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3.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4"/>
    <p:sldMasterId id="2147483808" r:id="rId5"/>
    <p:sldMasterId id="2147483874" r:id="rId6"/>
  </p:sldMasterIdLst>
  <p:notesMasterIdLst>
    <p:notesMasterId r:id="rId17"/>
  </p:notesMasterIdLst>
  <p:handoutMasterIdLst>
    <p:handoutMasterId r:id="rId18"/>
  </p:handoutMasterIdLst>
  <p:sldIdLst>
    <p:sldId id="2147471782" r:id="rId7"/>
    <p:sldId id="2147471781" r:id="rId8"/>
    <p:sldId id="2147471791" r:id="rId9"/>
    <p:sldId id="2147471790" r:id="rId10"/>
    <p:sldId id="2147471789" r:id="rId11"/>
    <p:sldId id="2147471788" r:id="rId12"/>
    <p:sldId id="2147471787" r:id="rId13"/>
    <p:sldId id="2147471786" r:id="rId14"/>
    <p:sldId id="2147471783" r:id="rId15"/>
    <p:sldId id="2147471792" r:id="rId16"/>
  </p:sldIdLst>
  <p:sldSz cx="12188825" cy="6858000"/>
  <p:notesSz cx="6858000" cy="9313863"/>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62" userDrawn="1">
          <p15:clr>
            <a:srgbClr val="A4A3A4"/>
          </p15:clr>
        </p15:guide>
        <p15:guide id="5" pos="278" userDrawn="1">
          <p15:clr>
            <a:srgbClr val="A4A3A4"/>
          </p15:clr>
        </p15:guide>
        <p15:guide id="6" pos="7377" userDrawn="1">
          <p15:clr>
            <a:srgbClr val="A4A3A4"/>
          </p15:clr>
        </p15:guide>
        <p15:guide id="7" orient="horz" userDrawn="1">
          <p15:clr>
            <a:srgbClr val="A4A3A4"/>
          </p15:clr>
        </p15:guide>
        <p15:guide id="8" orient="horz" pos="663"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3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i Feng" initials="ZF" lastIdx="5" clrIdx="0">
    <p:extLst>
      <p:ext uri="{19B8F6BF-5375-455C-9EA6-DF929625EA0E}">
        <p15:presenceInfo xmlns:p15="http://schemas.microsoft.com/office/powerpoint/2012/main" userId="S::LVZ10@pfizer.com::ea4e87a6-029d-4b47-8653-eb127042b26d" providerId="AD"/>
      </p:ext>
    </p:extLst>
  </p:cmAuthor>
  <p:cmAuthor id="2" name="Zhang, Mandy" initials="ZM" lastIdx="7" clrIdx="1">
    <p:extLst>
      <p:ext uri="{19B8F6BF-5375-455C-9EA6-DF929625EA0E}">
        <p15:presenceInfo xmlns:p15="http://schemas.microsoft.com/office/powerpoint/2012/main" userId="S::ZHANM221@pfizer.com::eff50287-0ad5-46c5-9566-11e79b775da9" providerId="AD"/>
      </p:ext>
    </p:extLst>
  </p:cmAuthor>
  <p:cmAuthor id="3" name="Luo, Tiantian" initials="LT" lastIdx="3" clrIdx="2">
    <p:extLst>
      <p:ext uri="{19B8F6BF-5375-455C-9EA6-DF929625EA0E}">
        <p15:presenceInfo xmlns:p15="http://schemas.microsoft.com/office/powerpoint/2012/main" userId="S::LUOT10@pfizer.com::3a8b9c85-dbc2-4e05-96e1-136d09aa50c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7BB"/>
    <a:srgbClr val="CCEAFF"/>
    <a:srgbClr val="79BC29"/>
    <a:srgbClr val="97C73C"/>
    <a:srgbClr val="9CDBD9"/>
    <a:srgbClr val="0683AD"/>
    <a:srgbClr val="FFFFFF"/>
    <a:srgbClr val="B9E3FF"/>
    <a:srgbClr val="7575E9"/>
    <a:srgbClr val="E89A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4C0453-6C38-4A75-8735-1B95356883E8}" v="1" dt="2022-07-13T08:10:36.4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浅色样式 2 - 强调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中度样式 1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91" autoAdjust="0"/>
    <p:restoredTop sz="95168" autoAdjust="0"/>
  </p:normalViewPr>
  <p:slideViewPr>
    <p:cSldViewPr snapToGrid="0" snapToObjects="1">
      <p:cViewPr varScale="1">
        <p:scale>
          <a:sx n="77" d="100"/>
          <a:sy n="77" d="100"/>
        </p:scale>
        <p:origin x="364" y="72"/>
      </p:cViewPr>
      <p:guideLst>
        <p:guide pos="3862"/>
        <p:guide pos="278"/>
        <p:guide pos="7377"/>
        <p:guide orient="horz"/>
        <p:guide orient="horz" pos="6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82" d="100"/>
          <a:sy n="82" d="100"/>
        </p:scale>
        <p:origin x="3234" y="96"/>
      </p:cViewPr>
      <p:guideLst>
        <p:guide orient="horz" pos="2880"/>
        <p:guide pos="2160"/>
        <p:guide orient="horz" pos="293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n, Mi" userId="cd772b89-c171-4610-ae6e-93a9b4487345" providerId="ADAL" clId="{BA4C0453-6C38-4A75-8735-1B95356883E8}"/>
    <pc:docChg chg="modSld">
      <pc:chgData name="Ran, Mi" userId="cd772b89-c171-4610-ae6e-93a9b4487345" providerId="ADAL" clId="{BA4C0453-6C38-4A75-8735-1B95356883E8}" dt="2022-07-13T08:10:35.466" v="1" actId="20577"/>
      <pc:docMkLst>
        <pc:docMk/>
      </pc:docMkLst>
      <pc:sldChg chg="modSp mod">
        <pc:chgData name="Ran, Mi" userId="cd772b89-c171-4610-ae6e-93a9b4487345" providerId="ADAL" clId="{BA4C0453-6C38-4A75-8735-1B95356883E8}" dt="2022-07-13T08:10:35.466" v="1" actId="20577"/>
        <pc:sldMkLst>
          <pc:docMk/>
          <pc:sldMk cId="2625570339" sldId="2147471790"/>
        </pc:sldMkLst>
        <pc:spChg chg="mod">
          <ac:chgData name="Ran, Mi" userId="cd772b89-c171-4610-ae6e-93a9b4487345" providerId="ADAL" clId="{BA4C0453-6C38-4A75-8735-1B95356883E8}" dt="2022-07-13T08:10:35.466" v="1" actId="20577"/>
          <ac:spMkLst>
            <pc:docMk/>
            <pc:sldMk cId="2625570339" sldId="2147471790"/>
            <ac:spMk id="6" creationId="{06EDCB59-E241-4C0C-8C30-6DE0758B837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sz="1050" dirty="0"/>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090D53B4-B4FE-442B-BCF3-9023F49641CC}" type="datetimeFigureOut">
              <a:rPr lang="en-US" sz="1050" smtClean="0"/>
              <a:t>7/13/2022</a:t>
            </a:fld>
            <a:endParaRPr lang="en-US" sz="1050" dirty="0"/>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15E3EEC0-60C9-482C-B113-4433E60F7642}" type="slidenum">
              <a:rPr lang="en-US" sz="1050" smtClean="0"/>
              <a:t>‹#›</a:t>
            </a:fld>
            <a:endParaRPr lang="en-US" sz="1050" dirty="0"/>
          </a:p>
        </p:txBody>
      </p:sp>
      <p:sp>
        <p:nvSpPr>
          <p:cNvPr id="4" name="页脚占位符 3">
            <a:extLst>
              <a:ext uri="{FF2B5EF4-FFF2-40B4-BE49-F238E27FC236}">
                <a16:creationId xmlns:a16="http://schemas.microsoft.com/office/drawing/2014/main" id="{1B5014C7-67D0-44D2-9078-2AC44A3CFAC8}"/>
              </a:ext>
            </a:extLst>
          </p:cNvPr>
          <p:cNvSpPr>
            <a:spLocks noGrp="1"/>
          </p:cNvSpPr>
          <p:nvPr>
            <p:ph type="ftr" sz="quarter" idx="2"/>
          </p:nvPr>
        </p:nvSpPr>
        <p:spPr>
          <a:xfrm>
            <a:off x="0" y="8847138"/>
            <a:ext cx="2971800" cy="466725"/>
          </a:xfrm>
          <a:prstGeom prst="rect">
            <a:avLst/>
          </a:prstGeom>
        </p:spPr>
        <p:txBody>
          <a:bodyPr vert="horz" lIns="91440" tIns="45720" rIns="91440" bIns="45720" rtlCol="0" anchor="b"/>
          <a:lstStyle>
            <a:lvl1pPr algn="l">
              <a:defRPr sz="1200"/>
            </a:lvl1pPr>
          </a:lstStyle>
          <a:p>
            <a:endParaRPr lang="zh-CN" altLang="en-US"/>
          </a:p>
        </p:txBody>
      </p:sp>
    </p:spTree>
    <p:extLst>
      <p:ext uri="{BB962C8B-B14F-4D97-AF65-F5344CB8AC3E}">
        <p14:creationId xmlns:p14="http://schemas.microsoft.com/office/powerpoint/2010/main" val="12625604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36588" y="327025"/>
            <a:ext cx="5584825" cy="3143250"/>
          </a:xfrm>
          <a:prstGeom prst="rect">
            <a:avLst/>
          </a:prstGeom>
          <a:noFill/>
          <a:ln w="12700">
            <a:solidFill>
              <a:prstClr val="black"/>
            </a:solidFill>
          </a:ln>
        </p:spPr>
        <p:txBody>
          <a:bodyPr vert="horz" lIns="91440" tIns="45720" rIns="91440" bIns="45720" rtlCol="0" anchor="ctr"/>
          <a:lstStyle/>
          <a:p>
            <a:endParaRPr lang="en-US" dirty="0"/>
          </a:p>
        </p:txBody>
      </p:sp>
      <p:sp>
        <p:nvSpPr>
          <p:cNvPr id="8" name="Slide Number Placeholder 6"/>
          <p:cNvSpPr>
            <a:spLocks noGrp="1"/>
          </p:cNvSpPr>
          <p:nvPr>
            <p:ph type="sldNum" sz="quarter" idx="5"/>
          </p:nvPr>
        </p:nvSpPr>
        <p:spPr>
          <a:xfrm>
            <a:off x="1" y="9031307"/>
            <a:ext cx="6856413" cy="280939"/>
          </a:xfrm>
          <a:prstGeom prst="rect">
            <a:avLst/>
          </a:prstGeom>
        </p:spPr>
        <p:txBody>
          <a:bodyPr vert="horz" lIns="91440" tIns="45720" rIns="91440" bIns="45720" rtlCol="0" anchor="b"/>
          <a:lstStyle>
            <a:lvl1pPr algn="ctr">
              <a:defRPr sz="900">
                <a:solidFill>
                  <a:schemeClr val="tx1"/>
                </a:solidFill>
                <a:latin typeface="+mn-lt"/>
                <a:cs typeface="Arial" pitchFamily="34" charset="0"/>
              </a:defRPr>
            </a:lvl1pPr>
          </a:lstStyle>
          <a:p>
            <a:fld id="{D5F8523C-8729-40F0-9536-D6C4CA3AD238}" type="slidenum">
              <a:rPr lang="en-US" smtClean="0"/>
              <a:pPr/>
              <a:t>‹#›</a:t>
            </a:fld>
            <a:endParaRPr lang="en-US" dirty="0"/>
          </a:p>
        </p:txBody>
      </p:sp>
      <p:sp>
        <p:nvSpPr>
          <p:cNvPr id="9" name="Notes Placeholder 1"/>
          <p:cNvSpPr>
            <a:spLocks noGrp="1"/>
          </p:cNvSpPr>
          <p:nvPr>
            <p:ph type="body" sz="quarter" idx="3"/>
          </p:nvPr>
        </p:nvSpPr>
        <p:spPr>
          <a:xfrm>
            <a:off x="685800" y="3677035"/>
            <a:ext cx="5486400" cy="523904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4842946"/>
      </p:ext>
    </p:extLst>
  </p:cSld>
  <p:clrMap bg1="lt1" tx1="dk1" bg2="lt2" tx2="dk2" accent1="accent1" accent2="accent2" accent3="accent3" accent4="accent4" accent5="accent5" accent6="accent6" hlink="hlink" folHlink="folHlink"/>
  <p:hf hdr="0" ftr="0" dt="0"/>
  <p:notesStyle>
    <a:lvl1pPr marL="174625" indent="-174625" algn="l" defTabSz="914400" rtl="0" eaLnBrk="1" latinLnBrk="0" hangingPunct="1">
      <a:lnSpc>
        <a:spcPct val="90000"/>
      </a:lnSpc>
      <a:spcBef>
        <a:spcPts val="1200"/>
      </a:spcBef>
      <a:buClrTx/>
      <a:buSzPct val="100000"/>
      <a:buFont typeface="Arial" panose="020B0604020202020204" pitchFamily="34" charset="0"/>
      <a:buChar char="•"/>
      <a:tabLst/>
      <a:defRPr lang="en-US" sz="1200" kern="1200" dirty="0" smtClean="0">
        <a:solidFill>
          <a:schemeClr val="tx1"/>
        </a:solidFill>
        <a:effectLst/>
        <a:latin typeface="+mn-lt"/>
        <a:ea typeface="+mn-ea"/>
        <a:cs typeface="+mn-cs"/>
      </a:defRPr>
    </a:lvl1pPr>
    <a:lvl2pPr marL="339725" indent="-114300" algn="l" defTabSz="914400" rtl="0" eaLnBrk="1" latinLnBrk="0" hangingPunct="1">
      <a:lnSpc>
        <a:spcPct val="90000"/>
      </a:lnSpc>
      <a:spcBef>
        <a:spcPts val="600"/>
      </a:spcBef>
      <a:buClrTx/>
      <a:buFont typeface="Arial" panose="020B0604020202020204" pitchFamily="34" charset="0"/>
      <a:buChar char="•"/>
      <a:defRPr lang="en-US" sz="1100" kern="1200" dirty="0" smtClean="0">
        <a:solidFill>
          <a:schemeClr val="tx1"/>
        </a:solidFill>
        <a:effectLst/>
        <a:latin typeface="+mn-lt"/>
        <a:ea typeface="+mn-ea"/>
        <a:cs typeface="+mn-cs"/>
      </a:defRPr>
    </a:lvl2pPr>
    <a:lvl3pPr marL="517525" indent="-119063" algn="l" defTabSz="914400" rtl="0" eaLnBrk="1" latinLnBrk="0" hangingPunct="1">
      <a:lnSpc>
        <a:spcPct val="90000"/>
      </a:lnSpc>
      <a:spcBef>
        <a:spcPts val="300"/>
      </a:spcBef>
      <a:buClrTx/>
      <a:buFont typeface="Arial" panose="020B0604020202020204" pitchFamily="34" charset="0"/>
      <a:buChar char="•"/>
      <a:defRPr lang="en-US" sz="1000" kern="1200" dirty="0" smtClean="0">
        <a:solidFill>
          <a:schemeClr val="tx1"/>
        </a:solidFill>
        <a:effectLst/>
        <a:latin typeface="+mn-lt"/>
        <a:ea typeface="+mn-ea"/>
        <a:cs typeface="+mn-cs"/>
      </a:defRPr>
    </a:lvl3pPr>
    <a:lvl4pPr marL="682625" indent="-114300" algn="l" defTabSz="914400" rtl="0" eaLnBrk="1" latinLnBrk="0" hangingPunct="1">
      <a:lnSpc>
        <a:spcPct val="90000"/>
      </a:lnSpc>
      <a:spcBef>
        <a:spcPts val="200"/>
      </a:spcBef>
      <a:buClrTx/>
      <a:buFont typeface="Arial" panose="020B0604020202020204" pitchFamily="34" charset="0"/>
      <a:buChar char="•"/>
      <a:defRPr lang="en-US" sz="900" kern="1200" dirty="0" smtClean="0">
        <a:solidFill>
          <a:schemeClr val="tx1"/>
        </a:solidFill>
        <a:effectLst/>
        <a:latin typeface="+mn-lt"/>
        <a:ea typeface="+mn-ea"/>
        <a:cs typeface="+mn-cs"/>
      </a:defRPr>
    </a:lvl4pPr>
    <a:lvl5pPr marL="860425" indent="-114300" algn="l" defTabSz="914400" rtl="0" eaLnBrk="1" latinLnBrk="0" hangingPunct="1">
      <a:lnSpc>
        <a:spcPct val="90000"/>
      </a:lnSpc>
      <a:spcBef>
        <a:spcPts val="100"/>
      </a:spcBef>
      <a:buClrTx/>
      <a:buSzPct val="100000"/>
      <a:buFont typeface="Arial" panose="020B0604020202020204" pitchFamily="34" charset="0"/>
      <a:buChar char="•"/>
      <a:defRPr lang="en-US" sz="800" kern="1200" dirty="0">
        <a:solidFill>
          <a:schemeClr val="tx1"/>
        </a:solidFill>
        <a:effectLst/>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4.xml"/></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5.xml"/></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6.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7.xml"/></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8.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9.xml"/></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0.xml"/></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1.xml"/></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2.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Master" Target="../slideMasters/slideMaster3.xml"/><Relationship Id="rId1" Type="http://schemas.openxmlformats.org/officeDocument/2006/relationships/tags" Target="../tags/tag73.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3.xml"/><Relationship Id="rId5" Type="http://schemas.openxmlformats.org/officeDocument/2006/relationships/image" Target="../media/image9.png"/><Relationship Id="rId4" Type="http://schemas.openxmlformats.org/officeDocument/2006/relationships/image" Target="../media/image1.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4.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5.xml"/><Relationship Id="rId5" Type="http://schemas.openxmlformats.org/officeDocument/2006/relationships/image" Target="../media/image11.png"/><Relationship Id="rId4" Type="http://schemas.openxmlformats.org/officeDocument/2006/relationships/image" Target="../media/image1.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6.xml"/><Relationship Id="rId5" Type="http://schemas.openxmlformats.org/officeDocument/2006/relationships/image" Target="../media/image12.png"/><Relationship Id="rId4" Type="http://schemas.openxmlformats.org/officeDocument/2006/relationships/image" Target="../media/image1.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7.xml"/><Relationship Id="rId5" Type="http://schemas.openxmlformats.org/officeDocument/2006/relationships/image" Target="../media/image13.png"/><Relationship Id="rId4" Type="http://schemas.openxmlformats.org/officeDocument/2006/relationships/image" Target="../media/image1.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28.xml"/><Relationship Id="rId5" Type="http://schemas.openxmlformats.org/officeDocument/2006/relationships/image" Target="../media/image13.png"/><Relationship Id="rId4" Type="http://schemas.openxmlformats.org/officeDocument/2006/relationships/image" Target="../media/image1.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2.xml"/><Relationship Id="rId1" Type="http://schemas.openxmlformats.org/officeDocument/2006/relationships/tags" Target="../tags/tag31.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2.xml"/><Relationship Id="rId1" Type="http://schemas.openxmlformats.org/officeDocument/2006/relationships/tags" Target="../tags/tag32.xml"/><Relationship Id="rId4" Type="http://schemas.openxmlformats.org/officeDocument/2006/relationships/image" Target="../media/image1.emf"/></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2.xml"/><Relationship Id="rId1" Type="http://schemas.openxmlformats.org/officeDocument/2006/relationships/tags" Target="../tags/tag33.xml"/><Relationship Id="rId4" Type="http://schemas.openxmlformats.org/officeDocument/2006/relationships/image" Target="../media/image1.emf"/></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2.xml"/><Relationship Id="rId1" Type="http://schemas.openxmlformats.org/officeDocument/2006/relationships/tags" Target="../tags/tag34.xml"/><Relationship Id="rId4" Type="http://schemas.openxmlformats.org/officeDocument/2006/relationships/image" Target="../media/image1.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2.xml"/><Relationship Id="rId1" Type="http://schemas.openxmlformats.org/officeDocument/2006/relationships/tags" Target="../tags/tag35.xml"/><Relationship Id="rId4" Type="http://schemas.openxmlformats.org/officeDocument/2006/relationships/image" Target="../media/image1.emf"/></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2.xml"/><Relationship Id="rId1" Type="http://schemas.openxmlformats.org/officeDocument/2006/relationships/tags" Target="../tags/tag36.xml"/><Relationship Id="rId4" Type="http://schemas.openxmlformats.org/officeDocument/2006/relationships/image" Target="../media/image1.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2.xml"/><Relationship Id="rId1" Type="http://schemas.openxmlformats.org/officeDocument/2006/relationships/tags" Target="../tags/tag37.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2.xml"/><Relationship Id="rId1" Type="http://schemas.openxmlformats.org/officeDocument/2006/relationships/tags" Target="../tags/tag38.xml"/><Relationship Id="rId4" Type="http://schemas.openxmlformats.org/officeDocument/2006/relationships/image" Target="../media/image1.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2.xml"/><Relationship Id="rId1" Type="http://schemas.openxmlformats.org/officeDocument/2006/relationships/tags" Target="../tags/tag39.xml"/><Relationship Id="rId4" Type="http://schemas.openxmlformats.org/officeDocument/2006/relationships/image" Target="../media/image1.emf"/></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2.xml"/><Relationship Id="rId1" Type="http://schemas.openxmlformats.org/officeDocument/2006/relationships/tags" Target="../tags/tag40.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2.xml"/><Relationship Id="rId1" Type="http://schemas.openxmlformats.org/officeDocument/2006/relationships/tags" Target="../tags/tag41.xml"/><Relationship Id="rId4" Type="http://schemas.openxmlformats.org/officeDocument/2006/relationships/image" Target="../media/image1.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2.xml"/><Relationship Id="rId1" Type="http://schemas.openxmlformats.org/officeDocument/2006/relationships/tags" Target="../tags/tag42.xml"/><Relationship Id="rId4" Type="http://schemas.openxmlformats.org/officeDocument/2006/relationships/image" Target="../media/image1.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2.xml"/><Relationship Id="rId1" Type="http://schemas.openxmlformats.org/officeDocument/2006/relationships/tags" Target="../tags/tag43.xml"/><Relationship Id="rId4" Type="http://schemas.openxmlformats.org/officeDocument/2006/relationships/image" Target="../media/image1.emf"/></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2.xml"/><Relationship Id="rId1" Type="http://schemas.openxmlformats.org/officeDocument/2006/relationships/tags" Target="../tags/tag44.xml"/><Relationship Id="rId4" Type="http://schemas.openxmlformats.org/officeDocument/2006/relationships/image" Target="../media/image1.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2.xml"/><Relationship Id="rId1" Type="http://schemas.openxmlformats.org/officeDocument/2006/relationships/tags" Target="../tags/tag45.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2.xml"/><Relationship Id="rId1" Type="http://schemas.openxmlformats.org/officeDocument/2006/relationships/tags" Target="../tags/tag46.xml"/><Relationship Id="rId4" Type="http://schemas.openxmlformats.org/officeDocument/2006/relationships/image" Target="../media/image1.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2.xml"/><Relationship Id="rId1" Type="http://schemas.openxmlformats.org/officeDocument/2006/relationships/tags" Target="../tags/tag47.xml"/><Relationship Id="rId4" Type="http://schemas.openxmlformats.org/officeDocument/2006/relationships/image" Target="../media/image1.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2.xml"/><Relationship Id="rId1" Type="http://schemas.openxmlformats.org/officeDocument/2006/relationships/tags" Target="../tags/tag48.xml"/><Relationship Id="rId4" Type="http://schemas.openxmlformats.org/officeDocument/2006/relationships/image" Target="../media/image1.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2.xml"/><Relationship Id="rId1" Type="http://schemas.openxmlformats.org/officeDocument/2006/relationships/tags" Target="../tags/tag49.xml"/><Relationship Id="rId4" Type="http://schemas.openxmlformats.org/officeDocument/2006/relationships/image" Target="../media/image1.emf"/></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2.xml"/><Relationship Id="rId1" Type="http://schemas.openxmlformats.org/officeDocument/2006/relationships/tags" Target="../tags/tag5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emf"/></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2.xml"/><Relationship Id="rId1" Type="http://schemas.openxmlformats.org/officeDocument/2006/relationships/tags" Target="../tags/tag51.xml"/><Relationship Id="rId5" Type="http://schemas.openxmlformats.org/officeDocument/2006/relationships/image" Target="../media/image9.png"/><Relationship Id="rId4" Type="http://schemas.openxmlformats.org/officeDocument/2006/relationships/image" Target="../media/image1.emf"/></Relationships>
</file>

<file path=ppt/slideLayouts/_rels/slideLayout91.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2.xml"/><Relationship Id="rId1" Type="http://schemas.openxmlformats.org/officeDocument/2006/relationships/tags" Target="../tags/tag52.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2.xml"/><Relationship Id="rId1" Type="http://schemas.openxmlformats.org/officeDocument/2006/relationships/tags" Target="../tags/tag53.xml"/><Relationship Id="rId5" Type="http://schemas.openxmlformats.org/officeDocument/2006/relationships/image" Target="../media/image11.png"/><Relationship Id="rId4" Type="http://schemas.openxmlformats.org/officeDocument/2006/relationships/image" Target="../media/image1.emf"/></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2.xml"/><Relationship Id="rId1" Type="http://schemas.openxmlformats.org/officeDocument/2006/relationships/tags" Target="../tags/tag54.xml"/><Relationship Id="rId5" Type="http://schemas.openxmlformats.org/officeDocument/2006/relationships/image" Target="../media/image12.png"/><Relationship Id="rId4" Type="http://schemas.openxmlformats.org/officeDocument/2006/relationships/image" Target="../media/image1.e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2.xml"/><Relationship Id="rId1" Type="http://schemas.openxmlformats.org/officeDocument/2006/relationships/tags" Target="../tags/tag55.xml"/><Relationship Id="rId5" Type="http://schemas.openxmlformats.org/officeDocument/2006/relationships/image" Target="../media/image13.png"/><Relationship Id="rId4" Type="http://schemas.openxmlformats.org/officeDocument/2006/relationships/image" Target="../media/image1.emf"/></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2.xml"/><Relationship Id="rId1" Type="http://schemas.openxmlformats.org/officeDocument/2006/relationships/tags" Target="../tags/tag56.xml"/><Relationship Id="rId5" Type="http://schemas.openxmlformats.org/officeDocument/2006/relationships/image" Target="../media/image13.png"/><Relationship Id="rId4" Type="http://schemas.openxmlformats.org/officeDocument/2006/relationships/image" Target="../media/image1.emf"/></Relationships>
</file>

<file path=ppt/slideLayouts/_rels/slideLayout96.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2.xml"/><Relationship Id="rId1" Type="http://schemas.openxmlformats.org/officeDocument/2006/relationships/tags" Target="../tags/tag57.xml"/><Relationship Id="rId4" Type="http://schemas.openxmlformats.org/officeDocument/2006/relationships/image" Target="../media/image1.emf"/></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3.xml"/><Relationship Id="rId1" Type="http://schemas.openxmlformats.org/officeDocument/2006/relationships/tags" Target="../tags/tag60.xml"/><Relationship Id="rId5" Type="http://schemas.openxmlformats.org/officeDocument/2006/relationships/image" Target="../media/image15.png"/><Relationship Id="rId4" Type="http://schemas.openxmlformats.org/officeDocument/2006/relationships/image" Target="../media/image14.emf"/></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Master" Target="../slideMasters/slideMaster3.xml"/><Relationship Id="rId1" Type="http://schemas.openxmlformats.org/officeDocument/2006/relationships/tags" Target="../tags/tag61.xml"/><Relationship Id="rId5" Type="http://schemas.openxmlformats.org/officeDocument/2006/relationships/image" Target="../media/image15.png"/><Relationship Id="rId4" Type="http://schemas.openxmlformats.org/officeDocument/2006/relationships/image" Target="../media/image14.emf"/></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18.emf"/><Relationship Id="rId4" Type="http://schemas.openxmlformats.org/officeDocument/2006/relationships/oleObject" Target="../embeddings/oleObject58.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43991058-5216-4E4F-9CAD-916F112251A5}"/>
              </a:ext>
            </a:extLst>
          </p:cNvPr>
          <p:cNvGraphicFramePr>
            <a:graphicFrameLocks noChangeAspect="1"/>
          </p:cNvGraphicFramePr>
          <p:nvPr userDrawn="1">
            <p:custDataLst>
              <p:tags r:id="rId1"/>
            </p:custDataLst>
            <p:extLst>
              <p:ext uri="{D42A27DB-BD31-4B8C-83A1-F6EECF244321}">
                <p14:modId xmlns:p14="http://schemas.microsoft.com/office/powerpoint/2010/main" val="1311865508"/>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6" name="对象 5" hidden="1">
                        <a:extLst>
                          <a:ext uri="{FF2B5EF4-FFF2-40B4-BE49-F238E27FC236}">
                            <a16:creationId xmlns:a16="http://schemas.microsoft.com/office/drawing/2014/main" id="{43991058-5216-4E4F-9CAD-916F112251A5}"/>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1596155" y="2389413"/>
            <a:ext cx="4186281" cy="1783443"/>
          </a:xfrm>
        </p:spPr>
        <p:txBody>
          <a:bodyPr vert="horz"/>
          <a:lstStyle>
            <a:lvl1pPr>
              <a:lnSpc>
                <a:spcPct val="75000"/>
              </a:lnSpc>
              <a:defRPr sz="3999"/>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pic>
        <p:nvPicPr>
          <p:cNvPr id="7" name="Picture 2" descr="C:\Users\ruiziv\AppData\Local\Temp\vmware-ruiziv\VMwareDnD\05880fac\XELJ_ppt-spread.png">
            <a:extLst>
              <a:ext uri="{FF2B5EF4-FFF2-40B4-BE49-F238E27FC236}">
                <a16:creationId xmlns:a16="http://schemas.microsoft.com/office/drawing/2014/main" id="{CDC469E2-62C7-4A79-A072-CF8BC95E6D4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l="2400" r="22600"/>
          <a:stretch>
            <a:fillRect/>
          </a:stretch>
        </p:blipFill>
        <p:spPr bwMode="auto">
          <a:xfrm>
            <a:off x="0"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0957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chemeClr val="accent1"/>
        </a:solidFill>
        <a:effectLst/>
      </p:bgPr>
    </p:bg>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A611BF15-5D0F-4696-B4FD-CEBA366DC043}"/>
              </a:ext>
            </a:extLst>
          </p:cNvPr>
          <p:cNvGraphicFramePr>
            <a:graphicFrameLocks noChangeAspect="1"/>
          </p:cNvGraphicFramePr>
          <p:nvPr userDrawn="1">
            <p:custDataLst>
              <p:tags r:id="rId1"/>
            </p:custDataLst>
            <p:extLst>
              <p:ext uri="{D42A27DB-BD31-4B8C-83A1-F6EECF244321}">
                <p14:modId xmlns:p14="http://schemas.microsoft.com/office/powerpoint/2010/main" val="3227827427"/>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6" name="对象 5" hidden="1">
                        <a:extLst>
                          <a:ext uri="{FF2B5EF4-FFF2-40B4-BE49-F238E27FC236}">
                            <a16:creationId xmlns:a16="http://schemas.microsoft.com/office/drawing/2014/main" id="{A611BF15-5D0F-4696-B4FD-CEBA366DC043}"/>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741929" y="-1924878"/>
            <a:ext cx="10704968" cy="1070775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4" name="Title 1"/>
          <p:cNvSpPr>
            <a:spLocks noGrp="1"/>
          </p:cNvSpPr>
          <p:nvPr>
            <p:ph type="title" hasCustomPrompt="1"/>
          </p:nvPr>
        </p:nvSpPr>
        <p:spPr>
          <a:xfrm>
            <a:off x="1596155" y="2389413"/>
            <a:ext cx="4186281" cy="1783443"/>
          </a:xfrm>
        </p:spPr>
        <p:txBody>
          <a:bodyPr vert="horz"/>
          <a:lstStyle>
            <a:lvl1pPr>
              <a:lnSpc>
                <a:spcPct val="75000"/>
              </a:lnSpc>
              <a:defRPr sz="3999"/>
            </a:lvl1pPr>
          </a:lstStyle>
          <a:p>
            <a:r>
              <a:rPr lang="en-US" dirty="0"/>
              <a:t>Click to edit Master title style</a:t>
            </a:r>
          </a:p>
        </p:txBody>
      </p:sp>
    </p:spTree>
    <p:extLst>
      <p:ext uri="{BB962C8B-B14F-4D97-AF65-F5344CB8AC3E}">
        <p14:creationId xmlns:p14="http://schemas.microsoft.com/office/powerpoint/2010/main" val="188662314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ubtitle and Source">
    <p:spTree>
      <p:nvGrpSpPr>
        <p:cNvPr id="1" name=""/>
        <p:cNvGrpSpPr/>
        <p:nvPr/>
      </p:nvGrpSpPr>
      <p:grpSpPr>
        <a:xfrm>
          <a:off x="0" y="0"/>
          <a:ext cx="0" cy="0"/>
          <a:chOff x="0" y="0"/>
          <a:chExt cx="0" cy="0"/>
        </a:xfrm>
      </p:grpSpPr>
      <p:sp>
        <p:nvSpPr>
          <p:cNvPr id="12"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11684257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489353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a:lstStyle>
            <a:lvl1pPr marL="342900" indent="-342900">
              <a:buFont typeface="+mj-lt"/>
              <a:buAutoNum type="arabicPeriod"/>
              <a:defRPr/>
            </a:lvl1pPr>
            <a:lvl2pPr marL="571500" indent="-169863">
              <a:defRPr/>
            </a:lvl2pPr>
            <a:lvl3pPr marL="742950" indent="-171450">
              <a:defRPr/>
            </a:lvl3pPr>
            <a:lvl4pPr marL="971550" indent="-171450">
              <a:defRPr/>
            </a:lvl4pPr>
            <a:lvl5pPr marL="1171575" indent="-1428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193614595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2368296"/>
            <a:ext cx="11291583"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5" y="1801368"/>
            <a:ext cx="1129284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165560446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6" y="2368296"/>
            <a:ext cx="5486400"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5"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398177968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6" y="2368296"/>
            <a:ext cx="5486400"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5"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8" name="Content Placeholder 2">
            <a:extLst>
              <a:ext uri="{FF2B5EF4-FFF2-40B4-BE49-F238E27FC236}">
                <a16:creationId xmlns:a16="http://schemas.microsoft.com/office/drawing/2014/main" id="{A48AB6F3-8F33-46C5-B8AF-C6C2DBA35DAC}"/>
              </a:ext>
            </a:extLst>
          </p:cNvPr>
          <p:cNvSpPr>
            <a:spLocks noGrp="1"/>
          </p:cNvSpPr>
          <p:nvPr>
            <p:ph idx="20"/>
          </p:nvPr>
        </p:nvSpPr>
        <p:spPr bwMode="gray">
          <a:xfrm>
            <a:off x="6262957" y="447141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a:extLst>
              <a:ext uri="{FF2B5EF4-FFF2-40B4-BE49-F238E27FC236}">
                <a16:creationId xmlns:a16="http://schemas.microsoft.com/office/drawing/2014/main" id="{9EA1C6BA-0114-4F33-85B2-4176902D0145}"/>
              </a:ext>
            </a:extLst>
          </p:cNvPr>
          <p:cNvSpPr>
            <a:spLocks noGrp="1"/>
          </p:cNvSpPr>
          <p:nvPr>
            <p:ph type="body" sz="quarter" idx="21"/>
          </p:nvPr>
        </p:nvSpPr>
        <p:spPr bwMode="gray">
          <a:xfrm>
            <a:off x="6262957" y="3911906"/>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11718753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6" y="236829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5"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8" name="Content Placeholder 2">
            <a:extLst>
              <a:ext uri="{FF2B5EF4-FFF2-40B4-BE49-F238E27FC236}">
                <a16:creationId xmlns:a16="http://schemas.microsoft.com/office/drawing/2014/main" id="{2264FB57-BAFB-4669-B9D9-AAA93D307B4A}"/>
              </a:ext>
            </a:extLst>
          </p:cNvPr>
          <p:cNvSpPr>
            <a:spLocks noGrp="1"/>
          </p:cNvSpPr>
          <p:nvPr>
            <p:ph idx="20"/>
          </p:nvPr>
        </p:nvSpPr>
        <p:spPr bwMode="gray">
          <a:xfrm>
            <a:off x="448056" y="447141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a:extLst>
              <a:ext uri="{FF2B5EF4-FFF2-40B4-BE49-F238E27FC236}">
                <a16:creationId xmlns:a16="http://schemas.microsoft.com/office/drawing/2014/main" id="{D80B37F4-BA1F-4599-9BF4-169E2382E79A}"/>
              </a:ext>
            </a:extLst>
          </p:cNvPr>
          <p:cNvSpPr>
            <a:spLocks noGrp="1"/>
          </p:cNvSpPr>
          <p:nvPr>
            <p:ph type="body" sz="quarter" idx="21"/>
          </p:nvPr>
        </p:nvSpPr>
        <p:spPr bwMode="gray">
          <a:xfrm>
            <a:off x="448055" y="3913632"/>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31155072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6" y="236829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5"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8" name="Content Placeholder 2">
            <a:extLst>
              <a:ext uri="{FF2B5EF4-FFF2-40B4-BE49-F238E27FC236}">
                <a16:creationId xmlns:a16="http://schemas.microsoft.com/office/drawing/2014/main" id="{2A8F3BDE-5536-412E-9331-650A7E2E8AB3}"/>
              </a:ext>
            </a:extLst>
          </p:cNvPr>
          <p:cNvSpPr>
            <a:spLocks noGrp="1"/>
          </p:cNvSpPr>
          <p:nvPr>
            <p:ph idx="20"/>
          </p:nvPr>
        </p:nvSpPr>
        <p:spPr bwMode="gray">
          <a:xfrm>
            <a:off x="448056" y="447141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a:extLst>
              <a:ext uri="{FF2B5EF4-FFF2-40B4-BE49-F238E27FC236}">
                <a16:creationId xmlns:a16="http://schemas.microsoft.com/office/drawing/2014/main" id="{6466D6BA-4968-4105-B0D7-E7BD687A8068}"/>
              </a:ext>
            </a:extLst>
          </p:cNvPr>
          <p:cNvSpPr>
            <a:spLocks noGrp="1"/>
          </p:cNvSpPr>
          <p:nvPr>
            <p:ph type="body" sz="quarter" idx="21"/>
          </p:nvPr>
        </p:nvSpPr>
        <p:spPr bwMode="gray">
          <a:xfrm>
            <a:off x="448055" y="3914022"/>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20" name="Content Placeholder 2">
            <a:extLst>
              <a:ext uri="{FF2B5EF4-FFF2-40B4-BE49-F238E27FC236}">
                <a16:creationId xmlns:a16="http://schemas.microsoft.com/office/drawing/2014/main" id="{870E3D72-4322-4600-80EE-32F1EA906711}"/>
              </a:ext>
            </a:extLst>
          </p:cNvPr>
          <p:cNvSpPr>
            <a:spLocks noGrp="1"/>
          </p:cNvSpPr>
          <p:nvPr>
            <p:ph idx="22"/>
          </p:nvPr>
        </p:nvSpPr>
        <p:spPr bwMode="gray">
          <a:xfrm>
            <a:off x="6262957" y="447141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4">
            <a:extLst>
              <a:ext uri="{FF2B5EF4-FFF2-40B4-BE49-F238E27FC236}">
                <a16:creationId xmlns:a16="http://schemas.microsoft.com/office/drawing/2014/main" id="{CFA8F5A1-9096-48CF-8981-DA7C92908DC8}"/>
              </a:ext>
            </a:extLst>
          </p:cNvPr>
          <p:cNvSpPr>
            <a:spLocks noGrp="1"/>
          </p:cNvSpPr>
          <p:nvPr>
            <p:ph type="body" sz="quarter" idx="23"/>
          </p:nvPr>
        </p:nvSpPr>
        <p:spPr bwMode="gray">
          <a:xfrm>
            <a:off x="6262957" y="3914022"/>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12526119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old Statem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lIns="0" rIns="0"/>
          <a:lstStyle>
            <a:lvl1pPr marL="0" indent="0">
              <a:lnSpc>
                <a:spcPct val="110000"/>
              </a:lnSpc>
              <a:buNone/>
              <a:defRPr sz="3600"/>
            </a:lvl1pPr>
            <a:lvl2pPr marL="461963" indent="-233363">
              <a:defRPr sz="3200"/>
            </a:lvl2pPr>
            <a:lvl3pPr marL="738188" indent="-225425">
              <a:defRPr sz="2800"/>
            </a:lvl3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283671307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Bold Statement Blue">
    <p:bg>
      <p:bgPr>
        <a:solidFill>
          <a:srgbClr val="00004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448055" y="1801368"/>
            <a:ext cx="11292840" cy="3950208"/>
          </a:xfrm>
        </p:spPr>
        <p:txBody>
          <a:bodyPr lIns="0" rIns="0"/>
          <a:lstStyle>
            <a:lvl1pPr marL="0" indent="0">
              <a:lnSpc>
                <a:spcPct val="110000"/>
              </a:lnSpc>
              <a:buNone/>
              <a:defRPr sz="3600">
                <a:solidFill>
                  <a:schemeClr val="bg1"/>
                </a:solidFill>
              </a:defRPr>
            </a:lvl1pPr>
            <a:lvl2pPr marL="461963" indent="-233363">
              <a:defRPr sz="3200">
                <a:solidFill>
                  <a:schemeClr val="bg1"/>
                </a:solidFill>
              </a:defRPr>
            </a:lvl2pPr>
            <a:lvl3pPr marL="738188" indent="-225425">
              <a:defRPr sz="2800">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bwMode="auto"/>
        <p:txBody>
          <a:bodyPr/>
          <a:lstStyle>
            <a:lvl1pPr>
              <a:defRPr>
                <a:solidFill>
                  <a:schemeClr val="bg1"/>
                </a:solidFill>
              </a:defRPr>
            </a:lvl1pPr>
          </a:lstStyle>
          <a:p>
            <a:r>
              <a:rPr lang="en-US"/>
              <a:t>Click to edit Master title style</a:t>
            </a:r>
            <a:endParaRPr lang="en-US" dirty="0"/>
          </a:p>
        </p:txBody>
      </p:sp>
      <p:grpSp>
        <p:nvGrpSpPr>
          <p:cNvPr id="5" name="Group 4">
            <a:extLst>
              <a:ext uri="{FF2B5EF4-FFF2-40B4-BE49-F238E27FC236}">
                <a16:creationId xmlns:a16="http://schemas.microsoft.com/office/drawing/2014/main" id="{F4F9877C-A82F-4B6B-BD9C-066CF647CE7A}"/>
              </a:ext>
            </a:extLst>
          </p:cNvPr>
          <p:cNvGrpSpPr/>
          <p:nvPr userDrawn="1"/>
        </p:nvGrpSpPr>
        <p:grpSpPr bwMode="black">
          <a:xfrm>
            <a:off x="446798" y="326296"/>
            <a:ext cx="587631" cy="45600"/>
            <a:chOff x="616542" y="591197"/>
            <a:chExt cx="587631" cy="45600"/>
          </a:xfrm>
          <a:solidFill>
            <a:schemeClr val="bg1"/>
          </a:solidFill>
        </p:grpSpPr>
        <p:sp>
          <p:nvSpPr>
            <p:cNvPr id="6" name="Google Shape;17;p2">
              <a:extLst>
                <a:ext uri="{FF2B5EF4-FFF2-40B4-BE49-F238E27FC236}">
                  <a16:creationId xmlns:a16="http://schemas.microsoft.com/office/drawing/2014/main" id="{E37A9FAD-22CF-483D-BFEE-A660FD0A10AC}"/>
                </a:ext>
              </a:extLst>
            </p:cNvPr>
            <p:cNvSpPr/>
            <p:nvPr userDrawn="1"/>
          </p:nvSpPr>
          <p:spPr bwMode="black">
            <a:xfrm>
              <a:off x="616542"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7" name="Google Shape;18;p2">
              <a:extLst>
                <a:ext uri="{FF2B5EF4-FFF2-40B4-BE49-F238E27FC236}">
                  <a16:creationId xmlns:a16="http://schemas.microsoft.com/office/drawing/2014/main" id="{03F89CAE-CCC7-471C-BADA-2585024AD7C1}"/>
                </a:ext>
              </a:extLst>
            </p:cNvPr>
            <p:cNvSpPr/>
            <p:nvPr userDrawn="1"/>
          </p:nvSpPr>
          <p:spPr bwMode="black">
            <a:xfrm>
              <a:off x="910250"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11" name="Slide Number Placeholder 5">
            <a:extLst>
              <a:ext uri="{FF2B5EF4-FFF2-40B4-BE49-F238E27FC236}">
                <a16:creationId xmlns:a16="http://schemas.microsoft.com/office/drawing/2014/main" id="{3904B2BB-C8F1-419C-B295-DA30917AB874}"/>
              </a:ext>
            </a:extLst>
          </p:cNvPr>
          <p:cNvSpPr txBox="1">
            <a:spLocks/>
          </p:cNvSpPr>
          <p:nvPr userDrawn="1"/>
        </p:nvSpPr>
        <p:spPr bwMode="auto">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chemeClr val="bg1"/>
                </a:solidFill>
                <a:latin typeface="+mn-lt"/>
              </a:rPr>
              <a:pPr/>
              <a:t>‹#›</a:t>
            </a:fld>
            <a:endParaRPr lang="en-US" sz="800" dirty="0">
              <a:solidFill>
                <a:schemeClr val="bg1"/>
              </a:solidFill>
              <a:latin typeface="+mn-lt"/>
            </a:endParaRPr>
          </a:p>
        </p:txBody>
      </p:sp>
      <p:sp>
        <p:nvSpPr>
          <p:cNvPr id="12" name="Google Shape;52;p7">
            <a:extLst>
              <a:ext uri="{FF2B5EF4-FFF2-40B4-BE49-F238E27FC236}">
                <a16:creationId xmlns:a16="http://schemas.microsoft.com/office/drawing/2014/main" id="{00AEBF66-5FB7-44F3-9514-9E7517B063CF}"/>
              </a:ext>
            </a:extLst>
          </p:cNvPr>
          <p:cNvSpPr txBox="1"/>
          <p:nvPr userDrawn="1"/>
        </p:nvSpPr>
        <p:spPr bwMode="auto">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chemeClr val="bg1"/>
                </a:solidFill>
              </a:rPr>
              <a:t>Confidential</a:t>
            </a:r>
            <a:endParaRPr sz="8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7A1B51F1-2438-4BA2-9050-3712AC9928B4}"/>
              </a:ext>
            </a:extLst>
          </p:cNvPr>
          <p:cNvPicPr>
            <a:picLocks noChangeAspect="1"/>
          </p:cNvPicPr>
          <p:nvPr userDrawn="1"/>
        </p:nvPicPr>
        <p:blipFill>
          <a:blip r:embed="rId3"/>
          <a:stretch>
            <a:fillRect/>
          </a:stretch>
        </p:blipFill>
        <p:spPr bwMode="invGray">
          <a:xfrm>
            <a:off x="446798" y="6343569"/>
            <a:ext cx="556276" cy="374904"/>
          </a:xfrm>
          <a:prstGeom prst="rect">
            <a:avLst/>
          </a:prstGeom>
        </p:spPr>
      </p:pic>
      <p:sp>
        <p:nvSpPr>
          <p:cNvPr id="15" name="Text Placeholder 3">
            <a:extLst>
              <a:ext uri="{FF2B5EF4-FFF2-40B4-BE49-F238E27FC236}">
                <a16:creationId xmlns:a16="http://schemas.microsoft.com/office/drawing/2014/main" id="{4CF28935-A22C-46B0-A36A-0299D5B32774}"/>
              </a:ext>
            </a:extLst>
          </p:cNvPr>
          <p:cNvSpPr txBox="1">
            <a:spLocks/>
          </p:cNvSpPr>
          <p:nvPr userDrawn="1"/>
        </p:nvSpPr>
        <p:spPr bwMode="auto">
          <a:xfrm>
            <a:off x="1369941" y="6303596"/>
            <a:ext cx="4572000"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1" dirty="0">
                <a:solidFill>
                  <a:schemeClr val="bg1"/>
                </a:solidFill>
              </a:rPr>
              <a:t>Business Group</a:t>
            </a:r>
            <a:r>
              <a:rPr lang="en-US" sz="800" b="0" dirty="0">
                <a:solidFill>
                  <a:schemeClr val="bg1"/>
                </a:solidFill>
              </a:rPr>
              <a:t>  Business Subgroup</a:t>
            </a:r>
          </a:p>
        </p:txBody>
      </p:sp>
    </p:spTree>
    <p:custDataLst>
      <p:tags r:id="rId1"/>
    </p:custDataLst>
    <p:extLst>
      <p:ext uri="{BB962C8B-B14F-4D97-AF65-F5344CB8AC3E}">
        <p14:creationId xmlns:p14="http://schemas.microsoft.com/office/powerpoint/2010/main" val="1532849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graphicFrame>
        <p:nvGraphicFramePr>
          <p:cNvPr id="5" name="对象 4" hidden="1">
            <a:extLst>
              <a:ext uri="{FF2B5EF4-FFF2-40B4-BE49-F238E27FC236}">
                <a16:creationId xmlns:a16="http://schemas.microsoft.com/office/drawing/2014/main" id="{D7F5E594-64FE-42F9-84D2-E65C7E0A1F6D}"/>
              </a:ext>
            </a:extLst>
          </p:cNvPr>
          <p:cNvGraphicFramePr>
            <a:graphicFrameLocks noChangeAspect="1"/>
          </p:cNvGraphicFramePr>
          <p:nvPr userDrawn="1">
            <p:custDataLst>
              <p:tags r:id="rId1"/>
            </p:custDataLst>
            <p:extLst>
              <p:ext uri="{D42A27DB-BD31-4B8C-83A1-F6EECF244321}">
                <p14:modId xmlns:p14="http://schemas.microsoft.com/office/powerpoint/2010/main" val="236201714"/>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5" name="对象 4" hidden="1">
                        <a:extLst>
                          <a:ext uri="{FF2B5EF4-FFF2-40B4-BE49-F238E27FC236}">
                            <a16:creationId xmlns:a16="http://schemas.microsoft.com/office/drawing/2014/main" id="{D7F5E594-64FE-42F9-84D2-E65C7E0A1F6D}"/>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1596155" y="2389413"/>
            <a:ext cx="4186281" cy="1783443"/>
          </a:xfrm>
        </p:spPr>
        <p:txBody>
          <a:bodyPr vert="horz"/>
          <a:lstStyle>
            <a:lvl1pPr>
              <a:lnSpc>
                <a:spcPct val="75000"/>
              </a:lnSpc>
              <a:defRPr sz="3999"/>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6"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7" name="Picture Placeholder 7"/>
          <p:cNvSpPr>
            <a:spLocks noGrp="1"/>
          </p:cNvSpPr>
          <p:nvPr>
            <p:ph type="pic" sz="quarter" idx="12"/>
          </p:nvPr>
        </p:nvSpPr>
        <p:spPr>
          <a:xfrm>
            <a:off x="6405681" y="1629073"/>
            <a:ext cx="3598917"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8" name="Picture Placeholder 7"/>
          <p:cNvSpPr>
            <a:spLocks noGrp="1"/>
          </p:cNvSpPr>
          <p:nvPr>
            <p:ph type="pic" sz="quarter" idx="13"/>
          </p:nvPr>
        </p:nvSpPr>
        <p:spPr>
          <a:xfrm>
            <a:off x="10389367" y="1629073"/>
            <a:ext cx="3598917"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2989150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6"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7" name="Picture Placeholder 7"/>
          <p:cNvSpPr>
            <a:spLocks noGrp="1"/>
          </p:cNvSpPr>
          <p:nvPr>
            <p:ph type="pic" sz="quarter" idx="12"/>
          </p:nvPr>
        </p:nvSpPr>
        <p:spPr>
          <a:xfrm>
            <a:off x="-1797092" y="1629073"/>
            <a:ext cx="3598917"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8" name="Picture Placeholder 7"/>
          <p:cNvSpPr>
            <a:spLocks noGrp="1"/>
          </p:cNvSpPr>
          <p:nvPr>
            <p:ph type="pic" sz="quarter" idx="13"/>
          </p:nvPr>
        </p:nvSpPr>
        <p:spPr>
          <a:xfrm>
            <a:off x="2161908" y="1629073"/>
            <a:ext cx="3598917"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9" name="Picture Placeholder 7"/>
          <p:cNvSpPr>
            <a:spLocks noGrp="1"/>
          </p:cNvSpPr>
          <p:nvPr>
            <p:ph type="pic" sz="quarter" idx="14"/>
          </p:nvPr>
        </p:nvSpPr>
        <p:spPr>
          <a:xfrm>
            <a:off x="6005925" y="1359290"/>
            <a:ext cx="4138342" cy="413942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0" name="Picture Placeholder 7"/>
          <p:cNvSpPr>
            <a:spLocks noGrp="1"/>
          </p:cNvSpPr>
          <p:nvPr>
            <p:ph type="pic" sz="quarter" idx="15"/>
          </p:nvPr>
        </p:nvSpPr>
        <p:spPr>
          <a:xfrm>
            <a:off x="10389367" y="1629073"/>
            <a:ext cx="3598917"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1352740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6"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7" name="Picture Placeholder 7"/>
          <p:cNvSpPr>
            <a:spLocks noGrp="1"/>
          </p:cNvSpPr>
          <p:nvPr>
            <p:ph type="pic" sz="quarter" idx="12"/>
          </p:nvPr>
        </p:nvSpPr>
        <p:spPr>
          <a:xfrm>
            <a:off x="-1797092" y="1629073"/>
            <a:ext cx="3598917"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8" name="Picture Placeholder 7"/>
          <p:cNvSpPr>
            <a:spLocks noGrp="1"/>
          </p:cNvSpPr>
          <p:nvPr>
            <p:ph type="pic" sz="quarter" idx="13"/>
          </p:nvPr>
        </p:nvSpPr>
        <p:spPr>
          <a:xfrm>
            <a:off x="2161908" y="1629073"/>
            <a:ext cx="3598917"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0" name="Picture Placeholder 7"/>
          <p:cNvSpPr>
            <a:spLocks noGrp="1"/>
          </p:cNvSpPr>
          <p:nvPr>
            <p:ph type="pic" sz="quarter" idx="15"/>
          </p:nvPr>
        </p:nvSpPr>
        <p:spPr>
          <a:xfrm>
            <a:off x="6120907" y="1629073"/>
            <a:ext cx="3598917"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4151066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6" name="Picture Placeholder 7"/>
          <p:cNvSpPr>
            <a:spLocks noGrp="1"/>
          </p:cNvSpPr>
          <p:nvPr>
            <p:ph type="pic" sz="quarter" idx="12"/>
          </p:nvPr>
        </p:nvSpPr>
        <p:spPr>
          <a:xfrm>
            <a:off x="1596156" y="1554465"/>
            <a:ext cx="4125241"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1589427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chemeClr val="accent1"/>
        </a:solidFill>
        <a:effectLst/>
      </p:bgPr>
    </p:bg>
    <p:spTree>
      <p:nvGrpSpPr>
        <p:cNvPr id="1" name=""/>
        <p:cNvGrpSpPr/>
        <p:nvPr/>
      </p:nvGrpSpPr>
      <p:grpSpPr>
        <a:xfrm>
          <a:off x="0" y="0"/>
          <a:ext cx="0" cy="0"/>
          <a:chOff x="0" y="0"/>
          <a:chExt cx="0" cy="0"/>
        </a:xfrm>
      </p:grpSpPr>
      <p:graphicFrame>
        <p:nvGraphicFramePr>
          <p:cNvPr id="4" name="对象 3" hidden="1">
            <a:extLst>
              <a:ext uri="{FF2B5EF4-FFF2-40B4-BE49-F238E27FC236}">
                <a16:creationId xmlns:a16="http://schemas.microsoft.com/office/drawing/2014/main" id="{120F3BB9-B97B-49EC-A0BC-CDABA2E9141A}"/>
              </a:ext>
            </a:extLst>
          </p:cNvPr>
          <p:cNvGraphicFramePr>
            <a:graphicFrameLocks noChangeAspect="1"/>
          </p:cNvGraphicFramePr>
          <p:nvPr userDrawn="1">
            <p:custDataLst>
              <p:tags r:id="rId1"/>
            </p:custDataLst>
            <p:extLst>
              <p:ext uri="{D42A27DB-BD31-4B8C-83A1-F6EECF244321}">
                <p14:modId xmlns:p14="http://schemas.microsoft.com/office/powerpoint/2010/main" val="1268245358"/>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4" name="对象 3" hidden="1">
                        <a:extLst>
                          <a:ext uri="{FF2B5EF4-FFF2-40B4-BE49-F238E27FC236}">
                            <a16:creationId xmlns:a16="http://schemas.microsoft.com/office/drawing/2014/main" id="{120F3BB9-B97B-49EC-A0BC-CDABA2E9141A}"/>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6" name="Picture Placeholder 7"/>
          <p:cNvSpPr>
            <a:spLocks noGrp="1"/>
          </p:cNvSpPr>
          <p:nvPr>
            <p:ph type="pic" sz="quarter" idx="12"/>
          </p:nvPr>
        </p:nvSpPr>
        <p:spPr>
          <a:xfrm>
            <a:off x="4772507" y="-2025910"/>
            <a:ext cx="9086951" cy="9089318"/>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7" name="Title 1"/>
          <p:cNvSpPr>
            <a:spLocks noGrp="1"/>
          </p:cNvSpPr>
          <p:nvPr>
            <p:ph type="title" hasCustomPrompt="1"/>
          </p:nvPr>
        </p:nvSpPr>
        <p:spPr>
          <a:xfrm>
            <a:off x="1596155" y="2389413"/>
            <a:ext cx="4186281" cy="1783443"/>
          </a:xfrm>
        </p:spPr>
        <p:txBody>
          <a:bodyPr vert="horz"/>
          <a:lstStyle>
            <a:lvl1pPr>
              <a:lnSpc>
                <a:spcPct val="75000"/>
              </a:lnSpc>
              <a:defRPr sz="5398"/>
            </a:lvl1pPr>
          </a:lstStyle>
          <a:p>
            <a:r>
              <a:rPr lang="en-US" dirty="0"/>
              <a:t>Click to edit Master title style</a:t>
            </a:r>
          </a:p>
        </p:txBody>
      </p:sp>
      <p:sp>
        <p:nvSpPr>
          <p:cNvPr id="8"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Tree>
    <p:extLst>
      <p:ext uri="{BB962C8B-B14F-4D97-AF65-F5344CB8AC3E}">
        <p14:creationId xmlns:p14="http://schemas.microsoft.com/office/powerpoint/2010/main" val="2267108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graphicFrame>
        <p:nvGraphicFramePr>
          <p:cNvPr id="11" name="对象 10" hidden="1">
            <a:extLst>
              <a:ext uri="{FF2B5EF4-FFF2-40B4-BE49-F238E27FC236}">
                <a16:creationId xmlns:a16="http://schemas.microsoft.com/office/drawing/2014/main" id="{AD8AFE2E-E774-4248-AA62-FCDF3BA5E84F}"/>
              </a:ext>
            </a:extLst>
          </p:cNvPr>
          <p:cNvGraphicFramePr>
            <a:graphicFrameLocks noChangeAspect="1"/>
          </p:cNvGraphicFramePr>
          <p:nvPr userDrawn="1">
            <p:custDataLst>
              <p:tags r:id="rId1"/>
            </p:custDataLst>
            <p:extLst>
              <p:ext uri="{D42A27DB-BD31-4B8C-83A1-F6EECF244321}">
                <p14:modId xmlns:p14="http://schemas.microsoft.com/office/powerpoint/2010/main" val="3872563157"/>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11" name="对象 10" hidden="1">
                        <a:extLst>
                          <a:ext uri="{FF2B5EF4-FFF2-40B4-BE49-F238E27FC236}">
                            <a16:creationId xmlns:a16="http://schemas.microsoft.com/office/drawing/2014/main" id="{AD8AFE2E-E774-4248-AA62-FCDF3BA5E84F}"/>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a:defRPr sz="3599"/>
            </a:lvl1pPr>
          </a:lstStyle>
          <a:p>
            <a:r>
              <a:rPr lang="en-US"/>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6" name="Picture Placeholder 7"/>
          <p:cNvSpPr>
            <a:spLocks noGrp="1"/>
          </p:cNvSpPr>
          <p:nvPr>
            <p:ph type="pic" sz="quarter" idx="13"/>
          </p:nvPr>
        </p:nvSpPr>
        <p:spPr>
          <a:xfrm>
            <a:off x="1755141" y="2818758"/>
            <a:ext cx="1707774"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7" name="Picture Placeholder 7"/>
          <p:cNvSpPr>
            <a:spLocks noGrp="1"/>
          </p:cNvSpPr>
          <p:nvPr>
            <p:ph type="pic" sz="quarter" idx="14"/>
          </p:nvPr>
        </p:nvSpPr>
        <p:spPr>
          <a:xfrm>
            <a:off x="4056003" y="2818758"/>
            <a:ext cx="1707774"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8" name="Picture Placeholder 7"/>
          <p:cNvSpPr>
            <a:spLocks noGrp="1"/>
          </p:cNvSpPr>
          <p:nvPr>
            <p:ph type="pic" sz="quarter" idx="15"/>
          </p:nvPr>
        </p:nvSpPr>
        <p:spPr>
          <a:xfrm>
            <a:off x="6356865" y="2818758"/>
            <a:ext cx="1707774"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9" name="Picture Placeholder 7"/>
          <p:cNvSpPr>
            <a:spLocks noGrp="1"/>
          </p:cNvSpPr>
          <p:nvPr>
            <p:ph type="pic" sz="quarter" idx="16"/>
          </p:nvPr>
        </p:nvSpPr>
        <p:spPr>
          <a:xfrm>
            <a:off x="8657725" y="2818758"/>
            <a:ext cx="1707774"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0" name="Oval 9"/>
          <p:cNvSpPr/>
          <p:nvPr userDrawn="1"/>
        </p:nvSpPr>
        <p:spPr>
          <a:xfrm>
            <a:off x="5881752" y="1060174"/>
            <a:ext cx="7259718" cy="7261609"/>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val="3561380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6" name="Picture Placeholder 7"/>
          <p:cNvSpPr>
            <a:spLocks noGrp="1"/>
          </p:cNvSpPr>
          <p:nvPr>
            <p:ph type="pic" sz="quarter" idx="13"/>
          </p:nvPr>
        </p:nvSpPr>
        <p:spPr>
          <a:xfrm>
            <a:off x="1596156" y="1977275"/>
            <a:ext cx="2637915"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0" name="Oval 9"/>
          <p:cNvSpPr/>
          <p:nvPr userDrawn="1"/>
        </p:nvSpPr>
        <p:spPr>
          <a:xfrm>
            <a:off x="5881752" y="1060174"/>
            <a:ext cx="7259718" cy="7261609"/>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1" name="Picture Placeholder 7"/>
          <p:cNvSpPr>
            <a:spLocks noGrp="1"/>
          </p:cNvSpPr>
          <p:nvPr>
            <p:ph type="pic" sz="quarter" idx="14"/>
          </p:nvPr>
        </p:nvSpPr>
        <p:spPr>
          <a:xfrm>
            <a:off x="4735696" y="1977275"/>
            <a:ext cx="2637915"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2" name="Picture Placeholder 7"/>
          <p:cNvSpPr>
            <a:spLocks noGrp="1"/>
          </p:cNvSpPr>
          <p:nvPr>
            <p:ph type="pic" sz="quarter" idx="15"/>
          </p:nvPr>
        </p:nvSpPr>
        <p:spPr>
          <a:xfrm>
            <a:off x="7875236" y="1977275"/>
            <a:ext cx="2637915"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579588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7" name="Picture Placeholder 7"/>
          <p:cNvSpPr>
            <a:spLocks noGrp="1"/>
          </p:cNvSpPr>
          <p:nvPr>
            <p:ph type="pic" sz="quarter" idx="13"/>
          </p:nvPr>
        </p:nvSpPr>
        <p:spPr>
          <a:xfrm>
            <a:off x="-246442" y="2506570"/>
            <a:ext cx="2221527" cy="222210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6" name="Picture Placeholder 7"/>
          <p:cNvSpPr>
            <a:spLocks noGrp="1"/>
          </p:cNvSpPr>
          <p:nvPr>
            <p:ph type="pic" sz="quarter" idx="12"/>
          </p:nvPr>
        </p:nvSpPr>
        <p:spPr>
          <a:xfrm>
            <a:off x="1728644" y="1554465"/>
            <a:ext cx="4125241"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8" name="Oval 7"/>
          <p:cNvSpPr/>
          <p:nvPr userDrawn="1"/>
        </p:nvSpPr>
        <p:spPr>
          <a:xfrm>
            <a:off x="4609711" y="-340575"/>
            <a:ext cx="7914336"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val="1519042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0" name="Oval 9"/>
          <p:cNvSpPr/>
          <p:nvPr userDrawn="1"/>
        </p:nvSpPr>
        <p:spPr>
          <a:xfrm>
            <a:off x="2139374" y="-529198"/>
            <a:ext cx="7914336"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1" name="Oval 10"/>
          <p:cNvSpPr/>
          <p:nvPr userDrawn="1"/>
        </p:nvSpPr>
        <p:spPr>
          <a:xfrm>
            <a:off x="2794995" y="689198"/>
            <a:ext cx="4287817" cy="42889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4033921" y="1355682"/>
            <a:ext cx="4125241"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6" name="Picture Placeholder 7"/>
          <p:cNvSpPr>
            <a:spLocks noGrp="1"/>
          </p:cNvSpPr>
          <p:nvPr>
            <p:ph type="pic" sz="quarter" idx="13"/>
          </p:nvPr>
        </p:nvSpPr>
        <p:spPr>
          <a:xfrm>
            <a:off x="1728643" y="606880"/>
            <a:ext cx="23052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7" name="Picture Placeholder 7"/>
          <p:cNvSpPr>
            <a:spLocks noGrp="1"/>
          </p:cNvSpPr>
          <p:nvPr>
            <p:ph type="pic" sz="quarter" idx="14"/>
          </p:nvPr>
        </p:nvSpPr>
        <p:spPr>
          <a:xfrm>
            <a:off x="8159163" y="3924923"/>
            <a:ext cx="23052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8" name="Picture Placeholder 7"/>
          <p:cNvSpPr>
            <a:spLocks noGrp="1"/>
          </p:cNvSpPr>
          <p:nvPr>
            <p:ph type="pic" sz="quarter" idx="15"/>
          </p:nvPr>
        </p:nvSpPr>
        <p:spPr>
          <a:xfrm>
            <a:off x="10477690" y="5238072"/>
            <a:ext cx="1485907"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9" name="Picture Placeholder 7"/>
          <p:cNvSpPr>
            <a:spLocks noGrp="1"/>
          </p:cNvSpPr>
          <p:nvPr>
            <p:ph type="pic" sz="quarter" idx="16"/>
          </p:nvPr>
        </p:nvSpPr>
        <p:spPr>
          <a:xfrm>
            <a:off x="242736" y="135985"/>
            <a:ext cx="1485907"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2010933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22ECE9A4-1DDB-4204-82FC-EB47F7537B4A}"/>
              </a:ext>
            </a:extLst>
          </p:cNvPr>
          <p:cNvGraphicFramePr>
            <a:graphicFrameLocks noChangeAspect="1"/>
          </p:cNvGraphicFramePr>
          <p:nvPr userDrawn="1">
            <p:custDataLst>
              <p:tags r:id="rId1"/>
            </p:custDataLst>
            <p:extLst>
              <p:ext uri="{D42A27DB-BD31-4B8C-83A1-F6EECF244321}">
                <p14:modId xmlns:p14="http://schemas.microsoft.com/office/powerpoint/2010/main" val="3822664906"/>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6" name="对象 5" hidden="1">
                        <a:extLst>
                          <a:ext uri="{FF2B5EF4-FFF2-40B4-BE49-F238E27FC236}">
                            <a16:creationId xmlns:a16="http://schemas.microsoft.com/office/drawing/2014/main" id="{22ECE9A4-1DDB-4204-82FC-EB47F7537B4A}"/>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a:defRPr sz="3599"/>
            </a:lvl1pPr>
          </a:lstStyle>
          <a:p>
            <a:r>
              <a:rPr lang="en-US"/>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Tree>
    <p:extLst>
      <p:ext uri="{BB962C8B-B14F-4D97-AF65-F5344CB8AC3E}">
        <p14:creationId xmlns:p14="http://schemas.microsoft.com/office/powerpoint/2010/main" val="18400424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Oval 12"/>
          <p:cNvSpPr/>
          <p:nvPr userDrawn="1"/>
        </p:nvSpPr>
        <p:spPr>
          <a:xfrm>
            <a:off x="2139374" y="-529198"/>
            <a:ext cx="7914336"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7"/>
          <p:cNvSpPr>
            <a:spLocks noGrp="1"/>
          </p:cNvSpPr>
          <p:nvPr>
            <p:ph type="pic" sz="quarter" idx="16"/>
          </p:nvPr>
        </p:nvSpPr>
        <p:spPr>
          <a:xfrm>
            <a:off x="1845831" y="1129899"/>
            <a:ext cx="1485907"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6" name="Picture Placeholder 7"/>
          <p:cNvSpPr>
            <a:spLocks noGrp="1"/>
          </p:cNvSpPr>
          <p:nvPr>
            <p:ph type="pic" sz="quarter" idx="17"/>
          </p:nvPr>
        </p:nvSpPr>
        <p:spPr>
          <a:xfrm>
            <a:off x="4151109" y="1129899"/>
            <a:ext cx="1485907"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7" name="Picture Placeholder 7"/>
          <p:cNvSpPr>
            <a:spLocks noGrp="1"/>
          </p:cNvSpPr>
          <p:nvPr>
            <p:ph type="pic" sz="quarter" idx="18"/>
          </p:nvPr>
        </p:nvSpPr>
        <p:spPr>
          <a:xfrm>
            <a:off x="6456386" y="1129899"/>
            <a:ext cx="1485907"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8" name="Picture Placeholder 7"/>
          <p:cNvSpPr>
            <a:spLocks noGrp="1"/>
          </p:cNvSpPr>
          <p:nvPr>
            <p:ph type="pic" sz="quarter" idx="19"/>
          </p:nvPr>
        </p:nvSpPr>
        <p:spPr>
          <a:xfrm>
            <a:off x="8761664" y="1129899"/>
            <a:ext cx="1485907"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9" name="Picture Placeholder 7"/>
          <p:cNvSpPr>
            <a:spLocks noGrp="1"/>
          </p:cNvSpPr>
          <p:nvPr>
            <p:ph type="pic" sz="quarter" idx="20"/>
          </p:nvPr>
        </p:nvSpPr>
        <p:spPr>
          <a:xfrm>
            <a:off x="1845831" y="3753830"/>
            <a:ext cx="1485907"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0" name="Picture Placeholder 7"/>
          <p:cNvSpPr>
            <a:spLocks noGrp="1"/>
          </p:cNvSpPr>
          <p:nvPr>
            <p:ph type="pic" sz="quarter" idx="21"/>
          </p:nvPr>
        </p:nvSpPr>
        <p:spPr>
          <a:xfrm>
            <a:off x="4151109" y="3753830"/>
            <a:ext cx="1485907"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1" name="Picture Placeholder 7"/>
          <p:cNvSpPr>
            <a:spLocks noGrp="1"/>
          </p:cNvSpPr>
          <p:nvPr>
            <p:ph type="pic" sz="quarter" idx="22"/>
          </p:nvPr>
        </p:nvSpPr>
        <p:spPr>
          <a:xfrm>
            <a:off x="6456386" y="3753830"/>
            <a:ext cx="1485907"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2" name="Picture Placeholder 7"/>
          <p:cNvSpPr>
            <a:spLocks noGrp="1"/>
          </p:cNvSpPr>
          <p:nvPr>
            <p:ph type="pic" sz="quarter" idx="23"/>
          </p:nvPr>
        </p:nvSpPr>
        <p:spPr>
          <a:xfrm>
            <a:off x="8761664" y="3753830"/>
            <a:ext cx="1485907"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25534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750" fill="hold"/>
                                        <p:tgtEl>
                                          <p:spTgt spid="6"/>
                                        </p:tgtEl>
                                        <p:attrNameLst>
                                          <p:attrName>ppt_w</p:attrName>
                                        </p:attrNameLst>
                                      </p:cBhvr>
                                      <p:tavLst>
                                        <p:tav tm="0">
                                          <p:val>
                                            <p:fltVal val="0"/>
                                          </p:val>
                                        </p:tav>
                                        <p:tav tm="100000">
                                          <p:val>
                                            <p:strVal val="#ppt_w"/>
                                          </p:val>
                                        </p:tav>
                                      </p:tavLst>
                                    </p:anim>
                                    <p:anim calcmode="lin" valueType="num">
                                      <p:cBhvr>
                                        <p:cTn id="13" dur="750" fill="hold"/>
                                        <p:tgtEl>
                                          <p:spTgt spid="6"/>
                                        </p:tgtEl>
                                        <p:attrNameLst>
                                          <p:attrName>ppt_h</p:attrName>
                                        </p:attrNameLst>
                                      </p:cBhvr>
                                      <p:tavLst>
                                        <p:tav tm="0">
                                          <p:val>
                                            <p:fltVal val="0"/>
                                          </p:val>
                                        </p:tav>
                                        <p:tav tm="100000">
                                          <p:val>
                                            <p:strVal val="#ppt_h"/>
                                          </p:val>
                                        </p:tav>
                                      </p:tavLst>
                                    </p:anim>
                                    <p:animEffect transition="in" filter="fade">
                                      <p:cBhvr>
                                        <p:cTn id="14" dur="75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750" fill="hold"/>
                                        <p:tgtEl>
                                          <p:spTgt spid="8"/>
                                        </p:tgtEl>
                                        <p:attrNameLst>
                                          <p:attrName>ppt_w</p:attrName>
                                        </p:attrNameLst>
                                      </p:cBhvr>
                                      <p:tavLst>
                                        <p:tav tm="0">
                                          <p:val>
                                            <p:fltVal val="0"/>
                                          </p:val>
                                        </p:tav>
                                        <p:tav tm="100000">
                                          <p:val>
                                            <p:strVal val="#ppt_w"/>
                                          </p:val>
                                        </p:tav>
                                      </p:tavLst>
                                    </p:anim>
                                    <p:anim calcmode="lin" valueType="num">
                                      <p:cBhvr>
                                        <p:cTn id="23" dur="750" fill="hold"/>
                                        <p:tgtEl>
                                          <p:spTgt spid="8"/>
                                        </p:tgtEl>
                                        <p:attrNameLst>
                                          <p:attrName>ppt_h</p:attrName>
                                        </p:attrNameLst>
                                      </p:cBhvr>
                                      <p:tavLst>
                                        <p:tav tm="0">
                                          <p:val>
                                            <p:fltVal val="0"/>
                                          </p:val>
                                        </p:tav>
                                        <p:tav tm="100000">
                                          <p:val>
                                            <p:strVal val="#ppt_h"/>
                                          </p:val>
                                        </p:tav>
                                      </p:tavLst>
                                    </p:anim>
                                    <p:animEffect transition="in" filter="fade">
                                      <p:cBhvr>
                                        <p:cTn id="24" dur="75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750" fill="hold"/>
                                        <p:tgtEl>
                                          <p:spTgt spid="9"/>
                                        </p:tgtEl>
                                        <p:attrNameLst>
                                          <p:attrName>ppt_w</p:attrName>
                                        </p:attrNameLst>
                                      </p:cBhvr>
                                      <p:tavLst>
                                        <p:tav tm="0">
                                          <p:val>
                                            <p:fltVal val="0"/>
                                          </p:val>
                                        </p:tav>
                                        <p:tav tm="100000">
                                          <p:val>
                                            <p:strVal val="#ppt_w"/>
                                          </p:val>
                                        </p:tav>
                                      </p:tavLst>
                                    </p:anim>
                                    <p:anim calcmode="lin" valueType="num">
                                      <p:cBhvr>
                                        <p:cTn id="28" dur="750" fill="hold"/>
                                        <p:tgtEl>
                                          <p:spTgt spid="9"/>
                                        </p:tgtEl>
                                        <p:attrNameLst>
                                          <p:attrName>ppt_h</p:attrName>
                                        </p:attrNameLst>
                                      </p:cBhvr>
                                      <p:tavLst>
                                        <p:tav tm="0">
                                          <p:val>
                                            <p:fltVal val="0"/>
                                          </p:val>
                                        </p:tav>
                                        <p:tav tm="100000">
                                          <p:val>
                                            <p:strVal val="#ppt_h"/>
                                          </p:val>
                                        </p:tav>
                                      </p:tavLst>
                                    </p:anim>
                                    <p:animEffect transition="in" filter="fade">
                                      <p:cBhvr>
                                        <p:cTn id="29" dur="750"/>
                                        <p:tgtEl>
                                          <p:spTgt spid="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750" fill="hold"/>
                                        <p:tgtEl>
                                          <p:spTgt spid="10"/>
                                        </p:tgtEl>
                                        <p:attrNameLst>
                                          <p:attrName>ppt_w</p:attrName>
                                        </p:attrNameLst>
                                      </p:cBhvr>
                                      <p:tavLst>
                                        <p:tav tm="0">
                                          <p:val>
                                            <p:fltVal val="0"/>
                                          </p:val>
                                        </p:tav>
                                        <p:tav tm="100000">
                                          <p:val>
                                            <p:strVal val="#ppt_w"/>
                                          </p:val>
                                        </p:tav>
                                      </p:tavLst>
                                    </p:anim>
                                    <p:anim calcmode="lin" valueType="num">
                                      <p:cBhvr>
                                        <p:cTn id="33" dur="750" fill="hold"/>
                                        <p:tgtEl>
                                          <p:spTgt spid="10"/>
                                        </p:tgtEl>
                                        <p:attrNameLst>
                                          <p:attrName>ppt_h</p:attrName>
                                        </p:attrNameLst>
                                      </p:cBhvr>
                                      <p:tavLst>
                                        <p:tav tm="0">
                                          <p:val>
                                            <p:fltVal val="0"/>
                                          </p:val>
                                        </p:tav>
                                        <p:tav tm="100000">
                                          <p:val>
                                            <p:strVal val="#ppt_h"/>
                                          </p:val>
                                        </p:tav>
                                      </p:tavLst>
                                    </p:anim>
                                    <p:animEffect transition="in" filter="fade">
                                      <p:cBhvr>
                                        <p:cTn id="34" dur="750"/>
                                        <p:tgtEl>
                                          <p:spTgt spid="1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750" fill="hold"/>
                                        <p:tgtEl>
                                          <p:spTgt spid="11"/>
                                        </p:tgtEl>
                                        <p:attrNameLst>
                                          <p:attrName>ppt_w</p:attrName>
                                        </p:attrNameLst>
                                      </p:cBhvr>
                                      <p:tavLst>
                                        <p:tav tm="0">
                                          <p:val>
                                            <p:fltVal val="0"/>
                                          </p:val>
                                        </p:tav>
                                        <p:tav tm="100000">
                                          <p:val>
                                            <p:strVal val="#ppt_w"/>
                                          </p:val>
                                        </p:tav>
                                      </p:tavLst>
                                    </p:anim>
                                    <p:anim calcmode="lin" valueType="num">
                                      <p:cBhvr>
                                        <p:cTn id="38" dur="750" fill="hold"/>
                                        <p:tgtEl>
                                          <p:spTgt spid="11"/>
                                        </p:tgtEl>
                                        <p:attrNameLst>
                                          <p:attrName>ppt_h</p:attrName>
                                        </p:attrNameLst>
                                      </p:cBhvr>
                                      <p:tavLst>
                                        <p:tav tm="0">
                                          <p:val>
                                            <p:fltVal val="0"/>
                                          </p:val>
                                        </p:tav>
                                        <p:tav tm="100000">
                                          <p:val>
                                            <p:strVal val="#ppt_h"/>
                                          </p:val>
                                        </p:tav>
                                      </p:tavLst>
                                    </p:anim>
                                    <p:animEffect transition="in" filter="fade">
                                      <p:cBhvr>
                                        <p:cTn id="39" dur="750"/>
                                        <p:tgtEl>
                                          <p:spTgt spid="1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750" fill="hold"/>
                                        <p:tgtEl>
                                          <p:spTgt spid="12"/>
                                        </p:tgtEl>
                                        <p:attrNameLst>
                                          <p:attrName>ppt_w</p:attrName>
                                        </p:attrNameLst>
                                      </p:cBhvr>
                                      <p:tavLst>
                                        <p:tav tm="0">
                                          <p:val>
                                            <p:fltVal val="0"/>
                                          </p:val>
                                        </p:tav>
                                        <p:tav tm="100000">
                                          <p:val>
                                            <p:strVal val="#ppt_w"/>
                                          </p:val>
                                        </p:tav>
                                      </p:tavLst>
                                    </p:anim>
                                    <p:anim calcmode="lin" valueType="num">
                                      <p:cBhvr>
                                        <p:cTn id="43" dur="750" fill="hold"/>
                                        <p:tgtEl>
                                          <p:spTgt spid="12"/>
                                        </p:tgtEl>
                                        <p:attrNameLst>
                                          <p:attrName>ppt_h</p:attrName>
                                        </p:attrNameLst>
                                      </p:cBhvr>
                                      <p:tavLst>
                                        <p:tav tm="0">
                                          <p:val>
                                            <p:fltVal val="0"/>
                                          </p:val>
                                        </p:tav>
                                        <p:tav tm="100000">
                                          <p:val>
                                            <p:strVal val="#ppt_h"/>
                                          </p:val>
                                        </p:tav>
                                      </p:tavLst>
                                    </p:anim>
                                    <p:animEffect transition="in" filter="fade">
                                      <p:cBhvr>
                                        <p:cTn id="44"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Custom Layout">
    <p:bg>
      <p:bgPr>
        <a:solidFill>
          <a:schemeClr val="accent1"/>
        </a:solidFill>
        <a:effectLst/>
      </p:bgPr>
    </p:bg>
    <p:spTree>
      <p:nvGrpSpPr>
        <p:cNvPr id="1" name=""/>
        <p:cNvGrpSpPr/>
        <p:nvPr/>
      </p:nvGrpSpPr>
      <p:grpSpPr>
        <a:xfrm>
          <a:off x="0" y="0"/>
          <a:ext cx="0" cy="0"/>
          <a:chOff x="0" y="0"/>
          <a:chExt cx="0" cy="0"/>
        </a:xfrm>
      </p:grpSpPr>
      <p:graphicFrame>
        <p:nvGraphicFramePr>
          <p:cNvPr id="4" name="对象 3" hidden="1">
            <a:extLst>
              <a:ext uri="{FF2B5EF4-FFF2-40B4-BE49-F238E27FC236}">
                <a16:creationId xmlns:a16="http://schemas.microsoft.com/office/drawing/2014/main" id="{0C565909-8B02-472D-ADAB-806642F6FB6F}"/>
              </a:ext>
            </a:extLst>
          </p:cNvPr>
          <p:cNvGraphicFramePr>
            <a:graphicFrameLocks noChangeAspect="1"/>
          </p:cNvGraphicFramePr>
          <p:nvPr userDrawn="1">
            <p:custDataLst>
              <p:tags r:id="rId1"/>
            </p:custDataLst>
            <p:extLst>
              <p:ext uri="{D42A27DB-BD31-4B8C-83A1-F6EECF244321}">
                <p14:modId xmlns:p14="http://schemas.microsoft.com/office/powerpoint/2010/main" val="604612368"/>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4" name="对象 3" hidden="1">
                        <a:extLst>
                          <a:ext uri="{FF2B5EF4-FFF2-40B4-BE49-F238E27FC236}">
                            <a16:creationId xmlns:a16="http://schemas.microsoft.com/office/drawing/2014/main" id="{0C565909-8B02-472D-ADAB-806642F6FB6F}"/>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1"/>
          <p:cNvSpPr>
            <a:spLocks noGrp="1"/>
          </p:cNvSpPr>
          <p:nvPr>
            <p:ph type="title" hasCustomPrompt="1"/>
          </p:nvPr>
        </p:nvSpPr>
        <p:spPr>
          <a:xfrm>
            <a:off x="1596155" y="2389413"/>
            <a:ext cx="4186281" cy="1783443"/>
          </a:xfrm>
        </p:spPr>
        <p:txBody>
          <a:bodyPr vert="horz"/>
          <a:lstStyle>
            <a:lvl1pPr>
              <a:lnSpc>
                <a:spcPct val="75000"/>
              </a:lnSpc>
              <a:defRPr sz="3999"/>
            </a:lvl1pPr>
          </a:lstStyle>
          <a:p>
            <a:r>
              <a:rPr lang="en-US" dirty="0"/>
              <a:t>Click to edit Master title style</a:t>
            </a:r>
          </a:p>
        </p:txBody>
      </p:sp>
      <p:sp>
        <p:nvSpPr>
          <p:cNvPr id="6"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7" name="Picture Placeholder 7"/>
          <p:cNvSpPr>
            <a:spLocks noGrp="1"/>
          </p:cNvSpPr>
          <p:nvPr>
            <p:ph type="pic" sz="quarter" idx="12"/>
          </p:nvPr>
        </p:nvSpPr>
        <p:spPr>
          <a:xfrm>
            <a:off x="4982142" y="1385926"/>
            <a:ext cx="3682523"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8" name="Picture Placeholder 7"/>
          <p:cNvSpPr>
            <a:spLocks noGrp="1"/>
          </p:cNvSpPr>
          <p:nvPr>
            <p:ph type="pic" sz="quarter" idx="13"/>
          </p:nvPr>
        </p:nvSpPr>
        <p:spPr>
          <a:xfrm>
            <a:off x="8996504" y="1385926"/>
            <a:ext cx="3682523"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9" name="Oval 8"/>
          <p:cNvSpPr/>
          <p:nvPr userDrawn="1"/>
        </p:nvSpPr>
        <p:spPr>
          <a:xfrm>
            <a:off x="-1103559" y="-529198"/>
            <a:ext cx="7914336" cy="7916396"/>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val="2698723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graphicFrame>
        <p:nvGraphicFramePr>
          <p:cNvPr id="10" name="对象 9" hidden="1">
            <a:extLst>
              <a:ext uri="{FF2B5EF4-FFF2-40B4-BE49-F238E27FC236}">
                <a16:creationId xmlns:a16="http://schemas.microsoft.com/office/drawing/2014/main" id="{496CD2F2-715B-4FB0-AD44-664F8EAFB5B6}"/>
              </a:ext>
            </a:extLst>
          </p:cNvPr>
          <p:cNvGraphicFramePr>
            <a:graphicFrameLocks noChangeAspect="1"/>
          </p:cNvGraphicFramePr>
          <p:nvPr userDrawn="1">
            <p:custDataLst>
              <p:tags r:id="rId1"/>
            </p:custDataLst>
            <p:extLst>
              <p:ext uri="{D42A27DB-BD31-4B8C-83A1-F6EECF244321}">
                <p14:modId xmlns:p14="http://schemas.microsoft.com/office/powerpoint/2010/main" val="397764880"/>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10" name="对象 9" hidden="1">
                        <a:extLst>
                          <a:ext uri="{FF2B5EF4-FFF2-40B4-BE49-F238E27FC236}">
                            <a16:creationId xmlns:a16="http://schemas.microsoft.com/office/drawing/2014/main" id="{496CD2F2-715B-4FB0-AD44-664F8EAFB5B6}"/>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9" name="Oval 8"/>
          <p:cNvSpPr/>
          <p:nvPr userDrawn="1"/>
        </p:nvSpPr>
        <p:spPr>
          <a:xfrm>
            <a:off x="3950503" y="730301"/>
            <a:ext cx="4287817" cy="4288934"/>
          </a:xfrm>
          <a:prstGeom prst="ellipse">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itle 1"/>
          <p:cNvSpPr>
            <a:spLocks noGrp="1"/>
          </p:cNvSpPr>
          <p:nvPr>
            <p:ph type="title" hasCustomPrompt="1"/>
          </p:nvPr>
        </p:nvSpPr>
        <p:spPr>
          <a:xfrm>
            <a:off x="1596156" y="4454326"/>
            <a:ext cx="9830868" cy="1028700"/>
          </a:xfrm>
        </p:spPr>
        <p:txBody>
          <a:bodyPr vert="horz"/>
          <a:lstStyle>
            <a:lvl1pPr>
              <a:defRPr sz="3599"/>
            </a:lvl1pPr>
          </a:lstStyle>
          <a:p>
            <a:r>
              <a:rPr lang="en-US"/>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6" name="Picture Placeholder 7"/>
          <p:cNvSpPr>
            <a:spLocks noGrp="1"/>
          </p:cNvSpPr>
          <p:nvPr>
            <p:ph type="pic" sz="quarter" idx="13"/>
          </p:nvPr>
        </p:nvSpPr>
        <p:spPr>
          <a:xfrm>
            <a:off x="1596156" y="1625594"/>
            <a:ext cx="2497700"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7" name="Picture Placeholder 7"/>
          <p:cNvSpPr>
            <a:spLocks noGrp="1"/>
          </p:cNvSpPr>
          <p:nvPr>
            <p:ph type="pic" sz="quarter" idx="14"/>
          </p:nvPr>
        </p:nvSpPr>
        <p:spPr>
          <a:xfrm>
            <a:off x="4845563" y="1625594"/>
            <a:ext cx="2497700"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8" name="Picture Placeholder 7"/>
          <p:cNvSpPr>
            <a:spLocks noGrp="1"/>
          </p:cNvSpPr>
          <p:nvPr>
            <p:ph type="pic" sz="quarter" idx="15"/>
          </p:nvPr>
        </p:nvSpPr>
        <p:spPr>
          <a:xfrm>
            <a:off x="8094969" y="1625594"/>
            <a:ext cx="2497700"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173814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graphicFrame>
        <p:nvGraphicFramePr>
          <p:cNvPr id="5" name="对象 4" hidden="1">
            <a:extLst>
              <a:ext uri="{FF2B5EF4-FFF2-40B4-BE49-F238E27FC236}">
                <a16:creationId xmlns:a16="http://schemas.microsoft.com/office/drawing/2014/main" id="{AE4AAF1F-6C70-4879-ACA6-C57B169DC5A4}"/>
              </a:ext>
            </a:extLst>
          </p:cNvPr>
          <p:cNvGraphicFramePr>
            <a:graphicFrameLocks noChangeAspect="1"/>
          </p:cNvGraphicFramePr>
          <p:nvPr userDrawn="1">
            <p:custDataLst>
              <p:tags r:id="rId1"/>
            </p:custDataLst>
            <p:extLst>
              <p:ext uri="{D42A27DB-BD31-4B8C-83A1-F6EECF244321}">
                <p14:modId xmlns:p14="http://schemas.microsoft.com/office/powerpoint/2010/main" val="3577423797"/>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5" name="对象 4" hidden="1">
                        <a:extLst>
                          <a:ext uri="{FF2B5EF4-FFF2-40B4-BE49-F238E27FC236}">
                            <a16:creationId xmlns:a16="http://schemas.microsoft.com/office/drawing/2014/main" id="{AE4AAF1F-6C70-4879-ACA6-C57B169DC5A4}"/>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1596155" y="2389413"/>
            <a:ext cx="4186281" cy="1783443"/>
          </a:xfrm>
        </p:spPr>
        <p:txBody>
          <a:bodyPr vert="horz"/>
          <a:lstStyle>
            <a:lvl1pPr>
              <a:lnSpc>
                <a:spcPct val="75000"/>
              </a:lnSpc>
              <a:defRPr sz="3999"/>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6"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9" name="Picture Placeholder 8"/>
          <p:cNvSpPr>
            <a:spLocks noGrp="1"/>
          </p:cNvSpPr>
          <p:nvPr>
            <p:ph type="pic" sz="quarter" idx="12"/>
          </p:nvPr>
        </p:nvSpPr>
        <p:spPr>
          <a:xfrm>
            <a:off x="4999194" y="3429000"/>
            <a:ext cx="7189631" cy="3429000"/>
          </a:xfrm>
          <a:custGeom>
            <a:avLst/>
            <a:gdLst>
              <a:gd name="connsiteX0" fmla="*/ 4106744 w 7191504"/>
              <a:gd name="connsiteY0" fmla="*/ 0 h 3429000"/>
              <a:gd name="connsiteX1" fmla="*/ 7058515 w 7191504"/>
              <a:gd name="connsiteY1" fmla="*/ 1222664 h 3429000"/>
              <a:gd name="connsiteX2" fmla="*/ 7191504 w 7191504"/>
              <a:gd name="connsiteY2" fmla="*/ 1368988 h 3429000"/>
              <a:gd name="connsiteX3" fmla="*/ 7191504 w 7191504"/>
              <a:gd name="connsiteY3" fmla="*/ 3429000 h 3429000"/>
              <a:gd name="connsiteX4" fmla="*/ 0 w 7191504"/>
              <a:gd name="connsiteY4" fmla="*/ 3429000 h 3429000"/>
              <a:gd name="connsiteX5" fmla="*/ 17119 w 7191504"/>
              <a:gd name="connsiteY5" fmla="*/ 3333141 h 3429000"/>
              <a:gd name="connsiteX6" fmla="*/ 4106744 w 7191504"/>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1504" h="3429000">
                <a:moveTo>
                  <a:pt x="4106744" y="0"/>
                </a:moveTo>
                <a:cubicBezTo>
                  <a:pt x="5259482" y="0"/>
                  <a:pt x="6303091" y="467240"/>
                  <a:pt x="7058515" y="1222664"/>
                </a:cubicBezTo>
                <a:lnTo>
                  <a:pt x="7191504" y="1368988"/>
                </a:lnTo>
                <a:lnTo>
                  <a:pt x="7191504" y="3429000"/>
                </a:lnTo>
                <a:lnTo>
                  <a:pt x="0" y="3429000"/>
                </a:lnTo>
                <a:lnTo>
                  <a:pt x="17119" y="3333141"/>
                </a:lnTo>
                <a:cubicBezTo>
                  <a:pt x="406370" y="1430921"/>
                  <a:pt x="2089452" y="0"/>
                  <a:pt x="41067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722182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graphicFrame>
        <p:nvGraphicFramePr>
          <p:cNvPr id="5" name="对象 4" hidden="1">
            <a:extLst>
              <a:ext uri="{FF2B5EF4-FFF2-40B4-BE49-F238E27FC236}">
                <a16:creationId xmlns:a16="http://schemas.microsoft.com/office/drawing/2014/main" id="{4D70410E-4857-452D-8B5B-BF878D78B87F}"/>
              </a:ext>
            </a:extLst>
          </p:cNvPr>
          <p:cNvGraphicFramePr>
            <a:graphicFrameLocks noChangeAspect="1"/>
          </p:cNvGraphicFramePr>
          <p:nvPr userDrawn="1">
            <p:custDataLst>
              <p:tags r:id="rId1"/>
            </p:custDataLst>
            <p:extLst>
              <p:ext uri="{D42A27DB-BD31-4B8C-83A1-F6EECF244321}">
                <p14:modId xmlns:p14="http://schemas.microsoft.com/office/powerpoint/2010/main" val="1232059044"/>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5" name="对象 4" hidden="1">
                        <a:extLst>
                          <a:ext uri="{FF2B5EF4-FFF2-40B4-BE49-F238E27FC236}">
                            <a16:creationId xmlns:a16="http://schemas.microsoft.com/office/drawing/2014/main" id="{4D70410E-4857-452D-8B5B-BF878D78B87F}"/>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1596155" y="2389413"/>
            <a:ext cx="4186281" cy="1783443"/>
          </a:xfrm>
        </p:spPr>
        <p:txBody>
          <a:bodyPr vert="horz"/>
          <a:lstStyle>
            <a:lvl1pPr>
              <a:lnSpc>
                <a:spcPct val="75000"/>
              </a:lnSpc>
              <a:defRPr sz="3999"/>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6"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7" name="Picture Placeholder 7"/>
          <p:cNvSpPr>
            <a:spLocks noGrp="1"/>
          </p:cNvSpPr>
          <p:nvPr>
            <p:ph type="pic" sz="quarter" idx="14"/>
          </p:nvPr>
        </p:nvSpPr>
        <p:spPr>
          <a:xfrm>
            <a:off x="6094413" y="524536"/>
            <a:ext cx="1722334"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8" name="Picture Placeholder 7"/>
          <p:cNvSpPr>
            <a:spLocks noGrp="1"/>
          </p:cNvSpPr>
          <p:nvPr>
            <p:ph type="pic" sz="quarter" idx="15"/>
          </p:nvPr>
        </p:nvSpPr>
        <p:spPr>
          <a:xfrm>
            <a:off x="6094413" y="2553238"/>
            <a:ext cx="1722334"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0" name="Picture Placeholder 7"/>
          <p:cNvSpPr>
            <a:spLocks noGrp="1"/>
          </p:cNvSpPr>
          <p:nvPr>
            <p:ph type="pic" sz="quarter" idx="16"/>
          </p:nvPr>
        </p:nvSpPr>
        <p:spPr>
          <a:xfrm>
            <a:off x="6094413" y="4581941"/>
            <a:ext cx="1722334"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281084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477512" y="-188843"/>
            <a:ext cx="7233802" cy="723568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20235247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Oval 5"/>
          <p:cNvSpPr/>
          <p:nvPr userDrawn="1"/>
        </p:nvSpPr>
        <p:spPr>
          <a:xfrm>
            <a:off x="4319082" y="1653207"/>
            <a:ext cx="3550659" cy="3551584"/>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7"/>
          <p:cNvSpPr>
            <a:spLocks noGrp="1"/>
          </p:cNvSpPr>
          <p:nvPr>
            <p:ph type="pic" sz="quarter" idx="14"/>
          </p:nvPr>
        </p:nvSpPr>
        <p:spPr>
          <a:xfrm>
            <a:off x="4845563" y="2179825"/>
            <a:ext cx="2497700"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cxnSp>
        <p:nvCxnSpPr>
          <p:cNvPr id="8" name="Straight Connector 7"/>
          <p:cNvCxnSpPr/>
          <p:nvPr userDrawn="1"/>
        </p:nvCxnSpPr>
        <p:spPr>
          <a:xfrm>
            <a:off x="6094412" y="4678176"/>
            <a:ext cx="0" cy="2305721"/>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Tree>
    <p:extLst>
      <p:ext uri="{BB962C8B-B14F-4D97-AF65-F5344CB8AC3E}">
        <p14:creationId xmlns:p14="http://schemas.microsoft.com/office/powerpoint/2010/main" val="161763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ppt_x"/>
                                          </p:val>
                                        </p:tav>
                                        <p:tav tm="100000">
                                          <p:val>
                                            <p:strVal val="#ppt_x"/>
                                          </p:val>
                                        </p:tav>
                                      </p:tavLst>
                                    </p:anim>
                                    <p:anim calcmode="lin" valueType="num">
                                      <p:cBhvr additive="base">
                                        <p:cTn id="12" dur="75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cxnSp>
        <p:nvCxnSpPr>
          <p:cNvPr id="4" name="Straight Connector 3"/>
          <p:cNvCxnSpPr/>
          <p:nvPr userDrawn="1"/>
        </p:nvCxnSpPr>
        <p:spPr>
          <a:xfrm>
            <a:off x="6094412" y="-278296"/>
            <a:ext cx="0" cy="7248939"/>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62EF1A6-FABB-41E1-B5F4-E59109DE6C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6" name="矩形 5">
            <a:extLst>
              <a:ext uri="{FF2B5EF4-FFF2-40B4-BE49-F238E27FC236}">
                <a16:creationId xmlns:a16="http://schemas.microsoft.com/office/drawing/2014/main" id="{F211F204-BCEB-4834-B298-8C731E2FE812}"/>
              </a:ext>
            </a:extLst>
          </p:cNvPr>
          <p:cNvSpPr/>
          <p:nvPr userDrawn="1"/>
        </p:nvSpPr>
        <p:spPr>
          <a:xfrm>
            <a:off x="9517384" y="5773476"/>
            <a:ext cx="1316758" cy="985384"/>
          </a:xfrm>
          <a:prstGeom prst="rect">
            <a:avLst/>
          </a:prstGeom>
          <a:solidFill>
            <a:srgbClr val="891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7" name="矩形 6">
            <a:extLst>
              <a:ext uri="{FF2B5EF4-FFF2-40B4-BE49-F238E27FC236}">
                <a16:creationId xmlns:a16="http://schemas.microsoft.com/office/drawing/2014/main" id="{70F8A610-5982-4B06-96E3-FFC498B3BCBF}"/>
              </a:ext>
            </a:extLst>
          </p:cNvPr>
          <p:cNvSpPr/>
          <p:nvPr userDrawn="1"/>
        </p:nvSpPr>
        <p:spPr>
          <a:xfrm>
            <a:off x="10834142" y="5740654"/>
            <a:ext cx="1316758" cy="985384"/>
          </a:xfrm>
          <a:prstGeom prst="rect">
            <a:avLst/>
          </a:prstGeom>
          <a:solidFill>
            <a:srgbClr val="891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Tree>
    <p:extLst>
      <p:ext uri="{BB962C8B-B14F-4D97-AF65-F5344CB8AC3E}">
        <p14:creationId xmlns:p14="http://schemas.microsoft.com/office/powerpoint/2010/main" val="14482076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7_Custom Layout">
    <p:bg>
      <p:bgRef idx="1001">
        <a:schemeClr val="bg2"/>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cxnSp>
        <p:nvCxnSpPr>
          <p:cNvPr id="4" name="Straight Connector 3"/>
          <p:cNvCxnSpPr/>
          <p:nvPr userDrawn="1"/>
        </p:nvCxnSpPr>
        <p:spPr>
          <a:xfrm>
            <a:off x="6094412" y="-278296"/>
            <a:ext cx="0" cy="7248939"/>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14">
            <a:extLst>
              <a:ext uri="{FF2B5EF4-FFF2-40B4-BE49-F238E27FC236}">
                <a16:creationId xmlns:a16="http://schemas.microsoft.com/office/drawing/2014/main" id="{B3D13442-300F-4011-80F8-204F7434B94D}"/>
              </a:ext>
            </a:extLst>
          </p:cNvPr>
          <p:cNvSpPr/>
          <p:nvPr userDrawn="1"/>
        </p:nvSpPr>
        <p:spPr>
          <a:xfrm>
            <a:off x="0" y="0"/>
            <a:ext cx="12188825" cy="1198992"/>
          </a:xfrm>
          <a:prstGeom prst="rect">
            <a:avLst/>
          </a:prstGeom>
          <a:gradFill flip="none" rotWithShape="1">
            <a:gsLst>
              <a:gs pos="0">
                <a:srgbClr val="930128"/>
              </a:gs>
              <a:gs pos="51000">
                <a:srgbClr val="E91748"/>
              </a:gs>
              <a:gs pos="100000">
                <a:srgbClr val="AC0731"/>
              </a:gs>
            </a:gsLst>
            <a:lin ang="0" scaled="1"/>
            <a:tileRect/>
          </a:gradFill>
          <a:ln w="12700" cap="flat" cmpd="sng" algn="ctr">
            <a:solidFill>
              <a:srgbClr val="ED1748">
                <a:shade val="50000"/>
              </a:srgbClr>
            </a:solidFill>
            <a:prstDash val="solid"/>
            <a:miter lim="800000"/>
          </a:ln>
          <a:effectLst/>
        </p:spPr>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eaLnBrk="1" fontAlgn="auto" hangingPunct="1">
              <a:spcBef>
                <a:spcPts val="0"/>
              </a:spcBef>
              <a:spcAft>
                <a:spcPts val="0"/>
              </a:spcAft>
              <a:defRPr/>
            </a:pPr>
            <a:endParaRPr lang="en-US" sz="1799" kern="0">
              <a:solidFill>
                <a:prstClr val="white"/>
              </a:solidFill>
              <a:latin typeface="Calibri" panose="020F0502020204030204"/>
              <a:cs typeface="+mn-cs"/>
            </a:endParaRPr>
          </a:p>
        </p:txBody>
      </p:sp>
      <p:cxnSp>
        <p:nvCxnSpPr>
          <p:cNvPr id="9" name="Straight Connector 15">
            <a:extLst>
              <a:ext uri="{FF2B5EF4-FFF2-40B4-BE49-F238E27FC236}">
                <a16:creationId xmlns:a16="http://schemas.microsoft.com/office/drawing/2014/main" id="{99C18A38-6144-4CD8-8AEA-6D0E8C1E7297}"/>
              </a:ext>
            </a:extLst>
          </p:cNvPr>
          <p:cNvCxnSpPr>
            <a:cxnSpLocks/>
          </p:cNvCxnSpPr>
          <p:nvPr userDrawn="1"/>
        </p:nvCxnSpPr>
        <p:spPr>
          <a:xfrm>
            <a:off x="0" y="1219200"/>
            <a:ext cx="12188825" cy="0"/>
          </a:xfrm>
          <a:prstGeom prst="line">
            <a:avLst/>
          </a:prstGeom>
          <a:noFill/>
          <a:ln w="63500" cap="flat" cmpd="sng" algn="ctr">
            <a:solidFill>
              <a:srgbClr val="B8CD94">
                <a:alpha val="98824"/>
              </a:srgbClr>
            </a:solidFill>
            <a:prstDash val="solid"/>
            <a:miter lim="800000"/>
          </a:ln>
          <a:effectLst/>
        </p:spPr>
      </p:cxnSp>
      <p:pic>
        <p:nvPicPr>
          <p:cNvPr id="10" name="Picture 12">
            <a:extLst>
              <a:ext uri="{FF2B5EF4-FFF2-40B4-BE49-F238E27FC236}">
                <a16:creationId xmlns:a16="http://schemas.microsoft.com/office/drawing/2014/main" id="{C5C636B1-20E6-48F2-B67B-EDDA088EE4FB}"/>
              </a:ext>
            </a:extLst>
          </p:cNvPr>
          <p:cNvPicPr>
            <a:picLocks noChangeAspect="1"/>
          </p:cNvPicPr>
          <p:nvPr userDrawn="1"/>
        </p:nvPicPr>
        <p:blipFill>
          <a:blip r:embed="rId2"/>
          <a:stretch>
            <a:fillRect/>
          </a:stretch>
        </p:blipFill>
        <p:spPr>
          <a:xfrm>
            <a:off x="11183115" y="3"/>
            <a:ext cx="860155" cy="1148141"/>
          </a:xfrm>
          <a:prstGeom prst="rect">
            <a:avLst/>
          </a:prstGeom>
        </p:spPr>
      </p:pic>
      <p:sp>
        <p:nvSpPr>
          <p:cNvPr id="11" name="Title Placeholder 1">
            <a:extLst>
              <a:ext uri="{FF2B5EF4-FFF2-40B4-BE49-F238E27FC236}">
                <a16:creationId xmlns:a16="http://schemas.microsoft.com/office/drawing/2014/main" id="{3C0148BB-F4A8-4B38-95F1-292814045971}"/>
              </a:ext>
            </a:extLst>
          </p:cNvPr>
          <p:cNvSpPr txBox="1">
            <a:spLocks/>
          </p:cNvSpPr>
          <p:nvPr userDrawn="1"/>
        </p:nvSpPr>
        <p:spPr>
          <a:xfrm>
            <a:off x="365665" y="91441"/>
            <a:ext cx="7861792" cy="1005840"/>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399" dirty="0">
              <a:solidFill>
                <a:schemeClr val="bg1"/>
              </a:solidFill>
            </a:endParaRPr>
          </a:p>
        </p:txBody>
      </p:sp>
      <p:pic>
        <p:nvPicPr>
          <p:cNvPr id="13" name="Picture 17">
            <a:extLst>
              <a:ext uri="{FF2B5EF4-FFF2-40B4-BE49-F238E27FC236}">
                <a16:creationId xmlns:a16="http://schemas.microsoft.com/office/drawing/2014/main" id="{0053032D-BF12-4246-8CB5-96E8847A9741}"/>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524257" y="6241962"/>
            <a:ext cx="1423695" cy="488487"/>
          </a:xfrm>
          <a:prstGeom prst="rect">
            <a:avLst/>
          </a:prstGeom>
        </p:spPr>
      </p:pic>
    </p:spTree>
    <p:extLst>
      <p:ext uri="{BB962C8B-B14F-4D97-AF65-F5344CB8AC3E}">
        <p14:creationId xmlns:p14="http://schemas.microsoft.com/office/powerpoint/2010/main" val="1447301690"/>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6" name="Oval 5"/>
          <p:cNvSpPr/>
          <p:nvPr userDrawn="1"/>
        </p:nvSpPr>
        <p:spPr>
          <a:xfrm>
            <a:off x="2742484" y="76198"/>
            <a:ext cx="6703856" cy="6705602"/>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7"/>
          <p:cNvSpPr>
            <a:spLocks noGrp="1"/>
          </p:cNvSpPr>
          <p:nvPr>
            <p:ph type="pic" sz="quarter" idx="14"/>
          </p:nvPr>
        </p:nvSpPr>
        <p:spPr>
          <a:xfrm>
            <a:off x="3908372" y="1242392"/>
            <a:ext cx="4372081" cy="43732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cxnSp>
        <p:nvCxnSpPr>
          <p:cNvPr id="7" name="Straight Connector 6"/>
          <p:cNvCxnSpPr/>
          <p:nvPr userDrawn="1"/>
        </p:nvCxnSpPr>
        <p:spPr>
          <a:xfrm>
            <a:off x="6094412" y="-278296"/>
            <a:ext cx="0" cy="152128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0520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图片占位符 2">
            <a:extLst>
              <a:ext uri="{FF2B5EF4-FFF2-40B4-BE49-F238E27FC236}">
                <a16:creationId xmlns:a16="http://schemas.microsoft.com/office/drawing/2014/main" id="{E46D7CA7-5B8D-4C7E-A930-41A889A22377}"/>
              </a:ext>
            </a:extLst>
          </p:cNvPr>
          <p:cNvSpPr>
            <a:spLocks noGrp="1"/>
          </p:cNvSpPr>
          <p:nvPr>
            <p:ph type="pic" sz="quarter" idx="10"/>
          </p:nvPr>
        </p:nvSpPr>
        <p:spPr>
          <a:xfrm>
            <a:off x="0" y="0"/>
            <a:ext cx="12188825" cy="6858000"/>
          </a:xfrm>
        </p:spPr>
        <p:txBody>
          <a:bodyPr anchor="ctr">
            <a:normAutofit/>
          </a:bodyPr>
          <a:lstStyle>
            <a:lvl1pPr algn="ctr">
              <a:defRPr sz="1799"/>
            </a:lvl1pPr>
          </a:lstStyle>
          <a:p>
            <a:endParaRPr lang="zh-CN" altLang="en-US"/>
          </a:p>
        </p:txBody>
      </p:sp>
    </p:spTree>
    <p:extLst>
      <p:ext uri="{BB962C8B-B14F-4D97-AF65-F5344CB8AC3E}">
        <p14:creationId xmlns:p14="http://schemas.microsoft.com/office/powerpoint/2010/main" val="698338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graphicFrame>
        <p:nvGraphicFramePr>
          <p:cNvPr id="7" name="对象 6" hidden="1">
            <a:extLst>
              <a:ext uri="{FF2B5EF4-FFF2-40B4-BE49-F238E27FC236}">
                <a16:creationId xmlns:a16="http://schemas.microsoft.com/office/drawing/2014/main" id="{F3177464-81E3-4348-9455-C288A7F0ECEC}"/>
              </a:ext>
            </a:extLst>
          </p:cNvPr>
          <p:cNvGraphicFramePr>
            <a:graphicFrameLocks noChangeAspect="1"/>
          </p:cNvGraphicFramePr>
          <p:nvPr userDrawn="1">
            <p:custDataLst>
              <p:tags r:id="rId1"/>
            </p:custDataLst>
            <p:extLst>
              <p:ext uri="{D42A27DB-BD31-4B8C-83A1-F6EECF244321}">
                <p14:modId xmlns:p14="http://schemas.microsoft.com/office/powerpoint/2010/main" val="1535914014"/>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7" name="对象 6" hidden="1">
                        <a:extLst>
                          <a:ext uri="{FF2B5EF4-FFF2-40B4-BE49-F238E27FC236}">
                            <a16:creationId xmlns:a16="http://schemas.microsoft.com/office/drawing/2014/main" id="{F3177464-81E3-4348-9455-C288A7F0ECEC}"/>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1596156" y="1171169"/>
            <a:ext cx="9830868" cy="1028700"/>
          </a:xfrm>
        </p:spPr>
        <p:txBody>
          <a:bodyPr vert="horz"/>
          <a:lstStyle>
            <a:lvl1pPr>
              <a:defRPr sz="3199"/>
            </a:lvl1pPr>
          </a:lstStyle>
          <a:p>
            <a:r>
              <a:rPr lang="en-US"/>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6" name="Picture Placeholder 7"/>
          <p:cNvSpPr>
            <a:spLocks noGrp="1"/>
          </p:cNvSpPr>
          <p:nvPr>
            <p:ph type="pic" sz="quarter" idx="13"/>
          </p:nvPr>
        </p:nvSpPr>
        <p:spPr>
          <a:xfrm>
            <a:off x="1596155" y="2318838"/>
            <a:ext cx="2272472"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1" name="Picture Placeholder 7"/>
          <p:cNvSpPr>
            <a:spLocks noGrp="1"/>
          </p:cNvSpPr>
          <p:nvPr>
            <p:ph type="pic" sz="quarter" idx="14"/>
          </p:nvPr>
        </p:nvSpPr>
        <p:spPr>
          <a:xfrm>
            <a:off x="4958177" y="2318838"/>
            <a:ext cx="2272472"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2" name="Picture Placeholder 7"/>
          <p:cNvSpPr>
            <a:spLocks noGrp="1"/>
          </p:cNvSpPr>
          <p:nvPr>
            <p:ph type="pic" sz="quarter" idx="15"/>
          </p:nvPr>
        </p:nvSpPr>
        <p:spPr>
          <a:xfrm>
            <a:off x="8320198" y="2318838"/>
            <a:ext cx="2272472"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86905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75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par>
                                <p:cTn id="10" presetID="53" presetClass="entr" presetSubtype="16" fill="hold" grpId="0" nodeType="withEffect">
                                  <p:stCondLst>
                                    <p:cond delay="750"/>
                                  </p:stCondLst>
                                  <p:childTnLst>
                                    <p:set>
                                      <p:cBhvr>
                                        <p:cTn id="11" dur="1" fill="hold">
                                          <p:stCondLst>
                                            <p:cond delay="0"/>
                                          </p:stCondLst>
                                        </p:cTn>
                                        <p:tgtEl>
                                          <p:spTgt spid="11"/>
                                        </p:tgtEl>
                                        <p:attrNameLst>
                                          <p:attrName>style.visibility</p:attrName>
                                        </p:attrNameLst>
                                      </p:cBhvr>
                                      <p:to>
                                        <p:strVal val="visible"/>
                                      </p:to>
                                    </p:set>
                                    <p:anim calcmode="lin" valueType="num">
                                      <p:cBhvr>
                                        <p:cTn id="12" dur="750" fill="hold"/>
                                        <p:tgtEl>
                                          <p:spTgt spid="11"/>
                                        </p:tgtEl>
                                        <p:attrNameLst>
                                          <p:attrName>ppt_w</p:attrName>
                                        </p:attrNameLst>
                                      </p:cBhvr>
                                      <p:tavLst>
                                        <p:tav tm="0">
                                          <p:val>
                                            <p:fltVal val="0"/>
                                          </p:val>
                                        </p:tav>
                                        <p:tav tm="100000">
                                          <p:val>
                                            <p:strVal val="#ppt_w"/>
                                          </p:val>
                                        </p:tav>
                                      </p:tavLst>
                                    </p:anim>
                                    <p:anim calcmode="lin" valueType="num">
                                      <p:cBhvr>
                                        <p:cTn id="13" dur="750" fill="hold"/>
                                        <p:tgtEl>
                                          <p:spTgt spid="11"/>
                                        </p:tgtEl>
                                        <p:attrNameLst>
                                          <p:attrName>ppt_h</p:attrName>
                                        </p:attrNameLst>
                                      </p:cBhvr>
                                      <p:tavLst>
                                        <p:tav tm="0">
                                          <p:val>
                                            <p:fltVal val="0"/>
                                          </p:val>
                                        </p:tav>
                                        <p:tav tm="100000">
                                          <p:val>
                                            <p:strVal val="#ppt_h"/>
                                          </p:val>
                                        </p:tav>
                                      </p:tavLst>
                                    </p:anim>
                                    <p:animEffect transition="in" filter="fade">
                                      <p:cBhvr>
                                        <p:cTn id="14" dur="750"/>
                                        <p:tgtEl>
                                          <p:spTgt spid="11"/>
                                        </p:tgtEl>
                                      </p:cBhvr>
                                    </p:animEffect>
                                  </p:childTnLst>
                                </p:cTn>
                              </p:par>
                              <p:par>
                                <p:cTn id="15" presetID="53" presetClass="entr" presetSubtype="16" fill="hold" grpId="0" nodeType="withEffect">
                                  <p:stCondLst>
                                    <p:cond delay="75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7_Custom Layout">
    <p:bg>
      <p:bgPr>
        <a:solidFill>
          <a:schemeClr val="accent1"/>
        </a:solidFill>
        <a:effectLst/>
      </p:bgPr>
    </p:bg>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F82884C1-736D-4209-945E-5AAE3204DBB5}"/>
              </a:ext>
            </a:extLst>
          </p:cNvPr>
          <p:cNvGraphicFramePr>
            <a:graphicFrameLocks noChangeAspect="1"/>
          </p:cNvGraphicFramePr>
          <p:nvPr userDrawn="1">
            <p:custDataLst>
              <p:tags r:id="rId1"/>
            </p:custDataLst>
            <p:extLst>
              <p:ext uri="{D42A27DB-BD31-4B8C-83A1-F6EECF244321}">
                <p14:modId xmlns:p14="http://schemas.microsoft.com/office/powerpoint/2010/main" val="1265159417"/>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6" name="对象 5" hidden="1">
                        <a:extLst>
                          <a:ext uri="{FF2B5EF4-FFF2-40B4-BE49-F238E27FC236}">
                            <a16:creationId xmlns:a16="http://schemas.microsoft.com/office/drawing/2014/main" id="{F82884C1-736D-4209-945E-5AAE3204DBB5}"/>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1596156" y="1171169"/>
            <a:ext cx="9830868" cy="1028700"/>
          </a:xfrm>
        </p:spPr>
        <p:txBody>
          <a:bodyPr vert="horz"/>
          <a:lstStyle>
            <a:lvl1pPr>
              <a:defRPr sz="3199"/>
            </a:lvl1pPr>
          </a:lstStyle>
          <a:p>
            <a:r>
              <a:rPr lang="en-US"/>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14" name="Picture Placeholder 13"/>
          <p:cNvSpPr>
            <a:spLocks noGrp="1"/>
          </p:cNvSpPr>
          <p:nvPr>
            <p:ph type="pic" sz="quarter" idx="12"/>
          </p:nvPr>
        </p:nvSpPr>
        <p:spPr>
          <a:xfrm>
            <a:off x="2821978" y="3597965"/>
            <a:ext cx="6518372" cy="6520070"/>
          </a:xfrm>
          <a:custGeom>
            <a:avLst/>
            <a:gdLst>
              <a:gd name="connsiteX0" fmla="*/ 3578087 w 7156174"/>
              <a:gd name="connsiteY0" fmla="*/ 1271581 h 7156174"/>
              <a:gd name="connsiteX1" fmla="*/ 1271581 w 7156174"/>
              <a:gd name="connsiteY1" fmla="*/ 3578087 h 7156174"/>
              <a:gd name="connsiteX2" fmla="*/ 3578087 w 7156174"/>
              <a:gd name="connsiteY2" fmla="*/ 5884593 h 7156174"/>
              <a:gd name="connsiteX3" fmla="*/ 5884593 w 7156174"/>
              <a:gd name="connsiteY3" fmla="*/ 3578087 h 7156174"/>
              <a:gd name="connsiteX4" fmla="*/ 3578087 w 7156174"/>
              <a:gd name="connsiteY4" fmla="*/ 1271581 h 7156174"/>
              <a:gd name="connsiteX5" fmla="*/ 3578087 w 7156174"/>
              <a:gd name="connsiteY5" fmla="*/ 0 h 7156174"/>
              <a:gd name="connsiteX6" fmla="*/ 7156174 w 7156174"/>
              <a:gd name="connsiteY6" fmla="*/ 3578087 h 7156174"/>
              <a:gd name="connsiteX7" fmla="*/ 3578087 w 7156174"/>
              <a:gd name="connsiteY7" fmla="*/ 7156174 h 7156174"/>
              <a:gd name="connsiteX8" fmla="*/ 0 w 7156174"/>
              <a:gd name="connsiteY8" fmla="*/ 3578087 h 7156174"/>
              <a:gd name="connsiteX9" fmla="*/ 3578087 w 7156174"/>
              <a:gd name="connsiteY9" fmla="*/ 0 h 715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6174" h="7156174">
                <a:moveTo>
                  <a:pt x="3578087" y="1271581"/>
                </a:moveTo>
                <a:cubicBezTo>
                  <a:pt x="2304239" y="1271581"/>
                  <a:pt x="1271581" y="2304239"/>
                  <a:pt x="1271581" y="3578087"/>
                </a:cubicBezTo>
                <a:cubicBezTo>
                  <a:pt x="1271581" y="4851935"/>
                  <a:pt x="2304239" y="5884593"/>
                  <a:pt x="3578087" y="5884593"/>
                </a:cubicBezTo>
                <a:cubicBezTo>
                  <a:pt x="4851935" y="5884593"/>
                  <a:pt x="5884593" y="4851935"/>
                  <a:pt x="5884593" y="3578087"/>
                </a:cubicBezTo>
                <a:cubicBezTo>
                  <a:pt x="5884593" y="2304239"/>
                  <a:pt x="4851935" y="1271581"/>
                  <a:pt x="3578087" y="1271581"/>
                </a:cubicBezTo>
                <a:close/>
                <a:moveTo>
                  <a:pt x="3578087" y="0"/>
                </a:moveTo>
                <a:cubicBezTo>
                  <a:pt x="5554210" y="0"/>
                  <a:pt x="7156174" y="1601964"/>
                  <a:pt x="7156174" y="3578087"/>
                </a:cubicBezTo>
                <a:cubicBezTo>
                  <a:pt x="7156174" y="5554210"/>
                  <a:pt x="5554210" y="7156174"/>
                  <a:pt x="3578087" y="7156174"/>
                </a:cubicBezTo>
                <a:cubicBezTo>
                  <a:pt x="1601964" y="7156174"/>
                  <a:pt x="0" y="5554210"/>
                  <a:pt x="0" y="3578087"/>
                </a:cubicBezTo>
                <a:cubicBezTo>
                  <a:pt x="0" y="1601964"/>
                  <a:pt x="1601964" y="0"/>
                  <a:pt x="3578087"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7" name="Picture Placeholder 16"/>
          <p:cNvSpPr>
            <a:spLocks noGrp="1"/>
          </p:cNvSpPr>
          <p:nvPr>
            <p:ph type="pic" sz="quarter" idx="14"/>
          </p:nvPr>
        </p:nvSpPr>
        <p:spPr>
          <a:xfrm>
            <a:off x="7271179" y="-1"/>
            <a:ext cx="4917646" cy="4863549"/>
          </a:xfrm>
          <a:custGeom>
            <a:avLst/>
            <a:gdLst>
              <a:gd name="connsiteX0" fmla="*/ 28468 w 4918927"/>
              <a:gd name="connsiteY0" fmla="*/ 0 h 4863549"/>
              <a:gd name="connsiteX1" fmla="*/ 1598971 w 4918927"/>
              <a:gd name="connsiteY1" fmla="*/ 0 h 4863549"/>
              <a:gd name="connsiteX2" fmla="*/ 1567645 w 4918927"/>
              <a:gd name="connsiteY2" fmla="*/ 205261 h 4863549"/>
              <a:gd name="connsiteX3" fmla="*/ 1553100 w 4918927"/>
              <a:gd name="connsiteY3" fmla="*/ 493298 h 4863549"/>
              <a:gd name="connsiteX4" fmla="*/ 4370251 w 4918927"/>
              <a:gd name="connsiteY4" fmla="*/ 3310449 h 4863549"/>
              <a:gd name="connsiteX5" fmla="*/ 4658288 w 4918927"/>
              <a:gd name="connsiteY5" fmla="*/ 3295904 h 4863549"/>
              <a:gd name="connsiteX6" fmla="*/ 4918927 w 4918927"/>
              <a:gd name="connsiteY6" fmla="*/ 3256126 h 4863549"/>
              <a:gd name="connsiteX7" fmla="*/ 4918927 w 4918927"/>
              <a:gd name="connsiteY7" fmla="*/ 4828045 h 4863549"/>
              <a:gd name="connsiteX8" fmla="*/ 4817084 w 4918927"/>
              <a:gd name="connsiteY8" fmla="*/ 4840986 h 4863549"/>
              <a:gd name="connsiteX9" fmla="*/ 4370251 w 4918927"/>
              <a:gd name="connsiteY9" fmla="*/ 4863549 h 4863549"/>
              <a:gd name="connsiteX10" fmla="*/ 0 w 4918927"/>
              <a:gd name="connsiteY10" fmla="*/ 493298 h 4863549"/>
              <a:gd name="connsiteX11" fmla="*/ 22563 w 4918927"/>
              <a:gd name="connsiteY11" fmla="*/ 46465 h 48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18927" h="4863549">
                <a:moveTo>
                  <a:pt x="28468" y="0"/>
                </a:moveTo>
                <a:lnTo>
                  <a:pt x="1598971" y="0"/>
                </a:lnTo>
                <a:lnTo>
                  <a:pt x="1567645" y="205261"/>
                </a:lnTo>
                <a:cubicBezTo>
                  <a:pt x="1558027" y="299965"/>
                  <a:pt x="1553100" y="396056"/>
                  <a:pt x="1553100" y="493298"/>
                </a:cubicBezTo>
                <a:cubicBezTo>
                  <a:pt x="1553100" y="2049167"/>
                  <a:pt x="2814382" y="3310449"/>
                  <a:pt x="4370251" y="3310449"/>
                </a:cubicBezTo>
                <a:cubicBezTo>
                  <a:pt x="4467493" y="3310449"/>
                  <a:pt x="4563584" y="3305522"/>
                  <a:pt x="4658288" y="3295904"/>
                </a:cubicBezTo>
                <a:lnTo>
                  <a:pt x="4918927" y="3256126"/>
                </a:lnTo>
                <a:lnTo>
                  <a:pt x="4918927" y="4828045"/>
                </a:lnTo>
                <a:lnTo>
                  <a:pt x="4817084" y="4840986"/>
                </a:lnTo>
                <a:cubicBezTo>
                  <a:pt x="4670169" y="4855906"/>
                  <a:pt x="4521102" y="4863549"/>
                  <a:pt x="4370251" y="4863549"/>
                </a:cubicBezTo>
                <a:cubicBezTo>
                  <a:pt x="1956628" y="4863549"/>
                  <a:pt x="0" y="2906921"/>
                  <a:pt x="0" y="493298"/>
                </a:cubicBezTo>
                <a:cubicBezTo>
                  <a:pt x="0" y="342447"/>
                  <a:pt x="7644" y="193380"/>
                  <a:pt x="22563" y="46465"/>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9494750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8_Custom Layout">
    <p:bg>
      <p:bgPr>
        <a:solidFill>
          <a:schemeClr val="accent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3"/>
          <p:cNvSpPr>
            <a:spLocks noGrp="1"/>
          </p:cNvSpPr>
          <p:nvPr>
            <p:ph type="pic" sz="quarter" idx="12"/>
          </p:nvPr>
        </p:nvSpPr>
        <p:spPr>
          <a:xfrm>
            <a:off x="2821978" y="-3260035"/>
            <a:ext cx="6518372" cy="6520070"/>
          </a:xfrm>
          <a:custGeom>
            <a:avLst/>
            <a:gdLst>
              <a:gd name="connsiteX0" fmla="*/ 3578087 w 7156174"/>
              <a:gd name="connsiteY0" fmla="*/ 1271581 h 7156174"/>
              <a:gd name="connsiteX1" fmla="*/ 1271581 w 7156174"/>
              <a:gd name="connsiteY1" fmla="*/ 3578087 h 7156174"/>
              <a:gd name="connsiteX2" fmla="*/ 3578087 w 7156174"/>
              <a:gd name="connsiteY2" fmla="*/ 5884593 h 7156174"/>
              <a:gd name="connsiteX3" fmla="*/ 5884593 w 7156174"/>
              <a:gd name="connsiteY3" fmla="*/ 3578087 h 7156174"/>
              <a:gd name="connsiteX4" fmla="*/ 3578087 w 7156174"/>
              <a:gd name="connsiteY4" fmla="*/ 1271581 h 7156174"/>
              <a:gd name="connsiteX5" fmla="*/ 3578087 w 7156174"/>
              <a:gd name="connsiteY5" fmla="*/ 0 h 7156174"/>
              <a:gd name="connsiteX6" fmla="*/ 7156174 w 7156174"/>
              <a:gd name="connsiteY6" fmla="*/ 3578087 h 7156174"/>
              <a:gd name="connsiteX7" fmla="*/ 3578087 w 7156174"/>
              <a:gd name="connsiteY7" fmla="*/ 7156174 h 7156174"/>
              <a:gd name="connsiteX8" fmla="*/ 0 w 7156174"/>
              <a:gd name="connsiteY8" fmla="*/ 3578087 h 7156174"/>
              <a:gd name="connsiteX9" fmla="*/ 3578087 w 7156174"/>
              <a:gd name="connsiteY9" fmla="*/ 0 h 715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6174" h="7156174">
                <a:moveTo>
                  <a:pt x="3578087" y="1271581"/>
                </a:moveTo>
                <a:cubicBezTo>
                  <a:pt x="2304239" y="1271581"/>
                  <a:pt x="1271581" y="2304239"/>
                  <a:pt x="1271581" y="3578087"/>
                </a:cubicBezTo>
                <a:cubicBezTo>
                  <a:pt x="1271581" y="4851935"/>
                  <a:pt x="2304239" y="5884593"/>
                  <a:pt x="3578087" y="5884593"/>
                </a:cubicBezTo>
                <a:cubicBezTo>
                  <a:pt x="4851935" y="5884593"/>
                  <a:pt x="5884593" y="4851935"/>
                  <a:pt x="5884593" y="3578087"/>
                </a:cubicBezTo>
                <a:cubicBezTo>
                  <a:pt x="5884593" y="2304239"/>
                  <a:pt x="4851935" y="1271581"/>
                  <a:pt x="3578087" y="1271581"/>
                </a:cubicBezTo>
                <a:close/>
                <a:moveTo>
                  <a:pt x="3578087" y="0"/>
                </a:moveTo>
                <a:cubicBezTo>
                  <a:pt x="5554210" y="0"/>
                  <a:pt x="7156174" y="1601964"/>
                  <a:pt x="7156174" y="3578087"/>
                </a:cubicBezTo>
                <a:cubicBezTo>
                  <a:pt x="7156174" y="5554210"/>
                  <a:pt x="5554210" y="7156174"/>
                  <a:pt x="3578087" y="7156174"/>
                </a:cubicBezTo>
                <a:cubicBezTo>
                  <a:pt x="1601964" y="7156174"/>
                  <a:pt x="0" y="5554210"/>
                  <a:pt x="0" y="3578087"/>
                </a:cubicBezTo>
                <a:cubicBezTo>
                  <a:pt x="0" y="1601964"/>
                  <a:pt x="1601964" y="0"/>
                  <a:pt x="3578087"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9" name="Picture Placeholder 8"/>
          <p:cNvSpPr>
            <a:spLocks noGrp="1"/>
          </p:cNvSpPr>
          <p:nvPr>
            <p:ph type="pic" sz="quarter" idx="13"/>
          </p:nvPr>
        </p:nvSpPr>
        <p:spPr>
          <a:xfrm>
            <a:off x="2821978" y="3597965"/>
            <a:ext cx="6518372" cy="6520070"/>
          </a:xfrm>
          <a:custGeom>
            <a:avLst/>
            <a:gdLst>
              <a:gd name="connsiteX0" fmla="*/ 3578087 w 7156174"/>
              <a:gd name="connsiteY0" fmla="*/ 1271581 h 7156174"/>
              <a:gd name="connsiteX1" fmla="*/ 1271581 w 7156174"/>
              <a:gd name="connsiteY1" fmla="*/ 3578087 h 7156174"/>
              <a:gd name="connsiteX2" fmla="*/ 3578087 w 7156174"/>
              <a:gd name="connsiteY2" fmla="*/ 5884593 h 7156174"/>
              <a:gd name="connsiteX3" fmla="*/ 5884593 w 7156174"/>
              <a:gd name="connsiteY3" fmla="*/ 3578087 h 7156174"/>
              <a:gd name="connsiteX4" fmla="*/ 3578087 w 7156174"/>
              <a:gd name="connsiteY4" fmla="*/ 1271581 h 7156174"/>
              <a:gd name="connsiteX5" fmla="*/ 3578087 w 7156174"/>
              <a:gd name="connsiteY5" fmla="*/ 0 h 7156174"/>
              <a:gd name="connsiteX6" fmla="*/ 7156174 w 7156174"/>
              <a:gd name="connsiteY6" fmla="*/ 3578087 h 7156174"/>
              <a:gd name="connsiteX7" fmla="*/ 3578087 w 7156174"/>
              <a:gd name="connsiteY7" fmla="*/ 7156174 h 7156174"/>
              <a:gd name="connsiteX8" fmla="*/ 0 w 7156174"/>
              <a:gd name="connsiteY8" fmla="*/ 3578087 h 7156174"/>
              <a:gd name="connsiteX9" fmla="*/ 3578087 w 7156174"/>
              <a:gd name="connsiteY9" fmla="*/ 0 h 715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6174" h="7156174">
                <a:moveTo>
                  <a:pt x="3578087" y="1271581"/>
                </a:moveTo>
                <a:cubicBezTo>
                  <a:pt x="2304239" y="1271581"/>
                  <a:pt x="1271581" y="2304239"/>
                  <a:pt x="1271581" y="3578087"/>
                </a:cubicBezTo>
                <a:cubicBezTo>
                  <a:pt x="1271581" y="4851935"/>
                  <a:pt x="2304239" y="5884593"/>
                  <a:pt x="3578087" y="5884593"/>
                </a:cubicBezTo>
                <a:cubicBezTo>
                  <a:pt x="4851935" y="5884593"/>
                  <a:pt x="5884593" y="4851935"/>
                  <a:pt x="5884593" y="3578087"/>
                </a:cubicBezTo>
                <a:cubicBezTo>
                  <a:pt x="5884593" y="2304239"/>
                  <a:pt x="4851935" y="1271581"/>
                  <a:pt x="3578087" y="1271581"/>
                </a:cubicBezTo>
                <a:close/>
                <a:moveTo>
                  <a:pt x="3578087" y="0"/>
                </a:moveTo>
                <a:cubicBezTo>
                  <a:pt x="5554210" y="0"/>
                  <a:pt x="7156174" y="1601964"/>
                  <a:pt x="7156174" y="3578087"/>
                </a:cubicBezTo>
                <a:cubicBezTo>
                  <a:pt x="7156174" y="5554210"/>
                  <a:pt x="5554210" y="7156174"/>
                  <a:pt x="3578087" y="7156174"/>
                </a:cubicBezTo>
                <a:cubicBezTo>
                  <a:pt x="1601964" y="7156174"/>
                  <a:pt x="0" y="5554210"/>
                  <a:pt x="0" y="3578087"/>
                </a:cubicBezTo>
                <a:cubicBezTo>
                  <a:pt x="0" y="1601964"/>
                  <a:pt x="1601964" y="0"/>
                  <a:pt x="3578087"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12083445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9_Custom Layout">
    <p:bg>
      <p:bgPr>
        <a:solidFill>
          <a:schemeClr val="accent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3"/>
          <p:cNvSpPr>
            <a:spLocks noGrp="1"/>
          </p:cNvSpPr>
          <p:nvPr>
            <p:ph type="pic" sz="quarter" idx="12"/>
          </p:nvPr>
        </p:nvSpPr>
        <p:spPr>
          <a:xfrm>
            <a:off x="2821978" y="-3260035"/>
            <a:ext cx="6518372" cy="6520070"/>
          </a:xfrm>
          <a:custGeom>
            <a:avLst/>
            <a:gdLst>
              <a:gd name="connsiteX0" fmla="*/ 3578087 w 7156174"/>
              <a:gd name="connsiteY0" fmla="*/ 1271581 h 7156174"/>
              <a:gd name="connsiteX1" fmla="*/ 1271581 w 7156174"/>
              <a:gd name="connsiteY1" fmla="*/ 3578087 h 7156174"/>
              <a:gd name="connsiteX2" fmla="*/ 3578087 w 7156174"/>
              <a:gd name="connsiteY2" fmla="*/ 5884593 h 7156174"/>
              <a:gd name="connsiteX3" fmla="*/ 5884593 w 7156174"/>
              <a:gd name="connsiteY3" fmla="*/ 3578087 h 7156174"/>
              <a:gd name="connsiteX4" fmla="*/ 3578087 w 7156174"/>
              <a:gd name="connsiteY4" fmla="*/ 1271581 h 7156174"/>
              <a:gd name="connsiteX5" fmla="*/ 3578087 w 7156174"/>
              <a:gd name="connsiteY5" fmla="*/ 0 h 7156174"/>
              <a:gd name="connsiteX6" fmla="*/ 7156174 w 7156174"/>
              <a:gd name="connsiteY6" fmla="*/ 3578087 h 7156174"/>
              <a:gd name="connsiteX7" fmla="*/ 3578087 w 7156174"/>
              <a:gd name="connsiteY7" fmla="*/ 7156174 h 7156174"/>
              <a:gd name="connsiteX8" fmla="*/ 0 w 7156174"/>
              <a:gd name="connsiteY8" fmla="*/ 3578087 h 7156174"/>
              <a:gd name="connsiteX9" fmla="*/ 3578087 w 7156174"/>
              <a:gd name="connsiteY9" fmla="*/ 0 h 715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6174" h="7156174">
                <a:moveTo>
                  <a:pt x="3578087" y="1271581"/>
                </a:moveTo>
                <a:cubicBezTo>
                  <a:pt x="2304239" y="1271581"/>
                  <a:pt x="1271581" y="2304239"/>
                  <a:pt x="1271581" y="3578087"/>
                </a:cubicBezTo>
                <a:cubicBezTo>
                  <a:pt x="1271581" y="4851935"/>
                  <a:pt x="2304239" y="5884593"/>
                  <a:pt x="3578087" y="5884593"/>
                </a:cubicBezTo>
                <a:cubicBezTo>
                  <a:pt x="4851935" y="5884593"/>
                  <a:pt x="5884593" y="4851935"/>
                  <a:pt x="5884593" y="3578087"/>
                </a:cubicBezTo>
                <a:cubicBezTo>
                  <a:pt x="5884593" y="2304239"/>
                  <a:pt x="4851935" y="1271581"/>
                  <a:pt x="3578087" y="1271581"/>
                </a:cubicBezTo>
                <a:close/>
                <a:moveTo>
                  <a:pt x="3578087" y="0"/>
                </a:moveTo>
                <a:cubicBezTo>
                  <a:pt x="5554210" y="0"/>
                  <a:pt x="7156174" y="1601964"/>
                  <a:pt x="7156174" y="3578087"/>
                </a:cubicBezTo>
                <a:cubicBezTo>
                  <a:pt x="7156174" y="5554210"/>
                  <a:pt x="5554210" y="7156174"/>
                  <a:pt x="3578087" y="7156174"/>
                </a:cubicBezTo>
                <a:cubicBezTo>
                  <a:pt x="1601964" y="7156174"/>
                  <a:pt x="0" y="5554210"/>
                  <a:pt x="0" y="3578087"/>
                </a:cubicBezTo>
                <a:cubicBezTo>
                  <a:pt x="0" y="1601964"/>
                  <a:pt x="1601964" y="0"/>
                  <a:pt x="3578087"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5394977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30_Custom Layout">
    <p:spTree>
      <p:nvGrpSpPr>
        <p:cNvPr id="1" name=""/>
        <p:cNvGrpSpPr/>
        <p:nvPr/>
      </p:nvGrpSpPr>
      <p:grpSpPr>
        <a:xfrm>
          <a:off x="0" y="0"/>
          <a:ext cx="0" cy="0"/>
          <a:chOff x="0" y="0"/>
          <a:chExt cx="0" cy="0"/>
        </a:xfrm>
      </p:grpSpPr>
      <p:graphicFrame>
        <p:nvGraphicFramePr>
          <p:cNvPr id="4" name="对象 3" hidden="1">
            <a:extLst>
              <a:ext uri="{FF2B5EF4-FFF2-40B4-BE49-F238E27FC236}">
                <a16:creationId xmlns:a16="http://schemas.microsoft.com/office/drawing/2014/main" id="{8218ECC4-ECEA-4EFD-9B09-4BBDAB841A70}"/>
              </a:ext>
            </a:extLst>
          </p:cNvPr>
          <p:cNvGraphicFramePr>
            <a:graphicFrameLocks noChangeAspect="1"/>
          </p:cNvGraphicFramePr>
          <p:nvPr userDrawn="1">
            <p:custDataLst>
              <p:tags r:id="rId1"/>
            </p:custDataLst>
            <p:extLst>
              <p:ext uri="{D42A27DB-BD31-4B8C-83A1-F6EECF244321}">
                <p14:modId xmlns:p14="http://schemas.microsoft.com/office/powerpoint/2010/main" val="2813206016"/>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4" name="对象 3" hidden="1">
                        <a:extLst>
                          <a:ext uri="{FF2B5EF4-FFF2-40B4-BE49-F238E27FC236}">
                            <a16:creationId xmlns:a16="http://schemas.microsoft.com/office/drawing/2014/main" id="{8218ECC4-ECEA-4EFD-9B09-4BBDAB841A70}"/>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1596156" y="1171169"/>
            <a:ext cx="9830868" cy="1028700"/>
          </a:xfrm>
        </p:spPr>
        <p:txBody>
          <a:bodyPr vert="horz"/>
          <a:lstStyle>
            <a:lvl1pPr>
              <a:defRPr sz="3199"/>
            </a:lvl1pPr>
          </a:lstStyle>
          <a:p>
            <a:r>
              <a:rPr lang="en-US"/>
              <a:t>Click to edit Master title style</a:t>
            </a:r>
          </a:p>
        </p:txBody>
      </p:sp>
      <p:sp>
        <p:nvSpPr>
          <p:cNvPr id="5"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6" name="Picture Placeholder 7"/>
          <p:cNvSpPr>
            <a:spLocks noGrp="1"/>
          </p:cNvSpPr>
          <p:nvPr>
            <p:ph type="pic" sz="quarter" idx="13"/>
          </p:nvPr>
        </p:nvSpPr>
        <p:spPr>
          <a:xfrm>
            <a:off x="4999852" y="-110877"/>
            <a:ext cx="2272472"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1" name="Picture Placeholder 7"/>
          <p:cNvSpPr>
            <a:spLocks noGrp="1"/>
          </p:cNvSpPr>
          <p:nvPr>
            <p:ph type="pic" sz="quarter" idx="14"/>
          </p:nvPr>
        </p:nvSpPr>
        <p:spPr>
          <a:xfrm>
            <a:off x="4992455" y="2323500"/>
            <a:ext cx="2272472"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2" name="Picture Placeholder 7"/>
          <p:cNvSpPr>
            <a:spLocks noGrp="1"/>
          </p:cNvSpPr>
          <p:nvPr>
            <p:ph type="pic" sz="quarter" idx="15"/>
          </p:nvPr>
        </p:nvSpPr>
        <p:spPr>
          <a:xfrm>
            <a:off x="7454403" y="2323500"/>
            <a:ext cx="2272472"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9" name="Picture Placeholder 7"/>
          <p:cNvSpPr>
            <a:spLocks noGrp="1"/>
          </p:cNvSpPr>
          <p:nvPr>
            <p:ph type="pic" sz="quarter" idx="16"/>
          </p:nvPr>
        </p:nvSpPr>
        <p:spPr>
          <a:xfrm>
            <a:off x="4999852" y="4795781"/>
            <a:ext cx="2272472"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0" name="Picture Placeholder 9"/>
          <p:cNvSpPr>
            <a:spLocks noGrp="1"/>
          </p:cNvSpPr>
          <p:nvPr>
            <p:ph type="pic" sz="quarter" idx="12"/>
          </p:nvPr>
        </p:nvSpPr>
        <p:spPr>
          <a:xfrm>
            <a:off x="2541601" y="4795781"/>
            <a:ext cx="2272472" cy="2273064"/>
          </a:xfrm>
          <a:custGeom>
            <a:avLst/>
            <a:gdLst>
              <a:gd name="connsiteX0" fmla="*/ 3578087 w 7156174"/>
              <a:gd name="connsiteY0" fmla="*/ 1271581 h 7156174"/>
              <a:gd name="connsiteX1" fmla="*/ 1271581 w 7156174"/>
              <a:gd name="connsiteY1" fmla="*/ 3578087 h 7156174"/>
              <a:gd name="connsiteX2" fmla="*/ 3578087 w 7156174"/>
              <a:gd name="connsiteY2" fmla="*/ 5884593 h 7156174"/>
              <a:gd name="connsiteX3" fmla="*/ 5884593 w 7156174"/>
              <a:gd name="connsiteY3" fmla="*/ 3578087 h 7156174"/>
              <a:gd name="connsiteX4" fmla="*/ 3578087 w 7156174"/>
              <a:gd name="connsiteY4" fmla="*/ 1271581 h 7156174"/>
              <a:gd name="connsiteX5" fmla="*/ 3578087 w 7156174"/>
              <a:gd name="connsiteY5" fmla="*/ 0 h 7156174"/>
              <a:gd name="connsiteX6" fmla="*/ 7156174 w 7156174"/>
              <a:gd name="connsiteY6" fmla="*/ 3578087 h 7156174"/>
              <a:gd name="connsiteX7" fmla="*/ 3578087 w 7156174"/>
              <a:gd name="connsiteY7" fmla="*/ 7156174 h 7156174"/>
              <a:gd name="connsiteX8" fmla="*/ 0 w 7156174"/>
              <a:gd name="connsiteY8" fmla="*/ 3578087 h 7156174"/>
              <a:gd name="connsiteX9" fmla="*/ 3578087 w 7156174"/>
              <a:gd name="connsiteY9" fmla="*/ 0 h 715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6174" h="7156174">
                <a:moveTo>
                  <a:pt x="3578087" y="1271581"/>
                </a:moveTo>
                <a:cubicBezTo>
                  <a:pt x="2304239" y="1271581"/>
                  <a:pt x="1271581" y="2304239"/>
                  <a:pt x="1271581" y="3578087"/>
                </a:cubicBezTo>
                <a:cubicBezTo>
                  <a:pt x="1271581" y="4851935"/>
                  <a:pt x="2304239" y="5884593"/>
                  <a:pt x="3578087" y="5884593"/>
                </a:cubicBezTo>
                <a:cubicBezTo>
                  <a:pt x="4851935" y="5884593"/>
                  <a:pt x="5884593" y="4851935"/>
                  <a:pt x="5884593" y="3578087"/>
                </a:cubicBezTo>
                <a:cubicBezTo>
                  <a:pt x="5884593" y="2304239"/>
                  <a:pt x="4851935" y="1271581"/>
                  <a:pt x="3578087" y="1271581"/>
                </a:cubicBezTo>
                <a:close/>
                <a:moveTo>
                  <a:pt x="3578087" y="0"/>
                </a:moveTo>
                <a:cubicBezTo>
                  <a:pt x="5554210" y="0"/>
                  <a:pt x="7156174" y="1601964"/>
                  <a:pt x="7156174" y="3578087"/>
                </a:cubicBezTo>
                <a:cubicBezTo>
                  <a:pt x="7156174" y="5554210"/>
                  <a:pt x="5554210" y="7156174"/>
                  <a:pt x="3578087" y="7156174"/>
                </a:cubicBezTo>
                <a:cubicBezTo>
                  <a:pt x="1601964" y="7156174"/>
                  <a:pt x="0" y="5554210"/>
                  <a:pt x="0" y="3578087"/>
                </a:cubicBezTo>
                <a:cubicBezTo>
                  <a:pt x="0" y="1601964"/>
                  <a:pt x="1601964" y="0"/>
                  <a:pt x="3578087"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3" name="Picture Placeholder 12"/>
          <p:cNvSpPr>
            <a:spLocks noGrp="1"/>
          </p:cNvSpPr>
          <p:nvPr>
            <p:ph type="pic" sz="quarter" idx="17"/>
          </p:nvPr>
        </p:nvSpPr>
        <p:spPr>
          <a:xfrm>
            <a:off x="83350" y="4795781"/>
            <a:ext cx="2272472" cy="2273064"/>
          </a:xfrm>
          <a:custGeom>
            <a:avLst/>
            <a:gdLst>
              <a:gd name="connsiteX0" fmla="*/ 3578087 w 7156174"/>
              <a:gd name="connsiteY0" fmla="*/ 1271581 h 7156174"/>
              <a:gd name="connsiteX1" fmla="*/ 1271581 w 7156174"/>
              <a:gd name="connsiteY1" fmla="*/ 3578087 h 7156174"/>
              <a:gd name="connsiteX2" fmla="*/ 3578087 w 7156174"/>
              <a:gd name="connsiteY2" fmla="*/ 5884593 h 7156174"/>
              <a:gd name="connsiteX3" fmla="*/ 5884593 w 7156174"/>
              <a:gd name="connsiteY3" fmla="*/ 3578087 h 7156174"/>
              <a:gd name="connsiteX4" fmla="*/ 3578087 w 7156174"/>
              <a:gd name="connsiteY4" fmla="*/ 1271581 h 7156174"/>
              <a:gd name="connsiteX5" fmla="*/ 3578087 w 7156174"/>
              <a:gd name="connsiteY5" fmla="*/ 0 h 7156174"/>
              <a:gd name="connsiteX6" fmla="*/ 7156174 w 7156174"/>
              <a:gd name="connsiteY6" fmla="*/ 3578087 h 7156174"/>
              <a:gd name="connsiteX7" fmla="*/ 3578087 w 7156174"/>
              <a:gd name="connsiteY7" fmla="*/ 7156174 h 7156174"/>
              <a:gd name="connsiteX8" fmla="*/ 0 w 7156174"/>
              <a:gd name="connsiteY8" fmla="*/ 3578087 h 7156174"/>
              <a:gd name="connsiteX9" fmla="*/ 3578087 w 7156174"/>
              <a:gd name="connsiteY9" fmla="*/ 0 h 715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6174" h="7156174">
                <a:moveTo>
                  <a:pt x="3578087" y="1271581"/>
                </a:moveTo>
                <a:cubicBezTo>
                  <a:pt x="2304239" y="1271581"/>
                  <a:pt x="1271581" y="2304239"/>
                  <a:pt x="1271581" y="3578087"/>
                </a:cubicBezTo>
                <a:cubicBezTo>
                  <a:pt x="1271581" y="4851935"/>
                  <a:pt x="2304239" y="5884593"/>
                  <a:pt x="3578087" y="5884593"/>
                </a:cubicBezTo>
                <a:cubicBezTo>
                  <a:pt x="4851935" y="5884593"/>
                  <a:pt x="5884593" y="4851935"/>
                  <a:pt x="5884593" y="3578087"/>
                </a:cubicBezTo>
                <a:cubicBezTo>
                  <a:pt x="5884593" y="2304239"/>
                  <a:pt x="4851935" y="1271581"/>
                  <a:pt x="3578087" y="1271581"/>
                </a:cubicBezTo>
                <a:close/>
                <a:moveTo>
                  <a:pt x="3578087" y="0"/>
                </a:moveTo>
                <a:cubicBezTo>
                  <a:pt x="5554210" y="0"/>
                  <a:pt x="7156174" y="1601964"/>
                  <a:pt x="7156174" y="3578087"/>
                </a:cubicBezTo>
                <a:cubicBezTo>
                  <a:pt x="7156174" y="5554210"/>
                  <a:pt x="5554210" y="7156174"/>
                  <a:pt x="3578087" y="7156174"/>
                </a:cubicBezTo>
                <a:cubicBezTo>
                  <a:pt x="1601964" y="7156174"/>
                  <a:pt x="0" y="5554210"/>
                  <a:pt x="0" y="3578087"/>
                </a:cubicBezTo>
                <a:cubicBezTo>
                  <a:pt x="0" y="1601964"/>
                  <a:pt x="1601964" y="0"/>
                  <a:pt x="3578087"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4" name="Picture Placeholder 13"/>
          <p:cNvSpPr>
            <a:spLocks noGrp="1"/>
          </p:cNvSpPr>
          <p:nvPr>
            <p:ph type="pic" sz="quarter" idx="18"/>
          </p:nvPr>
        </p:nvSpPr>
        <p:spPr>
          <a:xfrm>
            <a:off x="2530506" y="2323500"/>
            <a:ext cx="2272472" cy="2273064"/>
          </a:xfrm>
          <a:custGeom>
            <a:avLst/>
            <a:gdLst>
              <a:gd name="connsiteX0" fmla="*/ 3578087 w 7156174"/>
              <a:gd name="connsiteY0" fmla="*/ 1271581 h 7156174"/>
              <a:gd name="connsiteX1" fmla="*/ 1271581 w 7156174"/>
              <a:gd name="connsiteY1" fmla="*/ 3578087 h 7156174"/>
              <a:gd name="connsiteX2" fmla="*/ 3578087 w 7156174"/>
              <a:gd name="connsiteY2" fmla="*/ 5884593 h 7156174"/>
              <a:gd name="connsiteX3" fmla="*/ 5884593 w 7156174"/>
              <a:gd name="connsiteY3" fmla="*/ 3578087 h 7156174"/>
              <a:gd name="connsiteX4" fmla="*/ 3578087 w 7156174"/>
              <a:gd name="connsiteY4" fmla="*/ 1271581 h 7156174"/>
              <a:gd name="connsiteX5" fmla="*/ 3578087 w 7156174"/>
              <a:gd name="connsiteY5" fmla="*/ 0 h 7156174"/>
              <a:gd name="connsiteX6" fmla="*/ 7156174 w 7156174"/>
              <a:gd name="connsiteY6" fmla="*/ 3578087 h 7156174"/>
              <a:gd name="connsiteX7" fmla="*/ 3578087 w 7156174"/>
              <a:gd name="connsiteY7" fmla="*/ 7156174 h 7156174"/>
              <a:gd name="connsiteX8" fmla="*/ 0 w 7156174"/>
              <a:gd name="connsiteY8" fmla="*/ 3578087 h 7156174"/>
              <a:gd name="connsiteX9" fmla="*/ 3578087 w 7156174"/>
              <a:gd name="connsiteY9" fmla="*/ 0 h 715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6174" h="7156174">
                <a:moveTo>
                  <a:pt x="3578087" y="1271581"/>
                </a:moveTo>
                <a:cubicBezTo>
                  <a:pt x="2304239" y="1271581"/>
                  <a:pt x="1271581" y="2304239"/>
                  <a:pt x="1271581" y="3578087"/>
                </a:cubicBezTo>
                <a:cubicBezTo>
                  <a:pt x="1271581" y="4851935"/>
                  <a:pt x="2304239" y="5884593"/>
                  <a:pt x="3578087" y="5884593"/>
                </a:cubicBezTo>
                <a:cubicBezTo>
                  <a:pt x="4851935" y="5884593"/>
                  <a:pt x="5884593" y="4851935"/>
                  <a:pt x="5884593" y="3578087"/>
                </a:cubicBezTo>
                <a:cubicBezTo>
                  <a:pt x="5884593" y="2304239"/>
                  <a:pt x="4851935" y="1271581"/>
                  <a:pt x="3578087" y="1271581"/>
                </a:cubicBezTo>
                <a:close/>
                <a:moveTo>
                  <a:pt x="3578087" y="0"/>
                </a:moveTo>
                <a:cubicBezTo>
                  <a:pt x="5554210" y="0"/>
                  <a:pt x="7156174" y="1601964"/>
                  <a:pt x="7156174" y="3578087"/>
                </a:cubicBezTo>
                <a:cubicBezTo>
                  <a:pt x="7156174" y="5554210"/>
                  <a:pt x="5554210" y="7156174"/>
                  <a:pt x="3578087" y="7156174"/>
                </a:cubicBezTo>
                <a:cubicBezTo>
                  <a:pt x="1601964" y="7156174"/>
                  <a:pt x="0" y="5554210"/>
                  <a:pt x="0" y="3578087"/>
                </a:cubicBezTo>
                <a:cubicBezTo>
                  <a:pt x="0" y="1601964"/>
                  <a:pt x="1601964" y="0"/>
                  <a:pt x="3578087"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5" name="Picture Placeholder 14"/>
          <p:cNvSpPr>
            <a:spLocks noGrp="1"/>
          </p:cNvSpPr>
          <p:nvPr>
            <p:ph type="pic" sz="quarter" idx="19"/>
          </p:nvPr>
        </p:nvSpPr>
        <p:spPr>
          <a:xfrm>
            <a:off x="9916353" y="2323500"/>
            <a:ext cx="2272472" cy="2273064"/>
          </a:xfrm>
          <a:custGeom>
            <a:avLst/>
            <a:gdLst>
              <a:gd name="connsiteX0" fmla="*/ 3578087 w 7156174"/>
              <a:gd name="connsiteY0" fmla="*/ 1271581 h 7156174"/>
              <a:gd name="connsiteX1" fmla="*/ 1271581 w 7156174"/>
              <a:gd name="connsiteY1" fmla="*/ 3578087 h 7156174"/>
              <a:gd name="connsiteX2" fmla="*/ 3578087 w 7156174"/>
              <a:gd name="connsiteY2" fmla="*/ 5884593 h 7156174"/>
              <a:gd name="connsiteX3" fmla="*/ 5884593 w 7156174"/>
              <a:gd name="connsiteY3" fmla="*/ 3578087 h 7156174"/>
              <a:gd name="connsiteX4" fmla="*/ 3578087 w 7156174"/>
              <a:gd name="connsiteY4" fmla="*/ 1271581 h 7156174"/>
              <a:gd name="connsiteX5" fmla="*/ 3578087 w 7156174"/>
              <a:gd name="connsiteY5" fmla="*/ 0 h 7156174"/>
              <a:gd name="connsiteX6" fmla="*/ 7156174 w 7156174"/>
              <a:gd name="connsiteY6" fmla="*/ 3578087 h 7156174"/>
              <a:gd name="connsiteX7" fmla="*/ 3578087 w 7156174"/>
              <a:gd name="connsiteY7" fmla="*/ 7156174 h 7156174"/>
              <a:gd name="connsiteX8" fmla="*/ 0 w 7156174"/>
              <a:gd name="connsiteY8" fmla="*/ 3578087 h 7156174"/>
              <a:gd name="connsiteX9" fmla="*/ 3578087 w 7156174"/>
              <a:gd name="connsiteY9" fmla="*/ 0 h 715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6174" h="7156174">
                <a:moveTo>
                  <a:pt x="3578087" y="1271581"/>
                </a:moveTo>
                <a:cubicBezTo>
                  <a:pt x="2304239" y="1271581"/>
                  <a:pt x="1271581" y="2304239"/>
                  <a:pt x="1271581" y="3578087"/>
                </a:cubicBezTo>
                <a:cubicBezTo>
                  <a:pt x="1271581" y="4851935"/>
                  <a:pt x="2304239" y="5884593"/>
                  <a:pt x="3578087" y="5884593"/>
                </a:cubicBezTo>
                <a:cubicBezTo>
                  <a:pt x="4851935" y="5884593"/>
                  <a:pt x="5884593" y="4851935"/>
                  <a:pt x="5884593" y="3578087"/>
                </a:cubicBezTo>
                <a:cubicBezTo>
                  <a:pt x="5884593" y="2304239"/>
                  <a:pt x="4851935" y="1271581"/>
                  <a:pt x="3578087" y="1271581"/>
                </a:cubicBezTo>
                <a:close/>
                <a:moveTo>
                  <a:pt x="3578087" y="0"/>
                </a:moveTo>
                <a:cubicBezTo>
                  <a:pt x="5554210" y="0"/>
                  <a:pt x="7156174" y="1601964"/>
                  <a:pt x="7156174" y="3578087"/>
                </a:cubicBezTo>
                <a:cubicBezTo>
                  <a:pt x="7156174" y="5554210"/>
                  <a:pt x="5554210" y="7156174"/>
                  <a:pt x="3578087" y="7156174"/>
                </a:cubicBezTo>
                <a:cubicBezTo>
                  <a:pt x="1601964" y="7156174"/>
                  <a:pt x="0" y="5554210"/>
                  <a:pt x="0" y="3578087"/>
                </a:cubicBezTo>
                <a:cubicBezTo>
                  <a:pt x="0" y="1601964"/>
                  <a:pt x="1601964" y="0"/>
                  <a:pt x="3578087"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6" name="Picture Placeholder 15"/>
          <p:cNvSpPr>
            <a:spLocks noGrp="1"/>
          </p:cNvSpPr>
          <p:nvPr>
            <p:ph type="pic" sz="quarter" idx="20"/>
          </p:nvPr>
        </p:nvSpPr>
        <p:spPr>
          <a:xfrm>
            <a:off x="7477688" y="-110877"/>
            <a:ext cx="2272472" cy="2273064"/>
          </a:xfrm>
          <a:custGeom>
            <a:avLst/>
            <a:gdLst>
              <a:gd name="connsiteX0" fmla="*/ 3578087 w 7156174"/>
              <a:gd name="connsiteY0" fmla="*/ 1271581 h 7156174"/>
              <a:gd name="connsiteX1" fmla="*/ 1271581 w 7156174"/>
              <a:gd name="connsiteY1" fmla="*/ 3578087 h 7156174"/>
              <a:gd name="connsiteX2" fmla="*/ 3578087 w 7156174"/>
              <a:gd name="connsiteY2" fmla="*/ 5884593 h 7156174"/>
              <a:gd name="connsiteX3" fmla="*/ 5884593 w 7156174"/>
              <a:gd name="connsiteY3" fmla="*/ 3578087 h 7156174"/>
              <a:gd name="connsiteX4" fmla="*/ 3578087 w 7156174"/>
              <a:gd name="connsiteY4" fmla="*/ 1271581 h 7156174"/>
              <a:gd name="connsiteX5" fmla="*/ 3578087 w 7156174"/>
              <a:gd name="connsiteY5" fmla="*/ 0 h 7156174"/>
              <a:gd name="connsiteX6" fmla="*/ 7156174 w 7156174"/>
              <a:gd name="connsiteY6" fmla="*/ 3578087 h 7156174"/>
              <a:gd name="connsiteX7" fmla="*/ 3578087 w 7156174"/>
              <a:gd name="connsiteY7" fmla="*/ 7156174 h 7156174"/>
              <a:gd name="connsiteX8" fmla="*/ 0 w 7156174"/>
              <a:gd name="connsiteY8" fmla="*/ 3578087 h 7156174"/>
              <a:gd name="connsiteX9" fmla="*/ 3578087 w 7156174"/>
              <a:gd name="connsiteY9" fmla="*/ 0 h 715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6174" h="7156174">
                <a:moveTo>
                  <a:pt x="3578087" y="1271581"/>
                </a:moveTo>
                <a:cubicBezTo>
                  <a:pt x="2304239" y="1271581"/>
                  <a:pt x="1271581" y="2304239"/>
                  <a:pt x="1271581" y="3578087"/>
                </a:cubicBezTo>
                <a:cubicBezTo>
                  <a:pt x="1271581" y="4851935"/>
                  <a:pt x="2304239" y="5884593"/>
                  <a:pt x="3578087" y="5884593"/>
                </a:cubicBezTo>
                <a:cubicBezTo>
                  <a:pt x="4851935" y="5884593"/>
                  <a:pt x="5884593" y="4851935"/>
                  <a:pt x="5884593" y="3578087"/>
                </a:cubicBezTo>
                <a:cubicBezTo>
                  <a:pt x="5884593" y="2304239"/>
                  <a:pt x="4851935" y="1271581"/>
                  <a:pt x="3578087" y="1271581"/>
                </a:cubicBezTo>
                <a:close/>
                <a:moveTo>
                  <a:pt x="3578087" y="0"/>
                </a:moveTo>
                <a:cubicBezTo>
                  <a:pt x="5554210" y="0"/>
                  <a:pt x="7156174" y="1601964"/>
                  <a:pt x="7156174" y="3578087"/>
                </a:cubicBezTo>
                <a:cubicBezTo>
                  <a:pt x="7156174" y="5554210"/>
                  <a:pt x="5554210" y="7156174"/>
                  <a:pt x="3578087" y="7156174"/>
                </a:cubicBezTo>
                <a:cubicBezTo>
                  <a:pt x="1601964" y="7156174"/>
                  <a:pt x="0" y="5554210"/>
                  <a:pt x="0" y="3578087"/>
                </a:cubicBezTo>
                <a:cubicBezTo>
                  <a:pt x="0" y="1601964"/>
                  <a:pt x="1601964" y="0"/>
                  <a:pt x="3578087"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7" name="Picture Placeholder 16"/>
          <p:cNvSpPr>
            <a:spLocks noGrp="1"/>
          </p:cNvSpPr>
          <p:nvPr>
            <p:ph type="pic" sz="quarter" idx="21"/>
          </p:nvPr>
        </p:nvSpPr>
        <p:spPr>
          <a:xfrm>
            <a:off x="9955524" y="-110877"/>
            <a:ext cx="2272472" cy="2273064"/>
          </a:xfrm>
          <a:custGeom>
            <a:avLst/>
            <a:gdLst>
              <a:gd name="connsiteX0" fmla="*/ 3578087 w 7156174"/>
              <a:gd name="connsiteY0" fmla="*/ 1271581 h 7156174"/>
              <a:gd name="connsiteX1" fmla="*/ 1271581 w 7156174"/>
              <a:gd name="connsiteY1" fmla="*/ 3578087 h 7156174"/>
              <a:gd name="connsiteX2" fmla="*/ 3578087 w 7156174"/>
              <a:gd name="connsiteY2" fmla="*/ 5884593 h 7156174"/>
              <a:gd name="connsiteX3" fmla="*/ 5884593 w 7156174"/>
              <a:gd name="connsiteY3" fmla="*/ 3578087 h 7156174"/>
              <a:gd name="connsiteX4" fmla="*/ 3578087 w 7156174"/>
              <a:gd name="connsiteY4" fmla="*/ 1271581 h 7156174"/>
              <a:gd name="connsiteX5" fmla="*/ 3578087 w 7156174"/>
              <a:gd name="connsiteY5" fmla="*/ 0 h 7156174"/>
              <a:gd name="connsiteX6" fmla="*/ 7156174 w 7156174"/>
              <a:gd name="connsiteY6" fmla="*/ 3578087 h 7156174"/>
              <a:gd name="connsiteX7" fmla="*/ 3578087 w 7156174"/>
              <a:gd name="connsiteY7" fmla="*/ 7156174 h 7156174"/>
              <a:gd name="connsiteX8" fmla="*/ 0 w 7156174"/>
              <a:gd name="connsiteY8" fmla="*/ 3578087 h 7156174"/>
              <a:gd name="connsiteX9" fmla="*/ 3578087 w 7156174"/>
              <a:gd name="connsiteY9" fmla="*/ 0 h 715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6174" h="7156174">
                <a:moveTo>
                  <a:pt x="3578087" y="1271581"/>
                </a:moveTo>
                <a:cubicBezTo>
                  <a:pt x="2304239" y="1271581"/>
                  <a:pt x="1271581" y="2304239"/>
                  <a:pt x="1271581" y="3578087"/>
                </a:cubicBezTo>
                <a:cubicBezTo>
                  <a:pt x="1271581" y="4851935"/>
                  <a:pt x="2304239" y="5884593"/>
                  <a:pt x="3578087" y="5884593"/>
                </a:cubicBezTo>
                <a:cubicBezTo>
                  <a:pt x="4851935" y="5884593"/>
                  <a:pt x="5884593" y="4851935"/>
                  <a:pt x="5884593" y="3578087"/>
                </a:cubicBezTo>
                <a:cubicBezTo>
                  <a:pt x="5884593" y="2304239"/>
                  <a:pt x="4851935" y="1271581"/>
                  <a:pt x="3578087" y="1271581"/>
                </a:cubicBezTo>
                <a:close/>
                <a:moveTo>
                  <a:pt x="3578087" y="0"/>
                </a:moveTo>
                <a:cubicBezTo>
                  <a:pt x="5554210" y="0"/>
                  <a:pt x="7156174" y="1601964"/>
                  <a:pt x="7156174" y="3578087"/>
                </a:cubicBezTo>
                <a:cubicBezTo>
                  <a:pt x="7156174" y="5554210"/>
                  <a:pt x="5554210" y="7156174"/>
                  <a:pt x="3578087" y="7156174"/>
                </a:cubicBezTo>
                <a:cubicBezTo>
                  <a:pt x="1601964" y="7156174"/>
                  <a:pt x="0" y="5554210"/>
                  <a:pt x="0" y="3578087"/>
                </a:cubicBezTo>
                <a:cubicBezTo>
                  <a:pt x="0" y="1601964"/>
                  <a:pt x="1601964" y="0"/>
                  <a:pt x="3578087"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1627120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31_Custom Layout">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8776A6A0-095D-4668-91C8-975DDA79AE51}"/>
              </a:ext>
            </a:extLst>
          </p:cNvPr>
          <p:cNvGraphicFramePr>
            <a:graphicFrameLocks noChangeAspect="1"/>
          </p:cNvGraphicFramePr>
          <p:nvPr userDrawn="1">
            <p:custDataLst>
              <p:tags r:id="rId1"/>
            </p:custDataLst>
            <p:extLst>
              <p:ext uri="{D42A27DB-BD31-4B8C-83A1-F6EECF244321}">
                <p14:modId xmlns:p14="http://schemas.microsoft.com/office/powerpoint/2010/main" val="548950610"/>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3" name="对象 2" hidden="1">
                        <a:extLst>
                          <a:ext uri="{FF2B5EF4-FFF2-40B4-BE49-F238E27FC236}">
                            <a16:creationId xmlns:a16="http://schemas.microsoft.com/office/drawing/2014/main" id="{8776A6A0-095D-4668-91C8-975DDA79AE51}"/>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3" name="Oval 22"/>
          <p:cNvSpPr/>
          <p:nvPr userDrawn="1"/>
        </p:nvSpPr>
        <p:spPr>
          <a:xfrm>
            <a:off x="3251490" y="1789041"/>
            <a:ext cx="5685845" cy="56873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5"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22" name="Picture Placeholder 21"/>
          <p:cNvSpPr>
            <a:spLocks noGrp="1"/>
          </p:cNvSpPr>
          <p:nvPr>
            <p:ph type="pic" sz="quarter" idx="14"/>
          </p:nvPr>
        </p:nvSpPr>
        <p:spPr>
          <a:xfrm>
            <a:off x="2477511" y="1014863"/>
            <a:ext cx="3616902" cy="7235682"/>
          </a:xfrm>
          <a:custGeom>
            <a:avLst/>
            <a:gdLst>
              <a:gd name="connsiteX0" fmla="*/ 3617844 w 3617844"/>
              <a:gd name="connsiteY0" fmla="*/ 0 h 7235682"/>
              <a:gd name="connsiteX1" fmla="*/ 3617844 w 3617844"/>
              <a:gd name="connsiteY1" fmla="*/ 7235682 h 7235682"/>
              <a:gd name="connsiteX2" fmla="*/ 0 w 3617844"/>
              <a:gd name="connsiteY2" fmla="*/ 3617841 h 7235682"/>
              <a:gd name="connsiteX3" fmla="*/ 3617844 w 3617844"/>
              <a:gd name="connsiteY3" fmla="*/ 0 h 7235682"/>
            </a:gdLst>
            <a:ahLst/>
            <a:cxnLst>
              <a:cxn ang="0">
                <a:pos x="connsiteX0" y="connsiteY0"/>
              </a:cxn>
              <a:cxn ang="0">
                <a:pos x="connsiteX1" y="connsiteY1"/>
              </a:cxn>
              <a:cxn ang="0">
                <a:pos x="connsiteX2" y="connsiteY2"/>
              </a:cxn>
              <a:cxn ang="0">
                <a:pos x="connsiteX3" y="connsiteY3"/>
              </a:cxn>
            </a:cxnLst>
            <a:rect l="l" t="t" r="r" b="b"/>
            <a:pathLst>
              <a:path w="3617844" h="7235682">
                <a:moveTo>
                  <a:pt x="3617844" y="0"/>
                </a:moveTo>
                <a:lnTo>
                  <a:pt x="3617844" y="7235682"/>
                </a:lnTo>
                <a:cubicBezTo>
                  <a:pt x="1619764" y="7235682"/>
                  <a:pt x="0" y="5615919"/>
                  <a:pt x="0" y="3617841"/>
                </a:cubicBezTo>
                <a:cubicBezTo>
                  <a:pt x="0" y="1619763"/>
                  <a:pt x="1619764" y="0"/>
                  <a:pt x="36178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4" name="Title 1"/>
          <p:cNvSpPr>
            <a:spLocks noGrp="1"/>
          </p:cNvSpPr>
          <p:nvPr>
            <p:ph type="title" hasCustomPrompt="1"/>
          </p:nvPr>
        </p:nvSpPr>
        <p:spPr>
          <a:xfrm>
            <a:off x="6975767" y="2966199"/>
            <a:ext cx="4186281" cy="1783443"/>
          </a:xfrm>
        </p:spPr>
        <p:txBody>
          <a:bodyPr vert="horz"/>
          <a:lstStyle>
            <a:lvl1pPr>
              <a:lnSpc>
                <a:spcPct val="75000"/>
              </a:lnSpc>
              <a:defRPr sz="3999"/>
            </a:lvl1pPr>
          </a:lstStyle>
          <a:p>
            <a:r>
              <a:rPr lang="en-US" dirty="0"/>
              <a:t>Click to edit Master title style</a:t>
            </a:r>
          </a:p>
        </p:txBody>
      </p:sp>
    </p:spTree>
    <p:extLst>
      <p:ext uri="{BB962C8B-B14F-4D97-AF65-F5344CB8AC3E}">
        <p14:creationId xmlns:p14="http://schemas.microsoft.com/office/powerpoint/2010/main" val="16278622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2_Custom Layout">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BDCAC8C8-DF7B-406C-A410-48B57B5369D4}"/>
              </a:ext>
            </a:extLst>
          </p:cNvPr>
          <p:cNvGraphicFramePr>
            <a:graphicFrameLocks noChangeAspect="1"/>
          </p:cNvGraphicFramePr>
          <p:nvPr userDrawn="1">
            <p:custDataLst>
              <p:tags r:id="rId1"/>
            </p:custDataLst>
            <p:extLst>
              <p:ext uri="{D42A27DB-BD31-4B8C-83A1-F6EECF244321}">
                <p14:modId xmlns:p14="http://schemas.microsoft.com/office/powerpoint/2010/main" val="3621161532"/>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3" name="对象 2" hidden="1">
                        <a:extLst>
                          <a:ext uri="{FF2B5EF4-FFF2-40B4-BE49-F238E27FC236}">
                            <a16:creationId xmlns:a16="http://schemas.microsoft.com/office/drawing/2014/main" id="{BDCAC8C8-DF7B-406C-A410-48B57B5369D4}"/>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3" name="Oval 22"/>
          <p:cNvSpPr/>
          <p:nvPr userDrawn="1"/>
        </p:nvSpPr>
        <p:spPr>
          <a:xfrm>
            <a:off x="3251490" y="2160104"/>
            <a:ext cx="5685845" cy="56873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0" name="Picture Placeholder 9"/>
          <p:cNvSpPr>
            <a:spLocks noGrp="1"/>
          </p:cNvSpPr>
          <p:nvPr>
            <p:ph type="pic" sz="quarter" idx="16"/>
          </p:nvPr>
        </p:nvSpPr>
        <p:spPr>
          <a:xfrm flipH="1">
            <a:off x="6094412" y="1385926"/>
            <a:ext cx="3616902" cy="7235682"/>
          </a:xfrm>
          <a:custGeom>
            <a:avLst/>
            <a:gdLst>
              <a:gd name="connsiteX0" fmla="*/ 3617844 w 3617844"/>
              <a:gd name="connsiteY0" fmla="*/ 0 h 7235682"/>
              <a:gd name="connsiteX1" fmla="*/ 0 w 3617844"/>
              <a:gd name="connsiteY1" fmla="*/ 3617841 h 7235682"/>
              <a:gd name="connsiteX2" fmla="*/ 3617844 w 3617844"/>
              <a:gd name="connsiteY2" fmla="*/ 7235682 h 7235682"/>
            </a:gdLst>
            <a:ahLst/>
            <a:cxnLst>
              <a:cxn ang="0">
                <a:pos x="connsiteX0" y="connsiteY0"/>
              </a:cxn>
              <a:cxn ang="0">
                <a:pos x="connsiteX1" y="connsiteY1"/>
              </a:cxn>
              <a:cxn ang="0">
                <a:pos x="connsiteX2" y="connsiteY2"/>
              </a:cxn>
            </a:cxnLst>
            <a:rect l="l" t="t" r="r" b="b"/>
            <a:pathLst>
              <a:path w="3617844" h="7235682">
                <a:moveTo>
                  <a:pt x="3617844" y="0"/>
                </a:moveTo>
                <a:cubicBezTo>
                  <a:pt x="1619764" y="0"/>
                  <a:pt x="0" y="1619763"/>
                  <a:pt x="0" y="3617841"/>
                </a:cubicBezTo>
                <a:cubicBezTo>
                  <a:pt x="0" y="5615919"/>
                  <a:pt x="1619764" y="7235682"/>
                  <a:pt x="3617844" y="7235682"/>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4" name="Title 1"/>
          <p:cNvSpPr>
            <a:spLocks noGrp="1"/>
          </p:cNvSpPr>
          <p:nvPr>
            <p:ph type="title" hasCustomPrompt="1"/>
          </p:nvPr>
        </p:nvSpPr>
        <p:spPr>
          <a:xfrm>
            <a:off x="1158350" y="3469782"/>
            <a:ext cx="4186281" cy="1783443"/>
          </a:xfrm>
        </p:spPr>
        <p:txBody>
          <a:bodyPr vert="horz"/>
          <a:lstStyle>
            <a:lvl1pPr algn="r">
              <a:lnSpc>
                <a:spcPct val="75000"/>
              </a:lnSpc>
              <a:defRPr sz="3999"/>
            </a:lvl1pPr>
          </a:lstStyle>
          <a:p>
            <a:r>
              <a:rPr lang="en-US" dirty="0"/>
              <a:t>Click to edit Master title style</a:t>
            </a:r>
          </a:p>
        </p:txBody>
      </p:sp>
      <p:sp>
        <p:nvSpPr>
          <p:cNvPr id="8" name="Oval 7"/>
          <p:cNvSpPr/>
          <p:nvPr userDrawn="1"/>
        </p:nvSpPr>
        <p:spPr>
          <a:xfrm>
            <a:off x="3251490" y="-5075578"/>
            <a:ext cx="5685845" cy="56873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7" name="Picture Placeholder 6"/>
          <p:cNvSpPr>
            <a:spLocks noGrp="1"/>
          </p:cNvSpPr>
          <p:nvPr>
            <p:ph type="pic" sz="quarter" idx="15"/>
          </p:nvPr>
        </p:nvSpPr>
        <p:spPr>
          <a:xfrm>
            <a:off x="2477511" y="-5849756"/>
            <a:ext cx="3616902" cy="7235682"/>
          </a:xfrm>
          <a:custGeom>
            <a:avLst/>
            <a:gdLst>
              <a:gd name="connsiteX0" fmla="*/ 3617844 w 3617844"/>
              <a:gd name="connsiteY0" fmla="*/ 0 h 7235682"/>
              <a:gd name="connsiteX1" fmla="*/ 3617844 w 3617844"/>
              <a:gd name="connsiteY1" fmla="*/ 7235682 h 7235682"/>
              <a:gd name="connsiteX2" fmla="*/ 0 w 3617844"/>
              <a:gd name="connsiteY2" fmla="*/ 3617841 h 7235682"/>
              <a:gd name="connsiteX3" fmla="*/ 3617844 w 3617844"/>
              <a:gd name="connsiteY3" fmla="*/ 0 h 7235682"/>
            </a:gdLst>
            <a:ahLst/>
            <a:cxnLst>
              <a:cxn ang="0">
                <a:pos x="connsiteX0" y="connsiteY0"/>
              </a:cxn>
              <a:cxn ang="0">
                <a:pos x="connsiteX1" y="connsiteY1"/>
              </a:cxn>
              <a:cxn ang="0">
                <a:pos x="connsiteX2" y="connsiteY2"/>
              </a:cxn>
              <a:cxn ang="0">
                <a:pos x="connsiteX3" y="connsiteY3"/>
              </a:cxn>
            </a:cxnLst>
            <a:rect l="l" t="t" r="r" b="b"/>
            <a:pathLst>
              <a:path w="3617844" h="7235682">
                <a:moveTo>
                  <a:pt x="3617844" y="0"/>
                </a:moveTo>
                <a:lnTo>
                  <a:pt x="3617844" y="7235682"/>
                </a:lnTo>
                <a:cubicBezTo>
                  <a:pt x="1619764" y="7235682"/>
                  <a:pt x="0" y="5615919"/>
                  <a:pt x="0" y="3617841"/>
                </a:cubicBezTo>
                <a:cubicBezTo>
                  <a:pt x="0" y="1619763"/>
                  <a:pt x="1619764" y="0"/>
                  <a:pt x="36178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6236477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33_Custom Layout">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5A9BB12E-CF58-4AA8-9707-D83051FE63F1}"/>
              </a:ext>
            </a:extLst>
          </p:cNvPr>
          <p:cNvGraphicFramePr>
            <a:graphicFrameLocks noChangeAspect="1"/>
          </p:cNvGraphicFramePr>
          <p:nvPr userDrawn="1">
            <p:custDataLst>
              <p:tags r:id="rId1"/>
            </p:custDataLst>
            <p:extLst>
              <p:ext uri="{D42A27DB-BD31-4B8C-83A1-F6EECF244321}">
                <p14:modId xmlns:p14="http://schemas.microsoft.com/office/powerpoint/2010/main" val="3918616241"/>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3" name="对象 2" hidden="1">
                        <a:extLst>
                          <a:ext uri="{FF2B5EF4-FFF2-40B4-BE49-F238E27FC236}">
                            <a16:creationId xmlns:a16="http://schemas.microsoft.com/office/drawing/2014/main" id="{5A9BB12E-CF58-4AA8-9707-D83051FE63F1}"/>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13" name="Oval 12"/>
          <p:cNvSpPr/>
          <p:nvPr userDrawn="1"/>
        </p:nvSpPr>
        <p:spPr>
          <a:xfrm>
            <a:off x="3251490" y="2531166"/>
            <a:ext cx="5685845" cy="56873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9" name="Oval 8"/>
          <p:cNvSpPr/>
          <p:nvPr userDrawn="1"/>
        </p:nvSpPr>
        <p:spPr>
          <a:xfrm>
            <a:off x="3251490" y="-4704516"/>
            <a:ext cx="5685845" cy="56873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1" name="Picture Placeholder 10"/>
          <p:cNvSpPr>
            <a:spLocks noGrp="1"/>
          </p:cNvSpPr>
          <p:nvPr>
            <p:ph type="pic" sz="quarter" idx="17"/>
          </p:nvPr>
        </p:nvSpPr>
        <p:spPr>
          <a:xfrm flipH="1">
            <a:off x="6094412" y="-5478694"/>
            <a:ext cx="3616902" cy="7235682"/>
          </a:xfrm>
          <a:custGeom>
            <a:avLst/>
            <a:gdLst>
              <a:gd name="connsiteX0" fmla="*/ 3617844 w 3617844"/>
              <a:gd name="connsiteY0" fmla="*/ 0 h 7235682"/>
              <a:gd name="connsiteX1" fmla="*/ 0 w 3617844"/>
              <a:gd name="connsiteY1" fmla="*/ 3617841 h 7235682"/>
              <a:gd name="connsiteX2" fmla="*/ 3617844 w 3617844"/>
              <a:gd name="connsiteY2" fmla="*/ 7235682 h 7235682"/>
            </a:gdLst>
            <a:ahLst/>
            <a:cxnLst>
              <a:cxn ang="0">
                <a:pos x="connsiteX0" y="connsiteY0"/>
              </a:cxn>
              <a:cxn ang="0">
                <a:pos x="connsiteX1" y="connsiteY1"/>
              </a:cxn>
              <a:cxn ang="0">
                <a:pos x="connsiteX2" y="connsiteY2"/>
              </a:cxn>
            </a:cxnLst>
            <a:rect l="l" t="t" r="r" b="b"/>
            <a:pathLst>
              <a:path w="3617844" h="7235682">
                <a:moveTo>
                  <a:pt x="3617844" y="0"/>
                </a:moveTo>
                <a:cubicBezTo>
                  <a:pt x="1619764" y="0"/>
                  <a:pt x="0" y="1619763"/>
                  <a:pt x="0" y="3617841"/>
                </a:cubicBezTo>
                <a:cubicBezTo>
                  <a:pt x="0" y="5615919"/>
                  <a:pt x="1619764" y="7235682"/>
                  <a:pt x="3617844" y="7235682"/>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2" name="Picture Placeholder 11"/>
          <p:cNvSpPr>
            <a:spLocks noGrp="1"/>
          </p:cNvSpPr>
          <p:nvPr>
            <p:ph type="pic" sz="quarter" idx="14"/>
          </p:nvPr>
        </p:nvSpPr>
        <p:spPr>
          <a:xfrm>
            <a:off x="2477511" y="1756988"/>
            <a:ext cx="3616902" cy="7235682"/>
          </a:xfrm>
          <a:custGeom>
            <a:avLst/>
            <a:gdLst>
              <a:gd name="connsiteX0" fmla="*/ 3617844 w 3617844"/>
              <a:gd name="connsiteY0" fmla="*/ 0 h 7235682"/>
              <a:gd name="connsiteX1" fmla="*/ 3617844 w 3617844"/>
              <a:gd name="connsiteY1" fmla="*/ 7235682 h 7235682"/>
              <a:gd name="connsiteX2" fmla="*/ 0 w 3617844"/>
              <a:gd name="connsiteY2" fmla="*/ 3617841 h 7235682"/>
              <a:gd name="connsiteX3" fmla="*/ 3617844 w 3617844"/>
              <a:gd name="connsiteY3" fmla="*/ 0 h 7235682"/>
            </a:gdLst>
            <a:ahLst/>
            <a:cxnLst>
              <a:cxn ang="0">
                <a:pos x="connsiteX0" y="connsiteY0"/>
              </a:cxn>
              <a:cxn ang="0">
                <a:pos x="connsiteX1" y="connsiteY1"/>
              </a:cxn>
              <a:cxn ang="0">
                <a:pos x="connsiteX2" y="connsiteY2"/>
              </a:cxn>
              <a:cxn ang="0">
                <a:pos x="connsiteX3" y="connsiteY3"/>
              </a:cxn>
            </a:cxnLst>
            <a:rect l="l" t="t" r="r" b="b"/>
            <a:pathLst>
              <a:path w="3617844" h="7235682">
                <a:moveTo>
                  <a:pt x="3617844" y="0"/>
                </a:moveTo>
                <a:lnTo>
                  <a:pt x="3617844" y="7235682"/>
                </a:lnTo>
                <a:cubicBezTo>
                  <a:pt x="1619764" y="7235682"/>
                  <a:pt x="0" y="5615919"/>
                  <a:pt x="0" y="3617841"/>
                </a:cubicBezTo>
                <a:cubicBezTo>
                  <a:pt x="0" y="1619763"/>
                  <a:pt x="1619764" y="0"/>
                  <a:pt x="36178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4" name="Title 1"/>
          <p:cNvSpPr>
            <a:spLocks noGrp="1"/>
          </p:cNvSpPr>
          <p:nvPr>
            <p:ph type="title" hasCustomPrompt="1"/>
          </p:nvPr>
        </p:nvSpPr>
        <p:spPr>
          <a:xfrm>
            <a:off x="6975767" y="3840844"/>
            <a:ext cx="4186281" cy="1783443"/>
          </a:xfrm>
        </p:spPr>
        <p:txBody>
          <a:bodyPr vert="horz"/>
          <a:lstStyle>
            <a:lvl1pPr>
              <a:lnSpc>
                <a:spcPct val="75000"/>
              </a:lnSpc>
              <a:defRPr sz="3999"/>
            </a:lvl1pPr>
          </a:lstStyle>
          <a:p>
            <a:r>
              <a:rPr lang="en-US" dirty="0"/>
              <a:t>Click to edit Master title style</a:t>
            </a:r>
          </a:p>
        </p:txBody>
      </p:sp>
    </p:spTree>
    <p:extLst>
      <p:ext uri="{BB962C8B-B14F-4D97-AF65-F5344CB8AC3E}">
        <p14:creationId xmlns:p14="http://schemas.microsoft.com/office/powerpoint/2010/main" val="11898566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0" y="0"/>
            <a:ext cx="12188825"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666391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0" y="0"/>
            <a:ext cx="6133195"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6" name="Picture Placeholder 4"/>
          <p:cNvSpPr>
            <a:spLocks noGrp="1"/>
          </p:cNvSpPr>
          <p:nvPr>
            <p:ph type="pic" sz="quarter" idx="15"/>
          </p:nvPr>
        </p:nvSpPr>
        <p:spPr>
          <a:xfrm>
            <a:off x="6055630" y="0"/>
            <a:ext cx="6133195"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285880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41959779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graphicFrame>
        <p:nvGraphicFramePr>
          <p:cNvPr id="9" name="对象 8" hidden="1">
            <a:extLst>
              <a:ext uri="{FF2B5EF4-FFF2-40B4-BE49-F238E27FC236}">
                <a16:creationId xmlns:a16="http://schemas.microsoft.com/office/drawing/2014/main" id="{B4C70BC2-866F-44FB-B12C-B58AE98CAEDB}"/>
              </a:ext>
            </a:extLst>
          </p:cNvPr>
          <p:cNvGraphicFramePr>
            <a:graphicFrameLocks noChangeAspect="1"/>
          </p:cNvGraphicFramePr>
          <p:nvPr userDrawn="1">
            <p:custDataLst>
              <p:tags r:id="rId1"/>
            </p:custDataLst>
            <p:extLst>
              <p:ext uri="{D42A27DB-BD31-4B8C-83A1-F6EECF244321}">
                <p14:modId xmlns:p14="http://schemas.microsoft.com/office/powerpoint/2010/main" val="3208719144"/>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9" name="对象 8" hidden="1">
                        <a:extLst>
                          <a:ext uri="{FF2B5EF4-FFF2-40B4-BE49-F238E27FC236}">
                            <a16:creationId xmlns:a16="http://schemas.microsoft.com/office/drawing/2014/main" id="{B4C70BC2-866F-44FB-B12C-B58AE98CAEDB}"/>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1596155" y="2389413"/>
            <a:ext cx="4186281" cy="1783443"/>
          </a:xfrm>
        </p:spPr>
        <p:txBody>
          <a:bodyPr vert="horz"/>
          <a:lstStyle>
            <a:lvl1pPr>
              <a:lnSpc>
                <a:spcPct val="75000"/>
              </a:lnSpc>
              <a:defRPr sz="3999"/>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pic>
        <p:nvPicPr>
          <p:cNvPr id="6" name="Picture 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2513946" y="-412387"/>
            <a:ext cx="5358003" cy="9161367"/>
          </a:xfrm>
          <a:prstGeom prst="rect">
            <a:avLst/>
          </a:prstGeom>
        </p:spPr>
      </p:pic>
      <p:pic>
        <p:nvPicPr>
          <p:cNvPr id="7" name="Picture 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233200" y="1633719"/>
            <a:ext cx="2064359" cy="4209756"/>
          </a:xfrm>
          <a:prstGeom prst="rect">
            <a:avLst/>
          </a:prstGeom>
        </p:spPr>
      </p:pic>
      <p:sp>
        <p:nvSpPr>
          <p:cNvPr id="8" name="Picture Placeholder 4"/>
          <p:cNvSpPr>
            <a:spLocks noGrp="1"/>
          </p:cNvSpPr>
          <p:nvPr>
            <p:ph type="pic" sz="quarter" idx="14"/>
          </p:nvPr>
        </p:nvSpPr>
        <p:spPr>
          <a:xfrm>
            <a:off x="4367662" y="2171700"/>
            <a:ext cx="1790234" cy="31623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1219296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01798" y="465319"/>
            <a:ext cx="2915039" cy="5944509"/>
          </a:xfrm>
          <a:prstGeom prst="rect">
            <a:avLst/>
          </a:prstGeom>
        </p:spPr>
      </p:pic>
      <p:sp>
        <p:nvSpPr>
          <p:cNvPr id="8" name="Picture Placeholder 4"/>
          <p:cNvSpPr>
            <a:spLocks noGrp="1"/>
          </p:cNvSpPr>
          <p:nvPr>
            <p:ph type="pic" sz="quarter" idx="14"/>
          </p:nvPr>
        </p:nvSpPr>
        <p:spPr>
          <a:xfrm>
            <a:off x="4795342" y="1211482"/>
            <a:ext cx="2527952"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9" name="Picture Placeholder 4"/>
          <p:cNvSpPr>
            <a:spLocks noGrp="1"/>
          </p:cNvSpPr>
          <p:nvPr>
            <p:ph type="pic" sz="quarter" idx="15"/>
          </p:nvPr>
        </p:nvSpPr>
        <p:spPr>
          <a:xfrm>
            <a:off x="7639401" y="1211482"/>
            <a:ext cx="2527952"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2" name="Picture Placeholder 4"/>
          <p:cNvSpPr>
            <a:spLocks noGrp="1"/>
          </p:cNvSpPr>
          <p:nvPr>
            <p:ph type="pic" sz="quarter" idx="18"/>
          </p:nvPr>
        </p:nvSpPr>
        <p:spPr>
          <a:xfrm>
            <a:off x="1918393" y="1211482"/>
            <a:ext cx="2527952"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7458768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1024399B-B1BC-40C6-B856-AC5484035C7E}"/>
              </a:ext>
            </a:extLst>
          </p:cNvPr>
          <p:cNvGraphicFramePr>
            <a:graphicFrameLocks noChangeAspect="1"/>
          </p:cNvGraphicFramePr>
          <p:nvPr userDrawn="1">
            <p:custDataLst>
              <p:tags r:id="rId1"/>
            </p:custDataLst>
            <p:extLst>
              <p:ext uri="{D42A27DB-BD31-4B8C-83A1-F6EECF244321}">
                <p14:modId xmlns:p14="http://schemas.microsoft.com/office/powerpoint/2010/main" val="2503552406"/>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6" name="对象 5" hidden="1">
                        <a:extLst>
                          <a:ext uri="{FF2B5EF4-FFF2-40B4-BE49-F238E27FC236}">
                            <a16:creationId xmlns:a16="http://schemas.microsoft.com/office/drawing/2014/main" id="{1024399B-B1BC-40C6-B856-AC5484035C7E}"/>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946025" y="-7716539"/>
            <a:ext cx="2934752" cy="22532368"/>
          </a:xfrm>
          <a:prstGeom prst="rect">
            <a:avLst/>
          </a:prstGeom>
        </p:spPr>
      </p:pic>
      <p:sp>
        <p:nvSpPr>
          <p:cNvPr id="11" name="Picture Placeholder 4"/>
          <p:cNvSpPr>
            <a:spLocks noGrp="1"/>
          </p:cNvSpPr>
          <p:nvPr>
            <p:ph type="pic" sz="quarter" idx="14"/>
          </p:nvPr>
        </p:nvSpPr>
        <p:spPr>
          <a:xfrm>
            <a:off x="4492890" y="2389412"/>
            <a:ext cx="1829232" cy="2286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 name="Title 1"/>
          <p:cNvSpPr>
            <a:spLocks noGrp="1"/>
          </p:cNvSpPr>
          <p:nvPr>
            <p:ph type="title" hasCustomPrompt="1"/>
          </p:nvPr>
        </p:nvSpPr>
        <p:spPr>
          <a:xfrm>
            <a:off x="1596155" y="2389413"/>
            <a:ext cx="4186281" cy="1783443"/>
          </a:xfrm>
        </p:spPr>
        <p:txBody>
          <a:bodyPr vert="horz"/>
          <a:lstStyle>
            <a:lvl1pPr>
              <a:lnSpc>
                <a:spcPct val="75000"/>
              </a:lnSpc>
              <a:defRPr sz="3999"/>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Tree>
    <p:extLst>
      <p:ext uri="{BB962C8B-B14F-4D97-AF65-F5344CB8AC3E}">
        <p14:creationId xmlns:p14="http://schemas.microsoft.com/office/powerpoint/2010/main" val="15137514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8E05E714-F07F-4A14-B5A5-B5F44AEAE5F2}"/>
              </a:ext>
            </a:extLst>
          </p:cNvPr>
          <p:cNvGraphicFramePr>
            <a:graphicFrameLocks noChangeAspect="1"/>
          </p:cNvGraphicFramePr>
          <p:nvPr userDrawn="1">
            <p:custDataLst>
              <p:tags r:id="rId1"/>
            </p:custDataLst>
            <p:extLst>
              <p:ext uri="{D42A27DB-BD31-4B8C-83A1-F6EECF244321}">
                <p14:modId xmlns:p14="http://schemas.microsoft.com/office/powerpoint/2010/main" val="1368537768"/>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6" name="对象 5" hidden="1">
                        <a:extLst>
                          <a:ext uri="{FF2B5EF4-FFF2-40B4-BE49-F238E27FC236}">
                            <a16:creationId xmlns:a16="http://schemas.microsoft.com/office/drawing/2014/main" id="{8E05E714-F07F-4A14-B5A5-B5F44AEAE5F2}"/>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92781" y="1551026"/>
            <a:ext cx="5188284" cy="4363312"/>
          </a:xfrm>
          <a:prstGeom prst="rect">
            <a:avLst/>
          </a:prstGeom>
        </p:spPr>
      </p:pic>
      <p:sp>
        <p:nvSpPr>
          <p:cNvPr id="11" name="Picture Placeholder 4"/>
          <p:cNvSpPr>
            <a:spLocks noGrp="1"/>
          </p:cNvSpPr>
          <p:nvPr>
            <p:ph type="pic" sz="quarter" idx="14"/>
          </p:nvPr>
        </p:nvSpPr>
        <p:spPr>
          <a:xfrm>
            <a:off x="5882622" y="1805212"/>
            <a:ext cx="4807993" cy="2703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 name="Title 1"/>
          <p:cNvSpPr>
            <a:spLocks noGrp="1"/>
          </p:cNvSpPr>
          <p:nvPr>
            <p:ph type="title" hasCustomPrompt="1"/>
          </p:nvPr>
        </p:nvSpPr>
        <p:spPr>
          <a:xfrm>
            <a:off x="1596155" y="2389413"/>
            <a:ext cx="4186281" cy="1783443"/>
          </a:xfrm>
        </p:spPr>
        <p:txBody>
          <a:bodyPr vert="horz"/>
          <a:lstStyle>
            <a:lvl1pPr>
              <a:lnSpc>
                <a:spcPct val="75000"/>
              </a:lnSpc>
              <a:defRPr sz="3999"/>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Tree>
    <p:extLst>
      <p:ext uri="{BB962C8B-B14F-4D97-AF65-F5344CB8AC3E}">
        <p14:creationId xmlns:p14="http://schemas.microsoft.com/office/powerpoint/2010/main" val="36494579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1639038C-531B-41E9-96CD-52AB1A3E42CD}"/>
              </a:ext>
            </a:extLst>
          </p:cNvPr>
          <p:cNvGraphicFramePr>
            <a:graphicFrameLocks noChangeAspect="1"/>
          </p:cNvGraphicFramePr>
          <p:nvPr userDrawn="1">
            <p:custDataLst>
              <p:tags r:id="rId1"/>
            </p:custDataLst>
            <p:extLst>
              <p:ext uri="{D42A27DB-BD31-4B8C-83A1-F6EECF244321}">
                <p14:modId xmlns:p14="http://schemas.microsoft.com/office/powerpoint/2010/main" val="3423744600"/>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6" name="对象 5" hidden="1">
                        <a:extLst>
                          <a:ext uri="{FF2B5EF4-FFF2-40B4-BE49-F238E27FC236}">
                            <a16:creationId xmlns:a16="http://schemas.microsoft.com/office/drawing/2014/main" id="{1639038C-531B-41E9-96CD-52AB1A3E42CD}"/>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144115" y="1277828"/>
            <a:ext cx="7879653" cy="4627673"/>
          </a:xfrm>
          <a:prstGeom prst="rect">
            <a:avLst/>
          </a:prstGeom>
        </p:spPr>
      </p:pic>
      <p:sp>
        <p:nvSpPr>
          <p:cNvPr id="11" name="Picture Placeholder 4"/>
          <p:cNvSpPr>
            <a:spLocks noGrp="1"/>
          </p:cNvSpPr>
          <p:nvPr>
            <p:ph type="pic" sz="quarter" idx="14"/>
          </p:nvPr>
        </p:nvSpPr>
        <p:spPr>
          <a:xfrm>
            <a:off x="5108123" y="1602012"/>
            <a:ext cx="5950696" cy="37319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 name="Title 1"/>
          <p:cNvSpPr>
            <a:spLocks noGrp="1"/>
          </p:cNvSpPr>
          <p:nvPr>
            <p:ph type="title" hasCustomPrompt="1"/>
          </p:nvPr>
        </p:nvSpPr>
        <p:spPr>
          <a:xfrm>
            <a:off x="1596155" y="2389413"/>
            <a:ext cx="4186281" cy="1783443"/>
          </a:xfrm>
        </p:spPr>
        <p:txBody>
          <a:bodyPr vert="horz"/>
          <a:lstStyle>
            <a:lvl1pPr>
              <a:lnSpc>
                <a:spcPct val="75000"/>
              </a:lnSpc>
              <a:defRPr sz="3999"/>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Tree>
    <p:extLst>
      <p:ext uri="{BB962C8B-B14F-4D97-AF65-F5344CB8AC3E}">
        <p14:creationId xmlns:p14="http://schemas.microsoft.com/office/powerpoint/2010/main" val="34926295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717DEC67-0C82-43D1-B3D9-0CA88FF61E75}"/>
              </a:ext>
            </a:extLst>
          </p:cNvPr>
          <p:cNvGraphicFramePr>
            <a:graphicFrameLocks noChangeAspect="1"/>
          </p:cNvGraphicFramePr>
          <p:nvPr userDrawn="1">
            <p:custDataLst>
              <p:tags r:id="rId1"/>
            </p:custDataLst>
            <p:extLst>
              <p:ext uri="{D42A27DB-BD31-4B8C-83A1-F6EECF244321}">
                <p14:modId xmlns:p14="http://schemas.microsoft.com/office/powerpoint/2010/main" val="2968530412"/>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6" name="对象 5" hidden="1">
                        <a:extLst>
                          <a:ext uri="{FF2B5EF4-FFF2-40B4-BE49-F238E27FC236}">
                            <a16:creationId xmlns:a16="http://schemas.microsoft.com/office/drawing/2014/main" id="{717DEC67-0C82-43D1-B3D9-0CA88FF61E75}"/>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108124" y="913305"/>
            <a:ext cx="5342240" cy="7508718"/>
          </a:xfrm>
          <a:prstGeom prst="rect">
            <a:avLst/>
          </a:prstGeom>
        </p:spPr>
      </p:pic>
      <p:sp>
        <p:nvSpPr>
          <p:cNvPr id="11" name="Picture Placeholder 4"/>
          <p:cNvSpPr>
            <a:spLocks noGrp="1"/>
          </p:cNvSpPr>
          <p:nvPr>
            <p:ph type="pic" sz="quarter" idx="14"/>
          </p:nvPr>
        </p:nvSpPr>
        <p:spPr>
          <a:xfrm>
            <a:off x="5552508" y="1690912"/>
            <a:ext cx="4452486" cy="59417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 name="Title 1"/>
          <p:cNvSpPr>
            <a:spLocks noGrp="1"/>
          </p:cNvSpPr>
          <p:nvPr>
            <p:ph type="title" hasCustomPrompt="1"/>
          </p:nvPr>
        </p:nvSpPr>
        <p:spPr>
          <a:xfrm>
            <a:off x="1596155" y="2389413"/>
            <a:ext cx="4186281" cy="1783443"/>
          </a:xfrm>
        </p:spPr>
        <p:txBody>
          <a:bodyPr vert="horz"/>
          <a:lstStyle>
            <a:lvl1pPr>
              <a:lnSpc>
                <a:spcPct val="75000"/>
              </a:lnSpc>
              <a:defRPr sz="3999"/>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Tree>
    <p:extLst>
      <p:ext uri="{BB962C8B-B14F-4D97-AF65-F5344CB8AC3E}">
        <p14:creationId xmlns:p14="http://schemas.microsoft.com/office/powerpoint/2010/main" val="32510293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A9FA225D-A287-4BC9-8EF1-2D9ACB15AF7A}"/>
              </a:ext>
            </a:extLst>
          </p:cNvPr>
          <p:cNvGraphicFramePr>
            <a:graphicFrameLocks noChangeAspect="1"/>
          </p:cNvGraphicFramePr>
          <p:nvPr userDrawn="1">
            <p:custDataLst>
              <p:tags r:id="rId1"/>
            </p:custDataLst>
            <p:extLst>
              <p:ext uri="{D42A27DB-BD31-4B8C-83A1-F6EECF244321}">
                <p14:modId xmlns:p14="http://schemas.microsoft.com/office/powerpoint/2010/main" val="2496546966"/>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6" name="对象 5" hidden="1">
                        <a:extLst>
                          <a:ext uri="{FF2B5EF4-FFF2-40B4-BE49-F238E27FC236}">
                            <a16:creationId xmlns:a16="http://schemas.microsoft.com/office/drawing/2014/main" id="{A9FA225D-A287-4BC9-8EF1-2D9ACB15AF7A}"/>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941552" y="1271627"/>
            <a:ext cx="2407611" cy="4909739"/>
          </a:xfrm>
          <a:prstGeom prst="rect">
            <a:avLst/>
          </a:prstGeom>
        </p:spPr>
      </p:pic>
      <p:pic>
        <p:nvPicPr>
          <p:cNvPr id="9" name="Picture 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44796" y="1271627"/>
            <a:ext cx="2407611" cy="4909739"/>
          </a:xfrm>
          <a:prstGeom prst="rect">
            <a:avLst/>
          </a:prstGeom>
        </p:spPr>
      </p:pic>
      <p:pic>
        <p:nvPicPr>
          <p:cNvPr id="10" name="Picture 9"/>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148040" y="1271627"/>
            <a:ext cx="2407611" cy="4909739"/>
          </a:xfrm>
          <a:prstGeom prst="rect">
            <a:avLst/>
          </a:prstGeom>
        </p:spPr>
      </p:pic>
      <p:sp>
        <p:nvSpPr>
          <p:cNvPr id="11" name="Picture Placeholder 4"/>
          <p:cNvSpPr>
            <a:spLocks noGrp="1"/>
          </p:cNvSpPr>
          <p:nvPr>
            <p:ph type="pic" sz="quarter" idx="14"/>
          </p:nvPr>
        </p:nvSpPr>
        <p:spPr>
          <a:xfrm>
            <a:off x="5097526" y="1881412"/>
            <a:ext cx="2114195"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 name="Title 1"/>
          <p:cNvSpPr>
            <a:spLocks noGrp="1"/>
          </p:cNvSpPr>
          <p:nvPr>
            <p:ph type="title" hasCustomPrompt="1"/>
          </p:nvPr>
        </p:nvSpPr>
        <p:spPr>
          <a:xfrm>
            <a:off x="1596155" y="2389413"/>
            <a:ext cx="4186281" cy="1783443"/>
          </a:xfrm>
        </p:spPr>
        <p:txBody>
          <a:bodyPr vert="horz"/>
          <a:lstStyle>
            <a:lvl1pPr>
              <a:lnSpc>
                <a:spcPct val="75000"/>
              </a:lnSpc>
              <a:defRPr sz="3999"/>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12" name="Picture Placeholder 4"/>
          <p:cNvSpPr>
            <a:spLocks noGrp="1"/>
          </p:cNvSpPr>
          <p:nvPr>
            <p:ph type="pic" sz="quarter" idx="15"/>
          </p:nvPr>
        </p:nvSpPr>
        <p:spPr>
          <a:xfrm>
            <a:off x="7688916" y="1881412"/>
            <a:ext cx="2114195"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3" name="Picture Placeholder 4"/>
          <p:cNvSpPr>
            <a:spLocks noGrp="1"/>
          </p:cNvSpPr>
          <p:nvPr>
            <p:ph type="pic" sz="quarter" idx="16"/>
          </p:nvPr>
        </p:nvSpPr>
        <p:spPr>
          <a:xfrm>
            <a:off x="10288304" y="1881412"/>
            <a:ext cx="2114195"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4219509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graphicFrame>
        <p:nvGraphicFramePr>
          <p:cNvPr id="5" name="对象 4" hidden="1">
            <a:extLst>
              <a:ext uri="{FF2B5EF4-FFF2-40B4-BE49-F238E27FC236}">
                <a16:creationId xmlns:a16="http://schemas.microsoft.com/office/drawing/2014/main" id="{CBCCAED4-0EE2-4BFD-BEB9-5C30A4F1BDB5}"/>
              </a:ext>
            </a:extLst>
          </p:cNvPr>
          <p:cNvGraphicFramePr>
            <a:graphicFrameLocks noChangeAspect="1"/>
          </p:cNvGraphicFramePr>
          <p:nvPr userDrawn="1">
            <p:custDataLst>
              <p:tags r:id="rId1"/>
            </p:custDataLst>
            <p:extLst>
              <p:ext uri="{D42A27DB-BD31-4B8C-83A1-F6EECF244321}">
                <p14:modId xmlns:p14="http://schemas.microsoft.com/office/powerpoint/2010/main" val="4264259969"/>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5" name="对象 4" hidden="1">
                        <a:extLst>
                          <a:ext uri="{FF2B5EF4-FFF2-40B4-BE49-F238E27FC236}">
                            <a16:creationId xmlns:a16="http://schemas.microsoft.com/office/drawing/2014/main" id="{CBCCAED4-0EE2-4BFD-BEB9-5C30A4F1BDB5}"/>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4" name="Rectangle 3"/>
          <p:cNvSpPr/>
          <p:nvPr userDrawn="1"/>
        </p:nvSpPr>
        <p:spPr>
          <a:xfrm>
            <a:off x="-23427" y="0"/>
            <a:ext cx="402288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pic>
        <p:nvPicPr>
          <p:cNvPr id="14" name="Picture 1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5694" y="1271627"/>
            <a:ext cx="2407611" cy="4909739"/>
          </a:xfrm>
          <a:prstGeom prst="rect">
            <a:avLst/>
          </a:prstGeom>
        </p:spPr>
      </p:pic>
      <p:pic>
        <p:nvPicPr>
          <p:cNvPr id="15" name="Picture 1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047550" y="1271627"/>
            <a:ext cx="2407611" cy="4909739"/>
          </a:xfrm>
          <a:prstGeom prst="rect">
            <a:avLst/>
          </a:prstGeom>
        </p:spPr>
      </p:pic>
      <p:sp>
        <p:nvSpPr>
          <p:cNvPr id="16" name="Picture Placeholder 4"/>
          <p:cNvSpPr>
            <a:spLocks noGrp="1"/>
          </p:cNvSpPr>
          <p:nvPr>
            <p:ph type="pic" sz="quarter" idx="15"/>
          </p:nvPr>
        </p:nvSpPr>
        <p:spPr>
          <a:xfrm>
            <a:off x="-411574" y="1881412"/>
            <a:ext cx="2114195"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7" name="Picture Placeholder 4"/>
          <p:cNvSpPr>
            <a:spLocks noGrp="1"/>
          </p:cNvSpPr>
          <p:nvPr>
            <p:ph type="pic" sz="quarter" idx="16"/>
          </p:nvPr>
        </p:nvSpPr>
        <p:spPr>
          <a:xfrm>
            <a:off x="2187814" y="1881412"/>
            <a:ext cx="2114195"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9" name="Text Placeholder 13"/>
          <p:cNvSpPr>
            <a:spLocks noGrp="1"/>
          </p:cNvSpPr>
          <p:nvPr>
            <p:ph type="body" sz="quarter" idx="11"/>
          </p:nvPr>
        </p:nvSpPr>
        <p:spPr>
          <a:xfrm>
            <a:off x="5100443"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20" name="Title 1"/>
          <p:cNvSpPr>
            <a:spLocks noGrp="1"/>
          </p:cNvSpPr>
          <p:nvPr>
            <p:ph type="title" hasCustomPrompt="1"/>
          </p:nvPr>
        </p:nvSpPr>
        <p:spPr>
          <a:xfrm>
            <a:off x="5100443" y="1171169"/>
            <a:ext cx="5399722" cy="1028700"/>
          </a:xfrm>
        </p:spPr>
        <p:txBody>
          <a:bodyPr vert="horz"/>
          <a:lstStyle>
            <a:lvl1pPr>
              <a:defRPr sz="3199"/>
            </a:lvl1pPr>
          </a:lstStyle>
          <a:p>
            <a:r>
              <a:rPr lang="en-US"/>
              <a:t>Click to edit Master title style</a:t>
            </a:r>
          </a:p>
        </p:txBody>
      </p:sp>
    </p:spTree>
    <p:extLst>
      <p:ext uri="{BB962C8B-B14F-4D97-AF65-F5344CB8AC3E}">
        <p14:creationId xmlns:p14="http://schemas.microsoft.com/office/powerpoint/2010/main" val="42814362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23E8AF3B-E1D4-4656-B1D4-4C7E3A1393A3}"/>
              </a:ext>
            </a:extLst>
          </p:cNvPr>
          <p:cNvGraphicFramePr>
            <a:graphicFrameLocks noChangeAspect="1"/>
          </p:cNvGraphicFramePr>
          <p:nvPr userDrawn="1">
            <p:custDataLst>
              <p:tags r:id="rId1"/>
            </p:custDataLst>
            <p:extLst>
              <p:ext uri="{D42A27DB-BD31-4B8C-83A1-F6EECF244321}">
                <p14:modId xmlns:p14="http://schemas.microsoft.com/office/powerpoint/2010/main" val="776894701"/>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6" name="对象 5" hidden="1">
                        <a:extLst>
                          <a:ext uri="{FF2B5EF4-FFF2-40B4-BE49-F238E27FC236}">
                            <a16:creationId xmlns:a16="http://schemas.microsoft.com/office/drawing/2014/main" id="{23E8AF3B-E1D4-4656-B1D4-4C7E3A1393A3}"/>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1596155" y="2389413"/>
            <a:ext cx="4186281" cy="1783443"/>
          </a:xfrm>
        </p:spPr>
        <p:txBody>
          <a:bodyPr vert="horz"/>
          <a:lstStyle>
            <a:lvl1pPr>
              <a:lnSpc>
                <a:spcPct val="75000"/>
              </a:lnSpc>
              <a:defRPr sz="3999"/>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15" name="Picture Placeholder 4"/>
          <p:cNvSpPr>
            <a:spLocks noGrp="1"/>
          </p:cNvSpPr>
          <p:nvPr>
            <p:ph type="pic" sz="quarter" idx="15"/>
          </p:nvPr>
        </p:nvSpPr>
        <p:spPr>
          <a:xfrm>
            <a:off x="5543175" y="3316697"/>
            <a:ext cx="2114195"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defRPr>
            </a:lvl1pPr>
          </a:lstStyle>
          <a:p>
            <a:endParaRPr lang="en-US"/>
          </a:p>
        </p:txBody>
      </p:sp>
      <p:sp>
        <p:nvSpPr>
          <p:cNvPr id="16" name="Picture Placeholder 4"/>
          <p:cNvSpPr>
            <a:spLocks noGrp="1"/>
          </p:cNvSpPr>
          <p:nvPr>
            <p:ph type="pic" sz="quarter" idx="16"/>
          </p:nvPr>
        </p:nvSpPr>
        <p:spPr>
          <a:xfrm>
            <a:off x="7193745" y="2313211"/>
            <a:ext cx="2114195"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defRPr>
            </a:lvl1pPr>
          </a:lstStyle>
          <a:p>
            <a:endParaRPr lang="en-US"/>
          </a:p>
        </p:txBody>
      </p:sp>
      <p:sp>
        <p:nvSpPr>
          <p:cNvPr id="17" name="Picture Placeholder 4"/>
          <p:cNvSpPr>
            <a:spLocks noGrp="1"/>
          </p:cNvSpPr>
          <p:nvPr>
            <p:ph type="pic" sz="quarter" idx="17"/>
          </p:nvPr>
        </p:nvSpPr>
        <p:spPr>
          <a:xfrm>
            <a:off x="8831619" y="1360525"/>
            <a:ext cx="2114195"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defRPr>
            </a:lvl1pPr>
          </a:lstStyle>
          <a:p>
            <a:endParaRPr lang="en-US"/>
          </a:p>
        </p:txBody>
      </p:sp>
      <p:sp>
        <p:nvSpPr>
          <p:cNvPr id="18" name="Picture Placeholder 4"/>
          <p:cNvSpPr>
            <a:spLocks noGrp="1"/>
          </p:cNvSpPr>
          <p:nvPr>
            <p:ph type="pic" sz="quarter" idx="18"/>
          </p:nvPr>
        </p:nvSpPr>
        <p:spPr>
          <a:xfrm>
            <a:off x="10471113" y="405115"/>
            <a:ext cx="2114195"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defRPr>
            </a:lvl1pPr>
          </a:lstStyle>
          <a:p>
            <a:endParaRPr lang="en-US"/>
          </a:p>
        </p:txBody>
      </p:sp>
      <p:sp>
        <p:nvSpPr>
          <p:cNvPr id="19" name="Picture Placeholder 4"/>
          <p:cNvSpPr>
            <a:spLocks noGrp="1"/>
          </p:cNvSpPr>
          <p:nvPr>
            <p:ph type="pic" sz="quarter" idx="19"/>
          </p:nvPr>
        </p:nvSpPr>
        <p:spPr>
          <a:xfrm>
            <a:off x="9957351" y="3910315"/>
            <a:ext cx="2114195"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defRPr>
            </a:lvl1pPr>
          </a:lstStyle>
          <a:p>
            <a:endParaRPr lang="en-US"/>
          </a:p>
        </p:txBody>
      </p:sp>
      <p:sp>
        <p:nvSpPr>
          <p:cNvPr id="20" name="Picture Placeholder 4"/>
          <p:cNvSpPr>
            <a:spLocks noGrp="1"/>
          </p:cNvSpPr>
          <p:nvPr>
            <p:ph type="pic" sz="quarter" idx="20"/>
          </p:nvPr>
        </p:nvSpPr>
        <p:spPr>
          <a:xfrm>
            <a:off x="6055316" y="-243022"/>
            <a:ext cx="2114195"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6397227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43991058-5216-4E4F-9CAD-916F112251A5}"/>
              </a:ext>
            </a:extLst>
          </p:cNvPr>
          <p:cNvGraphicFramePr>
            <a:graphicFrameLocks noChangeAspect="1"/>
          </p:cNvGraphicFramePr>
          <p:nvPr userDrawn="1">
            <p:custDataLst>
              <p:tags r:id="rId1"/>
            </p:custDataLst>
            <p:extLst>
              <p:ext uri="{D42A27DB-BD31-4B8C-83A1-F6EECF244321}">
                <p14:modId xmlns:p14="http://schemas.microsoft.com/office/powerpoint/2010/main" val="1853196853"/>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6" name="对象 5" hidden="1">
                        <a:extLst>
                          <a:ext uri="{FF2B5EF4-FFF2-40B4-BE49-F238E27FC236}">
                            <a16:creationId xmlns:a16="http://schemas.microsoft.com/office/drawing/2014/main" id="{43991058-5216-4E4F-9CAD-916F112251A5}"/>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1596156" y="2389415"/>
            <a:ext cx="4186281" cy="1783443"/>
          </a:xfrm>
        </p:spPr>
        <p:txBody>
          <a:bodyPr vert="horz"/>
          <a:lstStyle>
            <a:lvl1pPr>
              <a:lnSpc>
                <a:spcPct val="75000"/>
              </a:lnSpc>
              <a:defRPr sz="3998"/>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pic>
        <p:nvPicPr>
          <p:cNvPr id="7" name="Picture 2" descr="C:\Users\ruiziv\AppData\Local\Temp\vmware-ruiziv\VMwareDnD\05880fac\XELJ_ppt-spread.png">
            <a:extLst>
              <a:ext uri="{FF2B5EF4-FFF2-40B4-BE49-F238E27FC236}">
                <a16:creationId xmlns:a16="http://schemas.microsoft.com/office/drawing/2014/main" id="{CDC469E2-62C7-4A79-A072-CF8BC95E6D4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l="2400" r="22600"/>
          <a:stretch>
            <a:fillRect/>
          </a:stretch>
        </p:blipFill>
        <p:spPr bwMode="auto">
          <a:xfrm>
            <a:off x="1"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0416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C82AA7AE-3BB8-4445-A9DB-A466E493BB3E}"/>
              </a:ext>
            </a:extLst>
          </p:cNvPr>
          <p:cNvGraphicFramePr>
            <a:graphicFrameLocks noChangeAspect="1"/>
          </p:cNvGraphicFramePr>
          <p:nvPr userDrawn="1">
            <p:custDataLst>
              <p:tags r:id="rId1"/>
            </p:custDataLst>
            <p:extLst>
              <p:ext uri="{D42A27DB-BD31-4B8C-83A1-F6EECF244321}">
                <p14:modId xmlns:p14="http://schemas.microsoft.com/office/powerpoint/2010/main" val="3854009328"/>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6" name="对象 5" hidden="1">
                        <a:extLst>
                          <a:ext uri="{FF2B5EF4-FFF2-40B4-BE49-F238E27FC236}">
                            <a16:creationId xmlns:a16="http://schemas.microsoft.com/office/drawing/2014/main" id="{C82AA7AE-3BB8-4445-A9DB-A466E493BB3E}"/>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1"/>
          <p:cNvSpPr>
            <a:spLocks noGrp="1"/>
          </p:cNvSpPr>
          <p:nvPr>
            <p:ph type="title" hasCustomPrompt="1"/>
          </p:nvPr>
        </p:nvSpPr>
        <p:spPr>
          <a:xfrm>
            <a:off x="1596155" y="2389413"/>
            <a:ext cx="4186281" cy="1783443"/>
          </a:xfrm>
        </p:spPr>
        <p:txBody>
          <a:bodyPr vert="horz"/>
          <a:lstStyle>
            <a:lvl1pPr>
              <a:lnSpc>
                <a:spcPct val="75000"/>
              </a:lnSpc>
              <a:defRPr sz="3999"/>
            </a:lvl1pPr>
          </a:lstStyle>
          <a:p>
            <a:r>
              <a:rPr lang="en-US"/>
              <a:t>Click to edit Master title style</a:t>
            </a:r>
            <a:endParaRPr lang="en-US" dirty="0"/>
          </a:p>
        </p:txBody>
      </p:sp>
      <p:sp>
        <p:nvSpPr>
          <p:cNvPr id="8" name="Picture Placeholder 7"/>
          <p:cNvSpPr>
            <a:spLocks noGrp="1"/>
          </p:cNvSpPr>
          <p:nvPr>
            <p:ph type="pic" sz="quarter" idx="12"/>
          </p:nvPr>
        </p:nvSpPr>
        <p:spPr>
          <a:xfrm>
            <a:off x="9497623" y="1285773"/>
            <a:ext cx="4285338" cy="42864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2" name="Oval 1"/>
          <p:cNvSpPr/>
          <p:nvPr userDrawn="1"/>
        </p:nvSpPr>
        <p:spPr>
          <a:xfrm>
            <a:off x="4697813" y="1285773"/>
            <a:ext cx="4287817" cy="428893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7"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Tree>
    <p:extLst>
      <p:ext uri="{BB962C8B-B14F-4D97-AF65-F5344CB8AC3E}">
        <p14:creationId xmlns:p14="http://schemas.microsoft.com/office/powerpoint/2010/main" val="295080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ppt_x"/>
                                          </p:val>
                                        </p:tav>
                                        <p:tav tm="100000">
                                          <p:val>
                                            <p:strVal val="#ppt_x"/>
                                          </p:val>
                                        </p:tav>
                                      </p:tavLst>
                                    </p:anim>
                                    <p:anim calcmode="lin" valueType="num">
                                      <p:cBhvr additive="base">
                                        <p:cTn id="12" dur="7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22ECE9A4-1DDB-4204-82FC-EB47F7537B4A}"/>
              </a:ext>
            </a:extLst>
          </p:cNvPr>
          <p:cNvGraphicFramePr>
            <a:graphicFrameLocks noChangeAspect="1"/>
          </p:cNvGraphicFramePr>
          <p:nvPr userDrawn="1">
            <p:custDataLst>
              <p:tags r:id="rId1"/>
            </p:custDataLst>
            <p:extLst>
              <p:ext uri="{D42A27DB-BD31-4B8C-83A1-F6EECF244321}">
                <p14:modId xmlns:p14="http://schemas.microsoft.com/office/powerpoint/2010/main" val="468438494"/>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6" name="对象 5" hidden="1">
                        <a:extLst>
                          <a:ext uri="{FF2B5EF4-FFF2-40B4-BE49-F238E27FC236}">
                            <a16:creationId xmlns:a16="http://schemas.microsoft.com/office/drawing/2014/main" id="{22ECE9A4-1DDB-4204-82FC-EB47F7537B4A}"/>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a:defRPr sz="3598"/>
            </a:lvl1pPr>
          </a:lstStyle>
          <a:p>
            <a:r>
              <a:rPr lang="en-US"/>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Tree>
    <p:extLst>
      <p:ext uri="{BB962C8B-B14F-4D97-AF65-F5344CB8AC3E}">
        <p14:creationId xmlns:p14="http://schemas.microsoft.com/office/powerpoint/2010/main" val="25017229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图片占位符 2">
            <a:extLst>
              <a:ext uri="{FF2B5EF4-FFF2-40B4-BE49-F238E27FC236}">
                <a16:creationId xmlns:a16="http://schemas.microsoft.com/office/drawing/2014/main" id="{E46D7CA7-5B8D-4C7E-A930-41A889A22377}"/>
              </a:ext>
            </a:extLst>
          </p:cNvPr>
          <p:cNvSpPr>
            <a:spLocks noGrp="1"/>
          </p:cNvSpPr>
          <p:nvPr>
            <p:ph type="pic" sz="quarter" idx="10"/>
          </p:nvPr>
        </p:nvSpPr>
        <p:spPr>
          <a:xfrm>
            <a:off x="1" y="0"/>
            <a:ext cx="12188825" cy="6858000"/>
          </a:xfrm>
        </p:spPr>
        <p:txBody>
          <a:bodyPr anchor="ctr">
            <a:normAutofit/>
          </a:bodyPr>
          <a:lstStyle>
            <a:lvl1pPr algn="ctr">
              <a:defRPr sz="1798"/>
            </a:lvl1pPr>
          </a:lstStyle>
          <a:p>
            <a:endParaRPr lang="zh-CN" altLang="en-US"/>
          </a:p>
        </p:txBody>
      </p:sp>
    </p:spTree>
    <p:extLst>
      <p:ext uri="{BB962C8B-B14F-4D97-AF65-F5344CB8AC3E}">
        <p14:creationId xmlns:p14="http://schemas.microsoft.com/office/powerpoint/2010/main" val="10286218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5551572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C82AA7AE-3BB8-4445-A9DB-A466E493BB3E}"/>
              </a:ext>
            </a:extLst>
          </p:cNvPr>
          <p:cNvGraphicFramePr>
            <a:graphicFrameLocks noChangeAspect="1"/>
          </p:cNvGraphicFramePr>
          <p:nvPr userDrawn="1">
            <p:custDataLst>
              <p:tags r:id="rId1"/>
            </p:custDataLst>
            <p:extLst>
              <p:ext uri="{D42A27DB-BD31-4B8C-83A1-F6EECF244321}">
                <p14:modId xmlns:p14="http://schemas.microsoft.com/office/powerpoint/2010/main" val="3230223164"/>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6" name="对象 5" hidden="1">
                        <a:extLst>
                          <a:ext uri="{FF2B5EF4-FFF2-40B4-BE49-F238E27FC236}">
                            <a16:creationId xmlns:a16="http://schemas.microsoft.com/office/drawing/2014/main" id="{C82AA7AE-3BB8-4445-A9DB-A466E493BB3E}"/>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1"/>
          <p:cNvSpPr>
            <a:spLocks noGrp="1"/>
          </p:cNvSpPr>
          <p:nvPr>
            <p:ph type="title" hasCustomPrompt="1"/>
          </p:nvPr>
        </p:nvSpPr>
        <p:spPr>
          <a:xfrm>
            <a:off x="1596156" y="2389415"/>
            <a:ext cx="4186281" cy="1783443"/>
          </a:xfrm>
        </p:spPr>
        <p:txBody>
          <a:bodyPr vert="horz"/>
          <a:lstStyle>
            <a:lvl1pPr>
              <a:lnSpc>
                <a:spcPct val="75000"/>
              </a:lnSpc>
              <a:defRPr sz="3998"/>
            </a:lvl1pPr>
          </a:lstStyle>
          <a:p>
            <a:r>
              <a:rPr lang="en-US"/>
              <a:t>Click to edit Master title style</a:t>
            </a:r>
            <a:endParaRPr lang="en-US" dirty="0"/>
          </a:p>
        </p:txBody>
      </p:sp>
      <p:sp>
        <p:nvSpPr>
          <p:cNvPr id="8" name="Picture Placeholder 7"/>
          <p:cNvSpPr>
            <a:spLocks noGrp="1"/>
          </p:cNvSpPr>
          <p:nvPr>
            <p:ph type="pic" sz="quarter" idx="12"/>
          </p:nvPr>
        </p:nvSpPr>
        <p:spPr>
          <a:xfrm>
            <a:off x="9497623" y="1285773"/>
            <a:ext cx="4285338" cy="42864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2" name="Oval 1"/>
          <p:cNvSpPr/>
          <p:nvPr userDrawn="1"/>
        </p:nvSpPr>
        <p:spPr>
          <a:xfrm>
            <a:off x="4697813" y="1285773"/>
            <a:ext cx="4287817" cy="428893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7"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Tree>
    <p:extLst>
      <p:ext uri="{BB962C8B-B14F-4D97-AF65-F5344CB8AC3E}">
        <p14:creationId xmlns:p14="http://schemas.microsoft.com/office/powerpoint/2010/main" val="200624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ppt_x"/>
                                          </p:val>
                                        </p:tav>
                                        <p:tav tm="100000">
                                          <p:val>
                                            <p:strVal val="#ppt_x"/>
                                          </p:val>
                                        </p:tav>
                                      </p:tavLst>
                                    </p:anim>
                                    <p:anim calcmode="lin" valueType="num">
                                      <p:cBhvr additive="base">
                                        <p:cTn id="12" dur="7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accent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691202" y="1285773"/>
            <a:ext cx="4285338" cy="42864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6" name="Oval 5"/>
          <p:cNvSpPr/>
          <p:nvPr userDrawn="1"/>
        </p:nvSpPr>
        <p:spPr>
          <a:xfrm>
            <a:off x="2081125" y="1283293"/>
            <a:ext cx="4287817" cy="42889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7" name="Oval 6"/>
          <p:cNvSpPr/>
          <p:nvPr userDrawn="1"/>
        </p:nvSpPr>
        <p:spPr>
          <a:xfrm>
            <a:off x="6855929" y="1285773"/>
            <a:ext cx="4287817" cy="428893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8" name="Oval 7"/>
          <p:cNvSpPr/>
          <p:nvPr userDrawn="1"/>
        </p:nvSpPr>
        <p:spPr>
          <a:xfrm>
            <a:off x="11630734" y="1285773"/>
            <a:ext cx="4287817" cy="428893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10" name="Text Placeholder 9"/>
          <p:cNvSpPr>
            <a:spLocks noGrp="1"/>
          </p:cNvSpPr>
          <p:nvPr>
            <p:ph type="body" sz="quarter" idx="13"/>
          </p:nvPr>
        </p:nvSpPr>
        <p:spPr>
          <a:xfrm>
            <a:off x="2516308" y="3141041"/>
            <a:ext cx="3405279" cy="914400"/>
          </a:xfrm>
        </p:spPr>
        <p:txBody>
          <a:bodyPr>
            <a:normAutofit/>
          </a:bodyPr>
          <a:lstStyle>
            <a:lvl1pPr algn="ctr">
              <a:lnSpc>
                <a:spcPct val="90000"/>
              </a:lnSpc>
              <a:defRPr sz="1798" b="1" i="0">
                <a:latin typeface="Open Sans" charset="0"/>
                <a:ea typeface="Open Sans" charset="0"/>
                <a:cs typeface="Open Sans" charset="0"/>
              </a:defRPr>
            </a:lvl1pPr>
          </a:lstStyle>
          <a:p>
            <a:pPr lvl="0"/>
            <a:r>
              <a:rPr lang="en-US" dirty="0"/>
              <a:t>Click to edit Master </a:t>
            </a:r>
            <a:r>
              <a:rPr lang="en-US"/>
              <a:t>text styles</a:t>
            </a:r>
            <a:endParaRPr lang="en-US" dirty="0"/>
          </a:p>
        </p:txBody>
      </p:sp>
      <p:sp>
        <p:nvSpPr>
          <p:cNvPr id="11" name="TextBox 10"/>
          <p:cNvSpPr txBox="1"/>
          <p:nvPr userDrawn="1"/>
        </p:nvSpPr>
        <p:spPr>
          <a:xfrm>
            <a:off x="4051792" y="4399729"/>
            <a:ext cx="346480" cy="646331"/>
          </a:xfrm>
          <a:prstGeom prst="rect">
            <a:avLst/>
          </a:prstGeom>
          <a:noFill/>
        </p:spPr>
        <p:txBody>
          <a:bodyPr wrap="none" rtlCol="0">
            <a:spAutoFit/>
          </a:bodyPr>
          <a:lstStyle/>
          <a:p>
            <a:pPr algn="ctr"/>
            <a:r>
              <a:rPr lang="en-US" sz="3598"/>
              <a:t>“</a:t>
            </a:r>
          </a:p>
        </p:txBody>
      </p:sp>
    </p:spTree>
    <p:extLst>
      <p:ext uri="{BB962C8B-B14F-4D97-AF65-F5344CB8AC3E}">
        <p14:creationId xmlns:p14="http://schemas.microsoft.com/office/powerpoint/2010/main" val="25206586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graphicFrame>
        <p:nvGraphicFramePr>
          <p:cNvPr id="5" name="对象 4" hidden="1">
            <a:extLst>
              <a:ext uri="{FF2B5EF4-FFF2-40B4-BE49-F238E27FC236}">
                <a16:creationId xmlns:a16="http://schemas.microsoft.com/office/drawing/2014/main" id="{4C050A85-8337-4EDC-8EF9-BBCA8D6762B5}"/>
              </a:ext>
            </a:extLst>
          </p:cNvPr>
          <p:cNvGraphicFramePr>
            <a:graphicFrameLocks noChangeAspect="1"/>
          </p:cNvGraphicFramePr>
          <p:nvPr userDrawn="1">
            <p:custDataLst>
              <p:tags r:id="rId1"/>
            </p:custDataLst>
            <p:extLst>
              <p:ext uri="{D42A27DB-BD31-4B8C-83A1-F6EECF244321}">
                <p14:modId xmlns:p14="http://schemas.microsoft.com/office/powerpoint/2010/main" val="1661650036"/>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5" name="对象 4" hidden="1">
                        <a:extLst>
                          <a:ext uri="{FF2B5EF4-FFF2-40B4-BE49-F238E27FC236}">
                            <a16:creationId xmlns:a16="http://schemas.microsoft.com/office/drawing/2014/main" id="{4C050A85-8337-4EDC-8EF9-BBCA8D6762B5}"/>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9" name="Picture Placeholder 8"/>
          <p:cNvSpPr>
            <a:spLocks noGrp="1"/>
          </p:cNvSpPr>
          <p:nvPr>
            <p:ph type="pic" sz="quarter" idx="12"/>
          </p:nvPr>
        </p:nvSpPr>
        <p:spPr>
          <a:xfrm>
            <a:off x="2" y="2621831"/>
            <a:ext cx="3563907" cy="4236173"/>
          </a:xfrm>
          <a:custGeom>
            <a:avLst/>
            <a:gdLst>
              <a:gd name="connsiteX0" fmla="*/ 1010321 w 3564835"/>
              <a:gd name="connsiteY0" fmla="*/ 0 h 4236173"/>
              <a:gd name="connsiteX1" fmla="*/ 3564835 w 3564835"/>
              <a:gd name="connsiteY1" fmla="*/ 2554514 h 4236173"/>
              <a:gd name="connsiteX2" fmla="*/ 2981508 w 3564835"/>
              <a:gd name="connsiteY2" fmla="*/ 4179422 h 4236173"/>
              <a:gd name="connsiteX3" fmla="*/ 2929929 w 3564835"/>
              <a:gd name="connsiteY3" fmla="*/ 4236173 h 4236173"/>
              <a:gd name="connsiteX4" fmla="*/ 0 w 3564835"/>
              <a:gd name="connsiteY4" fmla="*/ 4236173 h 4236173"/>
              <a:gd name="connsiteX5" fmla="*/ 0 w 3564835"/>
              <a:gd name="connsiteY5" fmla="*/ 208449 h 4236173"/>
              <a:gd name="connsiteX6" fmla="*/ 15989 w 3564835"/>
              <a:gd name="connsiteY6" fmla="*/ 200747 h 4236173"/>
              <a:gd name="connsiteX7" fmla="*/ 1010321 w 3564835"/>
              <a:gd name="connsiteY7" fmla="*/ 0 h 423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835" h="4236173">
                <a:moveTo>
                  <a:pt x="1010321" y="0"/>
                </a:moveTo>
                <a:cubicBezTo>
                  <a:pt x="2421140" y="0"/>
                  <a:pt x="3564835" y="1143695"/>
                  <a:pt x="3564835" y="2554514"/>
                </a:cubicBezTo>
                <a:cubicBezTo>
                  <a:pt x="3564835" y="3171748"/>
                  <a:pt x="3345925" y="3737852"/>
                  <a:pt x="2981508" y="4179422"/>
                </a:cubicBezTo>
                <a:lnTo>
                  <a:pt x="2929929" y="4236173"/>
                </a:lnTo>
                <a:lnTo>
                  <a:pt x="0" y="4236173"/>
                </a:lnTo>
                <a:lnTo>
                  <a:pt x="0" y="208449"/>
                </a:lnTo>
                <a:lnTo>
                  <a:pt x="15989" y="200747"/>
                </a:lnTo>
                <a:cubicBezTo>
                  <a:pt x="321607" y="71481"/>
                  <a:pt x="657617" y="0"/>
                  <a:pt x="1010321"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 name="Title 1"/>
          <p:cNvSpPr>
            <a:spLocks noGrp="1"/>
          </p:cNvSpPr>
          <p:nvPr>
            <p:ph type="title" hasCustomPrompt="1"/>
          </p:nvPr>
        </p:nvSpPr>
        <p:spPr>
          <a:xfrm>
            <a:off x="1596156" y="2389415"/>
            <a:ext cx="4186281" cy="1783443"/>
          </a:xfrm>
        </p:spPr>
        <p:txBody>
          <a:bodyPr vert="horz"/>
          <a:lstStyle>
            <a:lvl1pPr>
              <a:lnSpc>
                <a:spcPct val="75000"/>
              </a:lnSpc>
              <a:defRPr sz="3998"/>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6"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Tree>
    <p:extLst>
      <p:ext uri="{BB962C8B-B14F-4D97-AF65-F5344CB8AC3E}">
        <p14:creationId xmlns:p14="http://schemas.microsoft.com/office/powerpoint/2010/main" val="17553365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CB553A64-82D9-4338-8D85-6E5BB3D10535}"/>
              </a:ext>
            </a:extLst>
          </p:cNvPr>
          <p:cNvGraphicFramePr>
            <a:graphicFrameLocks noChangeAspect="1"/>
          </p:cNvGraphicFramePr>
          <p:nvPr userDrawn="1">
            <p:custDataLst>
              <p:tags r:id="rId1"/>
            </p:custDataLst>
            <p:extLst>
              <p:ext uri="{D42A27DB-BD31-4B8C-83A1-F6EECF244321}">
                <p14:modId xmlns:p14="http://schemas.microsoft.com/office/powerpoint/2010/main" val="751667149"/>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6" name="对象 5" hidden="1">
                        <a:extLst>
                          <a:ext uri="{FF2B5EF4-FFF2-40B4-BE49-F238E27FC236}">
                            <a16:creationId xmlns:a16="http://schemas.microsoft.com/office/drawing/2014/main" id="{CB553A64-82D9-4338-8D85-6E5BB3D10535}"/>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1596156" y="1432831"/>
            <a:ext cx="5067952" cy="1028700"/>
          </a:xfrm>
        </p:spPr>
        <p:txBody>
          <a:bodyPr vert="horz"/>
          <a:lstStyle>
            <a:lvl1pPr>
              <a:defRPr sz="3598"/>
            </a:lvl1pPr>
          </a:lstStyle>
          <a:p>
            <a:r>
              <a:rPr lang="en-US"/>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8" name="Picture Placeholder 7"/>
          <p:cNvSpPr>
            <a:spLocks noGrp="1"/>
          </p:cNvSpPr>
          <p:nvPr>
            <p:ph type="pic" sz="quarter" idx="12"/>
          </p:nvPr>
        </p:nvSpPr>
        <p:spPr>
          <a:xfrm>
            <a:off x="7072797" y="0"/>
            <a:ext cx="5116028" cy="6858000"/>
          </a:xfrm>
          <a:custGeom>
            <a:avLst/>
            <a:gdLst>
              <a:gd name="connsiteX0" fmla="*/ 1551265 w 5117361"/>
              <a:gd name="connsiteY0" fmla="*/ 0 h 6858000"/>
              <a:gd name="connsiteX1" fmla="*/ 5117361 w 5117361"/>
              <a:gd name="connsiteY1" fmla="*/ 0 h 6858000"/>
              <a:gd name="connsiteX2" fmla="*/ 5117361 w 5117361"/>
              <a:gd name="connsiteY2" fmla="*/ 6858000 h 6858000"/>
              <a:gd name="connsiteX3" fmla="*/ 1551265 w 5117361"/>
              <a:gd name="connsiteY3" fmla="*/ 6858000 h 6858000"/>
              <a:gd name="connsiteX4" fmla="*/ 1496804 w 5117361"/>
              <a:gd name="connsiteY4" fmla="*/ 6810825 h 6858000"/>
              <a:gd name="connsiteX5" fmla="*/ 0 w 5117361"/>
              <a:gd name="connsiteY5" fmla="*/ 3429000 h 6858000"/>
              <a:gd name="connsiteX6" fmla="*/ 1496804 w 5117361"/>
              <a:gd name="connsiteY6" fmla="*/ 47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61" h="6858000">
                <a:moveTo>
                  <a:pt x="1551265" y="0"/>
                </a:moveTo>
                <a:lnTo>
                  <a:pt x="5117361" y="0"/>
                </a:lnTo>
                <a:lnTo>
                  <a:pt x="5117361" y="6858000"/>
                </a:lnTo>
                <a:lnTo>
                  <a:pt x="1551265" y="6858000"/>
                </a:lnTo>
                <a:lnTo>
                  <a:pt x="1496804" y="6810825"/>
                </a:lnTo>
                <a:cubicBezTo>
                  <a:pt x="577286" y="5975085"/>
                  <a:pt x="0" y="4769459"/>
                  <a:pt x="0" y="3429000"/>
                </a:cubicBezTo>
                <a:cubicBezTo>
                  <a:pt x="0" y="2088542"/>
                  <a:pt x="577286" y="882916"/>
                  <a:pt x="1496804" y="47175"/>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9156712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040304" y="-626165"/>
            <a:ext cx="8108218" cy="811033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8998363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chemeClr val="accent1"/>
        </a:solidFill>
        <a:effectLst/>
      </p:bgPr>
    </p:bg>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A611BF15-5D0F-4696-B4FD-CEBA366DC043}"/>
              </a:ext>
            </a:extLst>
          </p:cNvPr>
          <p:cNvGraphicFramePr>
            <a:graphicFrameLocks noChangeAspect="1"/>
          </p:cNvGraphicFramePr>
          <p:nvPr userDrawn="1">
            <p:custDataLst>
              <p:tags r:id="rId1"/>
            </p:custDataLst>
            <p:extLst>
              <p:ext uri="{D42A27DB-BD31-4B8C-83A1-F6EECF244321}">
                <p14:modId xmlns:p14="http://schemas.microsoft.com/office/powerpoint/2010/main" val="944883407"/>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6" name="对象 5" hidden="1">
                        <a:extLst>
                          <a:ext uri="{FF2B5EF4-FFF2-40B4-BE49-F238E27FC236}">
                            <a16:creationId xmlns:a16="http://schemas.microsoft.com/office/drawing/2014/main" id="{A611BF15-5D0F-4696-B4FD-CEBA366DC043}"/>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741929" y="-1924878"/>
            <a:ext cx="10704968" cy="1070775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4" name="Title 1"/>
          <p:cNvSpPr>
            <a:spLocks noGrp="1"/>
          </p:cNvSpPr>
          <p:nvPr>
            <p:ph type="title" hasCustomPrompt="1"/>
          </p:nvPr>
        </p:nvSpPr>
        <p:spPr>
          <a:xfrm>
            <a:off x="1596156" y="2389415"/>
            <a:ext cx="4186281" cy="1783443"/>
          </a:xfrm>
        </p:spPr>
        <p:txBody>
          <a:bodyPr vert="horz"/>
          <a:lstStyle>
            <a:lvl1pPr>
              <a:lnSpc>
                <a:spcPct val="75000"/>
              </a:lnSpc>
              <a:defRPr sz="3998"/>
            </a:lvl1pPr>
          </a:lstStyle>
          <a:p>
            <a:r>
              <a:rPr lang="en-US" dirty="0"/>
              <a:t>Click to edit Master title style</a:t>
            </a:r>
          </a:p>
        </p:txBody>
      </p:sp>
    </p:spTree>
    <p:extLst>
      <p:ext uri="{BB962C8B-B14F-4D97-AF65-F5344CB8AC3E}">
        <p14:creationId xmlns:p14="http://schemas.microsoft.com/office/powerpoint/2010/main" val="35021766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graphicFrame>
        <p:nvGraphicFramePr>
          <p:cNvPr id="5" name="对象 4" hidden="1">
            <a:extLst>
              <a:ext uri="{FF2B5EF4-FFF2-40B4-BE49-F238E27FC236}">
                <a16:creationId xmlns:a16="http://schemas.microsoft.com/office/drawing/2014/main" id="{D7F5E594-64FE-42F9-84D2-E65C7E0A1F6D}"/>
              </a:ext>
            </a:extLst>
          </p:cNvPr>
          <p:cNvGraphicFramePr>
            <a:graphicFrameLocks noChangeAspect="1"/>
          </p:cNvGraphicFramePr>
          <p:nvPr userDrawn="1">
            <p:custDataLst>
              <p:tags r:id="rId1"/>
            </p:custDataLst>
            <p:extLst>
              <p:ext uri="{D42A27DB-BD31-4B8C-83A1-F6EECF244321}">
                <p14:modId xmlns:p14="http://schemas.microsoft.com/office/powerpoint/2010/main" val="1176473390"/>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5" name="对象 4" hidden="1">
                        <a:extLst>
                          <a:ext uri="{FF2B5EF4-FFF2-40B4-BE49-F238E27FC236}">
                            <a16:creationId xmlns:a16="http://schemas.microsoft.com/office/drawing/2014/main" id="{D7F5E594-64FE-42F9-84D2-E65C7E0A1F6D}"/>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1596156" y="2389415"/>
            <a:ext cx="4186281" cy="1783443"/>
          </a:xfrm>
        </p:spPr>
        <p:txBody>
          <a:bodyPr vert="horz"/>
          <a:lstStyle>
            <a:lvl1pPr>
              <a:lnSpc>
                <a:spcPct val="75000"/>
              </a:lnSpc>
              <a:defRPr sz="3998"/>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6"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7" name="Picture Placeholder 7"/>
          <p:cNvSpPr>
            <a:spLocks noGrp="1"/>
          </p:cNvSpPr>
          <p:nvPr>
            <p:ph type="pic" sz="quarter" idx="12"/>
          </p:nvPr>
        </p:nvSpPr>
        <p:spPr>
          <a:xfrm>
            <a:off x="6405681" y="1629073"/>
            <a:ext cx="3598917"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8" name="Picture Placeholder 7"/>
          <p:cNvSpPr>
            <a:spLocks noGrp="1"/>
          </p:cNvSpPr>
          <p:nvPr>
            <p:ph type="pic" sz="quarter" idx="13"/>
          </p:nvPr>
        </p:nvSpPr>
        <p:spPr>
          <a:xfrm>
            <a:off x="10389367" y="1629073"/>
            <a:ext cx="3598917"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525788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accent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691202" y="1285773"/>
            <a:ext cx="4285338" cy="42864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6" name="Oval 5"/>
          <p:cNvSpPr/>
          <p:nvPr userDrawn="1"/>
        </p:nvSpPr>
        <p:spPr>
          <a:xfrm>
            <a:off x="2081124" y="1283293"/>
            <a:ext cx="4287817" cy="42889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7" name="Oval 6"/>
          <p:cNvSpPr/>
          <p:nvPr userDrawn="1"/>
        </p:nvSpPr>
        <p:spPr>
          <a:xfrm>
            <a:off x="6855929" y="1285773"/>
            <a:ext cx="4287817" cy="428893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8" name="Oval 7"/>
          <p:cNvSpPr/>
          <p:nvPr userDrawn="1"/>
        </p:nvSpPr>
        <p:spPr>
          <a:xfrm>
            <a:off x="11630734" y="1285773"/>
            <a:ext cx="4287817" cy="428893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0" name="Text Placeholder 9"/>
          <p:cNvSpPr>
            <a:spLocks noGrp="1"/>
          </p:cNvSpPr>
          <p:nvPr>
            <p:ph type="body" sz="quarter" idx="13"/>
          </p:nvPr>
        </p:nvSpPr>
        <p:spPr>
          <a:xfrm>
            <a:off x="2516307" y="3141041"/>
            <a:ext cx="3405279" cy="914400"/>
          </a:xfrm>
        </p:spPr>
        <p:txBody>
          <a:bodyPr>
            <a:normAutofit/>
          </a:bodyPr>
          <a:lstStyle>
            <a:lvl1pPr algn="ctr">
              <a:lnSpc>
                <a:spcPct val="90000"/>
              </a:lnSpc>
              <a:defRPr sz="1799" b="1" i="0">
                <a:latin typeface="Open Sans" charset="0"/>
                <a:ea typeface="Open Sans" charset="0"/>
                <a:cs typeface="Open Sans" charset="0"/>
              </a:defRPr>
            </a:lvl1pPr>
          </a:lstStyle>
          <a:p>
            <a:pPr lvl="0"/>
            <a:r>
              <a:rPr lang="en-US" dirty="0"/>
              <a:t>Click to edit Master </a:t>
            </a:r>
            <a:r>
              <a:rPr lang="en-US"/>
              <a:t>text styles</a:t>
            </a:r>
            <a:endParaRPr lang="en-US" dirty="0"/>
          </a:p>
        </p:txBody>
      </p:sp>
      <p:sp>
        <p:nvSpPr>
          <p:cNvPr id="11" name="TextBox 10"/>
          <p:cNvSpPr txBox="1"/>
          <p:nvPr userDrawn="1"/>
        </p:nvSpPr>
        <p:spPr>
          <a:xfrm>
            <a:off x="4051792" y="4399727"/>
            <a:ext cx="346480" cy="646331"/>
          </a:xfrm>
          <a:prstGeom prst="rect">
            <a:avLst/>
          </a:prstGeom>
          <a:noFill/>
        </p:spPr>
        <p:txBody>
          <a:bodyPr wrap="none" rtlCol="0">
            <a:spAutoFit/>
          </a:bodyPr>
          <a:lstStyle/>
          <a:p>
            <a:pPr algn="ctr"/>
            <a:r>
              <a:rPr lang="en-US" sz="3599"/>
              <a:t>“</a:t>
            </a:r>
          </a:p>
        </p:txBody>
      </p:sp>
    </p:spTree>
    <p:extLst>
      <p:ext uri="{BB962C8B-B14F-4D97-AF65-F5344CB8AC3E}">
        <p14:creationId xmlns:p14="http://schemas.microsoft.com/office/powerpoint/2010/main" val="23093598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6"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7" name="Picture Placeholder 7"/>
          <p:cNvSpPr>
            <a:spLocks noGrp="1"/>
          </p:cNvSpPr>
          <p:nvPr>
            <p:ph type="pic" sz="quarter" idx="12"/>
          </p:nvPr>
        </p:nvSpPr>
        <p:spPr>
          <a:xfrm>
            <a:off x="-1797091" y="1629073"/>
            <a:ext cx="3598917"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8" name="Picture Placeholder 7"/>
          <p:cNvSpPr>
            <a:spLocks noGrp="1"/>
          </p:cNvSpPr>
          <p:nvPr>
            <p:ph type="pic" sz="quarter" idx="13"/>
          </p:nvPr>
        </p:nvSpPr>
        <p:spPr>
          <a:xfrm>
            <a:off x="2161909" y="1629073"/>
            <a:ext cx="3598917"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9" name="Picture Placeholder 7"/>
          <p:cNvSpPr>
            <a:spLocks noGrp="1"/>
          </p:cNvSpPr>
          <p:nvPr>
            <p:ph type="pic" sz="quarter" idx="14"/>
          </p:nvPr>
        </p:nvSpPr>
        <p:spPr>
          <a:xfrm>
            <a:off x="6005925" y="1359290"/>
            <a:ext cx="4138342" cy="413942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0" name="Picture Placeholder 7"/>
          <p:cNvSpPr>
            <a:spLocks noGrp="1"/>
          </p:cNvSpPr>
          <p:nvPr>
            <p:ph type="pic" sz="quarter" idx="15"/>
          </p:nvPr>
        </p:nvSpPr>
        <p:spPr>
          <a:xfrm>
            <a:off x="10389367" y="1629073"/>
            <a:ext cx="3598917"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7565061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6"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7" name="Picture Placeholder 7"/>
          <p:cNvSpPr>
            <a:spLocks noGrp="1"/>
          </p:cNvSpPr>
          <p:nvPr>
            <p:ph type="pic" sz="quarter" idx="12"/>
          </p:nvPr>
        </p:nvSpPr>
        <p:spPr>
          <a:xfrm>
            <a:off x="-1797091" y="1629073"/>
            <a:ext cx="3598917"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8" name="Picture Placeholder 7"/>
          <p:cNvSpPr>
            <a:spLocks noGrp="1"/>
          </p:cNvSpPr>
          <p:nvPr>
            <p:ph type="pic" sz="quarter" idx="13"/>
          </p:nvPr>
        </p:nvSpPr>
        <p:spPr>
          <a:xfrm>
            <a:off x="2161909" y="1629073"/>
            <a:ext cx="3598917"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0" name="Picture Placeholder 7"/>
          <p:cNvSpPr>
            <a:spLocks noGrp="1"/>
          </p:cNvSpPr>
          <p:nvPr>
            <p:ph type="pic" sz="quarter" idx="15"/>
          </p:nvPr>
        </p:nvSpPr>
        <p:spPr>
          <a:xfrm>
            <a:off x="6120907" y="1629073"/>
            <a:ext cx="3598917"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22929530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6" name="Picture Placeholder 7"/>
          <p:cNvSpPr>
            <a:spLocks noGrp="1"/>
          </p:cNvSpPr>
          <p:nvPr>
            <p:ph type="pic" sz="quarter" idx="12"/>
          </p:nvPr>
        </p:nvSpPr>
        <p:spPr>
          <a:xfrm>
            <a:off x="1596156" y="1554465"/>
            <a:ext cx="4125241"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42569176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chemeClr val="accent1"/>
        </a:solidFill>
        <a:effectLst/>
      </p:bgPr>
    </p:bg>
    <p:spTree>
      <p:nvGrpSpPr>
        <p:cNvPr id="1" name=""/>
        <p:cNvGrpSpPr/>
        <p:nvPr/>
      </p:nvGrpSpPr>
      <p:grpSpPr>
        <a:xfrm>
          <a:off x="0" y="0"/>
          <a:ext cx="0" cy="0"/>
          <a:chOff x="0" y="0"/>
          <a:chExt cx="0" cy="0"/>
        </a:xfrm>
      </p:grpSpPr>
      <p:graphicFrame>
        <p:nvGraphicFramePr>
          <p:cNvPr id="4" name="对象 3" hidden="1">
            <a:extLst>
              <a:ext uri="{FF2B5EF4-FFF2-40B4-BE49-F238E27FC236}">
                <a16:creationId xmlns:a16="http://schemas.microsoft.com/office/drawing/2014/main" id="{120F3BB9-B97B-49EC-A0BC-CDABA2E9141A}"/>
              </a:ext>
            </a:extLst>
          </p:cNvPr>
          <p:cNvGraphicFramePr>
            <a:graphicFrameLocks noChangeAspect="1"/>
          </p:cNvGraphicFramePr>
          <p:nvPr userDrawn="1">
            <p:custDataLst>
              <p:tags r:id="rId1"/>
            </p:custDataLst>
            <p:extLst>
              <p:ext uri="{D42A27DB-BD31-4B8C-83A1-F6EECF244321}">
                <p14:modId xmlns:p14="http://schemas.microsoft.com/office/powerpoint/2010/main" val="47653830"/>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4" name="对象 3" hidden="1">
                        <a:extLst>
                          <a:ext uri="{FF2B5EF4-FFF2-40B4-BE49-F238E27FC236}">
                            <a16:creationId xmlns:a16="http://schemas.microsoft.com/office/drawing/2014/main" id="{120F3BB9-B97B-49EC-A0BC-CDABA2E9141A}"/>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6" name="Picture Placeholder 7"/>
          <p:cNvSpPr>
            <a:spLocks noGrp="1"/>
          </p:cNvSpPr>
          <p:nvPr>
            <p:ph type="pic" sz="quarter" idx="12"/>
          </p:nvPr>
        </p:nvSpPr>
        <p:spPr>
          <a:xfrm>
            <a:off x="4772508" y="-2025910"/>
            <a:ext cx="9086951" cy="9089318"/>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7" name="Title 1"/>
          <p:cNvSpPr>
            <a:spLocks noGrp="1"/>
          </p:cNvSpPr>
          <p:nvPr>
            <p:ph type="title" hasCustomPrompt="1"/>
          </p:nvPr>
        </p:nvSpPr>
        <p:spPr>
          <a:xfrm>
            <a:off x="1596156" y="2389415"/>
            <a:ext cx="4186281" cy="1783443"/>
          </a:xfrm>
        </p:spPr>
        <p:txBody>
          <a:bodyPr vert="horz"/>
          <a:lstStyle>
            <a:lvl1pPr>
              <a:lnSpc>
                <a:spcPct val="75000"/>
              </a:lnSpc>
              <a:defRPr sz="5396"/>
            </a:lvl1pPr>
          </a:lstStyle>
          <a:p>
            <a:r>
              <a:rPr lang="en-US" dirty="0"/>
              <a:t>Click to edit Master title style</a:t>
            </a:r>
          </a:p>
        </p:txBody>
      </p:sp>
      <p:sp>
        <p:nvSpPr>
          <p:cNvPr id="8"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Tree>
    <p:extLst>
      <p:ext uri="{BB962C8B-B14F-4D97-AF65-F5344CB8AC3E}">
        <p14:creationId xmlns:p14="http://schemas.microsoft.com/office/powerpoint/2010/main" val="42512268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graphicFrame>
        <p:nvGraphicFramePr>
          <p:cNvPr id="11" name="对象 10" hidden="1">
            <a:extLst>
              <a:ext uri="{FF2B5EF4-FFF2-40B4-BE49-F238E27FC236}">
                <a16:creationId xmlns:a16="http://schemas.microsoft.com/office/drawing/2014/main" id="{AD8AFE2E-E774-4248-AA62-FCDF3BA5E84F}"/>
              </a:ext>
            </a:extLst>
          </p:cNvPr>
          <p:cNvGraphicFramePr>
            <a:graphicFrameLocks noChangeAspect="1"/>
          </p:cNvGraphicFramePr>
          <p:nvPr userDrawn="1">
            <p:custDataLst>
              <p:tags r:id="rId1"/>
            </p:custDataLst>
            <p:extLst>
              <p:ext uri="{D42A27DB-BD31-4B8C-83A1-F6EECF244321}">
                <p14:modId xmlns:p14="http://schemas.microsoft.com/office/powerpoint/2010/main" val="3414182837"/>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11" name="对象 10" hidden="1">
                        <a:extLst>
                          <a:ext uri="{FF2B5EF4-FFF2-40B4-BE49-F238E27FC236}">
                            <a16:creationId xmlns:a16="http://schemas.microsoft.com/office/drawing/2014/main" id="{AD8AFE2E-E774-4248-AA62-FCDF3BA5E84F}"/>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a:defRPr sz="3598"/>
            </a:lvl1pPr>
          </a:lstStyle>
          <a:p>
            <a:r>
              <a:rPr lang="en-US"/>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6" name="Picture Placeholder 7"/>
          <p:cNvSpPr>
            <a:spLocks noGrp="1"/>
          </p:cNvSpPr>
          <p:nvPr>
            <p:ph type="pic" sz="quarter" idx="13"/>
          </p:nvPr>
        </p:nvSpPr>
        <p:spPr>
          <a:xfrm>
            <a:off x="1755141" y="2818760"/>
            <a:ext cx="1707774"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7" name="Picture Placeholder 7"/>
          <p:cNvSpPr>
            <a:spLocks noGrp="1"/>
          </p:cNvSpPr>
          <p:nvPr>
            <p:ph type="pic" sz="quarter" idx="14"/>
          </p:nvPr>
        </p:nvSpPr>
        <p:spPr>
          <a:xfrm>
            <a:off x="4056003" y="2818760"/>
            <a:ext cx="1707774"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8" name="Picture Placeholder 7"/>
          <p:cNvSpPr>
            <a:spLocks noGrp="1"/>
          </p:cNvSpPr>
          <p:nvPr>
            <p:ph type="pic" sz="quarter" idx="15"/>
          </p:nvPr>
        </p:nvSpPr>
        <p:spPr>
          <a:xfrm>
            <a:off x="6356866" y="2818760"/>
            <a:ext cx="1707774"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9" name="Picture Placeholder 7"/>
          <p:cNvSpPr>
            <a:spLocks noGrp="1"/>
          </p:cNvSpPr>
          <p:nvPr>
            <p:ph type="pic" sz="quarter" idx="16"/>
          </p:nvPr>
        </p:nvSpPr>
        <p:spPr>
          <a:xfrm>
            <a:off x="8657725" y="2818760"/>
            <a:ext cx="1707774"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0" name="Oval 9"/>
          <p:cNvSpPr/>
          <p:nvPr userDrawn="1"/>
        </p:nvSpPr>
        <p:spPr>
          <a:xfrm>
            <a:off x="5881752" y="1060176"/>
            <a:ext cx="7259718" cy="7261609"/>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Tree>
    <p:extLst>
      <p:ext uri="{BB962C8B-B14F-4D97-AF65-F5344CB8AC3E}">
        <p14:creationId xmlns:p14="http://schemas.microsoft.com/office/powerpoint/2010/main" val="15674409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6" name="Picture Placeholder 7"/>
          <p:cNvSpPr>
            <a:spLocks noGrp="1"/>
          </p:cNvSpPr>
          <p:nvPr>
            <p:ph type="pic" sz="quarter" idx="13"/>
          </p:nvPr>
        </p:nvSpPr>
        <p:spPr>
          <a:xfrm>
            <a:off x="1596156" y="1977275"/>
            <a:ext cx="2637915"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0" name="Oval 9"/>
          <p:cNvSpPr/>
          <p:nvPr userDrawn="1"/>
        </p:nvSpPr>
        <p:spPr>
          <a:xfrm>
            <a:off x="5881752" y="1060176"/>
            <a:ext cx="7259718" cy="7261609"/>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11" name="Picture Placeholder 7"/>
          <p:cNvSpPr>
            <a:spLocks noGrp="1"/>
          </p:cNvSpPr>
          <p:nvPr>
            <p:ph type="pic" sz="quarter" idx="14"/>
          </p:nvPr>
        </p:nvSpPr>
        <p:spPr>
          <a:xfrm>
            <a:off x="4735696" y="1977275"/>
            <a:ext cx="2637915"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2" name="Picture Placeholder 7"/>
          <p:cNvSpPr>
            <a:spLocks noGrp="1"/>
          </p:cNvSpPr>
          <p:nvPr>
            <p:ph type="pic" sz="quarter" idx="15"/>
          </p:nvPr>
        </p:nvSpPr>
        <p:spPr>
          <a:xfrm>
            <a:off x="7875237" y="1977275"/>
            <a:ext cx="2637915"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7208009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7" name="Picture Placeholder 7"/>
          <p:cNvSpPr>
            <a:spLocks noGrp="1"/>
          </p:cNvSpPr>
          <p:nvPr>
            <p:ph type="pic" sz="quarter" idx="13"/>
          </p:nvPr>
        </p:nvSpPr>
        <p:spPr>
          <a:xfrm>
            <a:off x="-246442" y="2506570"/>
            <a:ext cx="2221527" cy="222210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6" name="Picture Placeholder 7"/>
          <p:cNvSpPr>
            <a:spLocks noGrp="1"/>
          </p:cNvSpPr>
          <p:nvPr>
            <p:ph type="pic" sz="quarter" idx="12"/>
          </p:nvPr>
        </p:nvSpPr>
        <p:spPr>
          <a:xfrm>
            <a:off x="1728645" y="1554465"/>
            <a:ext cx="4125241"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8" name="Oval 7"/>
          <p:cNvSpPr/>
          <p:nvPr userDrawn="1"/>
        </p:nvSpPr>
        <p:spPr>
          <a:xfrm>
            <a:off x="4609711" y="-340575"/>
            <a:ext cx="7914336"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Tree>
    <p:extLst>
      <p:ext uri="{BB962C8B-B14F-4D97-AF65-F5344CB8AC3E}">
        <p14:creationId xmlns:p14="http://schemas.microsoft.com/office/powerpoint/2010/main" val="11219346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0" name="Oval 9"/>
          <p:cNvSpPr/>
          <p:nvPr userDrawn="1"/>
        </p:nvSpPr>
        <p:spPr>
          <a:xfrm>
            <a:off x="2139374" y="-529198"/>
            <a:ext cx="7914336"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11" name="Oval 10"/>
          <p:cNvSpPr/>
          <p:nvPr userDrawn="1"/>
        </p:nvSpPr>
        <p:spPr>
          <a:xfrm>
            <a:off x="2794996" y="689198"/>
            <a:ext cx="4287817" cy="42889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4033921" y="1355682"/>
            <a:ext cx="4125241"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6" name="Picture Placeholder 7"/>
          <p:cNvSpPr>
            <a:spLocks noGrp="1"/>
          </p:cNvSpPr>
          <p:nvPr>
            <p:ph type="pic" sz="quarter" idx="13"/>
          </p:nvPr>
        </p:nvSpPr>
        <p:spPr>
          <a:xfrm>
            <a:off x="1728644" y="606882"/>
            <a:ext cx="23052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7" name="Picture Placeholder 7"/>
          <p:cNvSpPr>
            <a:spLocks noGrp="1"/>
          </p:cNvSpPr>
          <p:nvPr>
            <p:ph type="pic" sz="quarter" idx="14"/>
          </p:nvPr>
        </p:nvSpPr>
        <p:spPr>
          <a:xfrm>
            <a:off x="8159164" y="3924925"/>
            <a:ext cx="23052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8" name="Picture Placeholder 7"/>
          <p:cNvSpPr>
            <a:spLocks noGrp="1"/>
          </p:cNvSpPr>
          <p:nvPr>
            <p:ph type="pic" sz="quarter" idx="15"/>
          </p:nvPr>
        </p:nvSpPr>
        <p:spPr>
          <a:xfrm>
            <a:off x="10477691" y="5238072"/>
            <a:ext cx="1485907"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9" name="Picture Placeholder 7"/>
          <p:cNvSpPr>
            <a:spLocks noGrp="1"/>
          </p:cNvSpPr>
          <p:nvPr>
            <p:ph type="pic" sz="quarter" idx="16"/>
          </p:nvPr>
        </p:nvSpPr>
        <p:spPr>
          <a:xfrm>
            <a:off x="242737" y="135985"/>
            <a:ext cx="1485907"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15442268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Oval 12"/>
          <p:cNvSpPr/>
          <p:nvPr userDrawn="1"/>
        </p:nvSpPr>
        <p:spPr>
          <a:xfrm>
            <a:off x="2139374" y="-529198"/>
            <a:ext cx="7914336"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7"/>
          <p:cNvSpPr>
            <a:spLocks noGrp="1"/>
          </p:cNvSpPr>
          <p:nvPr>
            <p:ph type="pic" sz="quarter" idx="16"/>
          </p:nvPr>
        </p:nvSpPr>
        <p:spPr>
          <a:xfrm>
            <a:off x="1845831" y="1129899"/>
            <a:ext cx="1485907"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6" name="Picture Placeholder 7"/>
          <p:cNvSpPr>
            <a:spLocks noGrp="1"/>
          </p:cNvSpPr>
          <p:nvPr>
            <p:ph type="pic" sz="quarter" idx="17"/>
          </p:nvPr>
        </p:nvSpPr>
        <p:spPr>
          <a:xfrm>
            <a:off x="4151110" y="1129899"/>
            <a:ext cx="1485907"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7" name="Picture Placeholder 7"/>
          <p:cNvSpPr>
            <a:spLocks noGrp="1"/>
          </p:cNvSpPr>
          <p:nvPr>
            <p:ph type="pic" sz="quarter" idx="18"/>
          </p:nvPr>
        </p:nvSpPr>
        <p:spPr>
          <a:xfrm>
            <a:off x="6456386" y="1129899"/>
            <a:ext cx="1485907"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8" name="Picture Placeholder 7"/>
          <p:cNvSpPr>
            <a:spLocks noGrp="1"/>
          </p:cNvSpPr>
          <p:nvPr>
            <p:ph type="pic" sz="quarter" idx="19"/>
          </p:nvPr>
        </p:nvSpPr>
        <p:spPr>
          <a:xfrm>
            <a:off x="8761665" y="1129899"/>
            <a:ext cx="1485907"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9" name="Picture Placeholder 7"/>
          <p:cNvSpPr>
            <a:spLocks noGrp="1"/>
          </p:cNvSpPr>
          <p:nvPr>
            <p:ph type="pic" sz="quarter" idx="20"/>
          </p:nvPr>
        </p:nvSpPr>
        <p:spPr>
          <a:xfrm>
            <a:off x="1845831" y="3753830"/>
            <a:ext cx="1485907"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0" name="Picture Placeholder 7"/>
          <p:cNvSpPr>
            <a:spLocks noGrp="1"/>
          </p:cNvSpPr>
          <p:nvPr>
            <p:ph type="pic" sz="quarter" idx="21"/>
          </p:nvPr>
        </p:nvSpPr>
        <p:spPr>
          <a:xfrm>
            <a:off x="4151110" y="3753830"/>
            <a:ext cx="1485907"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1" name="Picture Placeholder 7"/>
          <p:cNvSpPr>
            <a:spLocks noGrp="1"/>
          </p:cNvSpPr>
          <p:nvPr>
            <p:ph type="pic" sz="quarter" idx="22"/>
          </p:nvPr>
        </p:nvSpPr>
        <p:spPr>
          <a:xfrm>
            <a:off x="6456386" y="3753830"/>
            <a:ext cx="1485907"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2" name="Picture Placeholder 7"/>
          <p:cNvSpPr>
            <a:spLocks noGrp="1"/>
          </p:cNvSpPr>
          <p:nvPr>
            <p:ph type="pic" sz="quarter" idx="23"/>
          </p:nvPr>
        </p:nvSpPr>
        <p:spPr>
          <a:xfrm>
            <a:off x="8761665" y="3753830"/>
            <a:ext cx="1485907"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118387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750" fill="hold"/>
                                        <p:tgtEl>
                                          <p:spTgt spid="6"/>
                                        </p:tgtEl>
                                        <p:attrNameLst>
                                          <p:attrName>ppt_w</p:attrName>
                                        </p:attrNameLst>
                                      </p:cBhvr>
                                      <p:tavLst>
                                        <p:tav tm="0">
                                          <p:val>
                                            <p:fltVal val="0"/>
                                          </p:val>
                                        </p:tav>
                                        <p:tav tm="100000">
                                          <p:val>
                                            <p:strVal val="#ppt_w"/>
                                          </p:val>
                                        </p:tav>
                                      </p:tavLst>
                                    </p:anim>
                                    <p:anim calcmode="lin" valueType="num">
                                      <p:cBhvr>
                                        <p:cTn id="13" dur="750" fill="hold"/>
                                        <p:tgtEl>
                                          <p:spTgt spid="6"/>
                                        </p:tgtEl>
                                        <p:attrNameLst>
                                          <p:attrName>ppt_h</p:attrName>
                                        </p:attrNameLst>
                                      </p:cBhvr>
                                      <p:tavLst>
                                        <p:tav tm="0">
                                          <p:val>
                                            <p:fltVal val="0"/>
                                          </p:val>
                                        </p:tav>
                                        <p:tav tm="100000">
                                          <p:val>
                                            <p:strVal val="#ppt_h"/>
                                          </p:val>
                                        </p:tav>
                                      </p:tavLst>
                                    </p:anim>
                                    <p:animEffect transition="in" filter="fade">
                                      <p:cBhvr>
                                        <p:cTn id="14" dur="75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750" fill="hold"/>
                                        <p:tgtEl>
                                          <p:spTgt spid="8"/>
                                        </p:tgtEl>
                                        <p:attrNameLst>
                                          <p:attrName>ppt_w</p:attrName>
                                        </p:attrNameLst>
                                      </p:cBhvr>
                                      <p:tavLst>
                                        <p:tav tm="0">
                                          <p:val>
                                            <p:fltVal val="0"/>
                                          </p:val>
                                        </p:tav>
                                        <p:tav tm="100000">
                                          <p:val>
                                            <p:strVal val="#ppt_w"/>
                                          </p:val>
                                        </p:tav>
                                      </p:tavLst>
                                    </p:anim>
                                    <p:anim calcmode="lin" valueType="num">
                                      <p:cBhvr>
                                        <p:cTn id="23" dur="750" fill="hold"/>
                                        <p:tgtEl>
                                          <p:spTgt spid="8"/>
                                        </p:tgtEl>
                                        <p:attrNameLst>
                                          <p:attrName>ppt_h</p:attrName>
                                        </p:attrNameLst>
                                      </p:cBhvr>
                                      <p:tavLst>
                                        <p:tav tm="0">
                                          <p:val>
                                            <p:fltVal val="0"/>
                                          </p:val>
                                        </p:tav>
                                        <p:tav tm="100000">
                                          <p:val>
                                            <p:strVal val="#ppt_h"/>
                                          </p:val>
                                        </p:tav>
                                      </p:tavLst>
                                    </p:anim>
                                    <p:animEffect transition="in" filter="fade">
                                      <p:cBhvr>
                                        <p:cTn id="24" dur="75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750" fill="hold"/>
                                        <p:tgtEl>
                                          <p:spTgt spid="9"/>
                                        </p:tgtEl>
                                        <p:attrNameLst>
                                          <p:attrName>ppt_w</p:attrName>
                                        </p:attrNameLst>
                                      </p:cBhvr>
                                      <p:tavLst>
                                        <p:tav tm="0">
                                          <p:val>
                                            <p:fltVal val="0"/>
                                          </p:val>
                                        </p:tav>
                                        <p:tav tm="100000">
                                          <p:val>
                                            <p:strVal val="#ppt_w"/>
                                          </p:val>
                                        </p:tav>
                                      </p:tavLst>
                                    </p:anim>
                                    <p:anim calcmode="lin" valueType="num">
                                      <p:cBhvr>
                                        <p:cTn id="28" dur="750" fill="hold"/>
                                        <p:tgtEl>
                                          <p:spTgt spid="9"/>
                                        </p:tgtEl>
                                        <p:attrNameLst>
                                          <p:attrName>ppt_h</p:attrName>
                                        </p:attrNameLst>
                                      </p:cBhvr>
                                      <p:tavLst>
                                        <p:tav tm="0">
                                          <p:val>
                                            <p:fltVal val="0"/>
                                          </p:val>
                                        </p:tav>
                                        <p:tav tm="100000">
                                          <p:val>
                                            <p:strVal val="#ppt_h"/>
                                          </p:val>
                                        </p:tav>
                                      </p:tavLst>
                                    </p:anim>
                                    <p:animEffect transition="in" filter="fade">
                                      <p:cBhvr>
                                        <p:cTn id="29" dur="750"/>
                                        <p:tgtEl>
                                          <p:spTgt spid="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750" fill="hold"/>
                                        <p:tgtEl>
                                          <p:spTgt spid="10"/>
                                        </p:tgtEl>
                                        <p:attrNameLst>
                                          <p:attrName>ppt_w</p:attrName>
                                        </p:attrNameLst>
                                      </p:cBhvr>
                                      <p:tavLst>
                                        <p:tav tm="0">
                                          <p:val>
                                            <p:fltVal val="0"/>
                                          </p:val>
                                        </p:tav>
                                        <p:tav tm="100000">
                                          <p:val>
                                            <p:strVal val="#ppt_w"/>
                                          </p:val>
                                        </p:tav>
                                      </p:tavLst>
                                    </p:anim>
                                    <p:anim calcmode="lin" valueType="num">
                                      <p:cBhvr>
                                        <p:cTn id="33" dur="750" fill="hold"/>
                                        <p:tgtEl>
                                          <p:spTgt spid="10"/>
                                        </p:tgtEl>
                                        <p:attrNameLst>
                                          <p:attrName>ppt_h</p:attrName>
                                        </p:attrNameLst>
                                      </p:cBhvr>
                                      <p:tavLst>
                                        <p:tav tm="0">
                                          <p:val>
                                            <p:fltVal val="0"/>
                                          </p:val>
                                        </p:tav>
                                        <p:tav tm="100000">
                                          <p:val>
                                            <p:strVal val="#ppt_h"/>
                                          </p:val>
                                        </p:tav>
                                      </p:tavLst>
                                    </p:anim>
                                    <p:animEffect transition="in" filter="fade">
                                      <p:cBhvr>
                                        <p:cTn id="34" dur="750"/>
                                        <p:tgtEl>
                                          <p:spTgt spid="1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750" fill="hold"/>
                                        <p:tgtEl>
                                          <p:spTgt spid="11"/>
                                        </p:tgtEl>
                                        <p:attrNameLst>
                                          <p:attrName>ppt_w</p:attrName>
                                        </p:attrNameLst>
                                      </p:cBhvr>
                                      <p:tavLst>
                                        <p:tav tm="0">
                                          <p:val>
                                            <p:fltVal val="0"/>
                                          </p:val>
                                        </p:tav>
                                        <p:tav tm="100000">
                                          <p:val>
                                            <p:strVal val="#ppt_w"/>
                                          </p:val>
                                        </p:tav>
                                      </p:tavLst>
                                    </p:anim>
                                    <p:anim calcmode="lin" valueType="num">
                                      <p:cBhvr>
                                        <p:cTn id="38" dur="750" fill="hold"/>
                                        <p:tgtEl>
                                          <p:spTgt spid="11"/>
                                        </p:tgtEl>
                                        <p:attrNameLst>
                                          <p:attrName>ppt_h</p:attrName>
                                        </p:attrNameLst>
                                      </p:cBhvr>
                                      <p:tavLst>
                                        <p:tav tm="0">
                                          <p:val>
                                            <p:fltVal val="0"/>
                                          </p:val>
                                        </p:tav>
                                        <p:tav tm="100000">
                                          <p:val>
                                            <p:strVal val="#ppt_h"/>
                                          </p:val>
                                        </p:tav>
                                      </p:tavLst>
                                    </p:anim>
                                    <p:animEffect transition="in" filter="fade">
                                      <p:cBhvr>
                                        <p:cTn id="39" dur="750"/>
                                        <p:tgtEl>
                                          <p:spTgt spid="1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750" fill="hold"/>
                                        <p:tgtEl>
                                          <p:spTgt spid="12"/>
                                        </p:tgtEl>
                                        <p:attrNameLst>
                                          <p:attrName>ppt_w</p:attrName>
                                        </p:attrNameLst>
                                      </p:cBhvr>
                                      <p:tavLst>
                                        <p:tav tm="0">
                                          <p:val>
                                            <p:fltVal val="0"/>
                                          </p:val>
                                        </p:tav>
                                        <p:tav tm="100000">
                                          <p:val>
                                            <p:strVal val="#ppt_w"/>
                                          </p:val>
                                        </p:tav>
                                      </p:tavLst>
                                    </p:anim>
                                    <p:anim calcmode="lin" valueType="num">
                                      <p:cBhvr>
                                        <p:cTn id="43" dur="750" fill="hold"/>
                                        <p:tgtEl>
                                          <p:spTgt spid="12"/>
                                        </p:tgtEl>
                                        <p:attrNameLst>
                                          <p:attrName>ppt_h</p:attrName>
                                        </p:attrNameLst>
                                      </p:cBhvr>
                                      <p:tavLst>
                                        <p:tav tm="0">
                                          <p:val>
                                            <p:fltVal val="0"/>
                                          </p:val>
                                        </p:tav>
                                        <p:tav tm="100000">
                                          <p:val>
                                            <p:strVal val="#ppt_h"/>
                                          </p:val>
                                        </p:tav>
                                      </p:tavLst>
                                    </p:anim>
                                    <p:animEffect transition="in" filter="fade">
                                      <p:cBhvr>
                                        <p:cTn id="44"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9_Custom Layout">
    <p:bg>
      <p:bgPr>
        <a:solidFill>
          <a:schemeClr val="accent1"/>
        </a:solidFill>
        <a:effectLst/>
      </p:bgPr>
    </p:bg>
    <p:spTree>
      <p:nvGrpSpPr>
        <p:cNvPr id="1" name=""/>
        <p:cNvGrpSpPr/>
        <p:nvPr/>
      </p:nvGrpSpPr>
      <p:grpSpPr>
        <a:xfrm>
          <a:off x="0" y="0"/>
          <a:ext cx="0" cy="0"/>
          <a:chOff x="0" y="0"/>
          <a:chExt cx="0" cy="0"/>
        </a:xfrm>
      </p:grpSpPr>
      <p:graphicFrame>
        <p:nvGraphicFramePr>
          <p:cNvPr id="4" name="对象 3" hidden="1">
            <a:extLst>
              <a:ext uri="{FF2B5EF4-FFF2-40B4-BE49-F238E27FC236}">
                <a16:creationId xmlns:a16="http://schemas.microsoft.com/office/drawing/2014/main" id="{0C565909-8B02-472D-ADAB-806642F6FB6F}"/>
              </a:ext>
            </a:extLst>
          </p:cNvPr>
          <p:cNvGraphicFramePr>
            <a:graphicFrameLocks noChangeAspect="1"/>
          </p:cNvGraphicFramePr>
          <p:nvPr userDrawn="1">
            <p:custDataLst>
              <p:tags r:id="rId1"/>
            </p:custDataLst>
            <p:extLst>
              <p:ext uri="{D42A27DB-BD31-4B8C-83A1-F6EECF244321}">
                <p14:modId xmlns:p14="http://schemas.microsoft.com/office/powerpoint/2010/main" val="3929127611"/>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4" name="对象 3" hidden="1">
                        <a:extLst>
                          <a:ext uri="{FF2B5EF4-FFF2-40B4-BE49-F238E27FC236}">
                            <a16:creationId xmlns:a16="http://schemas.microsoft.com/office/drawing/2014/main" id="{0C565909-8B02-472D-ADAB-806642F6FB6F}"/>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1"/>
          <p:cNvSpPr>
            <a:spLocks noGrp="1"/>
          </p:cNvSpPr>
          <p:nvPr>
            <p:ph type="title" hasCustomPrompt="1"/>
          </p:nvPr>
        </p:nvSpPr>
        <p:spPr>
          <a:xfrm>
            <a:off x="1596156" y="2389415"/>
            <a:ext cx="4186281" cy="1783443"/>
          </a:xfrm>
        </p:spPr>
        <p:txBody>
          <a:bodyPr vert="horz"/>
          <a:lstStyle>
            <a:lvl1pPr>
              <a:lnSpc>
                <a:spcPct val="75000"/>
              </a:lnSpc>
              <a:defRPr sz="3998"/>
            </a:lvl1pPr>
          </a:lstStyle>
          <a:p>
            <a:r>
              <a:rPr lang="en-US" dirty="0"/>
              <a:t>Click to edit Master title style</a:t>
            </a:r>
          </a:p>
        </p:txBody>
      </p:sp>
      <p:sp>
        <p:nvSpPr>
          <p:cNvPr id="6"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7" name="Picture Placeholder 7"/>
          <p:cNvSpPr>
            <a:spLocks noGrp="1"/>
          </p:cNvSpPr>
          <p:nvPr>
            <p:ph type="pic" sz="quarter" idx="12"/>
          </p:nvPr>
        </p:nvSpPr>
        <p:spPr>
          <a:xfrm>
            <a:off x="4982142" y="1385926"/>
            <a:ext cx="3682523"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8" name="Picture Placeholder 7"/>
          <p:cNvSpPr>
            <a:spLocks noGrp="1"/>
          </p:cNvSpPr>
          <p:nvPr>
            <p:ph type="pic" sz="quarter" idx="13"/>
          </p:nvPr>
        </p:nvSpPr>
        <p:spPr>
          <a:xfrm>
            <a:off x="8996504" y="1385926"/>
            <a:ext cx="3682523"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9" name="Oval 8"/>
          <p:cNvSpPr/>
          <p:nvPr userDrawn="1"/>
        </p:nvSpPr>
        <p:spPr>
          <a:xfrm>
            <a:off x="-1103559" y="-529198"/>
            <a:ext cx="7914336" cy="7916396"/>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Tree>
    <p:extLst>
      <p:ext uri="{BB962C8B-B14F-4D97-AF65-F5344CB8AC3E}">
        <p14:creationId xmlns:p14="http://schemas.microsoft.com/office/powerpoint/2010/main" val="2456280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graphicFrame>
        <p:nvGraphicFramePr>
          <p:cNvPr id="5" name="对象 4" hidden="1">
            <a:extLst>
              <a:ext uri="{FF2B5EF4-FFF2-40B4-BE49-F238E27FC236}">
                <a16:creationId xmlns:a16="http://schemas.microsoft.com/office/drawing/2014/main" id="{4C050A85-8337-4EDC-8EF9-BBCA8D6762B5}"/>
              </a:ext>
            </a:extLst>
          </p:cNvPr>
          <p:cNvGraphicFramePr>
            <a:graphicFrameLocks noChangeAspect="1"/>
          </p:cNvGraphicFramePr>
          <p:nvPr userDrawn="1">
            <p:custDataLst>
              <p:tags r:id="rId1"/>
            </p:custDataLst>
            <p:extLst>
              <p:ext uri="{D42A27DB-BD31-4B8C-83A1-F6EECF244321}">
                <p14:modId xmlns:p14="http://schemas.microsoft.com/office/powerpoint/2010/main" val="859044865"/>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5" name="对象 4" hidden="1">
                        <a:extLst>
                          <a:ext uri="{FF2B5EF4-FFF2-40B4-BE49-F238E27FC236}">
                            <a16:creationId xmlns:a16="http://schemas.microsoft.com/office/drawing/2014/main" id="{4C050A85-8337-4EDC-8EF9-BBCA8D6762B5}"/>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9" name="Picture Placeholder 8"/>
          <p:cNvSpPr>
            <a:spLocks noGrp="1"/>
          </p:cNvSpPr>
          <p:nvPr>
            <p:ph type="pic" sz="quarter" idx="12"/>
          </p:nvPr>
        </p:nvSpPr>
        <p:spPr>
          <a:xfrm>
            <a:off x="1" y="2621829"/>
            <a:ext cx="3563907" cy="4236173"/>
          </a:xfrm>
          <a:custGeom>
            <a:avLst/>
            <a:gdLst>
              <a:gd name="connsiteX0" fmla="*/ 1010321 w 3564835"/>
              <a:gd name="connsiteY0" fmla="*/ 0 h 4236173"/>
              <a:gd name="connsiteX1" fmla="*/ 3564835 w 3564835"/>
              <a:gd name="connsiteY1" fmla="*/ 2554514 h 4236173"/>
              <a:gd name="connsiteX2" fmla="*/ 2981508 w 3564835"/>
              <a:gd name="connsiteY2" fmla="*/ 4179422 h 4236173"/>
              <a:gd name="connsiteX3" fmla="*/ 2929929 w 3564835"/>
              <a:gd name="connsiteY3" fmla="*/ 4236173 h 4236173"/>
              <a:gd name="connsiteX4" fmla="*/ 0 w 3564835"/>
              <a:gd name="connsiteY4" fmla="*/ 4236173 h 4236173"/>
              <a:gd name="connsiteX5" fmla="*/ 0 w 3564835"/>
              <a:gd name="connsiteY5" fmla="*/ 208449 h 4236173"/>
              <a:gd name="connsiteX6" fmla="*/ 15989 w 3564835"/>
              <a:gd name="connsiteY6" fmla="*/ 200747 h 4236173"/>
              <a:gd name="connsiteX7" fmla="*/ 1010321 w 3564835"/>
              <a:gd name="connsiteY7" fmla="*/ 0 h 423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835" h="4236173">
                <a:moveTo>
                  <a:pt x="1010321" y="0"/>
                </a:moveTo>
                <a:cubicBezTo>
                  <a:pt x="2421140" y="0"/>
                  <a:pt x="3564835" y="1143695"/>
                  <a:pt x="3564835" y="2554514"/>
                </a:cubicBezTo>
                <a:cubicBezTo>
                  <a:pt x="3564835" y="3171748"/>
                  <a:pt x="3345925" y="3737852"/>
                  <a:pt x="2981508" y="4179422"/>
                </a:cubicBezTo>
                <a:lnTo>
                  <a:pt x="2929929" y="4236173"/>
                </a:lnTo>
                <a:lnTo>
                  <a:pt x="0" y="4236173"/>
                </a:lnTo>
                <a:lnTo>
                  <a:pt x="0" y="208449"/>
                </a:lnTo>
                <a:lnTo>
                  <a:pt x="15989" y="200747"/>
                </a:lnTo>
                <a:cubicBezTo>
                  <a:pt x="321607" y="71481"/>
                  <a:pt x="657617" y="0"/>
                  <a:pt x="1010321"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 name="Title 1"/>
          <p:cNvSpPr>
            <a:spLocks noGrp="1"/>
          </p:cNvSpPr>
          <p:nvPr>
            <p:ph type="title" hasCustomPrompt="1"/>
          </p:nvPr>
        </p:nvSpPr>
        <p:spPr>
          <a:xfrm>
            <a:off x="1596155" y="2389413"/>
            <a:ext cx="4186281" cy="1783443"/>
          </a:xfrm>
        </p:spPr>
        <p:txBody>
          <a:bodyPr vert="horz"/>
          <a:lstStyle>
            <a:lvl1pPr>
              <a:lnSpc>
                <a:spcPct val="75000"/>
              </a:lnSpc>
              <a:defRPr sz="3999"/>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6"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Tree>
    <p:extLst>
      <p:ext uri="{BB962C8B-B14F-4D97-AF65-F5344CB8AC3E}">
        <p14:creationId xmlns:p14="http://schemas.microsoft.com/office/powerpoint/2010/main" val="12186012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graphicFrame>
        <p:nvGraphicFramePr>
          <p:cNvPr id="10" name="对象 9" hidden="1">
            <a:extLst>
              <a:ext uri="{FF2B5EF4-FFF2-40B4-BE49-F238E27FC236}">
                <a16:creationId xmlns:a16="http://schemas.microsoft.com/office/drawing/2014/main" id="{496CD2F2-715B-4FB0-AD44-664F8EAFB5B6}"/>
              </a:ext>
            </a:extLst>
          </p:cNvPr>
          <p:cNvGraphicFramePr>
            <a:graphicFrameLocks noChangeAspect="1"/>
          </p:cNvGraphicFramePr>
          <p:nvPr userDrawn="1">
            <p:custDataLst>
              <p:tags r:id="rId1"/>
            </p:custDataLst>
            <p:extLst>
              <p:ext uri="{D42A27DB-BD31-4B8C-83A1-F6EECF244321}">
                <p14:modId xmlns:p14="http://schemas.microsoft.com/office/powerpoint/2010/main" val="2561561031"/>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10" name="对象 9" hidden="1">
                        <a:extLst>
                          <a:ext uri="{FF2B5EF4-FFF2-40B4-BE49-F238E27FC236}">
                            <a16:creationId xmlns:a16="http://schemas.microsoft.com/office/drawing/2014/main" id="{496CD2F2-715B-4FB0-AD44-664F8EAFB5B6}"/>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9" name="Oval 8"/>
          <p:cNvSpPr/>
          <p:nvPr userDrawn="1"/>
        </p:nvSpPr>
        <p:spPr>
          <a:xfrm>
            <a:off x="3950503" y="730301"/>
            <a:ext cx="4287817" cy="4288934"/>
          </a:xfrm>
          <a:prstGeom prst="ellipse">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2" name="Title 1"/>
          <p:cNvSpPr>
            <a:spLocks noGrp="1"/>
          </p:cNvSpPr>
          <p:nvPr>
            <p:ph type="title" hasCustomPrompt="1"/>
          </p:nvPr>
        </p:nvSpPr>
        <p:spPr>
          <a:xfrm>
            <a:off x="1596157" y="4454326"/>
            <a:ext cx="9830868" cy="1028700"/>
          </a:xfrm>
        </p:spPr>
        <p:txBody>
          <a:bodyPr vert="horz"/>
          <a:lstStyle>
            <a:lvl1pPr>
              <a:defRPr sz="3598"/>
            </a:lvl1pPr>
          </a:lstStyle>
          <a:p>
            <a:r>
              <a:rPr lang="en-US"/>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6" name="Picture Placeholder 7"/>
          <p:cNvSpPr>
            <a:spLocks noGrp="1"/>
          </p:cNvSpPr>
          <p:nvPr>
            <p:ph type="pic" sz="quarter" idx="13"/>
          </p:nvPr>
        </p:nvSpPr>
        <p:spPr>
          <a:xfrm>
            <a:off x="1596157" y="1625596"/>
            <a:ext cx="2497700"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7" name="Picture Placeholder 7"/>
          <p:cNvSpPr>
            <a:spLocks noGrp="1"/>
          </p:cNvSpPr>
          <p:nvPr>
            <p:ph type="pic" sz="quarter" idx="14"/>
          </p:nvPr>
        </p:nvSpPr>
        <p:spPr>
          <a:xfrm>
            <a:off x="4845563" y="1625596"/>
            <a:ext cx="2497700"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8" name="Picture Placeholder 7"/>
          <p:cNvSpPr>
            <a:spLocks noGrp="1"/>
          </p:cNvSpPr>
          <p:nvPr>
            <p:ph type="pic" sz="quarter" idx="15"/>
          </p:nvPr>
        </p:nvSpPr>
        <p:spPr>
          <a:xfrm>
            <a:off x="8094969" y="1625596"/>
            <a:ext cx="2497700"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12441419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graphicFrame>
        <p:nvGraphicFramePr>
          <p:cNvPr id="5" name="对象 4" hidden="1">
            <a:extLst>
              <a:ext uri="{FF2B5EF4-FFF2-40B4-BE49-F238E27FC236}">
                <a16:creationId xmlns:a16="http://schemas.microsoft.com/office/drawing/2014/main" id="{AE4AAF1F-6C70-4879-ACA6-C57B169DC5A4}"/>
              </a:ext>
            </a:extLst>
          </p:cNvPr>
          <p:cNvGraphicFramePr>
            <a:graphicFrameLocks noChangeAspect="1"/>
          </p:cNvGraphicFramePr>
          <p:nvPr userDrawn="1">
            <p:custDataLst>
              <p:tags r:id="rId1"/>
            </p:custDataLst>
            <p:extLst>
              <p:ext uri="{D42A27DB-BD31-4B8C-83A1-F6EECF244321}">
                <p14:modId xmlns:p14="http://schemas.microsoft.com/office/powerpoint/2010/main" val="569176326"/>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5" name="对象 4" hidden="1">
                        <a:extLst>
                          <a:ext uri="{FF2B5EF4-FFF2-40B4-BE49-F238E27FC236}">
                            <a16:creationId xmlns:a16="http://schemas.microsoft.com/office/drawing/2014/main" id="{AE4AAF1F-6C70-4879-ACA6-C57B169DC5A4}"/>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1596156" y="2389415"/>
            <a:ext cx="4186281" cy="1783443"/>
          </a:xfrm>
        </p:spPr>
        <p:txBody>
          <a:bodyPr vert="horz"/>
          <a:lstStyle>
            <a:lvl1pPr>
              <a:lnSpc>
                <a:spcPct val="75000"/>
              </a:lnSpc>
              <a:defRPr sz="3998"/>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6"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9" name="Picture Placeholder 8"/>
          <p:cNvSpPr>
            <a:spLocks noGrp="1"/>
          </p:cNvSpPr>
          <p:nvPr>
            <p:ph type="pic" sz="quarter" idx="12"/>
          </p:nvPr>
        </p:nvSpPr>
        <p:spPr>
          <a:xfrm>
            <a:off x="4999195" y="3429000"/>
            <a:ext cx="7189631" cy="3429000"/>
          </a:xfrm>
          <a:custGeom>
            <a:avLst/>
            <a:gdLst>
              <a:gd name="connsiteX0" fmla="*/ 4106744 w 7191504"/>
              <a:gd name="connsiteY0" fmla="*/ 0 h 3429000"/>
              <a:gd name="connsiteX1" fmla="*/ 7058515 w 7191504"/>
              <a:gd name="connsiteY1" fmla="*/ 1222664 h 3429000"/>
              <a:gd name="connsiteX2" fmla="*/ 7191504 w 7191504"/>
              <a:gd name="connsiteY2" fmla="*/ 1368988 h 3429000"/>
              <a:gd name="connsiteX3" fmla="*/ 7191504 w 7191504"/>
              <a:gd name="connsiteY3" fmla="*/ 3429000 h 3429000"/>
              <a:gd name="connsiteX4" fmla="*/ 0 w 7191504"/>
              <a:gd name="connsiteY4" fmla="*/ 3429000 h 3429000"/>
              <a:gd name="connsiteX5" fmla="*/ 17119 w 7191504"/>
              <a:gd name="connsiteY5" fmla="*/ 3333141 h 3429000"/>
              <a:gd name="connsiteX6" fmla="*/ 4106744 w 7191504"/>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1504" h="3429000">
                <a:moveTo>
                  <a:pt x="4106744" y="0"/>
                </a:moveTo>
                <a:cubicBezTo>
                  <a:pt x="5259482" y="0"/>
                  <a:pt x="6303091" y="467240"/>
                  <a:pt x="7058515" y="1222664"/>
                </a:cubicBezTo>
                <a:lnTo>
                  <a:pt x="7191504" y="1368988"/>
                </a:lnTo>
                <a:lnTo>
                  <a:pt x="7191504" y="3429000"/>
                </a:lnTo>
                <a:lnTo>
                  <a:pt x="0" y="3429000"/>
                </a:lnTo>
                <a:lnTo>
                  <a:pt x="17119" y="3333141"/>
                </a:lnTo>
                <a:cubicBezTo>
                  <a:pt x="406370" y="1430921"/>
                  <a:pt x="2089452" y="0"/>
                  <a:pt x="41067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8306801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graphicFrame>
        <p:nvGraphicFramePr>
          <p:cNvPr id="5" name="对象 4" hidden="1">
            <a:extLst>
              <a:ext uri="{FF2B5EF4-FFF2-40B4-BE49-F238E27FC236}">
                <a16:creationId xmlns:a16="http://schemas.microsoft.com/office/drawing/2014/main" id="{4D70410E-4857-452D-8B5B-BF878D78B87F}"/>
              </a:ext>
            </a:extLst>
          </p:cNvPr>
          <p:cNvGraphicFramePr>
            <a:graphicFrameLocks noChangeAspect="1"/>
          </p:cNvGraphicFramePr>
          <p:nvPr userDrawn="1">
            <p:custDataLst>
              <p:tags r:id="rId1"/>
            </p:custDataLst>
            <p:extLst>
              <p:ext uri="{D42A27DB-BD31-4B8C-83A1-F6EECF244321}">
                <p14:modId xmlns:p14="http://schemas.microsoft.com/office/powerpoint/2010/main" val="4205213946"/>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5" name="对象 4" hidden="1">
                        <a:extLst>
                          <a:ext uri="{FF2B5EF4-FFF2-40B4-BE49-F238E27FC236}">
                            <a16:creationId xmlns:a16="http://schemas.microsoft.com/office/drawing/2014/main" id="{4D70410E-4857-452D-8B5B-BF878D78B87F}"/>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1596156" y="2389415"/>
            <a:ext cx="4186281" cy="1783443"/>
          </a:xfrm>
        </p:spPr>
        <p:txBody>
          <a:bodyPr vert="horz"/>
          <a:lstStyle>
            <a:lvl1pPr>
              <a:lnSpc>
                <a:spcPct val="75000"/>
              </a:lnSpc>
              <a:defRPr sz="3998"/>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6"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7" name="Picture Placeholder 7"/>
          <p:cNvSpPr>
            <a:spLocks noGrp="1"/>
          </p:cNvSpPr>
          <p:nvPr>
            <p:ph type="pic" sz="quarter" idx="14"/>
          </p:nvPr>
        </p:nvSpPr>
        <p:spPr>
          <a:xfrm>
            <a:off x="6094413" y="524538"/>
            <a:ext cx="1722334"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8" name="Picture Placeholder 7"/>
          <p:cNvSpPr>
            <a:spLocks noGrp="1"/>
          </p:cNvSpPr>
          <p:nvPr>
            <p:ph type="pic" sz="quarter" idx="15"/>
          </p:nvPr>
        </p:nvSpPr>
        <p:spPr>
          <a:xfrm>
            <a:off x="6094413" y="2553240"/>
            <a:ext cx="1722334"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0" name="Picture Placeholder 7"/>
          <p:cNvSpPr>
            <a:spLocks noGrp="1"/>
          </p:cNvSpPr>
          <p:nvPr>
            <p:ph type="pic" sz="quarter" idx="16"/>
          </p:nvPr>
        </p:nvSpPr>
        <p:spPr>
          <a:xfrm>
            <a:off x="6094413" y="4581943"/>
            <a:ext cx="1722334"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6595362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477512" y="-188843"/>
            <a:ext cx="7233802" cy="723568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10537370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Oval 5"/>
          <p:cNvSpPr/>
          <p:nvPr userDrawn="1"/>
        </p:nvSpPr>
        <p:spPr>
          <a:xfrm>
            <a:off x="4319082" y="1653207"/>
            <a:ext cx="3550659" cy="3551584"/>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7"/>
          <p:cNvSpPr>
            <a:spLocks noGrp="1"/>
          </p:cNvSpPr>
          <p:nvPr>
            <p:ph type="pic" sz="quarter" idx="14"/>
          </p:nvPr>
        </p:nvSpPr>
        <p:spPr>
          <a:xfrm>
            <a:off x="4845563" y="2179827"/>
            <a:ext cx="2497700"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cxnSp>
        <p:nvCxnSpPr>
          <p:cNvPr id="8" name="Straight Connector 7"/>
          <p:cNvCxnSpPr/>
          <p:nvPr userDrawn="1"/>
        </p:nvCxnSpPr>
        <p:spPr>
          <a:xfrm>
            <a:off x="6094412" y="4678178"/>
            <a:ext cx="0" cy="2305721"/>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Tree>
    <p:extLst>
      <p:ext uri="{BB962C8B-B14F-4D97-AF65-F5344CB8AC3E}">
        <p14:creationId xmlns:p14="http://schemas.microsoft.com/office/powerpoint/2010/main" val="54467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ppt_x"/>
                                          </p:val>
                                        </p:tav>
                                        <p:tav tm="100000">
                                          <p:val>
                                            <p:strVal val="#ppt_x"/>
                                          </p:val>
                                        </p:tav>
                                      </p:tavLst>
                                    </p:anim>
                                    <p:anim calcmode="lin" valueType="num">
                                      <p:cBhvr additive="base">
                                        <p:cTn id="12" dur="75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cxnSp>
        <p:nvCxnSpPr>
          <p:cNvPr id="4" name="Straight Connector 3"/>
          <p:cNvCxnSpPr/>
          <p:nvPr userDrawn="1"/>
        </p:nvCxnSpPr>
        <p:spPr>
          <a:xfrm>
            <a:off x="6094412" y="-278296"/>
            <a:ext cx="0" cy="7248939"/>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62EF1A6-FABB-41E1-B5F4-E59109DE6C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88825" cy="6858000"/>
          </a:xfrm>
          <a:prstGeom prst="rect">
            <a:avLst/>
          </a:prstGeom>
        </p:spPr>
      </p:pic>
      <p:sp>
        <p:nvSpPr>
          <p:cNvPr id="6" name="矩形 5">
            <a:extLst>
              <a:ext uri="{FF2B5EF4-FFF2-40B4-BE49-F238E27FC236}">
                <a16:creationId xmlns:a16="http://schemas.microsoft.com/office/drawing/2014/main" id="{F211F204-BCEB-4834-B298-8C731E2FE812}"/>
              </a:ext>
            </a:extLst>
          </p:cNvPr>
          <p:cNvSpPr/>
          <p:nvPr userDrawn="1"/>
        </p:nvSpPr>
        <p:spPr>
          <a:xfrm>
            <a:off x="9517384" y="5773476"/>
            <a:ext cx="1316758" cy="985384"/>
          </a:xfrm>
          <a:prstGeom prst="rect">
            <a:avLst/>
          </a:prstGeom>
          <a:solidFill>
            <a:srgbClr val="891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8"/>
          </a:p>
        </p:txBody>
      </p:sp>
      <p:sp>
        <p:nvSpPr>
          <p:cNvPr id="7" name="矩形 6">
            <a:extLst>
              <a:ext uri="{FF2B5EF4-FFF2-40B4-BE49-F238E27FC236}">
                <a16:creationId xmlns:a16="http://schemas.microsoft.com/office/drawing/2014/main" id="{70F8A610-5982-4B06-96E3-FFC498B3BCBF}"/>
              </a:ext>
            </a:extLst>
          </p:cNvPr>
          <p:cNvSpPr/>
          <p:nvPr userDrawn="1"/>
        </p:nvSpPr>
        <p:spPr>
          <a:xfrm>
            <a:off x="10834142" y="5740654"/>
            <a:ext cx="1316758" cy="985384"/>
          </a:xfrm>
          <a:prstGeom prst="rect">
            <a:avLst/>
          </a:prstGeom>
          <a:solidFill>
            <a:srgbClr val="891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8"/>
          </a:p>
        </p:txBody>
      </p:sp>
    </p:spTree>
    <p:extLst>
      <p:ext uri="{BB962C8B-B14F-4D97-AF65-F5344CB8AC3E}">
        <p14:creationId xmlns:p14="http://schemas.microsoft.com/office/powerpoint/2010/main" val="41299487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7_Custom Layout">
    <p:bg>
      <p:bgRef idx="1001">
        <a:schemeClr val="bg2"/>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cxnSp>
        <p:nvCxnSpPr>
          <p:cNvPr id="4" name="Straight Connector 3"/>
          <p:cNvCxnSpPr/>
          <p:nvPr userDrawn="1"/>
        </p:nvCxnSpPr>
        <p:spPr>
          <a:xfrm>
            <a:off x="6094412" y="-278296"/>
            <a:ext cx="0" cy="7248939"/>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14">
            <a:extLst>
              <a:ext uri="{FF2B5EF4-FFF2-40B4-BE49-F238E27FC236}">
                <a16:creationId xmlns:a16="http://schemas.microsoft.com/office/drawing/2014/main" id="{B3D13442-300F-4011-80F8-204F7434B94D}"/>
              </a:ext>
            </a:extLst>
          </p:cNvPr>
          <p:cNvSpPr/>
          <p:nvPr userDrawn="1"/>
        </p:nvSpPr>
        <p:spPr>
          <a:xfrm>
            <a:off x="1" y="0"/>
            <a:ext cx="12188825" cy="1198992"/>
          </a:xfrm>
          <a:prstGeom prst="rect">
            <a:avLst/>
          </a:prstGeom>
          <a:gradFill flip="none" rotWithShape="1">
            <a:gsLst>
              <a:gs pos="0">
                <a:srgbClr val="930128"/>
              </a:gs>
              <a:gs pos="51000">
                <a:srgbClr val="E91748"/>
              </a:gs>
              <a:gs pos="100000">
                <a:srgbClr val="AC0731"/>
              </a:gs>
            </a:gsLst>
            <a:lin ang="0" scaled="1"/>
            <a:tileRect/>
          </a:gradFill>
          <a:ln w="12700" cap="flat" cmpd="sng" algn="ctr">
            <a:solidFill>
              <a:srgbClr val="ED1748">
                <a:shade val="50000"/>
              </a:srgbClr>
            </a:solidFill>
            <a:prstDash val="solid"/>
            <a:miter lim="800000"/>
          </a:ln>
          <a:effectLst/>
        </p:spPr>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eaLnBrk="1" fontAlgn="auto" hangingPunct="1">
              <a:spcBef>
                <a:spcPts val="0"/>
              </a:spcBef>
              <a:spcAft>
                <a:spcPts val="0"/>
              </a:spcAft>
              <a:defRPr/>
            </a:pPr>
            <a:endParaRPr lang="en-US" sz="1798" kern="0">
              <a:solidFill>
                <a:prstClr val="white"/>
              </a:solidFill>
              <a:latin typeface="Calibri" panose="020F0502020204030204"/>
              <a:cs typeface="+mn-cs"/>
            </a:endParaRPr>
          </a:p>
        </p:txBody>
      </p:sp>
      <p:cxnSp>
        <p:nvCxnSpPr>
          <p:cNvPr id="9" name="Straight Connector 15">
            <a:extLst>
              <a:ext uri="{FF2B5EF4-FFF2-40B4-BE49-F238E27FC236}">
                <a16:creationId xmlns:a16="http://schemas.microsoft.com/office/drawing/2014/main" id="{99C18A38-6144-4CD8-8AEA-6D0E8C1E7297}"/>
              </a:ext>
            </a:extLst>
          </p:cNvPr>
          <p:cNvCxnSpPr>
            <a:cxnSpLocks/>
          </p:cNvCxnSpPr>
          <p:nvPr userDrawn="1"/>
        </p:nvCxnSpPr>
        <p:spPr>
          <a:xfrm>
            <a:off x="1" y="1219200"/>
            <a:ext cx="12188825" cy="0"/>
          </a:xfrm>
          <a:prstGeom prst="line">
            <a:avLst/>
          </a:prstGeom>
          <a:noFill/>
          <a:ln w="63500" cap="flat" cmpd="sng" algn="ctr">
            <a:solidFill>
              <a:srgbClr val="B8CD94">
                <a:alpha val="98824"/>
              </a:srgbClr>
            </a:solidFill>
            <a:prstDash val="solid"/>
            <a:miter lim="800000"/>
          </a:ln>
          <a:effectLst/>
        </p:spPr>
      </p:cxnSp>
      <p:pic>
        <p:nvPicPr>
          <p:cNvPr id="10" name="Picture 12">
            <a:extLst>
              <a:ext uri="{FF2B5EF4-FFF2-40B4-BE49-F238E27FC236}">
                <a16:creationId xmlns:a16="http://schemas.microsoft.com/office/drawing/2014/main" id="{C5C636B1-20E6-48F2-B67B-EDDA088EE4FB}"/>
              </a:ext>
            </a:extLst>
          </p:cNvPr>
          <p:cNvPicPr>
            <a:picLocks noChangeAspect="1"/>
          </p:cNvPicPr>
          <p:nvPr userDrawn="1"/>
        </p:nvPicPr>
        <p:blipFill>
          <a:blip r:embed="rId2"/>
          <a:stretch>
            <a:fillRect/>
          </a:stretch>
        </p:blipFill>
        <p:spPr>
          <a:xfrm>
            <a:off x="11183116" y="5"/>
            <a:ext cx="860155" cy="1148141"/>
          </a:xfrm>
          <a:prstGeom prst="rect">
            <a:avLst/>
          </a:prstGeom>
        </p:spPr>
      </p:pic>
      <p:sp>
        <p:nvSpPr>
          <p:cNvPr id="11" name="Title Placeholder 1">
            <a:extLst>
              <a:ext uri="{FF2B5EF4-FFF2-40B4-BE49-F238E27FC236}">
                <a16:creationId xmlns:a16="http://schemas.microsoft.com/office/drawing/2014/main" id="{3C0148BB-F4A8-4B38-95F1-292814045971}"/>
              </a:ext>
            </a:extLst>
          </p:cNvPr>
          <p:cNvSpPr txBox="1">
            <a:spLocks/>
          </p:cNvSpPr>
          <p:nvPr userDrawn="1"/>
        </p:nvSpPr>
        <p:spPr>
          <a:xfrm>
            <a:off x="365665" y="91441"/>
            <a:ext cx="7861792" cy="1005840"/>
          </a:xfrm>
          <a:prstGeom prst="rect">
            <a:avLst/>
          </a:prstGeom>
        </p:spPr>
        <p:txBody>
          <a:bodyPr vert="horz" lIns="91392" tIns="45696" rIns="91392" bIns="45696"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398" dirty="0">
              <a:solidFill>
                <a:schemeClr val="bg1"/>
              </a:solidFill>
            </a:endParaRPr>
          </a:p>
        </p:txBody>
      </p:sp>
      <p:pic>
        <p:nvPicPr>
          <p:cNvPr id="13" name="Picture 17">
            <a:extLst>
              <a:ext uri="{FF2B5EF4-FFF2-40B4-BE49-F238E27FC236}">
                <a16:creationId xmlns:a16="http://schemas.microsoft.com/office/drawing/2014/main" id="{0053032D-BF12-4246-8CB5-96E8847A9741}"/>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524258" y="6241964"/>
            <a:ext cx="1423695" cy="488487"/>
          </a:xfrm>
          <a:prstGeom prst="rect">
            <a:avLst/>
          </a:prstGeom>
        </p:spPr>
      </p:pic>
    </p:spTree>
    <p:extLst>
      <p:ext uri="{BB962C8B-B14F-4D97-AF65-F5344CB8AC3E}">
        <p14:creationId xmlns:p14="http://schemas.microsoft.com/office/powerpoint/2010/main" val="3950102660"/>
      </p:ext>
    </p:extLst>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6" name="Oval 5"/>
          <p:cNvSpPr/>
          <p:nvPr userDrawn="1"/>
        </p:nvSpPr>
        <p:spPr>
          <a:xfrm>
            <a:off x="2742484" y="76198"/>
            <a:ext cx="6703856" cy="6705602"/>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7"/>
          <p:cNvSpPr>
            <a:spLocks noGrp="1"/>
          </p:cNvSpPr>
          <p:nvPr>
            <p:ph type="pic" sz="quarter" idx="14"/>
          </p:nvPr>
        </p:nvSpPr>
        <p:spPr>
          <a:xfrm>
            <a:off x="3908373" y="1242392"/>
            <a:ext cx="4372081" cy="43732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cxnSp>
        <p:nvCxnSpPr>
          <p:cNvPr id="7" name="Straight Connector 6"/>
          <p:cNvCxnSpPr/>
          <p:nvPr userDrawn="1"/>
        </p:nvCxnSpPr>
        <p:spPr>
          <a:xfrm>
            <a:off x="6094412" y="-278296"/>
            <a:ext cx="0" cy="152128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27714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graphicFrame>
        <p:nvGraphicFramePr>
          <p:cNvPr id="7" name="对象 6" hidden="1">
            <a:extLst>
              <a:ext uri="{FF2B5EF4-FFF2-40B4-BE49-F238E27FC236}">
                <a16:creationId xmlns:a16="http://schemas.microsoft.com/office/drawing/2014/main" id="{F3177464-81E3-4348-9455-C288A7F0ECEC}"/>
              </a:ext>
            </a:extLst>
          </p:cNvPr>
          <p:cNvGraphicFramePr>
            <a:graphicFrameLocks noChangeAspect="1"/>
          </p:cNvGraphicFramePr>
          <p:nvPr userDrawn="1">
            <p:custDataLst>
              <p:tags r:id="rId1"/>
            </p:custDataLst>
            <p:extLst>
              <p:ext uri="{D42A27DB-BD31-4B8C-83A1-F6EECF244321}">
                <p14:modId xmlns:p14="http://schemas.microsoft.com/office/powerpoint/2010/main" val="4170799069"/>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7" name="对象 6" hidden="1">
                        <a:extLst>
                          <a:ext uri="{FF2B5EF4-FFF2-40B4-BE49-F238E27FC236}">
                            <a16:creationId xmlns:a16="http://schemas.microsoft.com/office/drawing/2014/main" id="{F3177464-81E3-4348-9455-C288A7F0ECEC}"/>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1596157" y="1171169"/>
            <a:ext cx="9830868" cy="1028700"/>
          </a:xfrm>
        </p:spPr>
        <p:txBody>
          <a:bodyPr vert="horz"/>
          <a:lstStyle>
            <a:lvl1pPr>
              <a:defRPr sz="3198"/>
            </a:lvl1pPr>
          </a:lstStyle>
          <a:p>
            <a:r>
              <a:rPr lang="en-US"/>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6" name="Picture Placeholder 7"/>
          <p:cNvSpPr>
            <a:spLocks noGrp="1"/>
          </p:cNvSpPr>
          <p:nvPr>
            <p:ph type="pic" sz="quarter" idx="13"/>
          </p:nvPr>
        </p:nvSpPr>
        <p:spPr>
          <a:xfrm>
            <a:off x="1596155" y="2318838"/>
            <a:ext cx="2272472"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1" name="Picture Placeholder 7"/>
          <p:cNvSpPr>
            <a:spLocks noGrp="1"/>
          </p:cNvSpPr>
          <p:nvPr>
            <p:ph type="pic" sz="quarter" idx="14"/>
          </p:nvPr>
        </p:nvSpPr>
        <p:spPr>
          <a:xfrm>
            <a:off x="4958177" y="2318838"/>
            <a:ext cx="2272472"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2" name="Picture Placeholder 7"/>
          <p:cNvSpPr>
            <a:spLocks noGrp="1"/>
          </p:cNvSpPr>
          <p:nvPr>
            <p:ph type="pic" sz="quarter" idx="15"/>
          </p:nvPr>
        </p:nvSpPr>
        <p:spPr>
          <a:xfrm>
            <a:off x="8320198" y="2318838"/>
            <a:ext cx="2272472"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206679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75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par>
                                <p:cTn id="10" presetID="53" presetClass="entr" presetSubtype="16" fill="hold" grpId="0" nodeType="withEffect">
                                  <p:stCondLst>
                                    <p:cond delay="750"/>
                                  </p:stCondLst>
                                  <p:childTnLst>
                                    <p:set>
                                      <p:cBhvr>
                                        <p:cTn id="11" dur="1" fill="hold">
                                          <p:stCondLst>
                                            <p:cond delay="0"/>
                                          </p:stCondLst>
                                        </p:cTn>
                                        <p:tgtEl>
                                          <p:spTgt spid="11"/>
                                        </p:tgtEl>
                                        <p:attrNameLst>
                                          <p:attrName>style.visibility</p:attrName>
                                        </p:attrNameLst>
                                      </p:cBhvr>
                                      <p:to>
                                        <p:strVal val="visible"/>
                                      </p:to>
                                    </p:set>
                                    <p:anim calcmode="lin" valueType="num">
                                      <p:cBhvr>
                                        <p:cTn id="12" dur="750" fill="hold"/>
                                        <p:tgtEl>
                                          <p:spTgt spid="11"/>
                                        </p:tgtEl>
                                        <p:attrNameLst>
                                          <p:attrName>ppt_w</p:attrName>
                                        </p:attrNameLst>
                                      </p:cBhvr>
                                      <p:tavLst>
                                        <p:tav tm="0">
                                          <p:val>
                                            <p:fltVal val="0"/>
                                          </p:val>
                                        </p:tav>
                                        <p:tav tm="100000">
                                          <p:val>
                                            <p:strVal val="#ppt_w"/>
                                          </p:val>
                                        </p:tav>
                                      </p:tavLst>
                                    </p:anim>
                                    <p:anim calcmode="lin" valueType="num">
                                      <p:cBhvr>
                                        <p:cTn id="13" dur="750" fill="hold"/>
                                        <p:tgtEl>
                                          <p:spTgt spid="11"/>
                                        </p:tgtEl>
                                        <p:attrNameLst>
                                          <p:attrName>ppt_h</p:attrName>
                                        </p:attrNameLst>
                                      </p:cBhvr>
                                      <p:tavLst>
                                        <p:tav tm="0">
                                          <p:val>
                                            <p:fltVal val="0"/>
                                          </p:val>
                                        </p:tav>
                                        <p:tav tm="100000">
                                          <p:val>
                                            <p:strVal val="#ppt_h"/>
                                          </p:val>
                                        </p:tav>
                                      </p:tavLst>
                                    </p:anim>
                                    <p:animEffect transition="in" filter="fade">
                                      <p:cBhvr>
                                        <p:cTn id="14" dur="750"/>
                                        <p:tgtEl>
                                          <p:spTgt spid="11"/>
                                        </p:tgtEl>
                                      </p:cBhvr>
                                    </p:animEffect>
                                  </p:childTnLst>
                                </p:cTn>
                              </p:par>
                              <p:par>
                                <p:cTn id="15" presetID="53" presetClass="entr" presetSubtype="16" fill="hold" grpId="0" nodeType="withEffect">
                                  <p:stCondLst>
                                    <p:cond delay="75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7_Custom Layout">
    <p:bg>
      <p:bgPr>
        <a:solidFill>
          <a:schemeClr val="accent1"/>
        </a:solidFill>
        <a:effectLst/>
      </p:bgPr>
    </p:bg>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F82884C1-736D-4209-945E-5AAE3204DBB5}"/>
              </a:ext>
            </a:extLst>
          </p:cNvPr>
          <p:cNvGraphicFramePr>
            <a:graphicFrameLocks noChangeAspect="1"/>
          </p:cNvGraphicFramePr>
          <p:nvPr userDrawn="1">
            <p:custDataLst>
              <p:tags r:id="rId1"/>
            </p:custDataLst>
            <p:extLst>
              <p:ext uri="{D42A27DB-BD31-4B8C-83A1-F6EECF244321}">
                <p14:modId xmlns:p14="http://schemas.microsoft.com/office/powerpoint/2010/main" val="1979076138"/>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6" name="对象 5" hidden="1">
                        <a:extLst>
                          <a:ext uri="{FF2B5EF4-FFF2-40B4-BE49-F238E27FC236}">
                            <a16:creationId xmlns:a16="http://schemas.microsoft.com/office/drawing/2014/main" id="{F82884C1-736D-4209-945E-5AAE3204DBB5}"/>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1596157" y="1171169"/>
            <a:ext cx="9830868" cy="1028700"/>
          </a:xfrm>
        </p:spPr>
        <p:txBody>
          <a:bodyPr vert="horz"/>
          <a:lstStyle>
            <a:lvl1pPr>
              <a:defRPr sz="3198"/>
            </a:lvl1pPr>
          </a:lstStyle>
          <a:p>
            <a:r>
              <a:rPr lang="en-US"/>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14" name="Picture Placeholder 13"/>
          <p:cNvSpPr>
            <a:spLocks noGrp="1"/>
          </p:cNvSpPr>
          <p:nvPr>
            <p:ph type="pic" sz="quarter" idx="12"/>
          </p:nvPr>
        </p:nvSpPr>
        <p:spPr>
          <a:xfrm>
            <a:off x="2821978" y="3597965"/>
            <a:ext cx="6518372" cy="6520070"/>
          </a:xfrm>
          <a:custGeom>
            <a:avLst/>
            <a:gdLst>
              <a:gd name="connsiteX0" fmla="*/ 3578087 w 7156174"/>
              <a:gd name="connsiteY0" fmla="*/ 1271581 h 7156174"/>
              <a:gd name="connsiteX1" fmla="*/ 1271581 w 7156174"/>
              <a:gd name="connsiteY1" fmla="*/ 3578087 h 7156174"/>
              <a:gd name="connsiteX2" fmla="*/ 3578087 w 7156174"/>
              <a:gd name="connsiteY2" fmla="*/ 5884593 h 7156174"/>
              <a:gd name="connsiteX3" fmla="*/ 5884593 w 7156174"/>
              <a:gd name="connsiteY3" fmla="*/ 3578087 h 7156174"/>
              <a:gd name="connsiteX4" fmla="*/ 3578087 w 7156174"/>
              <a:gd name="connsiteY4" fmla="*/ 1271581 h 7156174"/>
              <a:gd name="connsiteX5" fmla="*/ 3578087 w 7156174"/>
              <a:gd name="connsiteY5" fmla="*/ 0 h 7156174"/>
              <a:gd name="connsiteX6" fmla="*/ 7156174 w 7156174"/>
              <a:gd name="connsiteY6" fmla="*/ 3578087 h 7156174"/>
              <a:gd name="connsiteX7" fmla="*/ 3578087 w 7156174"/>
              <a:gd name="connsiteY7" fmla="*/ 7156174 h 7156174"/>
              <a:gd name="connsiteX8" fmla="*/ 0 w 7156174"/>
              <a:gd name="connsiteY8" fmla="*/ 3578087 h 7156174"/>
              <a:gd name="connsiteX9" fmla="*/ 3578087 w 7156174"/>
              <a:gd name="connsiteY9" fmla="*/ 0 h 715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6174" h="7156174">
                <a:moveTo>
                  <a:pt x="3578087" y="1271581"/>
                </a:moveTo>
                <a:cubicBezTo>
                  <a:pt x="2304239" y="1271581"/>
                  <a:pt x="1271581" y="2304239"/>
                  <a:pt x="1271581" y="3578087"/>
                </a:cubicBezTo>
                <a:cubicBezTo>
                  <a:pt x="1271581" y="4851935"/>
                  <a:pt x="2304239" y="5884593"/>
                  <a:pt x="3578087" y="5884593"/>
                </a:cubicBezTo>
                <a:cubicBezTo>
                  <a:pt x="4851935" y="5884593"/>
                  <a:pt x="5884593" y="4851935"/>
                  <a:pt x="5884593" y="3578087"/>
                </a:cubicBezTo>
                <a:cubicBezTo>
                  <a:pt x="5884593" y="2304239"/>
                  <a:pt x="4851935" y="1271581"/>
                  <a:pt x="3578087" y="1271581"/>
                </a:cubicBezTo>
                <a:close/>
                <a:moveTo>
                  <a:pt x="3578087" y="0"/>
                </a:moveTo>
                <a:cubicBezTo>
                  <a:pt x="5554210" y="0"/>
                  <a:pt x="7156174" y="1601964"/>
                  <a:pt x="7156174" y="3578087"/>
                </a:cubicBezTo>
                <a:cubicBezTo>
                  <a:pt x="7156174" y="5554210"/>
                  <a:pt x="5554210" y="7156174"/>
                  <a:pt x="3578087" y="7156174"/>
                </a:cubicBezTo>
                <a:cubicBezTo>
                  <a:pt x="1601964" y="7156174"/>
                  <a:pt x="0" y="5554210"/>
                  <a:pt x="0" y="3578087"/>
                </a:cubicBezTo>
                <a:cubicBezTo>
                  <a:pt x="0" y="1601964"/>
                  <a:pt x="1601964" y="0"/>
                  <a:pt x="3578087"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7" name="Picture Placeholder 16"/>
          <p:cNvSpPr>
            <a:spLocks noGrp="1"/>
          </p:cNvSpPr>
          <p:nvPr>
            <p:ph type="pic" sz="quarter" idx="14"/>
          </p:nvPr>
        </p:nvSpPr>
        <p:spPr>
          <a:xfrm>
            <a:off x="7271179" y="-1"/>
            <a:ext cx="4917646" cy="4863549"/>
          </a:xfrm>
          <a:custGeom>
            <a:avLst/>
            <a:gdLst>
              <a:gd name="connsiteX0" fmla="*/ 28468 w 4918927"/>
              <a:gd name="connsiteY0" fmla="*/ 0 h 4863549"/>
              <a:gd name="connsiteX1" fmla="*/ 1598971 w 4918927"/>
              <a:gd name="connsiteY1" fmla="*/ 0 h 4863549"/>
              <a:gd name="connsiteX2" fmla="*/ 1567645 w 4918927"/>
              <a:gd name="connsiteY2" fmla="*/ 205261 h 4863549"/>
              <a:gd name="connsiteX3" fmla="*/ 1553100 w 4918927"/>
              <a:gd name="connsiteY3" fmla="*/ 493298 h 4863549"/>
              <a:gd name="connsiteX4" fmla="*/ 4370251 w 4918927"/>
              <a:gd name="connsiteY4" fmla="*/ 3310449 h 4863549"/>
              <a:gd name="connsiteX5" fmla="*/ 4658288 w 4918927"/>
              <a:gd name="connsiteY5" fmla="*/ 3295904 h 4863549"/>
              <a:gd name="connsiteX6" fmla="*/ 4918927 w 4918927"/>
              <a:gd name="connsiteY6" fmla="*/ 3256126 h 4863549"/>
              <a:gd name="connsiteX7" fmla="*/ 4918927 w 4918927"/>
              <a:gd name="connsiteY7" fmla="*/ 4828045 h 4863549"/>
              <a:gd name="connsiteX8" fmla="*/ 4817084 w 4918927"/>
              <a:gd name="connsiteY8" fmla="*/ 4840986 h 4863549"/>
              <a:gd name="connsiteX9" fmla="*/ 4370251 w 4918927"/>
              <a:gd name="connsiteY9" fmla="*/ 4863549 h 4863549"/>
              <a:gd name="connsiteX10" fmla="*/ 0 w 4918927"/>
              <a:gd name="connsiteY10" fmla="*/ 493298 h 4863549"/>
              <a:gd name="connsiteX11" fmla="*/ 22563 w 4918927"/>
              <a:gd name="connsiteY11" fmla="*/ 46465 h 48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18927" h="4863549">
                <a:moveTo>
                  <a:pt x="28468" y="0"/>
                </a:moveTo>
                <a:lnTo>
                  <a:pt x="1598971" y="0"/>
                </a:lnTo>
                <a:lnTo>
                  <a:pt x="1567645" y="205261"/>
                </a:lnTo>
                <a:cubicBezTo>
                  <a:pt x="1558027" y="299965"/>
                  <a:pt x="1553100" y="396056"/>
                  <a:pt x="1553100" y="493298"/>
                </a:cubicBezTo>
                <a:cubicBezTo>
                  <a:pt x="1553100" y="2049167"/>
                  <a:pt x="2814382" y="3310449"/>
                  <a:pt x="4370251" y="3310449"/>
                </a:cubicBezTo>
                <a:cubicBezTo>
                  <a:pt x="4467493" y="3310449"/>
                  <a:pt x="4563584" y="3305522"/>
                  <a:pt x="4658288" y="3295904"/>
                </a:cubicBezTo>
                <a:lnTo>
                  <a:pt x="4918927" y="3256126"/>
                </a:lnTo>
                <a:lnTo>
                  <a:pt x="4918927" y="4828045"/>
                </a:lnTo>
                <a:lnTo>
                  <a:pt x="4817084" y="4840986"/>
                </a:lnTo>
                <a:cubicBezTo>
                  <a:pt x="4670169" y="4855906"/>
                  <a:pt x="4521102" y="4863549"/>
                  <a:pt x="4370251" y="4863549"/>
                </a:cubicBezTo>
                <a:cubicBezTo>
                  <a:pt x="1956628" y="4863549"/>
                  <a:pt x="0" y="2906921"/>
                  <a:pt x="0" y="493298"/>
                </a:cubicBezTo>
                <a:cubicBezTo>
                  <a:pt x="0" y="342447"/>
                  <a:pt x="7644" y="193380"/>
                  <a:pt x="22563" y="46465"/>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1159213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CB553A64-82D9-4338-8D85-6E5BB3D10535}"/>
              </a:ext>
            </a:extLst>
          </p:cNvPr>
          <p:cNvGraphicFramePr>
            <a:graphicFrameLocks noChangeAspect="1"/>
          </p:cNvGraphicFramePr>
          <p:nvPr userDrawn="1">
            <p:custDataLst>
              <p:tags r:id="rId1"/>
            </p:custDataLst>
            <p:extLst>
              <p:ext uri="{D42A27DB-BD31-4B8C-83A1-F6EECF244321}">
                <p14:modId xmlns:p14="http://schemas.microsoft.com/office/powerpoint/2010/main" val="710823946"/>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6" name="对象 5" hidden="1">
                        <a:extLst>
                          <a:ext uri="{FF2B5EF4-FFF2-40B4-BE49-F238E27FC236}">
                            <a16:creationId xmlns:a16="http://schemas.microsoft.com/office/drawing/2014/main" id="{CB553A64-82D9-4338-8D85-6E5BB3D10535}"/>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1596156" y="1432831"/>
            <a:ext cx="5067952" cy="1028700"/>
          </a:xfrm>
        </p:spPr>
        <p:txBody>
          <a:bodyPr vert="horz"/>
          <a:lstStyle>
            <a:lvl1pPr>
              <a:defRPr sz="3599"/>
            </a:lvl1pPr>
          </a:lstStyle>
          <a:p>
            <a:r>
              <a:rPr lang="en-US"/>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8" name="Picture Placeholder 7"/>
          <p:cNvSpPr>
            <a:spLocks noGrp="1"/>
          </p:cNvSpPr>
          <p:nvPr>
            <p:ph type="pic" sz="quarter" idx="12"/>
          </p:nvPr>
        </p:nvSpPr>
        <p:spPr>
          <a:xfrm>
            <a:off x="7072797" y="0"/>
            <a:ext cx="5116028" cy="6858000"/>
          </a:xfrm>
          <a:custGeom>
            <a:avLst/>
            <a:gdLst>
              <a:gd name="connsiteX0" fmla="*/ 1551265 w 5117361"/>
              <a:gd name="connsiteY0" fmla="*/ 0 h 6858000"/>
              <a:gd name="connsiteX1" fmla="*/ 5117361 w 5117361"/>
              <a:gd name="connsiteY1" fmla="*/ 0 h 6858000"/>
              <a:gd name="connsiteX2" fmla="*/ 5117361 w 5117361"/>
              <a:gd name="connsiteY2" fmla="*/ 6858000 h 6858000"/>
              <a:gd name="connsiteX3" fmla="*/ 1551265 w 5117361"/>
              <a:gd name="connsiteY3" fmla="*/ 6858000 h 6858000"/>
              <a:gd name="connsiteX4" fmla="*/ 1496804 w 5117361"/>
              <a:gd name="connsiteY4" fmla="*/ 6810825 h 6858000"/>
              <a:gd name="connsiteX5" fmla="*/ 0 w 5117361"/>
              <a:gd name="connsiteY5" fmla="*/ 3429000 h 6858000"/>
              <a:gd name="connsiteX6" fmla="*/ 1496804 w 5117361"/>
              <a:gd name="connsiteY6" fmla="*/ 47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61" h="6858000">
                <a:moveTo>
                  <a:pt x="1551265" y="0"/>
                </a:moveTo>
                <a:lnTo>
                  <a:pt x="5117361" y="0"/>
                </a:lnTo>
                <a:lnTo>
                  <a:pt x="5117361" y="6858000"/>
                </a:lnTo>
                <a:lnTo>
                  <a:pt x="1551265" y="6858000"/>
                </a:lnTo>
                <a:lnTo>
                  <a:pt x="1496804" y="6810825"/>
                </a:lnTo>
                <a:cubicBezTo>
                  <a:pt x="577286" y="5975085"/>
                  <a:pt x="0" y="4769459"/>
                  <a:pt x="0" y="3429000"/>
                </a:cubicBezTo>
                <a:cubicBezTo>
                  <a:pt x="0" y="2088542"/>
                  <a:pt x="577286" y="882916"/>
                  <a:pt x="1496804" y="47175"/>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42508444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8_Custom Layout">
    <p:bg>
      <p:bgPr>
        <a:solidFill>
          <a:schemeClr val="accent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3"/>
          <p:cNvSpPr>
            <a:spLocks noGrp="1"/>
          </p:cNvSpPr>
          <p:nvPr>
            <p:ph type="pic" sz="quarter" idx="12"/>
          </p:nvPr>
        </p:nvSpPr>
        <p:spPr>
          <a:xfrm>
            <a:off x="2821978" y="-3260035"/>
            <a:ext cx="6518372" cy="6520070"/>
          </a:xfrm>
          <a:custGeom>
            <a:avLst/>
            <a:gdLst>
              <a:gd name="connsiteX0" fmla="*/ 3578087 w 7156174"/>
              <a:gd name="connsiteY0" fmla="*/ 1271581 h 7156174"/>
              <a:gd name="connsiteX1" fmla="*/ 1271581 w 7156174"/>
              <a:gd name="connsiteY1" fmla="*/ 3578087 h 7156174"/>
              <a:gd name="connsiteX2" fmla="*/ 3578087 w 7156174"/>
              <a:gd name="connsiteY2" fmla="*/ 5884593 h 7156174"/>
              <a:gd name="connsiteX3" fmla="*/ 5884593 w 7156174"/>
              <a:gd name="connsiteY3" fmla="*/ 3578087 h 7156174"/>
              <a:gd name="connsiteX4" fmla="*/ 3578087 w 7156174"/>
              <a:gd name="connsiteY4" fmla="*/ 1271581 h 7156174"/>
              <a:gd name="connsiteX5" fmla="*/ 3578087 w 7156174"/>
              <a:gd name="connsiteY5" fmla="*/ 0 h 7156174"/>
              <a:gd name="connsiteX6" fmla="*/ 7156174 w 7156174"/>
              <a:gd name="connsiteY6" fmla="*/ 3578087 h 7156174"/>
              <a:gd name="connsiteX7" fmla="*/ 3578087 w 7156174"/>
              <a:gd name="connsiteY7" fmla="*/ 7156174 h 7156174"/>
              <a:gd name="connsiteX8" fmla="*/ 0 w 7156174"/>
              <a:gd name="connsiteY8" fmla="*/ 3578087 h 7156174"/>
              <a:gd name="connsiteX9" fmla="*/ 3578087 w 7156174"/>
              <a:gd name="connsiteY9" fmla="*/ 0 h 715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6174" h="7156174">
                <a:moveTo>
                  <a:pt x="3578087" y="1271581"/>
                </a:moveTo>
                <a:cubicBezTo>
                  <a:pt x="2304239" y="1271581"/>
                  <a:pt x="1271581" y="2304239"/>
                  <a:pt x="1271581" y="3578087"/>
                </a:cubicBezTo>
                <a:cubicBezTo>
                  <a:pt x="1271581" y="4851935"/>
                  <a:pt x="2304239" y="5884593"/>
                  <a:pt x="3578087" y="5884593"/>
                </a:cubicBezTo>
                <a:cubicBezTo>
                  <a:pt x="4851935" y="5884593"/>
                  <a:pt x="5884593" y="4851935"/>
                  <a:pt x="5884593" y="3578087"/>
                </a:cubicBezTo>
                <a:cubicBezTo>
                  <a:pt x="5884593" y="2304239"/>
                  <a:pt x="4851935" y="1271581"/>
                  <a:pt x="3578087" y="1271581"/>
                </a:cubicBezTo>
                <a:close/>
                <a:moveTo>
                  <a:pt x="3578087" y="0"/>
                </a:moveTo>
                <a:cubicBezTo>
                  <a:pt x="5554210" y="0"/>
                  <a:pt x="7156174" y="1601964"/>
                  <a:pt x="7156174" y="3578087"/>
                </a:cubicBezTo>
                <a:cubicBezTo>
                  <a:pt x="7156174" y="5554210"/>
                  <a:pt x="5554210" y="7156174"/>
                  <a:pt x="3578087" y="7156174"/>
                </a:cubicBezTo>
                <a:cubicBezTo>
                  <a:pt x="1601964" y="7156174"/>
                  <a:pt x="0" y="5554210"/>
                  <a:pt x="0" y="3578087"/>
                </a:cubicBezTo>
                <a:cubicBezTo>
                  <a:pt x="0" y="1601964"/>
                  <a:pt x="1601964" y="0"/>
                  <a:pt x="3578087"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9" name="Picture Placeholder 8"/>
          <p:cNvSpPr>
            <a:spLocks noGrp="1"/>
          </p:cNvSpPr>
          <p:nvPr>
            <p:ph type="pic" sz="quarter" idx="13"/>
          </p:nvPr>
        </p:nvSpPr>
        <p:spPr>
          <a:xfrm>
            <a:off x="2821978" y="3597965"/>
            <a:ext cx="6518372" cy="6520070"/>
          </a:xfrm>
          <a:custGeom>
            <a:avLst/>
            <a:gdLst>
              <a:gd name="connsiteX0" fmla="*/ 3578087 w 7156174"/>
              <a:gd name="connsiteY0" fmla="*/ 1271581 h 7156174"/>
              <a:gd name="connsiteX1" fmla="*/ 1271581 w 7156174"/>
              <a:gd name="connsiteY1" fmla="*/ 3578087 h 7156174"/>
              <a:gd name="connsiteX2" fmla="*/ 3578087 w 7156174"/>
              <a:gd name="connsiteY2" fmla="*/ 5884593 h 7156174"/>
              <a:gd name="connsiteX3" fmla="*/ 5884593 w 7156174"/>
              <a:gd name="connsiteY3" fmla="*/ 3578087 h 7156174"/>
              <a:gd name="connsiteX4" fmla="*/ 3578087 w 7156174"/>
              <a:gd name="connsiteY4" fmla="*/ 1271581 h 7156174"/>
              <a:gd name="connsiteX5" fmla="*/ 3578087 w 7156174"/>
              <a:gd name="connsiteY5" fmla="*/ 0 h 7156174"/>
              <a:gd name="connsiteX6" fmla="*/ 7156174 w 7156174"/>
              <a:gd name="connsiteY6" fmla="*/ 3578087 h 7156174"/>
              <a:gd name="connsiteX7" fmla="*/ 3578087 w 7156174"/>
              <a:gd name="connsiteY7" fmla="*/ 7156174 h 7156174"/>
              <a:gd name="connsiteX8" fmla="*/ 0 w 7156174"/>
              <a:gd name="connsiteY8" fmla="*/ 3578087 h 7156174"/>
              <a:gd name="connsiteX9" fmla="*/ 3578087 w 7156174"/>
              <a:gd name="connsiteY9" fmla="*/ 0 h 715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6174" h="7156174">
                <a:moveTo>
                  <a:pt x="3578087" y="1271581"/>
                </a:moveTo>
                <a:cubicBezTo>
                  <a:pt x="2304239" y="1271581"/>
                  <a:pt x="1271581" y="2304239"/>
                  <a:pt x="1271581" y="3578087"/>
                </a:cubicBezTo>
                <a:cubicBezTo>
                  <a:pt x="1271581" y="4851935"/>
                  <a:pt x="2304239" y="5884593"/>
                  <a:pt x="3578087" y="5884593"/>
                </a:cubicBezTo>
                <a:cubicBezTo>
                  <a:pt x="4851935" y="5884593"/>
                  <a:pt x="5884593" y="4851935"/>
                  <a:pt x="5884593" y="3578087"/>
                </a:cubicBezTo>
                <a:cubicBezTo>
                  <a:pt x="5884593" y="2304239"/>
                  <a:pt x="4851935" y="1271581"/>
                  <a:pt x="3578087" y="1271581"/>
                </a:cubicBezTo>
                <a:close/>
                <a:moveTo>
                  <a:pt x="3578087" y="0"/>
                </a:moveTo>
                <a:cubicBezTo>
                  <a:pt x="5554210" y="0"/>
                  <a:pt x="7156174" y="1601964"/>
                  <a:pt x="7156174" y="3578087"/>
                </a:cubicBezTo>
                <a:cubicBezTo>
                  <a:pt x="7156174" y="5554210"/>
                  <a:pt x="5554210" y="7156174"/>
                  <a:pt x="3578087" y="7156174"/>
                </a:cubicBezTo>
                <a:cubicBezTo>
                  <a:pt x="1601964" y="7156174"/>
                  <a:pt x="0" y="5554210"/>
                  <a:pt x="0" y="3578087"/>
                </a:cubicBezTo>
                <a:cubicBezTo>
                  <a:pt x="0" y="1601964"/>
                  <a:pt x="1601964" y="0"/>
                  <a:pt x="3578087"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27837209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9_Custom Layout">
    <p:bg>
      <p:bgPr>
        <a:solidFill>
          <a:schemeClr val="accent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3"/>
          <p:cNvSpPr>
            <a:spLocks noGrp="1"/>
          </p:cNvSpPr>
          <p:nvPr>
            <p:ph type="pic" sz="quarter" idx="12"/>
          </p:nvPr>
        </p:nvSpPr>
        <p:spPr>
          <a:xfrm>
            <a:off x="2821978" y="-3260035"/>
            <a:ext cx="6518372" cy="6520070"/>
          </a:xfrm>
          <a:custGeom>
            <a:avLst/>
            <a:gdLst>
              <a:gd name="connsiteX0" fmla="*/ 3578087 w 7156174"/>
              <a:gd name="connsiteY0" fmla="*/ 1271581 h 7156174"/>
              <a:gd name="connsiteX1" fmla="*/ 1271581 w 7156174"/>
              <a:gd name="connsiteY1" fmla="*/ 3578087 h 7156174"/>
              <a:gd name="connsiteX2" fmla="*/ 3578087 w 7156174"/>
              <a:gd name="connsiteY2" fmla="*/ 5884593 h 7156174"/>
              <a:gd name="connsiteX3" fmla="*/ 5884593 w 7156174"/>
              <a:gd name="connsiteY3" fmla="*/ 3578087 h 7156174"/>
              <a:gd name="connsiteX4" fmla="*/ 3578087 w 7156174"/>
              <a:gd name="connsiteY4" fmla="*/ 1271581 h 7156174"/>
              <a:gd name="connsiteX5" fmla="*/ 3578087 w 7156174"/>
              <a:gd name="connsiteY5" fmla="*/ 0 h 7156174"/>
              <a:gd name="connsiteX6" fmla="*/ 7156174 w 7156174"/>
              <a:gd name="connsiteY6" fmla="*/ 3578087 h 7156174"/>
              <a:gd name="connsiteX7" fmla="*/ 3578087 w 7156174"/>
              <a:gd name="connsiteY7" fmla="*/ 7156174 h 7156174"/>
              <a:gd name="connsiteX8" fmla="*/ 0 w 7156174"/>
              <a:gd name="connsiteY8" fmla="*/ 3578087 h 7156174"/>
              <a:gd name="connsiteX9" fmla="*/ 3578087 w 7156174"/>
              <a:gd name="connsiteY9" fmla="*/ 0 h 715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6174" h="7156174">
                <a:moveTo>
                  <a:pt x="3578087" y="1271581"/>
                </a:moveTo>
                <a:cubicBezTo>
                  <a:pt x="2304239" y="1271581"/>
                  <a:pt x="1271581" y="2304239"/>
                  <a:pt x="1271581" y="3578087"/>
                </a:cubicBezTo>
                <a:cubicBezTo>
                  <a:pt x="1271581" y="4851935"/>
                  <a:pt x="2304239" y="5884593"/>
                  <a:pt x="3578087" y="5884593"/>
                </a:cubicBezTo>
                <a:cubicBezTo>
                  <a:pt x="4851935" y="5884593"/>
                  <a:pt x="5884593" y="4851935"/>
                  <a:pt x="5884593" y="3578087"/>
                </a:cubicBezTo>
                <a:cubicBezTo>
                  <a:pt x="5884593" y="2304239"/>
                  <a:pt x="4851935" y="1271581"/>
                  <a:pt x="3578087" y="1271581"/>
                </a:cubicBezTo>
                <a:close/>
                <a:moveTo>
                  <a:pt x="3578087" y="0"/>
                </a:moveTo>
                <a:cubicBezTo>
                  <a:pt x="5554210" y="0"/>
                  <a:pt x="7156174" y="1601964"/>
                  <a:pt x="7156174" y="3578087"/>
                </a:cubicBezTo>
                <a:cubicBezTo>
                  <a:pt x="7156174" y="5554210"/>
                  <a:pt x="5554210" y="7156174"/>
                  <a:pt x="3578087" y="7156174"/>
                </a:cubicBezTo>
                <a:cubicBezTo>
                  <a:pt x="1601964" y="7156174"/>
                  <a:pt x="0" y="5554210"/>
                  <a:pt x="0" y="3578087"/>
                </a:cubicBezTo>
                <a:cubicBezTo>
                  <a:pt x="0" y="1601964"/>
                  <a:pt x="1601964" y="0"/>
                  <a:pt x="3578087"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6054451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30_Custom Layout">
    <p:spTree>
      <p:nvGrpSpPr>
        <p:cNvPr id="1" name=""/>
        <p:cNvGrpSpPr/>
        <p:nvPr/>
      </p:nvGrpSpPr>
      <p:grpSpPr>
        <a:xfrm>
          <a:off x="0" y="0"/>
          <a:ext cx="0" cy="0"/>
          <a:chOff x="0" y="0"/>
          <a:chExt cx="0" cy="0"/>
        </a:xfrm>
      </p:grpSpPr>
      <p:graphicFrame>
        <p:nvGraphicFramePr>
          <p:cNvPr id="4" name="对象 3" hidden="1">
            <a:extLst>
              <a:ext uri="{FF2B5EF4-FFF2-40B4-BE49-F238E27FC236}">
                <a16:creationId xmlns:a16="http://schemas.microsoft.com/office/drawing/2014/main" id="{8218ECC4-ECEA-4EFD-9B09-4BBDAB841A70}"/>
              </a:ext>
            </a:extLst>
          </p:cNvPr>
          <p:cNvGraphicFramePr>
            <a:graphicFrameLocks noChangeAspect="1"/>
          </p:cNvGraphicFramePr>
          <p:nvPr userDrawn="1">
            <p:custDataLst>
              <p:tags r:id="rId1"/>
            </p:custDataLst>
            <p:extLst>
              <p:ext uri="{D42A27DB-BD31-4B8C-83A1-F6EECF244321}">
                <p14:modId xmlns:p14="http://schemas.microsoft.com/office/powerpoint/2010/main" val="506384855"/>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4" name="对象 3" hidden="1">
                        <a:extLst>
                          <a:ext uri="{FF2B5EF4-FFF2-40B4-BE49-F238E27FC236}">
                            <a16:creationId xmlns:a16="http://schemas.microsoft.com/office/drawing/2014/main" id="{8218ECC4-ECEA-4EFD-9B09-4BBDAB841A70}"/>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1596157" y="1171169"/>
            <a:ext cx="9830868" cy="1028700"/>
          </a:xfrm>
        </p:spPr>
        <p:txBody>
          <a:bodyPr vert="horz"/>
          <a:lstStyle>
            <a:lvl1pPr>
              <a:defRPr sz="3198"/>
            </a:lvl1pPr>
          </a:lstStyle>
          <a:p>
            <a:r>
              <a:rPr lang="en-US"/>
              <a:t>Click to edit Master title style</a:t>
            </a:r>
          </a:p>
        </p:txBody>
      </p:sp>
      <p:sp>
        <p:nvSpPr>
          <p:cNvPr id="5"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6" name="Picture Placeholder 7"/>
          <p:cNvSpPr>
            <a:spLocks noGrp="1"/>
          </p:cNvSpPr>
          <p:nvPr>
            <p:ph type="pic" sz="quarter" idx="13"/>
          </p:nvPr>
        </p:nvSpPr>
        <p:spPr>
          <a:xfrm>
            <a:off x="4999852" y="-110877"/>
            <a:ext cx="2272472"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1" name="Picture Placeholder 7"/>
          <p:cNvSpPr>
            <a:spLocks noGrp="1"/>
          </p:cNvSpPr>
          <p:nvPr>
            <p:ph type="pic" sz="quarter" idx="14"/>
          </p:nvPr>
        </p:nvSpPr>
        <p:spPr>
          <a:xfrm>
            <a:off x="4992455" y="2323500"/>
            <a:ext cx="2272472"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2" name="Picture Placeholder 7"/>
          <p:cNvSpPr>
            <a:spLocks noGrp="1"/>
          </p:cNvSpPr>
          <p:nvPr>
            <p:ph type="pic" sz="quarter" idx="15"/>
          </p:nvPr>
        </p:nvSpPr>
        <p:spPr>
          <a:xfrm>
            <a:off x="7454403" y="2323500"/>
            <a:ext cx="2272472"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9" name="Picture Placeholder 7"/>
          <p:cNvSpPr>
            <a:spLocks noGrp="1"/>
          </p:cNvSpPr>
          <p:nvPr>
            <p:ph type="pic" sz="quarter" idx="16"/>
          </p:nvPr>
        </p:nvSpPr>
        <p:spPr>
          <a:xfrm>
            <a:off x="4999852" y="4795781"/>
            <a:ext cx="2272472"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0" name="Picture Placeholder 9"/>
          <p:cNvSpPr>
            <a:spLocks noGrp="1"/>
          </p:cNvSpPr>
          <p:nvPr>
            <p:ph type="pic" sz="quarter" idx="12"/>
          </p:nvPr>
        </p:nvSpPr>
        <p:spPr>
          <a:xfrm>
            <a:off x="2541601" y="4795781"/>
            <a:ext cx="2272472" cy="2273064"/>
          </a:xfrm>
          <a:custGeom>
            <a:avLst/>
            <a:gdLst>
              <a:gd name="connsiteX0" fmla="*/ 3578087 w 7156174"/>
              <a:gd name="connsiteY0" fmla="*/ 1271581 h 7156174"/>
              <a:gd name="connsiteX1" fmla="*/ 1271581 w 7156174"/>
              <a:gd name="connsiteY1" fmla="*/ 3578087 h 7156174"/>
              <a:gd name="connsiteX2" fmla="*/ 3578087 w 7156174"/>
              <a:gd name="connsiteY2" fmla="*/ 5884593 h 7156174"/>
              <a:gd name="connsiteX3" fmla="*/ 5884593 w 7156174"/>
              <a:gd name="connsiteY3" fmla="*/ 3578087 h 7156174"/>
              <a:gd name="connsiteX4" fmla="*/ 3578087 w 7156174"/>
              <a:gd name="connsiteY4" fmla="*/ 1271581 h 7156174"/>
              <a:gd name="connsiteX5" fmla="*/ 3578087 w 7156174"/>
              <a:gd name="connsiteY5" fmla="*/ 0 h 7156174"/>
              <a:gd name="connsiteX6" fmla="*/ 7156174 w 7156174"/>
              <a:gd name="connsiteY6" fmla="*/ 3578087 h 7156174"/>
              <a:gd name="connsiteX7" fmla="*/ 3578087 w 7156174"/>
              <a:gd name="connsiteY7" fmla="*/ 7156174 h 7156174"/>
              <a:gd name="connsiteX8" fmla="*/ 0 w 7156174"/>
              <a:gd name="connsiteY8" fmla="*/ 3578087 h 7156174"/>
              <a:gd name="connsiteX9" fmla="*/ 3578087 w 7156174"/>
              <a:gd name="connsiteY9" fmla="*/ 0 h 715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6174" h="7156174">
                <a:moveTo>
                  <a:pt x="3578087" y="1271581"/>
                </a:moveTo>
                <a:cubicBezTo>
                  <a:pt x="2304239" y="1271581"/>
                  <a:pt x="1271581" y="2304239"/>
                  <a:pt x="1271581" y="3578087"/>
                </a:cubicBezTo>
                <a:cubicBezTo>
                  <a:pt x="1271581" y="4851935"/>
                  <a:pt x="2304239" y="5884593"/>
                  <a:pt x="3578087" y="5884593"/>
                </a:cubicBezTo>
                <a:cubicBezTo>
                  <a:pt x="4851935" y="5884593"/>
                  <a:pt x="5884593" y="4851935"/>
                  <a:pt x="5884593" y="3578087"/>
                </a:cubicBezTo>
                <a:cubicBezTo>
                  <a:pt x="5884593" y="2304239"/>
                  <a:pt x="4851935" y="1271581"/>
                  <a:pt x="3578087" y="1271581"/>
                </a:cubicBezTo>
                <a:close/>
                <a:moveTo>
                  <a:pt x="3578087" y="0"/>
                </a:moveTo>
                <a:cubicBezTo>
                  <a:pt x="5554210" y="0"/>
                  <a:pt x="7156174" y="1601964"/>
                  <a:pt x="7156174" y="3578087"/>
                </a:cubicBezTo>
                <a:cubicBezTo>
                  <a:pt x="7156174" y="5554210"/>
                  <a:pt x="5554210" y="7156174"/>
                  <a:pt x="3578087" y="7156174"/>
                </a:cubicBezTo>
                <a:cubicBezTo>
                  <a:pt x="1601964" y="7156174"/>
                  <a:pt x="0" y="5554210"/>
                  <a:pt x="0" y="3578087"/>
                </a:cubicBezTo>
                <a:cubicBezTo>
                  <a:pt x="0" y="1601964"/>
                  <a:pt x="1601964" y="0"/>
                  <a:pt x="3578087"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3" name="Picture Placeholder 12"/>
          <p:cNvSpPr>
            <a:spLocks noGrp="1"/>
          </p:cNvSpPr>
          <p:nvPr>
            <p:ph type="pic" sz="quarter" idx="17"/>
          </p:nvPr>
        </p:nvSpPr>
        <p:spPr>
          <a:xfrm>
            <a:off x="83350" y="4795781"/>
            <a:ext cx="2272472" cy="2273064"/>
          </a:xfrm>
          <a:custGeom>
            <a:avLst/>
            <a:gdLst>
              <a:gd name="connsiteX0" fmla="*/ 3578087 w 7156174"/>
              <a:gd name="connsiteY0" fmla="*/ 1271581 h 7156174"/>
              <a:gd name="connsiteX1" fmla="*/ 1271581 w 7156174"/>
              <a:gd name="connsiteY1" fmla="*/ 3578087 h 7156174"/>
              <a:gd name="connsiteX2" fmla="*/ 3578087 w 7156174"/>
              <a:gd name="connsiteY2" fmla="*/ 5884593 h 7156174"/>
              <a:gd name="connsiteX3" fmla="*/ 5884593 w 7156174"/>
              <a:gd name="connsiteY3" fmla="*/ 3578087 h 7156174"/>
              <a:gd name="connsiteX4" fmla="*/ 3578087 w 7156174"/>
              <a:gd name="connsiteY4" fmla="*/ 1271581 h 7156174"/>
              <a:gd name="connsiteX5" fmla="*/ 3578087 w 7156174"/>
              <a:gd name="connsiteY5" fmla="*/ 0 h 7156174"/>
              <a:gd name="connsiteX6" fmla="*/ 7156174 w 7156174"/>
              <a:gd name="connsiteY6" fmla="*/ 3578087 h 7156174"/>
              <a:gd name="connsiteX7" fmla="*/ 3578087 w 7156174"/>
              <a:gd name="connsiteY7" fmla="*/ 7156174 h 7156174"/>
              <a:gd name="connsiteX8" fmla="*/ 0 w 7156174"/>
              <a:gd name="connsiteY8" fmla="*/ 3578087 h 7156174"/>
              <a:gd name="connsiteX9" fmla="*/ 3578087 w 7156174"/>
              <a:gd name="connsiteY9" fmla="*/ 0 h 715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6174" h="7156174">
                <a:moveTo>
                  <a:pt x="3578087" y="1271581"/>
                </a:moveTo>
                <a:cubicBezTo>
                  <a:pt x="2304239" y="1271581"/>
                  <a:pt x="1271581" y="2304239"/>
                  <a:pt x="1271581" y="3578087"/>
                </a:cubicBezTo>
                <a:cubicBezTo>
                  <a:pt x="1271581" y="4851935"/>
                  <a:pt x="2304239" y="5884593"/>
                  <a:pt x="3578087" y="5884593"/>
                </a:cubicBezTo>
                <a:cubicBezTo>
                  <a:pt x="4851935" y="5884593"/>
                  <a:pt x="5884593" y="4851935"/>
                  <a:pt x="5884593" y="3578087"/>
                </a:cubicBezTo>
                <a:cubicBezTo>
                  <a:pt x="5884593" y="2304239"/>
                  <a:pt x="4851935" y="1271581"/>
                  <a:pt x="3578087" y="1271581"/>
                </a:cubicBezTo>
                <a:close/>
                <a:moveTo>
                  <a:pt x="3578087" y="0"/>
                </a:moveTo>
                <a:cubicBezTo>
                  <a:pt x="5554210" y="0"/>
                  <a:pt x="7156174" y="1601964"/>
                  <a:pt x="7156174" y="3578087"/>
                </a:cubicBezTo>
                <a:cubicBezTo>
                  <a:pt x="7156174" y="5554210"/>
                  <a:pt x="5554210" y="7156174"/>
                  <a:pt x="3578087" y="7156174"/>
                </a:cubicBezTo>
                <a:cubicBezTo>
                  <a:pt x="1601964" y="7156174"/>
                  <a:pt x="0" y="5554210"/>
                  <a:pt x="0" y="3578087"/>
                </a:cubicBezTo>
                <a:cubicBezTo>
                  <a:pt x="0" y="1601964"/>
                  <a:pt x="1601964" y="0"/>
                  <a:pt x="3578087"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4" name="Picture Placeholder 13"/>
          <p:cNvSpPr>
            <a:spLocks noGrp="1"/>
          </p:cNvSpPr>
          <p:nvPr>
            <p:ph type="pic" sz="quarter" idx="18"/>
          </p:nvPr>
        </p:nvSpPr>
        <p:spPr>
          <a:xfrm>
            <a:off x="2530506" y="2323500"/>
            <a:ext cx="2272472" cy="2273064"/>
          </a:xfrm>
          <a:custGeom>
            <a:avLst/>
            <a:gdLst>
              <a:gd name="connsiteX0" fmla="*/ 3578087 w 7156174"/>
              <a:gd name="connsiteY0" fmla="*/ 1271581 h 7156174"/>
              <a:gd name="connsiteX1" fmla="*/ 1271581 w 7156174"/>
              <a:gd name="connsiteY1" fmla="*/ 3578087 h 7156174"/>
              <a:gd name="connsiteX2" fmla="*/ 3578087 w 7156174"/>
              <a:gd name="connsiteY2" fmla="*/ 5884593 h 7156174"/>
              <a:gd name="connsiteX3" fmla="*/ 5884593 w 7156174"/>
              <a:gd name="connsiteY3" fmla="*/ 3578087 h 7156174"/>
              <a:gd name="connsiteX4" fmla="*/ 3578087 w 7156174"/>
              <a:gd name="connsiteY4" fmla="*/ 1271581 h 7156174"/>
              <a:gd name="connsiteX5" fmla="*/ 3578087 w 7156174"/>
              <a:gd name="connsiteY5" fmla="*/ 0 h 7156174"/>
              <a:gd name="connsiteX6" fmla="*/ 7156174 w 7156174"/>
              <a:gd name="connsiteY6" fmla="*/ 3578087 h 7156174"/>
              <a:gd name="connsiteX7" fmla="*/ 3578087 w 7156174"/>
              <a:gd name="connsiteY7" fmla="*/ 7156174 h 7156174"/>
              <a:gd name="connsiteX8" fmla="*/ 0 w 7156174"/>
              <a:gd name="connsiteY8" fmla="*/ 3578087 h 7156174"/>
              <a:gd name="connsiteX9" fmla="*/ 3578087 w 7156174"/>
              <a:gd name="connsiteY9" fmla="*/ 0 h 715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6174" h="7156174">
                <a:moveTo>
                  <a:pt x="3578087" y="1271581"/>
                </a:moveTo>
                <a:cubicBezTo>
                  <a:pt x="2304239" y="1271581"/>
                  <a:pt x="1271581" y="2304239"/>
                  <a:pt x="1271581" y="3578087"/>
                </a:cubicBezTo>
                <a:cubicBezTo>
                  <a:pt x="1271581" y="4851935"/>
                  <a:pt x="2304239" y="5884593"/>
                  <a:pt x="3578087" y="5884593"/>
                </a:cubicBezTo>
                <a:cubicBezTo>
                  <a:pt x="4851935" y="5884593"/>
                  <a:pt x="5884593" y="4851935"/>
                  <a:pt x="5884593" y="3578087"/>
                </a:cubicBezTo>
                <a:cubicBezTo>
                  <a:pt x="5884593" y="2304239"/>
                  <a:pt x="4851935" y="1271581"/>
                  <a:pt x="3578087" y="1271581"/>
                </a:cubicBezTo>
                <a:close/>
                <a:moveTo>
                  <a:pt x="3578087" y="0"/>
                </a:moveTo>
                <a:cubicBezTo>
                  <a:pt x="5554210" y="0"/>
                  <a:pt x="7156174" y="1601964"/>
                  <a:pt x="7156174" y="3578087"/>
                </a:cubicBezTo>
                <a:cubicBezTo>
                  <a:pt x="7156174" y="5554210"/>
                  <a:pt x="5554210" y="7156174"/>
                  <a:pt x="3578087" y="7156174"/>
                </a:cubicBezTo>
                <a:cubicBezTo>
                  <a:pt x="1601964" y="7156174"/>
                  <a:pt x="0" y="5554210"/>
                  <a:pt x="0" y="3578087"/>
                </a:cubicBezTo>
                <a:cubicBezTo>
                  <a:pt x="0" y="1601964"/>
                  <a:pt x="1601964" y="0"/>
                  <a:pt x="3578087"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5" name="Picture Placeholder 14"/>
          <p:cNvSpPr>
            <a:spLocks noGrp="1"/>
          </p:cNvSpPr>
          <p:nvPr>
            <p:ph type="pic" sz="quarter" idx="19"/>
          </p:nvPr>
        </p:nvSpPr>
        <p:spPr>
          <a:xfrm>
            <a:off x="9916353" y="2323500"/>
            <a:ext cx="2272472" cy="2273064"/>
          </a:xfrm>
          <a:custGeom>
            <a:avLst/>
            <a:gdLst>
              <a:gd name="connsiteX0" fmla="*/ 3578087 w 7156174"/>
              <a:gd name="connsiteY0" fmla="*/ 1271581 h 7156174"/>
              <a:gd name="connsiteX1" fmla="*/ 1271581 w 7156174"/>
              <a:gd name="connsiteY1" fmla="*/ 3578087 h 7156174"/>
              <a:gd name="connsiteX2" fmla="*/ 3578087 w 7156174"/>
              <a:gd name="connsiteY2" fmla="*/ 5884593 h 7156174"/>
              <a:gd name="connsiteX3" fmla="*/ 5884593 w 7156174"/>
              <a:gd name="connsiteY3" fmla="*/ 3578087 h 7156174"/>
              <a:gd name="connsiteX4" fmla="*/ 3578087 w 7156174"/>
              <a:gd name="connsiteY4" fmla="*/ 1271581 h 7156174"/>
              <a:gd name="connsiteX5" fmla="*/ 3578087 w 7156174"/>
              <a:gd name="connsiteY5" fmla="*/ 0 h 7156174"/>
              <a:gd name="connsiteX6" fmla="*/ 7156174 w 7156174"/>
              <a:gd name="connsiteY6" fmla="*/ 3578087 h 7156174"/>
              <a:gd name="connsiteX7" fmla="*/ 3578087 w 7156174"/>
              <a:gd name="connsiteY7" fmla="*/ 7156174 h 7156174"/>
              <a:gd name="connsiteX8" fmla="*/ 0 w 7156174"/>
              <a:gd name="connsiteY8" fmla="*/ 3578087 h 7156174"/>
              <a:gd name="connsiteX9" fmla="*/ 3578087 w 7156174"/>
              <a:gd name="connsiteY9" fmla="*/ 0 h 715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6174" h="7156174">
                <a:moveTo>
                  <a:pt x="3578087" y="1271581"/>
                </a:moveTo>
                <a:cubicBezTo>
                  <a:pt x="2304239" y="1271581"/>
                  <a:pt x="1271581" y="2304239"/>
                  <a:pt x="1271581" y="3578087"/>
                </a:cubicBezTo>
                <a:cubicBezTo>
                  <a:pt x="1271581" y="4851935"/>
                  <a:pt x="2304239" y="5884593"/>
                  <a:pt x="3578087" y="5884593"/>
                </a:cubicBezTo>
                <a:cubicBezTo>
                  <a:pt x="4851935" y="5884593"/>
                  <a:pt x="5884593" y="4851935"/>
                  <a:pt x="5884593" y="3578087"/>
                </a:cubicBezTo>
                <a:cubicBezTo>
                  <a:pt x="5884593" y="2304239"/>
                  <a:pt x="4851935" y="1271581"/>
                  <a:pt x="3578087" y="1271581"/>
                </a:cubicBezTo>
                <a:close/>
                <a:moveTo>
                  <a:pt x="3578087" y="0"/>
                </a:moveTo>
                <a:cubicBezTo>
                  <a:pt x="5554210" y="0"/>
                  <a:pt x="7156174" y="1601964"/>
                  <a:pt x="7156174" y="3578087"/>
                </a:cubicBezTo>
                <a:cubicBezTo>
                  <a:pt x="7156174" y="5554210"/>
                  <a:pt x="5554210" y="7156174"/>
                  <a:pt x="3578087" y="7156174"/>
                </a:cubicBezTo>
                <a:cubicBezTo>
                  <a:pt x="1601964" y="7156174"/>
                  <a:pt x="0" y="5554210"/>
                  <a:pt x="0" y="3578087"/>
                </a:cubicBezTo>
                <a:cubicBezTo>
                  <a:pt x="0" y="1601964"/>
                  <a:pt x="1601964" y="0"/>
                  <a:pt x="3578087"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6" name="Picture Placeholder 15"/>
          <p:cNvSpPr>
            <a:spLocks noGrp="1"/>
          </p:cNvSpPr>
          <p:nvPr>
            <p:ph type="pic" sz="quarter" idx="20"/>
          </p:nvPr>
        </p:nvSpPr>
        <p:spPr>
          <a:xfrm>
            <a:off x="7477688" y="-110877"/>
            <a:ext cx="2272472" cy="2273064"/>
          </a:xfrm>
          <a:custGeom>
            <a:avLst/>
            <a:gdLst>
              <a:gd name="connsiteX0" fmla="*/ 3578087 w 7156174"/>
              <a:gd name="connsiteY0" fmla="*/ 1271581 h 7156174"/>
              <a:gd name="connsiteX1" fmla="*/ 1271581 w 7156174"/>
              <a:gd name="connsiteY1" fmla="*/ 3578087 h 7156174"/>
              <a:gd name="connsiteX2" fmla="*/ 3578087 w 7156174"/>
              <a:gd name="connsiteY2" fmla="*/ 5884593 h 7156174"/>
              <a:gd name="connsiteX3" fmla="*/ 5884593 w 7156174"/>
              <a:gd name="connsiteY3" fmla="*/ 3578087 h 7156174"/>
              <a:gd name="connsiteX4" fmla="*/ 3578087 w 7156174"/>
              <a:gd name="connsiteY4" fmla="*/ 1271581 h 7156174"/>
              <a:gd name="connsiteX5" fmla="*/ 3578087 w 7156174"/>
              <a:gd name="connsiteY5" fmla="*/ 0 h 7156174"/>
              <a:gd name="connsiteX6" fmla="*/ 7156174 w 7156174"/>
              <a:gd name="connsiteY6" fmla="*/ 3578087 h 7156174"/>
              <a:gd name="connsiteX7" fmla="*/ 3578087 w 7156174"/>
              <a:gd name="connsiteY7" fmla="*/ 7156174 h 7156174"/>
              <a:gd name="connsiteX8" fmla="*/ 0 w 7156174"/>
              <a:gd name="connsiteY8" fmla="*/ 3578087 h 7156174"/>
              <a:gd name="connsiteX9" fmla="*/ 3578087 w 7156174"/>
              <a:gd name="connsiteY9" fmla="*/ 0 h 715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6174" h="7156174">
                <a:moveTo>
                  <a:pt x="3578087" y="1271581"/>
                </a:moveTo>
                <a:cubicBezTo>
                  <a:pt x="2304239" y="1271581"/>
                  <a:pt x="1271581" y="2304239"/>
                  <a:pt x="1271581" y="3578087"/>
                </a:cubicBezTo>
                <a:cubicBezTo>
                  <a:pt x="1271581" y="4851935"/>
                  <a:pt x="2304239" y="5884593"/>
                  <a:pt x="3578087" y="5884593"/>
                </a:cubicBezTo>
                <a:cubicBezTo>
                  <a:pt x="4851935" y="5884593"/>
                  <a:pt x="5884593" y="4851935"/>
                  <a:pt x="5884593" y="3578087"/>
                </a:cubicBezTo>
                <a:cubicBezTo>
                  <a:pt x="5884593" y="2304239"/>
                  <a:pt x="4851935" y="1271581"/>
                  <a:pt x="3578087" y="1271581"/>
                </a:cubicBezTo>
                <a:close/>
                <a:moveTo>
                  <a:pt x="3578087" y="0"/>
                </a:moveTo>
                <a:cubicBezTo>
                  <a:pt x="5554210" y="0"/>
                  <a:pt x="7156174" y="1601964"/>
                  <a:pt x="7156174" y="3578087"/>
                </a:cubicBezTo>
                <a:cubicBezTo>
                  <a:pt x="7156174" y="5554210"/>
                  <a:pt x="5554210" y="7156174"/>
                  <a:pt x="3578087" y="7156174"/>
                </a:cubicBezTo>
                <a:cubicBezTo>
                  <a:pt x="1601964" y="7156174"/>
                  <a:pt x="0" y="5554210"/>
                  <a:pt x="0" y="3578087"/>
                </a:cubicBezTo>
                <a:cubicBezTo>
                  <a:pt x="0" y="1601964"/>
                  <a:pt x="1601964" y="0"/>
                  <a:pt x="3578087"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7" name="Picture Placeholder 16"/>
          <p:cNvSpPr>
            <a:spLocks noGrp="1"/>
          </p:cNvSpPr>
          <p:nvPr>
            <p:ph type="pic" sz="quarter" idx="21"/>
          </p:nvPr>
        </p:nvSpPr>
        <p:spPr>
          <a:xfrm>
            <a:off x="9955524" y="-110877"/>
            <a:ext cx="2272472" cy="2273064"/>
          </a:xfrm>
          <a:custGeom>
            <a:avLst/>
            <a:gdLst>
              <a:gd name="connsiteX0" fmla="*/ 3578087 w 7156174"/>
              <a:gd name="connsiteY0" fmla="*/ 1271581 h 7156174"/>
              <a:gd name="connsiteX1" fmla="*/ 1271581 w 7156174"/>
              <a:gd name="connsiteY1" fmla="*/ 3578087 h 7156174"/>
              <a:gd name="connsiteX2" fmla="*/ 3578087 w 7156174"/>
              <a:gd name="connsiteY2" fmla="*/ 5884593 h 7156174"/>
              <a:gd name="connsiteX3" fmla="*/ 5884593 w 7156174"/>
              <a:gd name="connsiteY3" fmla="*/ 3578087 h 7156174"/>
              <a:gd name="connsiteX4" fmla="*/ 3578087 w 7156174"/>
              <a:gd name="connsiteY4" fmla="*/ 1271581 h 7156174"/>
              <a:gd name="connsiteX5" fmla="*/ 3578087 w 7156174"/>
              <a:gd name="connsiteY5" fmla="*/ 0 h 7156174"/>
              <a:gd name="connsiteX6" fmla="*/ 7156174 w 7156174"/>
              <a:gd name="connsiteY6" fmla="*/ 3578087 h 7156174"/>
              <a:gd name="connsiteX7" fmla="*/ 3578087 w 7156174"/>
              <a:gd name="connsiteY7" fmla="*/ 7156174 h 7156174"/>
              <a:gd name="connsiteX8" fmla="*/ 0 w 7156174"/>
              <a:gd name="connsiteY8" fmla="*/ 3578087 h 7156174"/>
              <a:gd name="connsiteX9" fmla="*/ 3578087 w 7156174"/>
              <a:gd name="connsiteY9" fmla="*/ 0 h 715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6174" h="7156174">
                <a:moveTo>
                  <a:pt x="3578087" y="1271581"/>
                </a:moveTo>
                <a:cubicBezTo>
                  <a:pt x="2304239" y="1271581"/>
                  <a:pt x="1271581" y="2304239"/>
                  <a:pt x="1271581" y="3578087"/>
                </a:cubicBezTo>
                <a:cubicBezTo>
                  <a:pt x="1271581" y="4851935"/>
                  <a:pt x="2304239" y="5884593"/>
                  <a:pt x="3578087" y="5884593"/>
                </a:cubicBezTo>
                <a:cubicBezTo>
                  <a:pt x="4851935" y="5884593"/>
                  <a:pt x="5884593" y="4851935"/>
                  <a:pt x="5884593" y="3578087"/>
                </a:cubicBezTo>
                <a:cubicBezTo>
                  <a:pt x="5884593" y="2304239"/>
                  <a:pt x="4851935" y="1271581"/>
                  <a:pt x="3578087" y="1271581"/>
                </a:cubicBezTo>
                <a:close/>
                <a:moveTo>
                  <a:pt x="3578087" y="0"/>
                </a:moveTo>
                <a:cubicBezTo>
                  <a:pt x="5554210" y="0"/>
                  <a:pt x="7156174" y="1601964"/>
                  <a:pt x="7156174" y="3578087"/>
                </a:cubicBezTo>
                <a:cubicBezTo>
                  <a:pt x="7156174" y="5554210"/>
                  <a:pt x="5554210" y="7156174"/>
                  <a:pt x="3578087" y="7156174"/>
                </a:cubicBezTo>
                <a:cubicBezTo>
                  <a:pt x="1601964" y="7156174"/>
                  <a:pt x="0" y="5554210"/>
                  <a:pt x="0" y="3578087"/>
                </a:cubicBezTo>
                <a:cubicBezTo>
                  <a:pt x="0" y="1601964"/>
                  <a:pt x="1601964" y="0"/>
                  <a:pt x="3578087"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8977559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31_Custom Layout">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8776A6A0-095D-4668-91C8-975DDA79AE51}"/>
              </a:ext>
            </a:extLst>
          </p:cNvPr>
          <p:cNvGraphicFramePr>
            <a:graphicFrameLocks noChangeAspect="1"/>
          </p:cNvGraphicFramePr>
          <p:nvPr userDrawn="1">
            <p:custDataLst>
              <p:tags r:id="rId1"/>
            </p:custDataLst>
            <p:extLst>
              <p:ext uri="{D42A27DB-BD31-4B8C-83A1-F6EECF244321}">
                <p14:modId xmlns:p14="http://schemas.microsoft.com/office/powerpoint/2010/main" val="84034882"/>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3" name="对象 2" hidden="1">
                        <a:extLst>
                          <a:ext uri="{FF2B5EF4-FFF2-40B4-BE49-F238E27FC236}">
                            <a16:creationId xmlns:a16="http://schemas.microsoft.com/office/drawing/2014/main" id="{8776A6A0-095D-4668-91C8-975DDA79AE51}"/>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3" name="Oval 22"/>
          <p:cNvSpPr/>
          <p:nvPr userDrawn="1"/>
        </p:nvSpPr>
        <p:spPr>
          <a:xfrm>
            <a:off x="3251491" y="1789041"/>
            <a:ext cx="5685845" cy="56873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5"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22" name="Picture Placeholder 21"/>
          <p:cNvSpPr>
            <a:spLocks noGrp="1"/>
          </p:cNvSpPr>
          <p:nvPr>
            <p:ph type="pic" sz="quarter" idx="14"/>
          </p:nvPr>
        </p:nvSpPr>
        <p:spPr>
          <a:xfrm>
            <a:off x="2477511" y="1014863"/>
            <a:ext cx="3616902" cy="7235682"/>
          </a:xfrm>
          <a:custGeom>
            <a:avLst/>
            <a:gdLst>
              <a:gd name="connsiteX0" fmla="*/ 3617844 w 3617844"/>
              <a:gd name="connsiteY0" fmla="*/ 0 h 7235682"/>
              <a:gd name="connsiteX1" fmla="*/ 3617844 w 3617844"/>
              <a:gd name="connsiteY1" fmla="*/ 7235682 h 7235682"/>
              <a:gd name="connsiteX2" fmla="*/ 0 w 3617844"/>
              <a:gd name="connsiteY2" fmla="*/ 3617841 h 7235682"/>
              <a:gd name="connsiteX3" fmla="*/ 3617844 w 3617844"/>
              <a:gd name="connsiteY3" fmla="*/ 0 h 7235682"/>
            </a:gdLst>
            <a:ahLst/>
            <a:cxnLst>
              <a:cxn ang="0">
                <a:pos x="connsiteX0" y="connsiteY0"/>
              </a:cxn>
              <a:cxn ang="0">
                <a:pos x="connsiteX1" y="connsiteY1"/>
              </a:cxn>
              <a:cxn ang="0">
                <a:pos x="connsiteX2" y="connsiteY2"/>
              </a:cxn>
              <a:cxn ang="0">
                <a:pos x="connsiteX3" y="connsiteY3"/>
              </a:cxn>
            </a:cxnLst>
            <a:rect l="l" t="t" r="r" b="b"/>
            <a:pathLst>
              <a:path w="3617844" h="7235682">
                <a:moveTo>
                  <a:pt x="3617844" y="0"/>
                </a:moveTo>
                <a:lnTo>
                  <a:pt x="3617844" y="7235682"/>
                </a:lnTo>
                <a:cubicBezTo>
                  <a:pt x="1619764" y="7235682"/>
                  <a:pt x="0" y="5615919"/>
                  <a:pt x="0" y="3617841"/>
                </a:cubicBezTo>
                <a:cubicBezTo>
                  <a:pt x="0" y="1619763"/>
                  <a:pt x="1619764" y="0"/>
                  <a:pt x="36178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4" name="Title 1"/>
          <p:cNvSpPr>
            <a:spLocks noGrp="1"/>
          </p:cNvSpPr>
          <p:nvPr>
            <p:ph type="title" hasCustomPrompt="1"/>
          </p:nvPr>
        </p:nvSpPr>
        <p:spPr>
          <a:xfrm>
            <a:off x="6975768" y="2966201"/>
            <a:ext cx="4186281" cy="1783443"/>
          </a:xfrm>
        </p:spPr>
        <p:txBody>
          <a:bodyPr vert="horz"/>
          <a:lstStyle>
            <a:lvl1pPr>
              <a:lnSpc>
                <a:spcPct val="75000"/>
              </a:lnSpc>
              <a:defRPr sz="3998"/>
            </a:lvl1pPr>
          </a:lstStyle>
          <a:p>
            <a:r>
              <a:rPr lang="en-US" dirty="0"/>
              <a:t>Click to edit Master title style</a:t>
            </a:r>
          </a:p>
        </p:txBody>
      </p:sp>
    </p:spTree>
    <p:extLst>
      <p:ext uri="{BB962C8B-B14F-4D97-AF65-F5344CB8AC3E}">
        <p14:creationId xmlns:p14="http://schemas.microsoft.com/office/powerpoint/2010/main" val="324777755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32_Custom Layout">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BDCAC8C8-DF7B-406C-A410-48B57B5369D4}"/>
              </a:ext>
            </a:extLst>
          </p:cNvPr>
          <p:cNvGraphicFramePr>
            <a:graphicFrameLocks noChangeAspect="1"/>
          </p:cNvGraphicFramePr>
          <p:nvPr userDrawn="1">
            <p:custDataLst>
              <p:tags r:id="rId1"/>
            </p:custDataLst>
            <p:extLst>
              <p:ext uri="{D42A27DB-BD31-4B8C-83A1-F6EECF244321}">
                <p14:modId xmlns:p14="http://schemas.microsoft.com/office/powerpoint/2010/main" val="912449468"/>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3" name="对象 2" hidden="1">
                        <a:extLst>
                          <a:ext uri="{FF2B5EF4-FFF2-40B4-BE49-F238E27FC236}">
                            <a16:creationId xmlns:a16="http://schemas.microsoft.com/office/drawing/2014/main" id="{BDCAC8C8-DF7B-406C-A410-48B57B5369D4}"/>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3" name="Oval 22"/>
          <p:cNvSpPr/>
          <p:nvPr userDrawn="1"/>
        </p:nvSpPr>
        <p:spPr>
          <a:xfrm>
            <a:off x="3251491" y="2160104"/>
            <a:ext cx="5685845" cy="56873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10" name="Picture Placeholder 9"/>
          <p:cNvSpPr>
            <a:spLocks noGrp="1"/>
          </p:cNvSpPr>
          <p:nvPr>
            <p:ph type="pic" sz="quarter" idx="16"/>
          </p:nvPr>
        </p:nvSpPr>
        <p:spPr>
          <a:xfrm flipH="1">
            <a:off x="6094412" y="1385926"/>
            <a:ext cx="3616902" cy="7235682"/>
          </a:xfrm>
          <a:custGeom>
            <a:avLst/>
            <a:gdLst>
              <a:gd name="connsiteX0" fmla="*/ 3617844 w 3617844"/>
              <a:gd name="connsiteY0" fmla="*/ 0 h 7235682"/>
              <a:gd name="connsiteX1" fmla="*/ 0 w 3617844"/>
              <a:gd name="connsiteY1" fmla="*/ 3617841 h 7235682"/>
              <a:gd name="connsiteX2" fmla="*/ 3617844 w 3617844"/>
              <a:gd name="connsiteY2" fmla="*/ 7235682 h 7235682"/>
            </a:gdLst>
            <a:ahLst/>
            <a:cxnLst>
              <a:cxn ang="0">
                <a:pos x="connsiteX0" y="connsiteY0"/>
              </a:cxn>
              <a:cxn ang="0">
                <a:pos x="connsiteX1" y="connsiteY1"/>
              </a:cxn>
              <a:cxn ang="0">
                <a:pos x="connsiteX2" y="connsiteY2"/>
              </a:cxn>
            </a:cxnLst>
            <a:rect l="l" t="t" r="r" b="b"/>
            <a:pathLst>
              <a:path w="3617844" h="7235682">
                <a:moveTo>
                  <a:pt x="3617844" y="0"/>
                </a:moveTo>
                <a:cubicBezTo>
                  <a:pt x="1619764" y="0"/>
                  <a:pt x="0" y="1619763"/>
                  <a:pt x="0" y="3617841"/>
                </a:cubicBezTo>
                <a:cubicBezTo>
                  <a:pt x="0" y="5615919"/>
                  <a:pt x="1619764" y="7235682"/>
                  <a:pt x="3617844" y="7235682"/>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4" name="Title 1"/>
          <p:cNvSpPr>
            <a:spLocks noGrp="1"/>
          </p:cNvSpPr>
          <p:nvPr>
            <p:ph type="title" hasCustomPrompt="1"/>
          </p:nvPr>
        </p:nvSpPr>
        <p:spPr>
          <a:xfrm>
            <a:off x="1158351" y="3469784"/>
            <a:ext cx="4186281" cy="1783443"/>
          </a:xfrm>
        </p:spPr>
        <p:txBody>
          <a:bodyPr vert="horz"/>
          <a:lstStyle>
            <a:lvl1pPr algn="r">
              <a:lnSpc>
                <a:spcPct val="75000"/>
              </a:lnSpc>
              <a:defRPr sz="3998"/>
            </a:lvl1pPr>
          </a:lstStyle>
          <a:p>
            <a:r>
              <a:rPr lang="en-US" dirty="0"/>
              <a:t>Click to edit Master title style</a:t>
            </a:r>
          </a:p>
        </p:txBody>
      </p:sp>
      <p:sp>
        <p:nvSpPr>
          <p:cNvPr id="8" name="Oval 7"/>
          <p:cNvSpPr/>
          <p:nvPr userDrawn="1"/>
        </p:nvSpPr>
        <p:spPr>
          <a:xfrm>
            <a:off x="3251491" y="-5075578"/>
            <a:ext cx="5685845" cy="56873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7" name="Picture Placeholder 6"/>
          <p:cNvSpPr>
            <a:spLocks noGrp="1"/>
          </p:cNvSpPr>
          <p:nvPr>
            <p:ph type="pic" sz="quarter" idx="15"/>
          </p:nvPr>
        </p:nvSpPr>
        <p:spPr>
          <a:xfrm>
            <a:off x="2477511" y="-5849756"/>
            <a:ext cx="3616902" cy="7235682"/>
          </a:xfrm>
          <a:custGeom>
            <a:avLst/>
            <a:gdLst>
              <a:gd name="connsiteX0" fmla="*/ 3617844 w 3617844"/>
              <a:gd name="connsiteY0" fmla="*/ 0 h 7235682"/>
              <a:gd name="connsiteX1" fmla="*/ 3617844 w 3617844"/>
              <a:gd name="connsiteY1" fmla="*/ 7235682 h 7235682"/>
              <a:gd name="connsiteX2" fmla="*/ 0 w 3617844"/>
              <a:gd name="connsiteY2" fmla="*/ 3617841 h 7235682"/>
              <a:gd name="connsiteX3" fmla="*/ 3617844 w 3617844"/>
              <a:gd name="connsiteY3" fmla="*/ 0 h 7235682"/>
            </a:gdLst>
            <a:ahLst/>
            <a:cxnLst>
              <a:cxn ang="0">
                <a:pos x="connsiteX0" y="connsiteY0"/>
              </a:cxn>
              <a:cxn ang="0">
                <a:pos x="connsiteX1" y="connsiteY1"/>
              </a:cxn>
              <a:cxn ang="0">
                <a:pos x="connsiteX2" y="connsiteY2"/>
              </a:cxn>
              <a:cxn ang="0">
                <a:pos x="connsiteX3" y="connsiteY3"/>
              </a:cxn>
            </a:cxnLst>
            <a:rect l="l" t="t" r="r" b="b"/>
            <a:pathLst>
              <a:path w="3617844" h="7235682">
                <a:moveTo>
                  <a:pt x="3617844" y="0"/>
                </a:moveTo>
                <a:lnTo>
                  <a:pt x="3617844" y="7235682"/>
                </a:lnTo>
                <a:cubicBezTo>
                  <a:pt x="1619764" y="7235682"/>
                  <a:pt x="0" y="5615919"/>
                  <a:pt x="0" y="3617841"/>
                </a:cubicBezTo>
                <a:cubicBezTo>
                  <a:pt x="0" y="1619763"/>
                  <a:pt x="1619764" y="0"/>
                  <a:pt x="36178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40174083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33_Custom Layout">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5A9BB12E-CF58-4AA8-9707-D83051FE63F1}"/>
              </a:ext>
            </a:extLst>
          </p:cNvPr>
          <p:cNvGraphicFramePr>
            <a:graphicFrameLocks noChangeAspect="1"/>
          </p:cNvGraphicFramePr>
          <p:nvPr userDrawn="1">
            <p:custDataLst>
              <p:tags r:id="rId1"/>
            </p:custDataLst>
            <p:extLst>
              <p:ext uri="{D42A27DB-BD31-4B8C-83A1-F6EECF244321}">
                <p14:modId xmlns:p14="http://schemas.microsoft.com/office/powerpoint/2010/main" val="1314707871"/>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3" name="对象 2" hidden="1">
                        <a:extLst>
                          <a:ext uri="{FF2B5EF4-FFF2-40B4-BE49-F238E27FC236}">
                            <a16:creationId xmlns:a16="http://schemas.microsoft.com/office/drawing/2014/main" id="{5A9BB12E-CF58-4AA8-9707-D83051FE63F1}"/>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13" name="Oval 12"/>
          <p:cNvSpPr/>
          <p:nvPr userDrawn="1"/>
        </p:nvSpPr>
        <p:spPr>
          <a:xfrm>
            <a:off x="3251491" y="2531166"/>
            <a:ext cx="5685845" cy="56873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9" name="Oval 8"/>
          <p:cNvSpPr/>
          <p:nvPr userDrawn="1"/>
        </p:nvSpPr>
        <p:spPr>
          <a:xfrm>
            <a:off x="3251491" y="-4704516"/>
            <a:ext cx="5685845" cy="56873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11" name="Picture Placeholder 10"/>
          <p:cNvSpPr>
            <a:spLocks noGrp="1"/>
          </p:cNvSpPr>
          <p:nvPr>
            <p:ph type="pic" sz="quarter" idx="17"/>
          </p:nvPr>
        </p:nvSpPr>
        <p:spPr>
          <a:xfrm flipH="1">
            <a:off x="6094412" y="-5478694"/>
            <a:ext cx="3616902" cy="7235682"/>
          </a:xfrm>
          <a:custGeom>
            <a:avLst/>
            <a:gdLst>
              <a:gd name="connsiteX0" fmla="*/ 3617844 w 3617844"/>
              <a:gd name="connsiteY0" fmla="*/ 0 h 7235682"/>
              <a:gd name="connsiteX1" fmla="*/ 0 w 3617844"/>
              <a:gd name="connsiteY1" fmla="*/ 3617841 h 7235682"/>
              <a:gd name="connsiteX2" fmla="*/ 3617844 w 3617844"/>
              <a:gd name="connsiteY2" fmla="*/ 7235682 h 7235682"/>
            </a:gdLst>
            <a:ahLst/>
            <a:cxnLst>
              <a:cxn ang="0">
                <a:pos x="connsiteX0" y="connsiteY0"/>
              </a:cxn>
              <a:cxn ang="0">
                <a:pos x="connsiteX1" y="connsiteY1"/>
              </a:cxn>
              <a:cxn ang="0">
                <a:pos x="connsiteX2" y="connsiteY2"/>
              </a:cxn>
            </a:cxnLst>
            <a:rect l="l" t="t" r="r" b="b"/>
            <a:pathLst>
              <a:path w="3617844" h="7235682">
                <a:moveTo>
                  <a:pt x="3617844" y="0"/>
                </a:moveTo>
                <a:cubicBezTo>
                  <a:pt x="1619764" y="0"/>
                  <a:pt x="0" y="1619763"/>
                  <a:pt x="0" y="3617841"/>
                </a:cubicBezTo>
                <a:cubicBezTo>
                  <a:pt x="0" y="5615919"/>
                  <a:pt x="1619764" y="7235682"/>
                  <a:pt x="3617844" y="7235682"/>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2" name="Picture Placeholder 11"/>
          <p:cNvSpPr>
            <a:spLocks noGrp="1"/>
          </p:cNvSpPr>
          <p:nvPr>
            <p:ph type="pic" sz="quarter" idx="14"/>
          </p:nvPr>
        </p:nvSpPr>
        <p:spPr>
          <a:xfrm>
            <a:off x="2477511" y="1756988"/>
            <a:ext cx="3616902" cy="7235682"/>
          </a:xfrm>
          <a:custGeom>
            <a:avLst/>
            <a:gdLst>
              <a:gd name="connsiteX0" fmla="*/ 3617844 w 3617844"/>
              <a:gd name="connsiteY0" fmla="*/ 0 h 7235682"/>
              <a:gd name="connsiteX1" fmla="*/ 3617844 w 3617844"/>
              <a:gd name="connsiteY1" fmla="*/ 7235682 h 7235682"/>
              <a:gd name="connsiteX2" fmla="*/ 0 w 3617844"/>
              <a:gd name="connsiteY2" fmla="*/ 3617841 h 7235682"/>
              <a:gd name="connsiteX3" fmla="*/ 3617844 w 3617844"/>
              <a:gd name="connsiteY3" fmla="*/ 0 h 7235682"/>
            </a:gdLst>
            <a:ahLst/>
            <a:cxnLst>
              <a:cxn ang="0">
                <a:pos x="connsiteX0" y="connsiteY0"/>
              </a:cxn>
              <a:cxn ang="0">
                <a:pos x="connsiteX1" y="connsiteY1"/>
              </a:cxn>
              <a:cxn ang="0">
                <a:pos x="connsiteX2" y="connsiteY2"/>
              </a:cxn>
              <a:cxn ang="0">
                <a:pos x="connsiteX3" y="connsiteY3"/>
              </a:cxn>
            </a:cxnLst>
            <a:rect l="l" t="t" r="r" b="b"/>
            <a:pathLst>
              <a:path w="3617844" h="7235682">
                <a:moveTo>
                  <a:pt x="3617844" y="0"/>
                </a:moveTo>
                <a:lnTo>
                  <a:pt x="3617844" y="7235682"/>
                </a:lnTo>
                <a:cubicBezTo>
                  <a:pt x="1619764" y="7235682"/>
                  <a:pt x="0" y="5615919"/>
                  <a:pt x="0" y="3617841"/>
                </a:cubicBezTo>
                <a:cubicBezTo>
                  <a:pt x="0" y="1619763"/>
                  <a:pt x="1619764" y="0"/>
                  <a:pt x="36178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4" name="Title 1"/>
          <p:cNvSpPr>
            <a:spLocks noGrp="1"/>
          </p:cNvSpPr>
          <p:nvPr>
            <p:ph type="title" hasCustomPrompt="1"/>
          </p:nvPr>
        </p:nvSpPr>
        <p:spPr>
          <a:xfrm>
            <a:off x="6975768" y="3840846"/>
            <a:ext cx="4186281" cy="1783443"/>
          </a:xfrm>
        </p:spPr>
        <p:txBody>
          <a:bodyPr vert="horz"/>
          <a:lstStyle>
            <a:lvl1pPr>
              <a:lnSpc>
                <a:spcPct val="75000"/>
              </a:lnSpc>
              <a:defRPr sz="3998"/>
            </a:lvl1pPr>
          </a:lstStyle>
          <a:p>
            <a:r>
              <a:rPr lang="en-US" dirty="0"/>
              <a:t>Click to edit Master title style</a:t>
            </a:r>
          </a:p>
        </p:txBody>
      </p:sp>
    </p:spTree>
    <p:extLst>
      <p:ext uri="{BB962C8B-B14F-4D97-AF65-F5344CB8AC3E}">
        <p14:creationId xmlns:p14="http://schemas.microsoft.com/office/powerpoint/2010/main" val="14462433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1" y="0"/>
            <a:ext cx="12188825"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0027496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1" y="0"/>
            <a:ext cx="6133195"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6" name="Picture Placeholder 4"/>
          <p:cNvSpPr>
            <a:spLocks noGrp="1"/>
          </p:cNvSpPr>
          <p:nvPr>
            <p:ph type="pic" sz="quarter" idx="15"/>
          </p:nvPr>
        </p:nvSpPr>
        <p:spPr>
          <a:xfrm>
            <a:off x="6055631" y="0"/>
            <a:ext cx="6133195"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16055187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graphicFrame>
        <p:nvGraphicFramePr>
          <p:cNvPr id="9" name="对象 8" hidden="1">
            <a:extLst>
              <a:ext uri="{FF2B5EF4-FFF2-40B4-BE49-F238E27FC236}">
                <a16:creationId xmlns:a16="http://schemas.microsoft.com/office/drawing/2014/main" id="{B4C70BC2-866F-44FB-B12C-B58AE98CAEDB}"/>
              </a:ext>
            </a:extLst>
          </p:cNvPr>
          <p:cNvGraphicFramePr>
            <a:graphicFrameLocks noChangeAspect="1"/>
          </p:cNvGraphicFramePr>
          <p:nvPr userDrawn="1">
            <p:custDataLst>
              <p:tags r:id="rId1"/>
            </p:custDataLst>
            <p:extLst>
              <p:ext uri="{D42A27DB-BD31-4B8C-83A1-F6EECF244321}">
                <p14:modId xmlns:p14="http://schemas.microsoft.com/office/powerpoint/2010/main" val="3709141906"/>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9" name="对象 8" hidden="1">
                        <a:extLst>
                          <a:ext uri="{FF2B5EF4-FFF2-40B4-BE49-F238E27FC236}">
                            <a16:creationId xmlns:a16="http://schemas.microsoft.com/office/drawing/2014/main" id="{B4C70BC2-866F-44FB-B12C-B58AE98CAEDB}"/>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1596156" y="2389415"/>
            <a:ext cx="4186281" cy="1783443"/>
          </a:xfrm>
        </p:spPr>
        <p:txBody>
          <a:bodyPr vert="horz"/>
          <a:lstStyle>
            <a:lvl1pPr>
              <a:lnSpc>
                <a:spcPct val="75000"/>
              </a:lnSpc>
              <a:defRPr sz="3998"/>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pic>
        <p:nvPicPr>
          <p:cNvPr id="6" name="Picture 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2513947" y="-412387"/>
            <a:ext cx="5358003" cy="9161367"/>
          </a:xfrm>
          <a:prstGeom prst="rect">
            <a:avLst/>
          </a:prstGeom>
        </p:spPr>
      </p:pic>
      <p:pic>
        <p:nvPicPr>
          <p:cNvPr id="7" name="Picture 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233201" y="1633719"/>
            <a:ext cx="2064359" cy="4209756"/>
          </a:xfrm>
          <a:prstGeom prst="rect">
            <a:avLst/>
          </a:prstGeom>
        </p:spPr>
      </p:pic>
      <p:sp>
        <p:nvSpPr>
          <p:cNvPr id="8" name="Picture Placeholder 4"/>
          <p:cNvSpPr>
            <a:spLocks noGrp="1"/>
          </p:cNvSpPr>
          <p:nvPr>
            <p:ph type="pic" sz="quarter" idx="14"/>
          </p:nvPr>
        </p:nvSpPr>
        <p:spPr>
          <a:xfrm>
            <a:off x="4367662" y="2171700"/>
            <a:ext cx="1790234" cy="31623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13384106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01798" y="465319"/>
            <a:ext cx="2915039" cy="5944509"/>
          </a:xfrm>
          <a:prstGeom prst="rect">
            <a:avLst/>
          </a:prstGeom>
        </p:spPr>
      </p:pic>
      <p:sp>
        <p:nvSpPr>
          <p:cNvPr id="8" name="Picture Placeholder 4"/>
          <p:cNvSpPr>
            <a:spLocks noGrp="1"/>
          </p:cNvSpPr>
          <p:nvPr>
            <p:ph type="pic" sz="quarter" idx="14"/>
          </p:nvPr>
        </p:nvSpPr>
        <p:spPr>
          <a:xfrm>
            <a:off x="4795342" y="1211482"/>
            <a:ext cx="2527952"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9" name="Picture Placeholder 4"/>
          <p:cNvSpPr>
            <a:spLocks noGrp="1"/>
          </p:cNvSpPr>
          <p:nvPr>
            <p:ph type="pic" sz="quarter" idx="15"/>
          </p:nvPr>
        </p:nvSpPr>
        <p:spPr>
          <a:xfrm>
            <a:off x="7639401" y="1211482"/>
            <a:ext cx="2527952"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2" name="Picture Placeholder 4"/>
          <p:cNvSpPr>
            <a:spLocks noGrp="1"/>
          </p:cNvSpPr>
          <p:nvPr>
            <p:ph type="pic" sz="quarter" idx="18"/>
          </p:nvPr>
        </p:nvSpPr>
        <p:spPr>
          <a:xfrm>
            <a:off x="1918393" y="1211482"/>
            <a:ext cx="2527952"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1865484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040304" y="-626165"/>
            <a:ext cx="8108218" cy="811033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23500542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1024399B-B1BC-40C6-B856-AC5484035C7E}"/>
              </a:ext>
            </a:extLst>
          </p:cNvPr>
          <p:cNvGraphicFramePr>
            <a:graphicFrameLocks noChangeAspect="1"/>
          </p:cNvGraphicFramePr>
          <p:nvPr userDrawn="1">
            <p:custDataLst>
              <p:tags r:id="rId1"/>
            </p:custDataLst>
            <p:extLst>
              <p:ext uri="{D42A27DB-BD31-4B8C-83A1-F6EECF244321}">
                <p14:modId xmlns:p14="http://schemas.microsoft.com/office/powerpoint/2010/main" val="1246657069"/>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6" name="对象 5" hidden="1">
                        <a:extLst>
                          <a:ext uri="{FF2B5EF4-FFF2-40B4-BE49-F238E27FC236}">
                            <a16:creationId xmlns:a16="http://schemas.microsoft.com/office/drawing/2014/main" id="{1024399B-B1BC-40C6-B856-AC5484035C7E}"/>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946025" y="-7716539"/>
            <a:ext cx="2934752" cy="22532368"/>
          </a:xfrm>
          <a:prstGeom prst="rect">
            <a:avLst/>
          </a:prstGeom>
        </p:spPr>
      </p:pic>
      <p:sp>
        <p:nvSpPr>
          <p:cNvPr id="11" name="Picture Placeholder 4"/>
          <p:cNvSpPr>
            <a:spLocks noGrp="1"/>
          </p:cNvSpPr>
          <p:nvPr>
            <p:ph type="pic" sz="quarter" idx="14"/>
          </p:nvPr>
        </p:nvSpPr>
        <p:spPr>
          <a:xfrm>
            <a:off x="4492890" y="2389412"/>
            <a:ext cx="1829232" cy="2286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 name="Title 1"/>
          <p:cNvSpPr>
            <a:spLocks noGrp="1"/>
          </p:cNvSpPr>
          <p:nvPr>
            <p:ph type="title" hasCustomPrompt="1"/>
          </p:nvPr>
        </p:nvSpPr>
        <p:spPr>
          <a:xfrm>
            <a:off x="1596156" y="2389415"/>
            <a:ext cx="4186281" cy="1783443"/>
          </a:xfrm>
        </p:spPr>
        <p:txBody>
          <a:bodyPr vert="horz"/>
          <a:lstStyle>
            <a:lvl1pPr>
              <a:lnSpc>
                <a:spcPct val="75000"/>
              </a:lnSpc>
              <a:defRPr sz="3998"/>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Tree>
    <p:extLst>
      <p:ext uri="{BB962C8B-B14F-4D97-AF65-F5344CB8AC3E}">
        <p14:creationId xmlns:p14="http://schemas.microsoft.com/office/powerpoint/2010/main" val="207902160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8E05E714-F07F-4A14-B5A5-B5F44AEAE5F2}"/>
              </a:ext>
            </a:extLst>
          </p:cNvPr>
          <p:cNvGraphicFramePr>
            <a:graphicFrameLocks noChangeAspect="1"/>
          </p:cNvGraphicFramePr>
          <p:nvPr userDrawn="1">
            <p:custDataLst>
              <p:tags r:id="rId1"/>
            </p:custDataLst>
            <p:extLst>
              <p:ext uri="{D42A27DB-BD31-4B8C-83A1-F6EECF244321}">
                <p14:modId xmlns:p14="http://schemas.microsoft.com/office/powerpoint/2010/main" val="1309052025"/>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6" name="对象 5" hidden="1">
                        <a:extLst>
                          <a:ext uri="{FF2B5EF4-FFF2-40B4-BE49-F238E27FC236}">
                            <a16:creationId xmlns:a16="http://schemas.microsoft.com/office/drawing/2014/main" id="{8E05E714-F07F-4A14-B5A5-B5F44AEAE5F2}"/>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92781" y="1551026"/>
            <a:ext cx="5188284" cy="4363312"/>
          </a:xfrm>
          <a:prstGeom prst="rect">
            <a:avLst/>
          </a:prstGeom>
        </p:spPr>
      </p:pic>
      <p:sp>
        <p:nvSpPr>
          <p:cNvPr id="11" name="Picture Placeholder 4"/>
          <p:cNvSpPr>
            <a:spLocks noGrp="1"/>
          </p:cNvSpPr>
          <p:nvPr>
            <p:ph type="pic" sz="quarter" idx="14"/>
          </p:nvPr>
        </p:nvSpPr>
        <p:spPr>
          <a:xfrm>
            <a:off x="5882623" y="1805212"/>
            <a:ext cx="4807993" cy="2703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 name="Title 1"/>
          <p:cNvSpPr>
            <a:spLocks noGrp="1"/>
          </p:cNvSpPr>
          <p:nvPr>
            <p:ph type="title" hasCustomPrompt="1"/>
          </p:nvPr>
        </p:nvSpPr>
        <p:spPr>
          <a:xfrm>
            <a:off x="1596156" y="2389415"/>
            <a:ext cx="4186281" cy="1783443"/>
          </a:xfrm>
        </p:spPr>
        <p:txBody>
          <a:bodyPr vert="horz"/>
          <a:lstStyle>
            <a:lvl1pPr>
              <a:lnSpc>
                <a:spcPct val="75000"/>
              </a:lnSpc>
              <a:defRPr sz="3998"/>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Tree>
    <p:extLst>
      <p:ext uri="{BB962C8B-B14F-4D97-AF65-F5344CB8AC3E}">
        <p14:creationId xmlns:p14="http://schemas.microsoft.com/office/powerpoint/2010/main" val="28493796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1639038C-531B-41E9-96CD-52AB1A3E42CD}"/>
              </a:ext>
            </a:extLst>
          </p:cNvPr>
          <p:cNvGraphicFramePr>
            <a:graphicFrameLocks noChangeAspect="1"/>
          </p:cNvGraphicFramePr>
          <p:nvPr userDrawn="1">
            <p:custDataLst>
              <p:tags r:id="rId1"/>
            </p:custDataLst>
            <p:extLst>
              <p:ext uri="{D42A27DB-BD31-4B8C-83A1-F6EECF244321}">
                <p14:modId xmlns:p14="http://schemas.microsoft.com/office/powerpoint/2010/main" val="4156722203"/>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6" name="对象 5" hidden="1">
                        <a:extLst>
                          <a:ext uri="{FF2B5EF4-FFF2-40B4-BE49-F238E27FC236}">
                            <a16:creationId xmlns:a16="http://schemas.microsoft.com/office/drawing/2014/main" id="{1639038C-531B-41E9-96CD-52AB1A3E42CD}"/>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144116" y="1277830"/>
            <a:ext cx="7879653" cy="4627673"/>
          </a:xfrm>
          <a:prstGeom prst="rect">
            <a:avLst/>
          </a:prstGeom>
        </p:spPr>
      </p:pic>
      <p:sp>
        <p:nvSpPr>
          <p:cNvPr id="11" name="Picture Placeholder 4"/>
          <p:cNvSpPr>
            <a:spLocks noGrp="1"/>
          </p:cNvSpPr>
          <p:nvPr>
            <p:ph type="pic" sz="quarter" idx="14"/>
          </p:nvPr>
        </p:nvSpPr>
        <p:spPr>
          <a:xfrm>
            <a:off x="5108123" y="1602012"/>
            <a:ext cx="5950696" cy="37319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 name="Title 1"/>
          <p:cNvSpPr>
            <a:spLocks noGrp="1"/>
          </p:cNvSpPr>
          <p:nvPr>
            <p:ph type="title" hasCustomPrompt="1"/>
          </p:nvPr>
        </p:nvSpPr>
        <p:spPr>
          <a:xfrm>
            <a:off x="1596156" y="2389415"/>
            <a:ext cx="4186281" cy="1783443"/>
          </a:xfrm>
        </p:spPr>
        <p:txBody>
          <a:bodyPr vert="horz"/>
          <a:lstStyle>
            <a:lvl1pPr>
              <a:lnSpc>
                <a:spcPct val="75000"/>
              </a:lnSpc>
              <a:defRPr sz="3998"/>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Tree>
    <p:extLst>
      <p:ext uri="{BB962C8B-B14F-4D97-AF65-F5344CB8AC3E}">
        <p14:creationId xmlns:p14="http://schemas.microsoft.com/office/powerpoint/2010/main" val="412000853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717DEC67-0C82-43D1-B3D9-0CA88FF61E75}"/>
              </a:ext>
            </a:extLst>
          </p:cNvPr>
          <p:cNvGraphicFramePr>
            <a:graphicFrameLocks noChangeAspect="1"/>
          </p:cNvGraphicFramePr>
          <p:nvPr userDrawn="1">
            <p:custDataLst>
              <p:tags r:id="rId1"/>
            </p:custDataLst>
            <p:extLst>
              <p:ext uri="{D42A27DB-BD31-4B8C-83A1-F6EECF244321}">
                <p14:modId xmlns:p14="http://schemas.microsoft.com/office/powerpoint/2010/main" val="4091072877"/>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6" name="对象 5" hidden="1">
                        <a:extLst>
                          <a:ext uri="{FF2B5EF4-FFF2-40B4-BE49-F238E27FC236}">
                            <a16:creationId xmlns:a16="http://schemas.microsoft.com/office/drawing/2014/main" id="{717DEC67-0C82-43D1-B3D9-0CA88FF61E75}"/>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108124" y="913305"/>
            <a:ext cx="5342240" cy="7508718"/>
          </a:xfrm>
          <a:prstGeom prst="rect">
            <a:avLst/>
          </a:prstGeom>
        </p:spPr>
      </p:pic>
      <p:sp>
        <p:nvSpPr>
          <p:cNvPr id="11" name="Picture Placeholder 4"/>
          <p:cNvSpPr>
            <a:spLocks noGrp="1"/>
          </p:cNvSpPr>
          <p:nvPr>
            <p:ph type="pic" sz="quarter" idx="14"/>
          </p:nvPr>
        </p:nvSpPr>
        <p:spPr>
          <a:xfrm>
            <a:off x="5552508" y="1690912"/>
            <a:ext cx="4452486" cy="59417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 name="Title 1"/>
          <p:cNvSpPr>
            <a:spLocks noGrp="1"/>
          </p:cNvSpPr>
          <p:nvPr>
            <p:ph type="title" hasCustomPrompt="1"/>
          </p:nvPr>
        </p:nvSpPr>
        <p:spPr>
          <a:xfrm>
            <a:off x="1596156" y="2389415"/>
            <a:ext cx="4186281" cy="1783443"/>
          </a:xfrm>
        </p:spPr>
        <p:txBody>
          <a:bodyPr vert="horz"/>
          <a:lstStyle>
            <a:lvl1pPr>
              <a:lnSpc>
                <a:spcPct val="75000"/>
              </a:lnSpc>
              <a:defRPr sz="3998"/>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Tree>
    <p:extLst>
      <p:ext uri="{BB962C8B-B14F-4D97-AF65-F5344CB8AC3E}">
        <p14:creationId xmlns:p14="http://schemas.microsoft.com/office/powerpoint/2010/main" val="17868960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A9FA225D-A287-4BC9-8EF1-2D9ACB15AF7A}"/>
              </a:ext>
            </a:extLst>
          </p:cNvPr>
          <p:cNvGraphicFramePr>
            <a:graphicFrameLocks noChangeAspect="1"/>
          </p:cNvGraphicFramePr>
          <p:nvPr userDrawn="1">
            <p:custDataLst>
              <p:tags r:id="rId1"/>
            </p:custDataLst>
            <p:extLst>
              <p:ext uri="{D42A27DB-BD31-4B8C-83A1-F6EECF244321}">
                <p14:modId xmlns:p14="http://schemas.microsoft.com/office/powerpoint/2010/main" val="612435060"/>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6" name="对象 5" hidden="1">
                        <a:extLst>
                          <a:ext uri="{FF2B5EF4-FFF2-40B4-BE49-F238E27FC236}">
                            <a16:creationId xmlns:a16="http://schemas.microsoft.com/office/drawing/2014/main" id="{A9FA225D-A287-4BC9-8EF1-2D9ACB15AF7A}"/>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941553" y="1271629"/>
            <a:ext cx="2407611" cy="4909739"/>
          </a:xfrm>
          <a:prstGeom prst="rect">
            <a:avLst/>
          </a:prstGeom>
        </p:spPr>
      </p:pic>
      <p:pic>
        <p:nvPicPr>
          <p:cNvPr id="9" name="Picture 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44797" y="1271629"/>
            <a:ext cx="2407611" cy="4909739"/>
          </a:xfrm>
          <a:prstGeom prst="rect">
            <a:avLst/>
          </a:prstGeom>
        </p:spPr>
      </p:pic>
      <p:pic>
        <p:nvPicPr>
          <p:cNvPr id="10" name="Picture 9"/>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148041" y="1271629"/>
            <a:ext cx="2407611" cy="4909739"/>
          </a:xfrm>
          <a:prstGeom prst="rect">
            <a:avLst/>
          </a:prstGeom>
        </p:spPr>
      </p:pic>
      <p:sp>
        <p:nvSpPr>
          <p:cNvPr id="11" name="Picture Placeholder 4"/>
          <p:cNvSpPr>
            <a:spLocks noGrp="1"/>
          </p:cNvSpPr>
          <p:nvPr>
            <p:ph type="pic" sz="quarter" idx="14"/>
          </p:nvPr>
        </p:nvSpPr>
        <p:spPr>
          <a:xfrm>
            <a:off x="5097526" y="1881412"/>
            <a:ext cx="2114195"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 name="Title 1"/>
          <p:cNvSpPr>
            <a:spLocks noGrp="1"/>
          </p:cNvSpPr>
          <p:nvPr>
            <p:ph type="title" hasCustomPrompt="1"/>
          </p:nvPr>
        </p:nvSpPr>
        <p:spPr>
          <a:xfrm>
            <a:off x="1596156" y="2389415"/>
            <a:ext cx="4186281" cy="1783443"/>
          </a:xfrm>
        </p:spPr>
        <p:txBody>
          <a:bodyPr vert="horz"/>
          <a:lstStyle>
            <a:lvl1pPr>
              <a:lnSpc>
                <a:spcPct val="75000"/>
              </a:lnSpc>
              <a:defRPr sz="3998"/>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12" name="Picture Placeholder 4"/>
          <p:cNvSpPr>
            <a:spLocks noGrp="1"/>
          </p:cNvSpPr>
          <p:nvPr>
            <p:ph type="pic" sz="quarter" idx="15"/>
          </p:nvPr>
        </p:nvSpPr>
        <p:spPr>
          <a:xfrm>
            <a:off x="7688916" y="1881412"/>
            <a:ext cx="2114195"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3" name="Picture Placeholder 4"/>
          <p:cNvSpPr>
            <a:spLocks noGrp="1"/>
          </p:cNvSpPr>
          <p:nvPr>
            <p:ph type="pic" sz="quarter" idx="16"/>
          </p:nvPr>
        </p:nvSpPr>
        <p:spPr>
          <a:xfrm>
            <a:off x="10288304" y="1881412"/>
            <a:ext cx="2114195"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109265193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graphicFrame>
        <p:nvGraphicFramePr>
          <p:cNvPr id="5" name="对象 4" hidden="1">
            <a:extLst>
              <a:ext uri="{FF2B5EF4-FFF2-40B4-BE49-F238E27FC236}">
                <a16:creationId xmlns:a16="http://schemas.microsoft.com/office/drawing/2014/main" id="{CBCCAED4-0EE2-4BFD-BEB9-5C30A4F1BDB5}"/>
              </a:ext>
            </a:extLst>
          </p:cNvPr>
          <p:cNvGraphicFramePr>
            <a:graphicFrameLocks noChangeAspect="1"/>
          </p:cNvGraphicFramePr>
          <p:nvPr userDrawn="1">
            <p:custDataLst>
              <p:tags r:id="rId1"/>
            </p:custDataLst>
            <p:extLst>
              <p:ext uri="{D42A27DB-BD31-4B8C-83A1-F6EECF244321}">
                <p14:modId xmlns:p14="http://schemas.microsoft.com/office/powerpoint/2010/main" val="2232134560"/>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5" name="对象 4" hidden="1">
                        <a:extLst>
                          <a:ext uri="{FF2B5EF4-FFF2-40B4-BE49-F238E27FC236}">
                            <a16:creationId xmlns:a16="http://schemas.microsoft.com/office/drawing/2014/main" id="{CBCCAED4-0EE2-4BFD-BEB9-5C30A4F1BDB5}"/>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4" name="Rectangle 3"/>
          <p:cNvSpPr/>
          <p:nvPr userDrawn="1"/>
        </p:nvSpPr>
        <p:spPr>
          <a:xfrm>
            <a:off x="-23426" y="0"/>
            <a:ext cx="402288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pic>
        <p:nvPicPr>
          <p:cNvPr id="14" name="Picture 1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5693" y="1271629"/>
            <a:ext cx="2407611" cy="4909739"/>
          </a:xfrm>
          <a:prstGeom prst="rect">
            <a:avLst/>
          </a:prstGeom>
        </p:spPr>
      </p:pic>
      <p:pic>
        <p:nvPicPr>
          <p:cNvPr id="15" name="Picture 1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047551" y="1271629"/>
            <a:ext cx="2407611" cy="4909739"/>
          </a:xfrm>
          <a:prstGeom prst="rect">
            <a:avLst/>
          </a:prstGeom>
        </p:spPr>
      </p:pic>
      <p:sp>
        <p:nvSpPr>
          <p:cNvPr id="16" name="Picture Placeholder 4"/>
          <p:cNvSpPr>
            <a:spLocks noGrp="1"/>
          </p:cNvSpPr>
          <p:nvPr>
            <p:ph type="pic" sz="quarter" idx="15"/>
          </p:nvPr>
        </p:nvSpPr>
        <p:spPr>
          <a:xfrm>
            <a:off x="-411574" y="1881412"/>
            <a:ext cx="2114195"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7" name="Picture Placeholder 4"/>
          <p:cNvSpPr>
            <a:spLocks noGrp="1"/>
          </p:cNvSpPr>
          <p:nvPr>
            <p:ph type="pic" sz="quarter" idx="16"/>
          </p:nvPr>
        </p:nvSpPr>
        <p:spPr>
          <a:xfrm>
            <a:off x="2187814" y="1881412"/>
            <a:ext cx="2114195"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9" name="Text Placeholder 13"/>
          <p:cNvSpPr>
            <a:spLocks noGrp="1"/>
          </p:cNvSpPr>
          <p:nvPr>
            <p:ph type="body" sz="quarter" idx="11"/>
          </p:nvPr>
        </p:nvSpPr>
        <p:spPr>
          <a:xfrm>
            <a:off x="5100444"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20" name="Title 1"/>
          <p:cNvSpPr>
            <a:spLocks noGrp="1"/>
          </p:cNvSpPr>
          <p:nvPr>
            <p:ph type="title" hasCustomPrompt="1"/>
          </p:nvPr>
        </p:nvSpPr>
        <p:spPr>
          <a:xfrm>
            <a:off x="5100443" y="1171169"/>
            <a:ext cx="5399722" cy="1028700"/>
          </a:xfrm>
        </p:spPr>
        <p:txBody>
          <a:bodyPr vert="horz"/>
          <a:lstStyle>
            <a:lvl1pPr>
              <a:defRPr sz="3198"/>
            </a:lvl1pPr>
          </a:lstStyle>
          <a:p>
            <a:r>
              <a:rPr lang="en-US"/>
              <a:t>Click to edit Master title style</a:t>
            </a:r>
          </a:p>
        </p:txBody>
      </p:sp>
    </p:spTree>
    <p:extLst>
      <p:ext uri="{BB962C8B-B14F-4D97-AF65-F5344CB8AC3E}">
        <p14:creationId xmlns:p14="http://schemas.microsoft.com/office/powerpoint/2010/main" val="295288221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23E8AF3B-E1D4-4656-B1D4-4C7E3A1393A3}"/>
              </a:ext>
            </a:extLst>
          </p:cNvPr>
          <p:cNvGraphicFramePr>
            <a:graphicFrameLocks noChangeAspect="1"/>
          </p:cNvGraphicFramePr>
          <p:nvPr userDrawn="1">
            <p:custDataLst>
              <p:tags r:id="rId1"/>
            </p:custDataLst>
            <p:extLst>
              <p:ext uri="{D42A27DB-BD31-4B8C-83A1-F6EECF244321}">
                <p14:modId xmlns:p14="http://schemas.microsoft.com/office/powerpoint/2010/main" val="2905181469"/>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6" name="对象 5" hidden="1">
                        <a:extLst>
                          <a:ext uri="{FF2B5EF4-FFF2-40B4-BE49-F238E27FC236}">
                            <a16:creationId xmlns:a16="http://schemas.microsoft.com/office/drawing/2014/main" id="{23E8AF3B-E1D4-4656-B1D4-4C7E3A1393A3}"/>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1596156" y="2389415"/>
            <a:ext cx="4186281" cy="1783443"/>
          </a:xfrm>
        </p:spPr>
        <p:txBody>
          <a:bodyPr vert="horz"/>
          <a:lstStyle>
            <a:lvl1pPr>
              <a:lnSpc>
                <a:spcPct val="75000"/>
              </a:lnSpc>
              <a:defRPr sz="3998"/>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15" name="Picture Placeholder 4"/>
          <p:cNvSpPr>
            <a:spLocks noGrp="1"/>
          </p:cNvSpPr>
          <p:nvPr>
            <p:ph type="pic" sz="quarter" idx="15"/>
          </p:nvPr>
        </p:nvSpPr>
        <p:spPr>
          <a:xfrm>
            <a:off x="5543175" y="3316697"/>
            <a:ext cx="2114195"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defRPr>
            </a:lvl1pPr>
          </a:lstStyle>
          <a:p>
            <a:endParaRPr lang="en-US"/>
          </a:p>
        </p:txBody>
      </p:sp>
      <p:sp>
        <p:nvSpPr>
          <p:cNvPr id="16" name="Picture Placeholder 4"/>
          <p:cNvSpPr>
            <a:spLocks noGrp="1"/>
          </p:cNvSpPr>
          <p:nvPr>
            <p:ph type="pic" sz="quarter" idx="16"/>
          </p:nvPr>
        </p:nvSpPr>
        <p:spPr>
          <a:xfrm>
            <a:off x="7193745" y="2313211"/>
            <a:ext cx="2114195"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defRPr>
            </a:lvl1pPr>
          </a:lstStyle>
          <a:p>
            <a:endParaRPr lang="en-US"/>
          </a:p>
        </p:txBody>
      </p:sp>
      <p:sp>
        <p:nvSpPr>
          <p:cNvPr id="17" name="Picture Placeholder 4"/>
          <p:cNvSpPr>
            <a:spLocks noGrp="1"/>
          </p:cNvSpPr>
          <p:nvPr>
            <p:ph type="pic" sz="quarter" idx="17"/>
          </p:nvPr>
        </p:nvSpPr>
        <p:spPr>
          <a:xfrm>
            <a:off x="8831620" y="1360525"/>
            <a:ext cx="2114195"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defRPr>
            </a:lvl1pPr>
          </a:lstStyle>
          <a:p>
            <a:endParaRPr lang="en-US"/>
          </a:p>
        </p:txBody>
      </p:sp>
      <p:sp>
        <p:nvSpPr>
          <p:cNvPr id="18" name="Picture Placeholder 4"/>
          <p:cNvSpPr>
            <a:spLocks noGrp="1"/>
          </p:cNvSpPr>
          <p:nvPr>
            <p:ph type="pic" sz="quarter" idx="18"/>
          </p:nvPr>
        </p:nvSpPr>
        <p:spPr>
          <a:xfrm>
            <a:off x="10471114" y="405115"/>
            <a:ext cx="2114195"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defRPr>
            </a:lvl1pPr>
          </a:lstStyle>
          <a:p>
            <a:endParaRPr lang="en-US"/>
          </a:p>
        </p:txBody>
      </p:sp>
      <p:sp>
        <p:nvSpPr>
          <p:cNvPr id="19" name="Picture Placeholder 4"/>
          <p:cNvSpPr>
            <a:spLocks noGrp="1"/>
          </p:cNvSpPr>
          <p:nvPr>
            <p:ph type="pic" sz="quarter" idx="19"/>
          </p:nvPr>
        </p:nvSpPr>
        <p:spPr>
          <a:xfrm>
            <a:off x="9957351" y="3910315"/>
            <a:ext cx="2114195"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defRPr>
            </a:lvl1pPr>
          </a:lstStyle>
          <a:p>
            <a:endParaRPr lang="en-US"/>
          </a:p>
        </p:txBody>
      </p:sp>
      <p:sp>
        <p:nvSpPr>
          <p:cNvPr id="20" name="Picture Placeholder 4"/>
          <p:cNvSpPr>
            <a:spLocks noGrp="1"/>
          </p:cNvSpPr>
          <p:nvPr>
            <p:ph type="pic" sz="quarter" idx="20"/>
          </p:nvPr>
        </p:nvSpPr>
        <p:spPr>
          <a:xfrm>
            <a:off x="6055317" y="-243022"/>
            <a:ext cx="2114195"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77848205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descr="A close - up of a computer screen&#10;&#10;Description automatically generated with low confidence">
            <a:extLst>
              <a:ext uri="{FF2B5EF4-FFF2-40B4-BE49-F238E27FC236}">
                <a16:creationId xmlns:a16="http://schemas.microsoft.com/office/drawing/2014/main" id="{384FC66A-6C9E-44C7-93BB-51CB900DEA20}"/>
              </a:ext>
            </a:extLst>
          </p:cNvPr>
          <p:cNvPicPr>
            <a:picLocks noChangeAspect="1"/>
          </p:cNvPicPr>
          <p:nvPr userDrawn="1"/>
        </p:nvPicPr>
        <p:blipFill rotWithShape="1">
          <a:blip r:embed="rId3"/>
          <a:srcRect l="1" r="296"/>
          <a:stretch/>
        </p:blipFill>
        <p:spPr bwMode="gray">
          <a:xfrm>
            <a:off x="3624659" y="-5670"/>
            <a:ext cx="8564166" cy="6221818"/>
          </a:xfrm>
          <a:prstGeom prst="rect">
            <a:avLst/>
          </a:prstGeom>
        </p:spPr>
      </p:pic>
      <p:sp>
        <p:nvSpPr>
          <p:cNvPr id="49" name="Title 1"/>
          <p:cNvSpPr>
            <a:spLocks noGrp="1"/>
          </p:cNvSpPr>
          <p:nvPr userDrawn="1">
            <p:ph type="ctrTitle"/>
          </p:nvPr>
        </p:nvSpPr>
        <p:spPr bwMode="gray">
          <a:xfrm>
            <a:off x="448056" y="923544"/>
            <a:ext cx="4233672" cy="1901952"/>
          </a:xfrm>
        </p:spPr>
        <p:txBody>
          <a:bodyPr vert="horz" lIns="0" tIns="0" rIns="0" bIns="0" rtlCol="0" anchor="t" anchorCtr="0">
            <a:noAutofit/>
          </a:bodyPr>
          <a:lstStyle>
            <a:lvl1pPr>
              <a:spcBef>
                <a:spcPts val="0"/>
              </a:spcBef>
              <a:defRPr lang="en-US" sz="3400" dirty="0">
                <a:solidFill>
                  <a:schemeClr val="tx1"/>
                </a:solidFill>
                <a:latin typeface="+mj-lt"/>
              </a:defRPr>
            </a:lvl1pPr>
          </a:lstStyle>
          <a:p>
            <a:pPr lvl="0"/>
            <a:r>
              <a:rPr lang="en-US" dirty="0"/>
              <a:t>Click to edit Master title style</a:t>
            </a:r>
          </a:p>
        </p:txBody>
      </p:sp>
      <p:sp>
        <p:nvSpPr>
          <p:cNvPr id="6" name="Text Placeholder 5"/>
          <p:cNvSpPr>
            <a:spLocks noGrp="1"/>
          </p:cNvSpPr>
          <p:nvPr userDrawn="1">
            <p:ph type="body" sz="quarter" idx="10"/>
          </p:nvPr>
        </p:nvSpPr>
        <p:spPr bwMode="gray">
          <a:xfrm>
            <a:off x="448056" y="3849624"/>
            <a:ext cx="4233672" cy="905256"/>
          </a:xfrm>
        </p:spPr>
        <p:txBody>
          <a:bodyPr lIns="0" tIns="0" rIns="0" bIns="0" anchor="b" anchorCtr="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3" name="Text Placeholder 2"/>
          <p:cNvSpPr>
            <a:spLocks noGrp="1"/>
          </p:cNvSpPr>
          <p:nvPr userDrawn="1">
            <p:ph type="body" sz="quarter" idx="11"/>
          </p:nvPr>
        </p:nvSpPr>
        <p:spPr bwMode="gray">
          <a:xfrm>
            <a:off x="448056" y="4974336"/>
            <a:ext cx="4233672" cy="438150"/>
          </a:xfrm>
        </p:spPr>
        <p:txBody>
          <a:bodyPr lIns="0" tIns="0" rIns="0" bIns="0" anchor="t" anchorCtr="0"/>
          <a:lstStyle>
            <a:lvl1pPr marL="0" indent="0">
              <a:spcBef>
                <a:spcPts val="300"/>
              </a:spcBef>
              <a:buNone/>
              <a:defRPr sz="1200">
                <a:solidFill>
                  <a:schemeClr val="tx1"/>
                </a:solidFill>
              </a:defRPr>
            </a:lvl1pPr>
          </a:lstStyle>
          <a:p>
            <a:pPr lvl="0"/>
            <a:r>
              <a:rPr lang="en-US"/>
              <a:t>Click to edit Master text styles</a:t>
            </a:r>
          </a:p>
        </p:txBody>
      </p:sp>
      <p:grpSp>
        <p:nvGrpSpPr>
          <p:cNvPr id="51" name="Group 50">
            <a:extLst>
              <a:ext uri="{FF2B5EF4-FFF2-40B4-BE49-F238E27FC236}">
                <a16:creationId xmlns:a16="http://schemas.microsoft.com/office/drawing/2014/main" id="{6FF36B01-A49B-4A9E-B276-D60D83410796}"/>
              </a:ext>
            </a:extLst>
          </p:cNvPr>
          <p:cNvGrpSpPr/>
          <p:nvPr userDrawn="1"/>
        </p:nvGrpSpPr>
        <p:grpSpPr bwMode="gray">
          <a:xfrm>
            <a:off x="446798" y="591197"/>
            <a:ext cx="587631" cy="45600"/>
            <a:chOff x="616542" y="591197"/>
            <a:chExt cx="587631" cy="45600"/>
          </a:xfrm>
        </p:grpSpPr>
        <p:sp>
          <p:nvSpPr>
            <p:cNvPr id="52" name="Google Shape;17;p2">
              <a:extLst>
                <a:ext uri="{FF2B5EF4-FFF2-40B4-BE49-F238E27FC236}">
                  <a16:creationId xmlns:a16="http://schemas.microsoft.com/office/drawing/2014/main" id="{5D3302A1-E9DC-4838-989A-68413E86B02A}"/>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53" name="Google Shape;18;p2">
              <a:extLst>
                <a:ext uri="{FF2B5EF4-FFF2-40B4-BE49-F238E27FC236}">
                  <a16:creationId xmlns:a16="http://schemas.microsoft.com/office/drawing/2014/main" id="{B5D84995-F3EE-4DC3-A8E3-F8254A23326B}"/>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pic>
        <p:nvPicPr>
          <p:cNvPr id="18" name="Google Shape;53;p7">
            <a:extLst>
              <a:ext uri="{FF2B5EF4-FFF2-40B4-BE49-F238E27FC236}">
                <a16:creationId xmlns:a16="http://schemas.microsoft.com/office/drawing/2014/main" id="{027D8D3E-3E1B-44CE-9DB9-C5AB88279BC3}"/>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2"/>
            <a:ext cx="914400" cy="371811"/>
          </a:xfrm>
          <a:prstGeom prst="rect">
            <a:avLst/>
          </a:prstGeom>
          <a:noFill/>
          <a:ln>
            <a:noFill/>
          </a:ln>
        </p:spPr>
      </p:pic>
      <p:pic>
        <p:nvPicPr>
          <p:cNvPr id="19" name="图片 18" descr="图片包含 游戏机, 物体, 钟表, 灯光&#10;&#10;描述已自动生成">
            <a:extLst>
              <a:ext uri="{FF2B5EF4-FFF2-40B4-BE49-F238E27FC236}">
                <a16:creationId xmlns:a16="http://schemas.microsoft.com/office/drawing/2014/main" id="{20F08F02-88C3-42E3-9B23-FE6470AA979A}"/>
              </a:ext>
            </a:extLst>
          </p:cNvPr>
          <p:cNvPicPr>
            <a:picLocks noChangeAspect="1"/>
          </p:cNvPicPr>
          <p:nvPr userDrawn="1"/>
        </p:nvPicPr>
        <p:blipFill>
          <a:blip r:embed="rId5"/>
          <a:stretch>
            <a:fillRect/>
          </a:stretch>
        </p:blipFill>
        <p:spPr>
          <a:xfrm>
            <a:off x="1315810" y="6429257"/>
            <a:ext cx="606120" cy="390987"/>
          </a:xfrm>
          <a:prstGeom prst="rect">
            <a:avLst/>
          </a:prstGeom>
        </p:spPr>
      </p:pic>
    </p:spTree>
    <p:custDataLst>
      <p:tags r:id="rId1"/>
    </p:custDataLst>
    <p:extLst>
      <p:ext uri="{BB962C8B-B14F-4D97-AF65-F5344CB8AC3E}">
        <p14:creationId xmlns:p14="http://schemas.microsoft.com/office/powerpoint/2010/main" val="42657844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0" y="0"/>
            <a:ext cx="12188825" cy="6856214"/>
          </a:xfrm>
          <a:prstGeom prst="rect">
            <a:avLst/>
          </a:prstGeom>
        </p:spPr>
      </p:pic>
      <p:sp>
        <p:nvSpPr>
          <p:cNvPr id="5" name="Text Placeholder 4"/>
          <p:cNvSpPr>
            <a:spLocks noGrp="1"/>
          </p:cNvSpPr>
          <p:nvPr>
            <p:ph type="body" sz="quarter" idx="10"/>
          </p:nvPr>
        </p:nvSpPr>
        <p:spPr bwMode="gray">
          <a:xfrm>
            <a:off x="448056" y="4215384"/>
            <a:ext cx="4233672"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dirty="0"/>
              <a:t>Click to edit Master text styles</a:t>
            </a:r>
          </a:p>
        </p:txBody>
      </p:sp>
      <p:sp>
        <p:nvSpPr>
          <p:cNvPr id="2" name="Title 1"/>
          <p:cNvSpPr>
            <a:spLocks noGrp="1"/>
          </p:cNvSpPr>
          <p:nvPr>
            <p:ph type="ctrTitle"/>
          </p:nvPr>
        </p:nvSpPr>
        <p:spPr bwMode="gray">
          <a:xfrm>
            <a:off x="448056" y="2560320"/>
            <a:ext cx="4233672" cy="1508760"/>
          </a:xfrm>
        </p:spPr>
        <p:txBody>
          <a:bodyPr vert="horz" lIns="0" tIns="0" rIns="0" bIns="0" rtlCol="0" anchor="b" anchorCtr="0">
            <a:noAutofit/>
          </a:bodyPr>
          <a:lstStyle>
            <a:lvl1pPr>
              <a:defRPr lang="en-US" sz="2800" b="0" dirty="0">
                <a:solidFill>
                  <a:schemeClr val="tx1"/>
                </a:solidFill>
              </a:defRPr>
            </a:lvl1pPr>
          </a:lstStyle>
          <a:p>
            <a:pPr lvl="0"/>
            <a:r>
              <a:rPr lang="en-US" dirty="0"/>
              <a:t>Click to edit Master title style</a:t>
            </a:r>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pic>
        <p:nvPicPr>
          <p:cNvPr id="18" name="Google Shape;53;p7">
            <a:extLst>
              <a:ext uri="{FF2B5EF4-FFF2-40B4-BE49-F238E27FC236}">
                <a16:creationId xmlns:a16="http://schemas.microsoft.com/office/drawing/2014/main" id="{ACAC8543-8AC9-4FAF-8608-10EFD6DE5A53}"/>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2"/>
            <a:ext cx="914400" cy="371811"/>
          </a:xfrm>
          <a:prstGeom prst="rect">
            <a:avLst/>
          </a:prstGeom>
          <a:noFill/>
          <a:ln>
            <a:noFill/>
          </a:ln>
        </p:spPr>
      </p:pic>
      <p:pic>
        <p:nvPicPr>
          <p:cNvPr id="15" name="图片 14" descr="图片包含 游戏机, 物体, 钟表, 灯光&#10;&#10;描述已自动生成">
            <a:extLst>
              <a:ext uri="{FF2B5EF4-FFF2-40B4-BE49-F238E27FC236}">
                <a16:creationId xmlns:a16="http://schemas.microsoft.com/office/drawing/2014/main" id="{AF23E74A-4CA9-447D-A3DB-02F327F26769}"/>
              </a:ext>
            </a:extLst>
          </p:cNvPr>
          <p:cNvPicPr>
            <a:picLocks noChangeAspect="1"/>
          </p:cNvPicPr>
          <p:nvPr userDrawn="1"/>
        </p:nvPicPr>
        <p:blipFill>
          <a:blip r:embed="rId5"/>
          <a:stretch>
            <a:fillRect/>
          </a:stretch>
        </p:blipFill>
        <p:spPr>
          <a:xfrm>
            <a:off x="1315810" y="6429257"/>
            <a:ext cx="606120" cy="390987"/>
          </a:xfrm>
          <a:prstGeom prst="rect">
            <a:avLst/>
          </a:prstGeom>
        </p:spPr>
      </p:pic>
    </p:spTree>
    <p:custDataLst>
      <p:tags r:id="rId1"/>
    </p:custDataLst>
    <p:extLst>
      <p:ext uri="{BB962C8B-B14F-4D97-AF65-F5344CB8AC3E}">
        <p14:creationId xmlns:p14="http://schemas.microsoft.com/office/powerpoint/2010/main" val="250662261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EE1E1680-B383-4A6F-913E-AFD4A2C7792C}"/>
              </a:ext>
            </a:extLst>
          </p:cNvPr>
          <p:cNvGraphicFramePr>
            <a:graphicFrameLocks noChangeAspect="1"/>
          </p:cNvGraphicFramePr>
          <p:nvPr userDrawn="1">
            <p:custDataLst>
              <p:tags r:id="rId2"/>
            </p:custDataLst>
            <p:extLst>
              <p:ext uri="{D42A27DB-BD31-4B8C-83A1-F6EECF244321}">
                <p14:modId xmlns:p14="http://schemas.microsoft.com/office/powerpoint/2010/main" val="35543512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26" imgH="426" progId="TCLayout.ActiveDocument.1">
                  <p:embed/>
                </p:oleObj>
              </mc:Choice>
              <mc:Fallback>
                <p:oleObj name="think-cell 幻灯片" r:id="rId4" imgW="426" imgH="426" progId="TCLayout.ActiveDocument.1">
                  <p:embed/>
                  <p:pic>
                    <p:nvPicPr>
                      <p:cNvPr id="2" name="对象 1" hidden="1">
                        <a:extLst>
                          <a:ext uri="{FF2B5EF4-FFF2-40B4-BE49-F238E27FC236}">
                            <a16:creationId xmlns:a16="http://schemas.microsoft.com/office/drawing/2014/main" id="{EE1E1680-B383-4A6F-913E-AFD4A2C7792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标题 2">
            <a:extLst>
              <a:ext uri="{FF2B5EF4-FFF2-40B4-BE49-F238E27FC236}">
                <a16:creationId xmlns:a16="http://schemas.microsoft.com/office/drawing/2014/main" id="{13F7B5BC-B31A-4074-A09F-1DDB5386186E}"/>
              </a:ext>
            </a:extLst>
          </p:cNvPr>
          <p:cNvSpPr>
            <a:spLocks noGrp="1"/>
          </p:cNvSpPr>
          <p:nvPr>
            <p:ph type="title"/>
          </p:nvPr>
        </p:nvSpPr>
        <p:spPr/>
        <p:txBody>
          <a:bodyPr vert="horz"/>
          <a:lstStyle>
            <a:lvl1pPr>
              <a:defRPr sz="2000" b="1">
                <a:latin typeface="+mj-lt"/>
              </a:defRPr>
            </a:lvl1pPr>
          </a:lstStyle>
          <a:p>
            <a:r>
              <a:rPr lang="zh-CN" altLang="en-US" dirty="0"/>
              <a:t>单击此处编辑母版标题样式</a:t>
            </a:r>
          </a:p>
        </p:txBody>
      </p:sp>
    </p:spTree>
    <p:custDataLst>
      <p:tags r:id="rId1"/>
    </p:custDataLst>
    <p:extLst>
      <p:ext uri="{BB962C8B-B14F-4D97-AF65-F5344CB8AC3E}">
        <p14:creationId xmlns:p14="http://schemas.microsoft.com/office/powerpoint/2010/main" val="87909953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ags" Target="../tags/tag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oleObject" Target="../embeddings/oleObject1.bin"/><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9" Type="http://schemas.openxmlformats.org/officeDocument/2006/relationships/slideLayout" Target="../slideLayouts/slideLayout87.xml"/><Relationship Id="rId21" Type="http://schemas.openxmlformats.org/officeDocument/2006/relationships/slideLayout" Target="../slideLayouts/slideLayout69.xml"/><Relationship Id="rId34" Type="http://schemas.openxmlformats.org/officeDocument/2006/relationships/slideLayout" Target="../slideLayouts/slideLayout82.xml"/><Relationship Id="rId42" Type="http://schemas.openxmlformats.org/officeDocument/2006/relationships/slideLayout" Target="../slideLayouts/slideLayout90.xml"/><Relationship Id="rId47" Type="http://schemas.openxmlformats.org/officeDocument/2006/relationships/slideLayout" Target="../slideLayouts/slideLayout95.xml"/><Relationship Id="rId50" Type="http://schemas.openxmlformats.org/officeDocument/2006/relationships/tags" Target="../tags/tag30.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9" Type="http://schemas.openxmlformats.org/officeDocument/2006/relationships/slideLayout" Target="../slideLayouts/slideLayout77.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slideLayout" Target="../slideLayouts/slideLayout80.xml"/><Relationship Id="rId37" Type="http://schemas.openxmlformats.org/officeDocument/2006/relationships/slideLayout" Target="../slideLayouts/slideLayout85.xml"/><Relationship Id="rId40" Type="http://schemas.openxmlformats.org/officeDocument/2006/relationships/slideLayout" Target="../slideLayouts/slideLayout88.xml"/><Relationship Id="rId45" Type="http://schemas.openxmlformats.org/officeDocument/2006/relationships/slideLayout" Target="../slideLayouts/slideLayout93.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36" Type="http://schemas.openxmlformats.org/officeDocument/2006/relationships/slideLayout" Target="../slideLayouts/slideLayout84.xml"/><Relationship Id="rId49" Type="http://schemas.openxmlformats.org/officeDocument/2006/relationships/theme" Target="../theme/theme2.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slideLayout" Target="../slideLayouts/slideLayout79.xml"/><Relationship Id="rId44" Type="http://schemas.openxmlformats.org/officeDocument/2006/relationships/slideLayout" Target="../slideLayouts/slideLayout92.xml"/><Relationship Id="rId52" Type="http://schemas.openxmlformats.org/officeDocument/2006/relationships/image" Target="../media/image1.emf"/><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 Id="rId35" Type="http://schemas.openxmlformats.org/officeDocument/2006/relationships/slideLayout" Target="../slideLayouts/slideLayout83.xml"/><Relationship Id="rId43" Type="http://schemas.openxmlformats.org/officeDocument/2006/relationships/slideLayout" Target="../slideLayouts/slideLayout91.xml"/><Relationship Id="rId48" Type="http://schemas.openxmlformats.org/officeDocument/2006/relationships/slideLayout" Target="../slideLayouts/slideLayout96.xml"/><Relationship Id="rId8" Type="http://schemas.openxmlformats.org/officeDocument/2006/relationships/slideLayout" Target="../slideLayouts/slideLayout56.xml"/><Relationship Id="rId51" Type="http://schemas.openxmlformats.org/officeDocument/2006/relationships/oleObject" Target="../embeddings/oleObject29.bin"/><Relationship Id="rId3" Type="http://schemas.openxmlformats.org/officeDocument/2006/relationships/slideLayout" Target="../slideLayouts/slideLayout51.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slideLayout" Target="../slideLayouts/slideLayout81.xml"/><Relationship Id="rId38" Type="http://schemas.openxmlformats.org/officeDocument/2006/relationships/slideLayout" Target="../slideLayouts/slideLayout86.xml"/><Relationship Id="rId46" Type="http://schemas.openxmlformats.org/officeDocument/2006/relationships/slideLayout" Target="../slideLayouts/slideLayout94.xml"/><Relationship Id="rId20" Type="http://schemas.openxmlformats.org/officeDocument/2006/relationships/slideLayout" Target="../slideLayouts/slideLayout68.xml"/><Relationship Id="rId41" Type="http://schemas.openxmlformats.org/officeDocument/2006/relationships/slideLayout" Target="../slideLayouts/slideLayout89.xml"/><Relationship Id="rId1" Type="http://schemas.openxmlformats.org/officeDocument/2006/relationships/slideLayout" Target="../slideLayouts/slideLayout49.xml"/><Relationship Id="rId6"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image" Target="../media/image1.emf"/><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oleObject" Target="../embeddings/oleObject57.bin"/><Relationship Id="rId2" Type="http://schemas.openxmlformats.org/officeDocument/2006/relationships/slideLayout" Target="../slideLayouts/slideLayout98.xml"/><Relationship Id="rId16" Type="http://schemas.openxmlformats.org/officeDocument/2006/relationships/tags" Target="../tags/tag59.xml"/><Relationship Id="rId20" Type="http://schemas.openxmlformats.org/officeDocument/2006/relationships/image" Target="../media/image15.png"/><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tags" Target="../tags/tag58.xml"/><Relationship Id="rId10" Type="http://schemas.openxmlformats.org/officeDocument/2006/relationships/slideLayout" Target="../slideLayouts/slideLayout106.xml"/><Relationship Id="rId19" Type="http://schemas.openxmlformats.org/officeDocument/2006/relationships/image" Target="../media/image14.emf"/><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对象 8" hidden="1">
            <a:extLst>
              <a:ext uri="{FF2B5EF4-FFF2-40B4-BE49-F238E27FC236}">
                <a16:creationId xmlns:a16="http://schemas.microsoft.com/office/drawing/2014/main" id="{BBD21752-AC2B-4BDC-AE8D-04596DD3E5C9}"/>
              </a:ext>
            </a:extLst>
          </p:cNvPr>
          <p:cNvGraphicFramePr>
            <a:graphicFrameLocks noChangeAspect="1"/>
          </p:cNvGraphicFramePr>
          <p:nvPr userDrawn="1">
            <p:custDataLst>
              <p:tags r:id="rId50"/>
            </p:custDataLst>
            <p:extLst>
              <p:ext uri="{D42A27DB-BD31-4B8C-83A1-F6EECF244321}">
                <p14:modId xmlns:p14="http://schemas.microsoft.com/office/powerpoint/2010/main" val="2189991510"/>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51" imgW="530" imgH="531" progId="TCLayout.ActiveDocument.1">
                  <p:embed/>
                </p:oleObj>
              </mc:Choice>
              <mc:Fallback>
                <p:oleObj name="think-cell 幻灯片" r:id="rId51" imgW="530" imgH="531" progId="TCLayout.ActiveDocument.1">
                  <p:embed/>
                  <p:pic>
                    <p:nvPicPr>
                      <p:cNvPr id="9" name="对象 8" hidden="1">
                        <a:extLst>
                          <a:ext uri="{FF2B5EF4-FFF2-40B4-BE49-F238E27FC236}">
                            <a16:creationId xmlns:a16="http://schemas.microsoft.com/office/drawing/2014/main" id="{BBD21752-AC2B-4BDC-AE8D-04596DD3E5C9}"/>
                          </a:ext>
                        </a:extLst>
                      </p:cNvPr>
                      <p:cNvPicPr/>
                      <p:nvPr/>
                    </p:nvPicPr>
                    <p:blipFill>
                      <a:blip r:embed="rId52"/>
                      <a:stretch>
                        <a:fillRect/>
                      </a:stretch>
                    </p:blipFill>
                    <p:spPr>
                      <a:xfrm>
                        <a:off x="1587"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1596156" y="1432831"/>
            <a:ext cx="9830868" cy="1028700"/>
          </a:xfrm>
          <a:prstGeom prst="rect">
            <a:avLst/>
          </a:prstGeom>
          <a:effectLst/>
        </p:spPr>
        <p:txBody>
          <a:bodyPr vert="horz" lIns="0" tIns="192024" rIns="0" bIns="0" rtlCol="0" anchor="t" anchorCtr="0">
            <a:noAutofit/>
          </a:bodyPr>
          <a:lstStyle/>
          <a:p>
            <a:r>
              <a:rPr lang="en-US" dirty="0"/>
              <a:t>Your title here</a:t>
            </a:r>
          </a:p>
        </p:txBody>
      </p:sp>
      <p:sp>
        <p:nvSpPr>
          <p:cNvPr id="3" name="Текст 2"/>
          <p:cNvSpPr>
            <a:spLocks noGrp="1"/>
          </p:cNvSpPr>
          <p:nvPr>
            <p:ph type="body" idx="1"/>
          </p:nvPr>
        </p:nvSpPr>
        <p:spPr>
          <a:xfrm>
            <a:off x="1596156" y="2675617"/>
            <a:ext cx="9830868" cy="3429000"/>
          </a:xfrm>
          <a:prstGeom prst="rect">
            <a:avLst/>
          </a:prstGeom>
        </p:spPr>
        <p:txBody>
          <a:bodyPr vert="horz" lIns="0" tIns="0" rIns="0" bIns="0" rtlCol="0">
            <a:normAutofit/>
          </a:bodyPr>
          <a:lstStyle/>
          <a:p>
            <a:pPr lvl="0"/>
            <a:r>
              <a:rPr lang="en-US" dirty="0"/>
              <a:t>Write here subtitle</a:t>
            </a:r>
          </a:p>
          <a:p>
            <a:pPr lvl="1"/>
            <a:r>
              <a:rPr lang="en-US" dirty="0"/>
              <a:t>Write here subtitle</a:t>
            </a:r>
          </a:p>
          <a:p>
            <a:pPr lvl="1"/>
            <a:endParaRPr lang="en-US" dirty="0"/>
          </a:p>
          <a:p>
            <a:pPr lvl="2"/>
            <a:r>
              <a:rPr lang="en-US" dirty="0"/>
              <a:t>Write here text</a:t>
            </a:r>
          </a:p>
          <a:p>
            <a:pPr lvl="3"/>
            <a:r>
              <a:rPr lang="en-US" dirty="0"/>
              <a:t>Write here text</a:t>
            </a:r>
          </a:p>
          <a:p>
            <a:pPr lvl="4"/>
            <a:r>
              <a:rPr lang="en-US" dirty="0"/>
              <a:t>Write here text </a:t>
            </a:r>
          </a:p>
        </p:txBody>
      </p:sp>
      <p:sp>
        <p:nvSpPr>
          <p:cNvPr id="6" name="Номер слайда 21"/>
          <p:cNvSpPr>
            <a:spLocks noGrp="1"/>
          </p:cNvSpPr>
          <p:nvPr>
            <p:ph type="sldNum" sz="quarter" idx="4"/>
          </p:nvPr>
        </p:nvSpPr>
        <p:spPr>
          <a:xfrm>
            <a:off x="11383492" y="379715"/>
            <a:ext cx="513601" cy="227164"/>
          </a:xfrm>
          <a:prstGeom prst="rect">
            <a:avLst/>
          </a:prstGeom>
          <a:noFill/>
        </p:spPr>
        <p:txBody>
          <a:bodyPr vert="horz" lIns="0" tIns="0" rIns="0" bIns="0" rtlCol="0" anchor="ctr"/>
          <a:lstStyle>
            <a:lvl1pPr algn="ctr">
              <a:defRPr sz="803" b="0" i="0">
                <a:solidFill>
                  <a:schemeClr val="tx1"/>
                </a:solidFill>
                <a:latin typeface="Open Sans" charset="0"/>
                <a:ea typeface="Open Sans" charset="0"/>
                <a:cs typeface="Open Sans" charset="0"/>
              </a:defRPr>
            </a:lvl1pPr>
          </a:lstStyle>
          <a:p>
            <a:fld id="{D8D877B3-D348-4611-9BDB-C5374591D951}" type="slidenum">
              <a:rPr lang="en-US" smtClean="0"/>
              <a:pPr/>
              <a:t>‹#›</a:t>
            </a:fld>
            <a:endParaRPr lang="en-US" dirty="0"/>
          </a:p>
        </p:txBody>
      </p:sp>
      <p:sp>
        <p:nvSpPr>
          <p:cNvPr id="5" name="Oval 4"/>
          <p:cNvSpPr/>
          <p:nvPr userDrawn="1"/>
        </p:nvSpPr>
        <p:spPr>
          <a:xfrm>
            <a:off x="11455283" y="308240"/>
            <a:ext cx="370018" cy="370114"/>
          </a:xfrm>
          <a:prstGeom prst="ellipse">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val="41442124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 id="2147483706" r:id="rId31"/>
    <p:sldLayoutId id="2147483707" r:id="rId32"/>
    <p:sldLayoutId id="2147483708" r:id="rId33"/>
    <p:sldLayoutId id="2147483709" r:id="rId34"/>
    <p:sldLayoutId id="2147483710" r:id="rId35"/>
    <p:sldLayoutId id="2147483711" r:id="rId36"/>
    <p:sldLayoutId id="2147483712" r:id="rId37"/>
    <p:sldLayoutId id="2147483713" r:id="rId38"/>
    <p:sldLayoutId id="2147483714" r:id="rId39"/>
    <p:sldLayoutId id="2147483715" r:id="rId40"/>
    <p:sldLayoutId id="2147483716" r:id="rId41"/>
    <p:sldLayoutId id="2147483717" r:id="rId42"/>
    <p:sldLayoutId id="2147483718" r:id="rId43"/>
    <p:sldLayoutId id="2147483719" r:id="rId44"/>
    <p:sldLayoutId id="2147483720" r:id="rId45"/>
    <p:sldLayoutId id="2147483721" r:id="rId46"/>
    <p:sldLayoutId id="2147483722" r:id="rId47"/>
    <p:sldLayoutId id="2147483723" r:id="rId48"/>
  </p:sldLayoutIdLst>
  <p:hf hdr="0" ftr="0" dt="0"/>
  <p:txStyles>
    <p:titleStyle>
      <a:lvl1pPr algn="l" defTabSz="914044" rtl="0" eaLnBrk="1" latinLnBrk="0" hangingPunct="1">
        <a:lnSpc>
          <a:spcPct val="75000"/>
        </a:lnSpc>
        <a:spcBef>
          <a:spcPct val="0"/>
        </a:spcBef>
        <a:buNone/>
        <a:defRPr sz="4399" kern="1200" spc="-151" baseline="0">
          <a:solidFill>
            <a:schemeClr val="tx1"/>
          </a:solidFill>
          <a:latin typeface="+mj-lt"/>
          <a:ea typeface="+mj-ea"/>
          <a:cs typeface="+mj-cs"/>
        </a:defRPr>
      </a:lvl1pPr>
    </p:titleStyle>
    <p:bodyStyle>
      <a:lvl1pPr marL="0" indent="0" algn="l" defTabSz="914044" rtl="0" eaLnBrk="1" latinLnBrk="0" hangingPunct="1">
        <a:lnSpc>
          <a:spcPct val="150000"/>
        </a:lnSpc>
        <a:spcBef>
          <a:spcPts val="1000"/>
        </a:spcBef>
        <a:buFont typeface="Arial" panose="020B0604020202020204" pitchFamily="34" charset="0"/>
        <a:buNone/>
        <a:defRPr sz="2799" kern="1200">
          <a:solidFill>
            <a:schemeClr val="tx1"/>
          </a:solidFill>
          <a:latin typeface="+mn-lt"/>
          <a:ea typeface="+mn-ea"/>
          <a:cs typeface="+mn-cs"/>
        </a:defRPr>
      </a:lvl1pPr>
      <a:lvl2pPr marL="0" indent="0" algn="l" defTabSz="914044" rtl="0" eaLnBrk="1" latinLnBrk="0" hangingPunct="1">
        <a:lnSpc>
          <a:spcPct val="150000"/>
        </a:lnSpc>
        <a:spcBef>
          <a:spcPts val="499"/>
        </a:spcBef>
        <a:buFont typeface="Arial" panose="020B0604020202020204" pitchFamily="34" charset="0"/>
        <a:buNone/>
        <a:defRPr sz="1799" kern="1200">
          <a:solidFill>
            <a:schemeClr val="tx1"/>
          </a:solidFill>
          <a:latin typeface="+mn-lt"/>
          <a:ea typeface="+mn-ea"/>
          <a:cs typeface="+mn-cs"/>
        </a:defRPr>
      </a:lvl2pPr>
      <a:lvl3pPr marL="0" indent="0" algn="l" defTabSz="914044" rtl="0" eaLnBrk="1" latinLnBrk="0" hangingPunct="1">
        <a:lnSpc>
          <a:spcPct val="15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044" rtl="0" eaLnBrk="1" latinLnBrk="0" hangingPunct="1">
        <a:lnSpc>
          <a:spcPct val="15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044" rtl="0" eaLnBrk="1" latinLnBrk="0" hangingPunct="1">
        <a:lnSpc>
          <a:spcPct val="15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3620" indent="-228511" algn="l" defTabSz="914044" rtl="0" eaLnBrk="1" latinLnBrk="0" hangingPunct="1">
        <a:lnSpc>
          <a:spcPct val="90000"/>
        </a:lnSpc>
        <a:spcBef>
          <a:spcPts val="499"/>
        </a:spcBef>
        <a:buFont typeface="Arial" panose="020B0604020202020204" pitchFamily="34" charset="0"/>
        <a:buChar char="•"/>
        <a:defRPr sz="1799" kern="1200">
          <a:solidFill>
            <a:schemeClr val="tx1"/>
          </a:solidFill>
          <a:latin typeface="+mn-lt"/>
          <a:ea typeface="+mn-ea"/>
          <a:cs typeface="+mn-cs"/>
        </a:defRPr>
      </a:lvl6pPr>
      <a:lvl7pPr marL="2970643" indent="-228511" algn="l" defTabSz="914044" rtl="0" eaLnBrk="1" latinLnBrk="0" hangingPunct="1">
        <a:lnSpc>
          <a:spcPct val="90000"/>
        </a:lnSpc>
        <a:spcBef>
          <a:spcPts val="499"/>
        </a:spcBef>
        <a:buFont typeface="Arial" panose="020B0604020202020204" pitchFamily="34" charset="0"/>
        <a:buChar char="•"/>
        <a:defRPr sz="1799" kern="1200">
          <a:solidFill>
            <a:schemeClr val="tx1"/>
          </a:solidFill>
          <a:latin typeface="+mn-lt"/>
          <a:ea typeface="+mn-ea"/>
          <a:cs typeface="+mn-cs"/>
        </a:defRPr>
      </a:lvl7pPr>
      <a:lvl8pPr marL="3427663" indent="-228511" algn="l" defTabSz="914044" rtl="0" eaLnBrk="1" latinLnBrk="0" hangingPunct="1">
        <a:lnSpc>
          <a:spcPct val="90000"/>
        </a:lnSpc>
        <a:spcBef>
          <a:spcPts val="499"/>
        </a:spcBef>
        <a:buFont typeface="Arial" panose="020B0604020202020204" pitchFamily="34" charset="0"/>
        <a:buChar char="•"/>
        <a:defRPr sz="1799" kern="1200">
          <a:solidFill>
            <a:schemeClr val="tx1"/>
          </a:solidFill>
          <a:latin typeface="+mn-lt"/>
          <a:ea typeface="+mn-ea"/>
          <a:cs typeface="+mn-cs"/>
        </a:defRPr>
      </a:lvl8pPr>
      <a:lvl9pPr marL="3884684" indent="-228511" algn="l" defTabSz="914044" rtl="0" eaLnBrk="1" latinLnBrk="0" hangingPunct="1">
        <a:lnSpc>
          <a:spcPct val="90000"/>
        </a:lnSpc>
        <a:spcBef>
          <a:spcPts val="499"/>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044" rtl="0" eaLnBrk="1" latinLnBrk="0" hangingPunct="1">
        <a:defRPr sz="1799" kern="1200">
          <a:solidFill>
            <a:schemeClr val="tx1"/>
          </a:solidFill>
          <a:latin typeface="+mn-lt"/>
          <a:ea typeface="+mn-ea"/>
          <a:cs typeface="+mn-cs"/>
        </a:defRPr>
      </a:lvl1pPr>
      <a:lvl2pPr marL="457022" algn="l" defTabSz="914044" rtl="0" eaLnBrk="1" latinLnBrk="0" hangingPunct="1">
        <a:defRPr sz="1799" kern="1200">
          <a:solidFill>
            <a:schemeClr val="tx1"/>
          </a:solidFill>
          <a:latin typeface="+mn-lt"/>
          <a:ea typeface="+mn-ea"/>
          <a:cs typeface="+mn-cs"/>
        </a:defRPr>
      </a:lvl2pPr>
      <a:lvl3pPr marL="914044" algn="l" defTabSz="914044" rtl="0" eaLnBrk="1" latinLnBrk="0" hangingPunct="1">
        <a:defRPr sz="1799" kern="1200">
          <a:solidFill>
            <a:schemeClr val="tx1"/>
          </a:solidFill>
          <a:latin typeface="+mn-lt"/>
          <a:ea typeface="+mn-ea"/>
          <a:cs typeface="+mn-cs"/>
        </a:defRPr>
      </a:lvl3pPr>
      <a:lvl4pPr marL="1371067" algn="l" defTabSz="914044" rtl="0" eaLnBrk="1" latinLnBrk="0" hangingPunct="1">
        <a:defRPr sz="1799" kern="1200">
          <a:solidFill>
            <a:schemeClr val="tx1"/>
          </a:solidFill>
          <a:latin typeface="+mn-lt"/>
          <a:ea typeface="+mn-ea"/>
          <a:cs typeface="+mn-cs"/>
        </a:defRPr>
      </a:lvl4pPr>
      <a:lvl5pPr marL="1828087" algn="l" defTabSz="914044" rtl="0" eaLnBrk="1" latinLnBrk="0" hangingPunct="1">
        <a:defRPr sz="1799" kern="1200">
          <a:solidFill>
            <a:schemeClr val="tx1"/>
          </a:solidFill>
          <a:latin typeface="+mn-lt"/>
          <a:ea typeface="+mn-ea"/>
          <a:cs typeface="+mn-cs"/>
        </a:defRPr>
      </a:lvl5pPr>
      <a:lvl6pPr marL="2285108" algn="l" defTabSz="914044" rtl="0" eaLnBrk="1" latinLnBrk="0" hangingPunct="1">
        <a:defRPr sz="1799" kern="1200">
          <a:solidFill>
            <a:schemeClr val="tx1"/>
          </a:solidFill>
          <a:latin typeface="+mn-lt"/>
          <a:ea typeface="+mn-ea"/>
          <a:cs typeface="+mn-cs"/>
        </a:defRPr>
      </a:lvl6pPr>
      <a:lvl7pPr marL="2742130" algn="l" defTabSz="914044" rtl="0" eaLnBrk="1" latinLnBrk="0" hangingPunct="1">
        <a:defRPr sz="1799" kern="1200">
          <a:solidFill>
            <a:schemeClr val="tx1"/>
          </a:solidFill>
          <a:latin typeface="+mn-lt"/>
          <a:ea typeface="+mn-ea"/>
          <a:cs typeface="+mn-cs"/>
        </a:defRPr>
      </a:lvl7pPr>
      <a:lvl8pPr marL="3199152" algn="l" defTabSz="914044" rtl="0" eaLnBrk="1" latinLnBrk="0" hangingPunct="1">
        <a:defRPr sz="1799" kern="1200">
          <a:solidFill>
            <a:schemeClr val="tx1"/>
          </a:solidFill>
          <a:latin typeface="+mn-lt"/>
          <a:ea typeface="+mn-ea"/>
          <a:cs typeface="+mn-cs"/>
        </a:defRPr>
      </a:lvl8pPr>
      <a:lvl9pPr marL="3656174" algn="l" defTabSz="914044"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29" pos="7200">
          <p15:clr>
            <a:srgbClr val="F26B43"/>
          </p15:clr>
        </p15:guide>
        <p15:guide id="48" pos="1005">
          <p15:clr>
            <a:srgbClr val="F26B43"/>
          </p15:clr>
        </p15:guide>
        <p15:guide id="51" orient="horz" pos="100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对象 8" hidden="1">
            <a:extLst>
              <a:ext uri="{FF2B5EF4-FFF2-40B4-BE49-F238E27FC236}">
                <a16:creationId xmlns:a16="http://schemas.microsoft.com/office/drawing/2014/main" id="{BBD21752-AC2B-4BDC-AE8D-04596DD3E5C9}"/>
              </a:ext>
            </a:extLst>
          </p:cNvPr>
          <p:cNvGraphicFramePr>
            <a:graphicFrameLocks noChangeAspect="1"/>
          </p:cNvGraphicFramePr>
          <p:nvPr userDrawn="1">
            <p:custDataLst>
              <p:tags r:id="rId50"/>
            </p:custDataLst>
            <p:extLst>
              <p:ext uri="{D42A27DB-BD31-4B8C-83A1-F6EECF244321}">
                <p14:modId xmlns:p14="http://schemas.microsoft.com/office/powerpoint/2010/main" val="2532952271"/>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51" imgW="530" imgH="531" progId="TCLayout.ActiveDocument.1">
                  <p:embed/>
                </p:oleObj>
              </mc:Choice>
              <mc:Fallback>
                <p:oleObj name="think-cell 幻灯片" r:id="rId51" imgW="530" imgH="531" progId="TCLayout.ActiveDocument.1">
                  <p:embed/>
                  <p:pic>
                    <p:nvPicPr>
                      <p:cNvPr id="9" name="对象 8" hidden="1">
                        <a:extLst>
                          <a:ext uri="{FF2B5EF4-FFF2-40B4-BE49-F238E27FC236}">
                            <a16:creationId xmlns:a16="http://schemas.microsoft.com/office/drawing/2014/main" id="{BBD21752-AC2B-4BDC-AE8D-04596DD3E5C9}"/>
                          </a:ext>
                        </a:extLst>
                      </p:cNvPr>
                      <p:cNvPicPr/>
                      <p:nvPr/>
                    </p:nvPicPr>
                    <p:blipFill>
                      <a:blip r:embed="rId52"/>
                      <a:stretch>
                        <a:fillRect/>
                      </a:stretch>
                    </p:blipFill>
                    <p:spPr>
                      <a:xfrm>
                        <a:off x="1587"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1596157" y="1432831"/>
            <a:ext cx="9830868" cy="1028700"/>
          </a:xfrm>
          <a:prstGeom prst="rect">
            <a:avLst/>
          </a:prstGeom>
          <a:effectLst/>
        </p:spPr>
        <p:txBody>
          <a:bodyPr vert="horz" lIns="0" tIns="192024" rIns="0" bIns="0" rtlCol="0" anchor="t" anchorCtr="0">
            <a:noAutofit/>
          </a:bodyPr>
          <a:lstStyle/>
          <a:p>
            <a:r>
              <a:rPr lang="en-US" dirty="0"/>
              <a:t>Your title here</a:t>
            </a:r>
          </a:p>
        </p:txBody>
      </p:sp>
      <p:sp>
        <p:nvSpPr>
          <p:cNvPr id="3" name="Текст 2"/>
          <p:cNvSpPr>
            <a:spLocks noGrp="1"/>
          </p:cNvSpPr>
          <p:nvPr>
            <p:ph type="body" idx="1"/>
          </p:nvPr>
        </p:nvSpPr>
        <p:spPr>
          <a:xfrm>
            <a:off x="1596157" y="2675617"/>
            <a:ext cx="9830868" cy="3429000"/>
          </a:xfrm>
          <a:prstGeom prst="rect">
            <a:avLst/>
          </a:prstGeom>
        </p:spPr>
        <p:txBody>
          <a:bodyPr vert="horz" lIns="0" tIns="0" rIns="0" bIns="0" rtlCol="0">
            <a:normAutofit/>
          </a:bodyPr>
          <a:lstStyle/>
          <a:p>
            <a:pPr lvl="0"/>
            <a:r>
              <a:rPr lang="en-US" dirty="0"/>
              <a:t>Write here subtitle</a:t>
            </a:r>
          </a:p>
          <a:p>
            <a:pPr lvl="1"/>
            <a:r>
              <a:rPr lang="en-US" dirty="0"/>
              <a:t>Write here subtitle</a:t>
            </a:r>
          </a:p>
          <a:p>
            <a:pPr lvl="1"/>
            <a:endParaRPr lang="en-US" dirty="0"/>
          </a:p>
          <a:p>
            <a:pPr lvl="2"/>
            <a:r>
              <a:rPr lang="en-US" dirty="0"/>
              <a:t>Write here text</a:t>
            </a:r>
          </a:p>
          <a:p>
            <a:pPr lvl="3"/>
            <a:r>
              <a:rPr lang="en-US" dirty="0"/>
              <a:t>Write here text</a:t>
            </a:r>
          </a:p>
          <a:p>
            <a:pPr lvl="4"/>
            <a:r>
              <a:rPr lang="en-US" dirty="0"/>
              <a:t>Write here text </a:t>
            </a:r>
          </a:p>
        </p:txBody>
      </p:sp>
      <p:sp>
        <p:nvSpPr>
          <p:cNvPr id="6" name="Номер слайда 21"/>
          <p:cNvSpPr>
            <a:spLocks noGrp="1"/>
          </p:cNvSpPr>
          <p:nvPr>
            <p:ph type="sldNum" sz="quarter" idx="4"/>
          </p:nvPr>
        </p:nvSpPr>
        <p:spPr>
          <a:xfrm>
            <a:off x="11383493" y="379715"/>
            <a:ext cx="513601" cy="227164"/>
          </a:xfrm>
          <a:prstGeom prst="rect">
            <a:avLst/>
          </a:prstGeom>
          <a:noFill/>
        </p:spPr>
        <p:txBody>
          <a:bodyPr vert="horz" lIns="0" tIns="0" rIns="0" bIns="0" rtlCol="0" anchor="ctr"/>
          <a:lstStyle>
            <a:lvl1pPr algn="ctr">
              <a:defRPr sz="803" b="0" i="0">
                <a:solidFill>
                  <a:schemeClr val="tx1"/>
                </a:solidFill>
                <a:latin typeface="Open Sans" charset="0"/>
                <a:ea typeface="Open Sans" charset="0"/>
                <a:cs typeface="Open Sans" charset="0"/>
              </a:defRPr>
            </a:lvl1pPr>
          </a:lstStyle>
          <a:p>
            <a:fld id="{D8D877B3-D348-4611-9BDB-C5374591D951}" type="slidenum">
              <a:rPr lang="en-US" smtClean="0"/>
              <a:pPr/>
              <a:t>‹#›</a:t>
            </a:fld>
            <a:endParaRPr lang="en-US" dirty="0"/>
          </a:p>
        </p:txBody>
      </p:sp>
      <p:sp>
        <p:nvSpPr>
          <p:cNvPr id="5" name="Oval 4"/>
          <p:cNvSpPr/>
          <p:nvPr userDrawn="1"/>
        </p:nvSpPr>
        <p:spPr>
          <a:xfrm>
            <a:off x="11455283" y="308240"/>
            <a:ext cx="370018" cy="370114"/>
          </a:xfrm>
          <a:prstGeom prst="ellipse">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Tree>
    <p:extLst>
      <p:ext uri="{BB962C8B-B14F-4D97-AF65-F5344CB8AC3E}">
        <p14:creationId xmlns:p14="http://schemas.microsoft.com/office/powerpoint/2010/main" val="3814748901"/>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827" r:id="rId19"/>
    <p:sldLayoutId id="2147483828" r:id="rId20"/>
    <p:sldLayoutId id="2147483829" r:id="rId21"/>
    <p:sldLayoutId id="2147483830" r:id="rId22"/>
    <p:sldLayoutId id="2147483831" r:id="rId23"/>
    <p:sldLayoutId id="2147483832" r:id="rId24"/>
    <p:sldLayoutId id="2147483833" r:id="rId25"/>
    <p:sldLayoutId id="2147483834" r:id="rId26"/>
    <p:sldLayoutId id="2147483835" r:id="rId27"/>
    <p:sldLayoutId id="2147483836" r:id="rId28"/>
    <p:sldLayoutId id="2147483837" r:id="rId29"/>
    <p:sldLayoutId id="2147483838" r:id="rId30"/>
    <p:sldLayoutId id="2147483839" r:id="rId31"/>
    <p:sldLayoutId id="2147483840" r:id="rId32"/>
    <p:sldLayoutId id="2147483841" r:id="rId33"/>
    <p:sldLayoutId id="2147483842" r:id="rId34"/>
    <p:sldLayoutId id="2147483843" r:id="rId35"/>
    <p:sldLayoutId id="2147483844" r:id="rId36"/>
    <p:sldLayoutId id="2147483845" r:id="rId37"/>
    <p:sldLayoutId id="2147483846" r:id="rId38"/>
    <p:sldLayoutId id="2147483847" r:id="rId39"/>
    <p:sldLayoutId id="2147483848" r:id="rId40"/>
    <p:sldLayoutId id="2147483849" r:id="rId41"/>
    <p:sldLayoutId id="2147483850" r:id="rId42"/>
    <p:sldLayoutId id="2147483851" r:id="rId43"/>
    <p:sldLayoutId id="2147483852" r:id="rId44"/>
    <p:sldLayoutId id="2147483853" r:id="rId45"/>
    <p:sldLayoutId id="2147483854" r:id="rId46"/>
    <p:sldLayoutId id="2147483855" r:id="rId47"/>
    <p:sldLayoutId id="2147483856" r:id="rId48"/>
  </p:sldLayoutIdLst>
  <p:hf hdr="0" ftr="0" dt="0"/>
  <p:txStyles>
    <p:titleStyle>
      <a:lvl1pPr algn="l" defTabSz="913770" rtl="0" eaLnBrk="1" latinLnBrk="0" hangingPunct="1">
        <a:lnSpc>
          <a:spcPct val="75000"/>
        </a:lnSpc>
        <a:spcBef>
          <a:spcPct val="0"/>
        </a:spcBef>
        <a:buNone/>
        <a:defRPr sz="4398" kern="1200" spc="-151" baseline="0">
          <a:solidFill>
            <a:schemeClr val="tx1"/>
          </a:solidFill>
          <a:latin typeface="+mj-lt"/>
          <a:ea typeface="+mj-ea"/>
          <a:cs typeface="+mj-cs"/>
        </a:defRPr>
      </a:lvl1pPr>
    </p:titleStyle>
    <p:bodyStyle>
      <a:lvl1pPr marL="0" indent="0" algn="l" defTabSz="913770" rtl="0" eaLnBrk="1" latinLnBrk="0" hangingPunct="1">
        <a:lnSpc>
          <a:spcPct val="150000"/>
        </a:lnSpc>
        <a:spcBef>
          <a:spcPts val="1000"/>
        </a:spcBef>
        <a:buFont typeface="Arial" panose="020B0604020202020204" pitchFamily="34" charset="0"/>
        <a:buNone/>
        <a:defRPr sz="2798" kern="1200">
          <a:solidFill>
            <a:schemeClr val="tx1"/>
          </a:solidFill>
          <a:latin typeface="+mn-lt"/>
          <a:ea typeface="+mn-ea"/>
          <a:cs typeface="+mn-cs"/>
        </a:defRPr>
      </a:lvl1pPr>
      <a:lvl2pPr marL="0" indent="0" algn="l" defTabSz="913770" rtl="0" eaLnBrk="1" latinLnBrk="0" hangingPunct="1">
        <a:lnSpc>
          <a:spcPct val="150000"/>
        </a:lnSpc>
        <a:spcBef>
          <a:spcPts val="499"/>
        </a:spcBef>
        <a:buFont typeface="Arial" panose="020B0604020202020204" pitchFamily="34" charset="0"/>
        <a:buNone/>
        <a:defRPr sz="1798" kern="1200">
          <a:solidFill>
            <a:schemeClr val="tx1"/>
          </a:solidFill>
          <a:latin typeface="+mn-lt"/>
          <a:ea typeface="+mn-ea"/>
          <a:cs typeface="+mn-cs"/>
        </a:defRPr>
      </a:lvl2pPr>
      <a:lvl3pPr marL="0" indent="0" algn="l" defTabSz="913770" rtl="0" eaLnBrk="1" latinLnBrk="0" hangingPunct="1">
        <a:lnSpc>
          <a:spcPct val="15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3770" rtl="0" eaLnBrk="1" latinLnBrk="0" hangingPunct="1">
        <a:lnSpc>
          <a:spcPct val="15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3770" rtl="0" eaLnBrk="1" latinLnBrk="0" hangingPunct="1">
        <a:lnSpc>
          <a:spcPct val="15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2866" indent="-228442" algn="l" defTabSz="913770" rtl="0" eaLnBrk="1" latinLnBrk="0" hangingPunct="1">
        <a:lnSpc>
          <a:spcPct val="90000"/>
        </a:lnSpc>
        <a:spcBef>
          <a:spcPts val="499"/>
        </a:spcBef>
        <a:buFont typeface="Arial" panose="020B0604020202020204" pitchFamily="34" charset="0"/>
        <a:buChar char="•"/>
        <a:defRPr sz="1798" kern="1200">
          <a:solidFill>
            <a:schemeClr val="tx1"/>
          </a:solidFill>
          <a:latin typeface="+mn-lt"/>
          <a:ea typeface="+mn-ea"/>
          <a:cs typeface="+mn-cs"/>
        </a:defRPr>
      </a:lvl6pPr>
      <a:lvl7pPr marL="2969752" indent="-228442" algn="l" defTabSz="913770" rtl="0" eaLnBrk="1" latinLnBrk="0" hangingPunct="1">
        <a:lnSpc>
          <a:spcPct val="90000"/>
        </a:lnSpc>
        <a:spcBef>
          <a:spcPts val="499"/>
        </a:spcBef>
        <a:buFont typeface="Arial" panose="020B0604020202020204" pitchFamily="34" charset="0"/>
        <a:buChar char="•"/>
        <a:defRPr sz="1798" kern="1200">
          <a:solidFill>
            <a:schemeClr val="tx1"/>
          </a:solidFill>
          <a:latin typeface="+mn-lt"/>
          <a:ea typeface="+mn-ea"/>
          <a:cs typeface="+mn-cs"/>
        </a:defRPr>
      </a:lvl7pPr>
      <a:lvl8pPr marL="3426635" indent="-228442" algn="l" defTabSz="913770" rtl="0" eaLnBrk="1" latinLnBrk="0" hangingPunct="1">
        <a:lnSpc>
          <a:spcPct val="90000"/>
        </a:lnSpc>
        <a:spcBef>
          <a:spcPts val="499"/>
        </a:spcBef>
        <a:buFont typeface="Arial" panose="020B0604020202020204" pitchFamily="34" charset="0"/>
        <a:buChar char="•"/>
        <a:defRPr sz="1798" kern="1200">
          <a:solidFill>
            <a:schemeClr val="tx1"/>
          </a:solidFill>
          <a:latin typeface="+mn-lt"/>
          <a:ea typeface="+mn-ea"/>
          <a:cs typeface="+mn-cs"/>
        </a:defRPr>
      </a:lvl8pPr>
      <a:lvl9pPr marL="3883519" indent="-228442" algn="l" defTabSz="913770" rtl="0" eaLnBrk="1" latinLnBrk="0" hangingPunct="1">
        <a:lnSpc>
          <a:spcPct val="90000"/>
        </a:lnSpc>
        <a:spcBef>
          <a:spcPts val="499"/>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770" rtl="0" eaLnBrk="1" latinLnBrk="0" hangingPunct="1">
        <a:defRPr sz="1798" kern="1200">
          <a:solidFill>
            <a:schemeClr val="tx1"/>
          </a:solidFill>
          <a:latin typeface="+mn-lt"/>
          <a:ea typeface="+mn-ea"/>
          <a:cs typeface="+mn-cs"/>
        </a:defRPr>
      </a:lvl1pPr>
      <a:lvl2pPr marL="456885" algn="l" defTabSz="913770" rtl="0" eaLnBrk="1" latinLnBrk="0" hangingPunct="1">
        <a:defRPr sz="1798" kern="1200">
          <a:solidFill>
            <a:schemeClr val="tx1"/>
          </a:solidFill>
          <a:latin typeface="+mn-lt"/>
          <a:ea typeface="+mn-ea"/>
          <a:cs typeface="+mn-cs"/>
        </a:defRPr>
      </a:lvl2pPr>
      <a:lvl3pPr marL="913770" algn="l" defTabSz="913770" rtl="0" eaLnBrk="1" latinLnBrk="0" hangingPunct="1">
        <a:defRPr sz="1798" kern="1200">
          <a:solidFill>
            <a:schemeClr val="tx1"/>
          </a:solidFill>
          <a:latin typeface="+mn-lt"/>
          <a:ea typeface="+mn-ea"/>
          <a:cs typeface="+mn-cs"/>
        </a:defRPr>
      </a:lvl3pPr>
      <a:lvl4pPr marL="1370656" algn="l" defTabSz="913770" rtl="0" eaLnBrk="1" latinLnBrk="0" hangingPunct="1">
        <a:defRPr sz="1798" kern="1200">
          <a:solidFill>
            <a:schemeClr val="tx1"/>
          </a:solidFill>
          <a:latin typeface="+mn-lt"/>
          <a:ea typeface="+mn-ea"/>
          <a:cs typeface="+mn-cs"/>
        </a:defRPr>
      </a:lvl4pPr>
      <a:lvl5pPr marL="1827539" algn="l" defTabSz="913770" rtl="0" eaLnBrk="1" latinLnBrk="0" hangingPunct="1">
        <a:defRPr sz="1798" kern="1200">
          <a:solidFill>
            <a:schemeClr val="tx1"/>
          </a:solidFill>
          <a:latin typeface="+mn-lt"/>
          <a:ea typeface="+mn-ea"/>
          <a:cs typeface="+mn-cs"/>
        </a:defRPr>
      </a:lvl5pPr>
      <a:lvl6pPr marL="2284422" algn="l" defTabSz="913770" rtl="0" eaLnBrk="1" latinLnBrk="0" hangingPunct="1">
        <a:defRPr sz="1798" kern="1200">
          <a:solidFill>
            <a:schemeClr val="tx1"/>
          </a:solidFill>
          <a:latin typeface="+mn-lt"/>
          <a:ea typeface="+mn-ea"/>
          <a:cs typeface="+mn-cs"/>
        </a:defRPr>
      </a:lvl6pPr>
      <a:lvl7pPr marL="2741307" algn="l" defTabSz="913770" rtl="0" eaLnBrk="1" latinLnBrk="0" hangingPunct="1">
        <a:defRPr sz="1798" kern="1200">
          <a:solidFill>
            <a:schemeClr val="tx1"/>
          </a:solidFill>
          <a:latin typeface="+mn-lt"/>
          <a:ea typeface="+mn-ea"/>
          <a:cs typeface="+mn-cs"/>
        </a:defRPr>
      </a:lvl7pPr>
      <a:lvl8pPr marL="3198192" algn="l" defTabSz="913770" rtl="0" eaLnBrk="1" latinLnBrk="0" hangingPunct="1">
        <a:defRPr sz="1798" kern="1200">
          <a:solidFill>
            <a:schemeClr val="tx1"/>
          </a:solidFill>
          <a:latin typeface="+mn-lt"/>
          <a:ea typeface="+mn-ea"/>
          <a:cs typeface="+mn-cs"/>
        </a:defRPr>
      </a:lvl8pPr>
      <a:lvl9pPr marL="3655077" algn="l" defTabSz="913770" rtl="0" eaLnBrk="1" latinLnBrk="0" hangingPunct="1">
        <a:defRPr sz="1798"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29" pos="7200">
          <p15:clr>
            <a:srgbClr val="F26B43"/>
          </p15:clr>
        </p15:guide>
        <p15:guide id="48" pos="1005">
          <p15:clr>
            <a:srgbClr val="F26B43"/>
          </p15:clr>
        </p15:guide>
        <p15:guide id="51" orient="horz" pos="100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对象 4" hidden="1">
            <a:extLst>
              <a:ext uri="{FF2B5EF4-FFF2-40B4-BE49-F238E27FC236}">
                <a16:creationId xmlns:a16="http://schemas.microsoft.com/office/drawing/2014/main" id="{1F5AC38E-6D58-4F51-B2FC-4C07B3F53493}"/>
              </a:ext>
            </a:extLst>
          </p:cNvPr>
          <p:cNvGraphicFramePr>
            <a:graphicFrameLocks noChangeAspect="1"/>
          </p:cNvGraphicFramePr>
          <p:nvPr userDrawn="1">
            <p:custDataLst>
              <p:tags r:id="rId16"/>
            </p:custDataLst>
            <p:extLst>
              <p:ext uri="{D42A27DB-BD31-4B8C-83A1-F6EECF244321}">
                <p14:modId xmlns:p14="http://schemas.microsoft.com/office/powerpoint/2010/main" val="34059442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17" imgW="663" imgH="664" progId="TCLayout.ActiveDocument.1">
                  <p:embed/>
                </p:oleObj>
              </mc:Choice>
              <mc:Fallback>
                <p:oleObj name="think-cell 幻灯片" r:id="rId17" imgW="663" imgH="664" progId="TCLayout.ActiveDocument.1">
                  <p:embed/>
                  <p:pic>
                    <p:nvPicPr>
                      <p:cNvPr id="5" name="对象 4" hidden="1">
                        <a:extLst>
                          <a:ext uri="{FF2B5EF4-FFF2-40B4-BE49-F238E27FC236}">
                            <a16:creationId xmlns:a16="http://schemas.microsoft.com/office/drawing/2014/main" id="{1F5AC38E-6D58-4F51-B2FC-4C07B3F53493}"/>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userDrawn="1">
            <p:ph type="body" idx="1"/>
          </p:nvPr>
        </p:nvSpPr>
        <p:spPr bwMode="gray">
          <a:xfrm>
            <a:off x="446796" y="1801368"/>
            <a:ext cx="11292840" cy="3950208"/>
          </a:xfrm>
          <a:prstGeom prst="rect">
            <a:avLst/>
          </a:prstGeom>
        </p:spPr>
        <p:txBody>
          <a:bodyPr vert="horz" lIns="45720" tIns="45720" rIns="4572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userDrawn="1">
            <p:ph type="title"/>
          </p:nvPr>
        </p:nvSpPr>
        <p:spPr bwMode="gray">
          <a:xfrm>
            <a:off x="446798" y="484632"/>
            <a:ext cx="11292840" cy="850392"/>
          </a:xfrm>
          <a:prstGeom prst="rect">
            <a:avLst/>
          </a:prstGeom>
        </p:spPr>
        <p:txBody>
          <a:bodyPr vert="horz" lIns="0" tIns="45720" rIns="0" bIns="45720" rtlCol="0" anchor="t" anchorCtr="0">
            <a:noAutofit/>
          </a:bodyPr>
          <a:lstStyle/>
          <a:p>
            <a:pPr lvl="0"/>
            <a:r>
              <a:rPr lang="en-US" dirty="0"/>
              <a:t>Click to edit Master title style</a:t>
            </a:r>
          </a:p>
        </p:txBody>
      </p:sp>
      <p:grpSp>
        <p:nvGrpSpPr>
          <p:cNvPr id="12" name="Group 11">
            <a:extLst>
              <a:ext uri="{FF2B5EF4-FFF2-40B4-BE49-F238E27FC236}">
                <a16:creationId xmlns:a16="http://schemas.microsoft.com/office/drawing/2014/main" id="{554DB309-1BC3-452B-AA12-02F70E3CF3C4}"/>
              </a:ext>
            </a:extLst>
          </p:cNvPr>
          <p:cNvGrpSpPr/>
          <p:nvPr userDrawn="1"/>
        </p:nvGrpSpPr>
        <p:grpSpPr bwMode="gray">
          <a:xfrm>
            <a:off x="446798" y="326296"/>
            <a:ext cx="587631" cy="45600"/>
            <a:chOff x="616542" y="591197"/>
            <a:chExt cx="587631" cy="45600"/>
          </a:xfrm>
        </p:grpSpPr>
        <p:sp>
          <p:nvSpPr>
            <p:cNvPr id="13" name="Google Shape;17;p2">
              <a:extLst>
                <a:ext uri="{FF2B5EF4-FFF2-40B4-BE49-F238E27FC236}">
                  <a16:creationId xmlns:a16="http://schemas.microsoft.com/office/drawing/2014/main" id="{C75766B0-97F2-444A-9E42-E0CBE795461F}"/>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4" name="Google Shape;18;p2">
              <a:extLst>
                <a:ext uri="{FF2B5EF4-FFF2-40B4-BE49-F238E27FC236}">
                  <a16:creationId xmlns:a16="http://schemas.microsoft.com/office/drawing/2014/main" id="{05F9DAF3-DD76-41B5-93EF-0334C2738E2C}"/>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11" name="Slide Number Placeholder 5">
            <a:extLst>
              <a:ext uri="{FF2B5EF4-FFF2-40B4-BE49-F238E27FC236}">
                <a16:creationId xmlns:a16="http://schemas.microsoft.com/office/drawing/2014/main" id="{146C14D5-25B9-40A9-A7B3-25F17FEDDC36}"/>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pic>
        <p:nvPicPr>
          <p:cNvPr id="19" name="Google Shape;53;p7">
            <a:extLst>
              <a:ext uri="{FF2B5EF4-FFF2-40B4-BE49-F238E27FC236}">
                <a16:creationId xmlns:a16="http://schemas.microsoft.com/office/drawing/2014/main" id="{18CBED57-3765-4A2E-BBF3-6756DC9F3384}"/>
              </a:ext>
            </a:extLst>
          </p:cNvPr>
          <p:cNvPicPr preferRelativeResize="0">
            <a:picLocks noChangeAspect="1"/>
          </p:cNvPicPr>
          <p:nvPr userDrawn="1"/>
        </p:nvPicPr>
        <p:blipFill>
          <a:blip r:embed="rId19" cstate="email">
            <a:extLst>
              <a:ext uri="{28A0092B-C50C-407E-A947-70E740481C1C}">
                <a14:useLocalDpi xmlns:a14="http://schemas.microsoft.com/office/drawing/2010/main"/>
              </a:ext>
            </a:extLst>
          </a:blip>
          <a:srcRect t="787" b="787"/>
          <a:stretch/>
        </p:blipFill>
        <p:spPr bwMode="gray">
          <a:xfrm>
            <a:off x="446798" y="6346662"/>
            <a:ext cx="914400" cy="371811"/>
          </a:xfrm>
          <a:prstGeom prst="rect">
            <a:avLst/>
          </a:prstGeom>
          <a:noFill/>
          <a:ln>
            <a:noFill/>
          </a:ln>
        </p:spPr>
      </p:pic>
      <p:pic>
        <p:nvPicPr>
          <p:cNvPr id="17" name="图片 16" descr="图片包含 游戏机, 物体, 钟表, 灯光&#10;&#10;描述已自动生成">
            <a:extLst>
              <a:ext uri="{FF2B5EF4-FFF2-40B4-BE49-F238E27FC236}">
                <a16:creationId xmlns:a16="http://schemas.microsoft.com/office/drawing/2014/main" id="{B5A01F5F-4B82-4075-979A-40445BFE60E3}"/>
              </a:ext>
            </a:extLst>
          </p:cNvPr>
          <p:cNvPicPr>
            <a:picLocks noChangeAspect="1"/>
          </p:cNvPicPr>
          <p:nvPr userDrawn="1"/>
        </p:nvPicPr>
        <p:blipFill>
          <a:blip r:embed="rId20"/>
          <a:stretch>
            <a:fillRect/>
          </a:stretch>
        </p:blipFill>
        <p:spPr>
          <a:xfrm>
            <a:off x="1315810" y="6429257"/>
            <a:ext cx="606120" cy="390987"/>
          </a:xfrm>
          <a:prstGeom prst="rect">
            <a:avLst/>
          </a:prstGeom>
        </p:spPr>
      </p:pic>
    </p:spTree>
    <p:custDataLst>
      <p:tags r:id="rId15"/>
    </p:custDataLst>
    <p:extLst>
      <p:ext uri="{BB962C8B-B14F-4D97-AF65-F5344CB8AC3E}">
        <p14:creationId xmlns:p14="http://schemas.microsoft.com/office/powerpoint/2010/main" val="1746862027"/>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Lst>
  <p:txStyles>
    <p:title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97.xml"/><Relationship Id="rId1" Type="http://schemas.openxmlformats.org/officeDocument/2006/relationships/tags" Target="../tags/tag74.xml"/><Relationship Id="rId4" Type="http://schemas.openxmlformats.org/officeDocument/2006/relationships/image" Target="../media/image20.e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99.xml"/><Relationship Id="rId1" Type="http://schemas.openxmlformats.org/officeDocument/2006/relationships/tags" Target="../tags/tag83.xml"/><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99.xml"/><Relationship Id="rId1" Type="http://schemas.openxmlformats.org/officeDocument/2006/relationships/tags" Target="../tags/tag75.xml"/><Relationship Id="rId4" Type="http://schemas.openxmlformats.org/officeDocument/2006/relationships/image" Target="../media/image20.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99.xml"/><Relationship Id="rId1" Type="http://schemas.openxmlformats.org/officeDocument/2006/relationships/tags" Target="../tags/tag76.xml"/><Relationship Id="rId4" Type="http://schemas.openxmlformats.org/officeDocument/2006/relationships/image" Target="../media/image20.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99.xml"/><Relationship Id="rId1" Type="http://schemas.openxmlformats.org/officeDocument/2006/relationships/tags" Target="../tags/tag77.xml"/><Relationship Id="rId4" Type="http://schemas.openxmlformats.org/officeDocument/2006/relationships/image" Target="../media/image20.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99.xml"/><Relationship Id="rId1" Type="http://schemas.openxmlformats.org/officeDocument/2006/relationships/tags" Target="../tags/tag78.xml"/><Relationship Id="rId4" Type="http://schemas.openxmlformats.org/officeDocument/2006/relationships/image" Target="../media/image20.emf"/></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oleObject" Target="../embeddings/oleObject64.bin"/><Relationship Id="rId7" Type="http://schemas.openxmlformats.org/officeDocument/2006/relationships/image" Target="../media/image23.png"/><Relationship Id="rId2" Type="http://schemas.openxmlformats.org/officeDocument/2006/relationships/slideLayout" Target="../slideLayouts/slideLayout99.xml"/><Relationship Id="rId1" Type="http://schemas.openxmlformats.org/officeDocument/2006/relationships/tags" Target="../tags/tag79.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emf"/><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99.xml"/><Relationship Id="rId1" Type="http://schemas.openxmlformats.org/officeDocument/2006/relationships/tags" Target="../tags/tag8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0.emf"/></Relationships>
</file>

<file path=ppt/slides/_rels/slide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oleObject" Target="../embeddings/oleObject66.bin"/><Relationship Id="rId7" Type="http://schemas.openxmlformats.org/officeDocument/2006/relationships/image" Target="../media/image31.png"/><Relationship Id="rId2" Type="http://schemas.openxmlformats.org/officeDocument/2006/relationships/slideLayout" Target="../slideLayouts/slideLayout99.xml"/><Relationship Id="rId1" Type="http://schemas.openxmlformats.org/officeDocument/2006/relationships/tags" Target="../tags/tag81.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0.emf"/><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99.xml"/><Relationship Id="rId1" Type="http://schemas.openxmlformats.org/officeDocument/2006/relationships/tags" Target="../tags/tag82.xml"/><Relationship Id="rId6" Type="http://schemas.microsoft.com/office/2007/relationships/hdphoto" Target="../media/hdphoto1.wdp"/><Relationship Id="rId5" Type="http://schemas.openxmlformats.org/officeDocument/2006/relationships/image" Target="../media/image35.png"/><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对象 4" hidden="1">
            <a:extLst>
              <a:ext uri="{FF2B5EF4-FFF2-40B4-BE49-F238E27FC236}">
                <a16:creationId xmlns:a16="http://schemas.microsoft.com/office/drawing/2014/main" id="{5344CC3C-3591-4C7D-81FA-BF38DC6842F4}"/>
              </a:ext>
            </a:extLst>
          </p:cNvPr>
          <p:cNvGraphicFramePr>
            <a:graphicFrameLocks noChangeAspect="1"/>
          </p:cNvGraphicFramePr>
          <p:nvPr>
            <p:custDataLst>
              <p:tags r:id="rId1"/>
            </p:custDataLst>
            <p:extLst>
              <p:ext uri="{D42A27DB-BD31-4B8C-83A1-F6EECF244321}">
                <p14:modId xmlns:p14="http://schemas.microsoft.com/office/powerpoint/2010/main" val="36771210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16" imgH="416" progId="TCLayout.ActiveDocument.1">
                  <p:embed/>
                </p:oleObj>
              </mc:Choice>
              <mc:Fallback>
                <p:oleObj name="think-cell 幻灯片" r:id="rId3" imgW="416" imgH="416" progId="TCLayout.ActiveDocument.1">
                  <p:embed/>
                  <p:pic>
                    <p:nvPicPr>
                      <p:cNvPr id="5" name="对象 4" hidden="1">
                        <a:extLst>
                          <a:ext uri="{FF2B5EF4-FFF2-40B4-BE49-F238E27FC236}">
                            <a16:creationId xmlns:a16="http://schemas.microsoft.com/office/drawing/2014/main" id="{5344CC3C-3591-4C7D-81FA-BF38DC6842F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7">
            <a:extLst>
              <a:ext uri="{FF2B5EF4-FFF2-40B4-BE49-F238E27FC236}">
                <a16:creationId xmlns:a16="http://schemas.microsoft.com/office/drawing/2014/main" id="{1A73EE56-26B8-4A95-A24D-46B3DE074EFD}"/>
              </a:ext>
            </a:extLst>
          </p:cNvPr>
          <p:cNvSpPr>
            <a:spLocks noGrp="1"/>
          </p:cNvSpPr>
          <p:nvPr>
            <p:ph type="ctrTitle"/>
          </p:nvPr>
        </p:nvSpPr>
        <p:spPr>
          <a:xfrm>
            <a:off x="-270254" y="1251585"/>
            <a:ext cx="7162817" cy="1901952"/>
          </a:xfrm>
        </p:spPr>
        <p:txBody>
          <a:bodyPr vert="horz" anchor="ctr"/>
          <a:lstStyle/>
          <a:p>
            <a:pPr algn="ctr">
              <a:lnSpc>
                <a:spcPct val="150000"/>
              </a:lnSpc>
            </a:pPr>
            <a:r>
              <a:rPr lang="zh-CN" altLang="en-US" b="1" dirty="0">
                <a:latin typeface="微软雅黑" panose="020B0503020204020204" pitchFamily="34" charset="-122"/>
                <a:ea typeface="微软雅黑" panose="020B0503020204020204" pitchFamily="34" charset="-122"/>
                <a:cs typeface="Calibri" panose="020F0502020204030204" pitchFamily="34" charset="0"/>
              </a:rPr>
              <a:t>哌柏西利胶囊（爱博新</a:t>
            </a:r>
            <a:r>
              <a:rPr lang="en-US" altLang="zh-CN" b="0" i="0" baseline="30000" dirty="0">
                <a:solidFill>
                  <a:srgbClr val="333333"/>
                </a:solidFill>
                <a:effectLst/>
                <a:latin typeface="微软雅黑" panose="020B0503020204020204" pitchFamily="34" charset="-122"/>
                <a:ea typeface="微软雅黑" panose="020B0503020204020204" pitchFamily="34" charset="-122"/>
                <a:cs typeface="Calibri" panose="020F0502020204030204" pitchFamily="34" charset="0"/>
              </a:rPr>
              <a:t>®</a:t>
            </a:r>
            <a:r>
              <a:rPr lang="en-US" altLang="zh-CN" b="0" i="0" dirty="0">
                <a:solidFill>
                  <a:srgbClr val="333333"/>
                </a:solidFill>
                <a:effectLst/>
                <a:latin typeface="微软雅黑" panose="020B0503020204020204" pitchFamily="34" charset="-122"/>
                <a:ea typeface="微软雅黑" panose="020B0503020204020204" pitchFamily="34" charset="-122"/>
                <a:cs typeface="Calibri" panose="020F0502020204030204" pitchFamily="34" charset="0"/>
              </a:rPr>
              <a:t> </a:t>
            </a:r>
            <a:r>
              <a:rPr lang="zh-CN" altLang="en-US" b="1" dirty="0">
                <a:latin typeface="微软雅黑" panose="020B0503020204020204" pitchFamily="34" charset="-122"/>
                <a:ea typeface="微软雅黑" panose="020B0503020204020204" pitchFamily="34" charset="-122"/>
                <a:cs typeface="Calibri" panose="020F0502020204030204" pitchFamily="34" charset="0"/>
              </a:rPr>
              <a:t>）</a:t>
            </a:r>
            <a:br>
              <a:rPr lang="en-US" altLang="zh-CN" dirty="0">
                <a:latin typeface="微软雅黑" panose="020B0503020204020204" pitchFamily="34" charset="-122"/>
                <a:ea typeface="微软雅黑" panose="020B0503020204020204" pitchFamily="34" charset="-122"/>
                <a:cs typeface="Calibri" panose="020F0502020204030204" pitchFamily="34" charset="0"/>
              </a:rPr>
            </a:br>
            <a:r>
              <a:rPr lang="en-US" altLang="zh-CN" dirty="0">
                <a:latin typeface="微软雅黑" panose="020B0503020204020204" pitchFamily="34" charset="-122"/>
                <a:ea typeface="微软雅黑" panose="020B0503020204020204" pitchFamily="34" charset="-122"/>
                <a:cs typeface="Calibri" panose="020F0502020204030204" pitchFamily="34" charset="0"/>
              </a:rPr>
              <a:t>2022</a:t>
            </a:r>
            <a:r>
              <a:rPr lang="zh-CN" altLang="en-US" dirty="0">
                <a:latin typeface="微软雅黑" panose="020B0503020204020204" pitchFamily="34" charset="-122"/>
                <a:ea typeface="微软雅黑" panose="020B0503020204020204" pitchFamily="34" charset="-122"/>
                <a:cs typeface="Calibri" panose="020F0502020204030204" pitchFamily="34" charset="0"/>
              </a:rPr>
              <a:t>国家医保药品目录调整</a:t>
            </a:r>
            <a:br>
              <a:rPr lang="en-US" altLang="zh-CN" dirty="0">
                <a:latin typeface="微软雅黑" panose="020B0503020204020204" pitchFamily="34" charset="-122"/>
                <a:ea typeface="微软雅黑" panose="020B0503020204020204" pitchFamily="34" charset="-122"/>
                <a:cs typeface="Calibri" panose="020F0502020204030204" pitchFamily="34" charset="0"/>
              </a:rPr>
            </a:br>
            <a:r>
              <a:rPr lang="zh-CN" altLang="en-US" dirty="0">
                <a:latin typeface="微软雅黑" panose="020B0503020204020204" pitchFamily="34" charset="-122"/>
                <a:ea typeface="微软雅黑" panose="020B0503020204020204" pitchFamily="34" charset="-122"/>
                <a:cs typeface="Calibri" panose="020F0502020204030204" pitchFamily="34" charset="0"/>
              </a:rPr>
              <a:t>申报资料</a:t>
            </a:r>
            <a:endParaRPr lang="en-US" dirty="0">
              <a:latin typeface="微软雅黑" panose="020B0503020204020204" pitchFamily="34" charset="-122"/>
              <a:ea typeface="微软雅黑" panose="020B0503020204020204" pitchFamily="34" charset="-122"/>
              <a:cs typeface="Calibri" panose="020F0502020204030204" pitchFamily="34" charset="0"/>
            </a:endParaRPr>
          </a:p>
        </p:txBody>
      </p:sp>
      <p:sp>
        <p:nvSpPr>
          <p:cNvPr id="7" name="Text Placeholder 8">
            <a:extLst>
              <a:ext uri="{FF2B5EF4-FFF2-40B4-BE49-F238E27FC236}">
                <a16:creationId xmlns:a16="http://schemas.microsoft.com/office/drawing/2014/main" id="{A5FE0C31-1682-49DA-94CD-CA7BE5FB9A8F}"/>
              </a:ext>
            </a:extLst>
          </p:cNvPr>
          <p:cNvSpPr>
            <a:spLocks noGrp="1"/>
          </p:cNvSpPr>
          <p:nvPr>
            <p:ph type="body" sz="quarter" idx="10"/>
          </p:nvPr>
        </p:nvSpPr>
        <p:spPr>
          <a:xfrm>
            <a:off x="1112199" y="3839517"/>
            <a:ext cx="4233672" cy="1054070"/>
          </a:xfrm>
        </p:spPr>
        <p:txBody>
          <a:bodyPr anchor="ctr"/>
          <a:lstStyle/>
          <a:p>
            <a:r>
              <a:rPr lang="zh-CN" altLang="en-US" sz="2000" dirty="0">
                <a:latin typeface="微软雅黑" panose="020B0503020204020204" pitchFamily="34" charset="-122"/>
                <a:ea typeface="微软雅黑" panose="020B0503020204020204" pitchFamily="34" charset="-122"/>
              </a:rPr>
              <a:t>申报企业：辉瑞投资有限公司</a:t>
            </a:r>
            <a:endParaRPr lang="en-US" sz="1600" dirty="0">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F0C6784A-F80E-459B-8321-F78C332E713D}"/>
              </a:ext>
            </a:extLst>
          </p:cNvPr>
          <p:cNvSpPr txBox="1"/>
          <p:nvPr/>
        </p:nvSpPr>
        <p:spPr bwMode="gray">
          <a:xfrm>
            <a:off x="6606" y="-4156"/>
            <a:ext cx="2438211" cy="473825"/>
          </a:xfrm>
          <a:prstGeom prst="rect">
            <a:avLst/>
          </a:prstGeom>
          <a:solidFill>
            <a:schemeClr val="bg2"/>
          </a:solidFill>
        </p:spPr>
        <p:txBody>
          <a:bodyPr wrap="square" lIns="45720" tIns="45720" rIns="45720" bIns="45720" rtlCol="0">
            <a:noAutofit/>
          </a:bodyPr>
          <a:lstStyle/>
          <a:p>
            <a:pPr algn="l">
              <a:lnSpc>
                <a:spcPct val="90000"/>
              </a:lnSpc>
              <a:spcBef>
                <a:spcPts val="1000"/>
              </a:spcBef>
            </a:pPr>
            <a:r>
              <a:rPr lang="en-US" altLang="zh-CN" sz="2000" dirty="0"/>
              <a:t>PPT-2</a:t>
            </a:r>
            <a:r>
              <a:rPr lang="zh-CN" altLang="en-US" sz="2000" dirty="0"/>
              <a:t>（不含经济性）</a:t>
            </a:r>
          </a:p>
        </p:txBody>
      </p:sp>
    </p:spTree>
    <p:extLst>
      <p:ext uri="{BB962C8B-B14F-4D97-AF65-F5344CB8AC3E}">
        <p14:creationId xmlns:p14="http://schemas.microsoft.com/office/powerpoint/2010/main" val="4014851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9046122D-4B28-4771-A40A-83FF04E627F6}"/>
              </a:ext>
            </a:extLst>
          </p:cNvPr>
          <p:cNvGraphicFramePr>
            <a:graphicFrameLocks noChangeAspect="1"/>
          </p:cNvGraphicFramePr>
          <p:nvPr>
            <p:custDataLst>
              <p:tags r:id="rId1"/>
            </p:custDataLst>
            <p:extLst>
              <p:ext uri="{D42A27DB-BD31-4B8C-83A1-F6EECF244321}">
                <p14:modId xmlns:p14="http://schemas.microsoft.com/office/powerpoint/2010/main" val="8868232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16" imgH="416" progId="TCLayout.ActiveDocument.1">
                  <p:embed/>
                </p:oleObj>
              </mc:Choice>
              <mc:Fallback>
                <p:oleObj name="think-cell 幻灯片" r:id="rId3" imgW="416" imgH="416" progId="TCLayout.ActiveDocument.1">
                  <p:embed/>
                  <p:pic>
                    <p:nvPicPr>
                      <p:cNvPr id="3" name="对象 2" hidden="1">
                        <a:extLst>
                          <a:ext uri="{FF2B5EF4-FFF2-40B4-BE49-F238E27FC236}">
                            <a16:creationId xmlns:a16="http://schemas.microsoft.com/office/drawing/2014/main" id="{9046122D-4B28-4771-A40A-83FF04E627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标题 1">
            <a:extLst>
              <a:ext uri="{FF2B5EF4-FFF2-40B4-BE49-F238E27FC236}">
                <a16:creationId xmlns:a16="http://schemas.microsoft.com/office/drawing/2014/main" id="{5DC8F0D1-D769-470B-83D6-6B9B97A70FB2}"/>
              </a:ext>
            </a:extLst>
          </p:cNvPr>
          <p:cNvSpPr>
            <a:spLocks noGrp="1"/>
          </p:cNvSpPr>
          <p:nvPr>
            <p:ph type="title"/>
          </p:nvPr>
        </p:nvSpPr>
        <p:spPr>
          <a:xfrm>
            <a:off x="446798" y="484632"/>
            <a:ext cx="11292840" cy="850392"/>
          </a:xfrm>
        </p:spPr>
        <p:txBody>
          <a:bodyPr vert="horz"/>
          <a:lstStyle/>
          <a:p>
            <a:r>
              <a:rPr lang="zh-CN" altLang="en-US" b="1" dirty="0">
                <a:latin typeface="微软雅黑" panose="020B0503020204020204" pitchFamily="34" charset="-122"/>
                <a:ea typeface="微软雅黑" panose="020B0503020204020204" pitchFamily="34" charset="-122"/>
              </a:rPr>
              <a:t>参考文献</a:t>
            </a:r>
          </a:p>
        </p:txBody>
      </p:sp>
      <p:sp>
        <p:nvSpPr>
          <p:cNvPr id="5" name="文本框 4">
            <a:extLst>
              <a:ext uri="{FF2B5EF4-FFF2-40B4-BE49-F238E27FC236}">
                <a16:creationId xmlns:a16="http://schemas.microsoft.com/office/drawing/2014/main" id="{0B1912B9-654F-4DAC-8ED2-B9262100ABBB}"/>
              </a:ext>
            </a:extLst>
          </p:cNvPr>
          <p:cNvSpPr txBox="1"/>
          <p:nvPr/>
        </p:nvSpPr>
        <p:spPr bwMode="gray">
          <a:xfrm>
            <a:off x="446798" y="909828"/>
            <a:ext cx="11141144" cy="4524219"/>
          </a:xfrm>
          <a:prstGeom prst="rect">
            <a:avLst/>
          </a:prstGeom>
        </p:spPr>
        <p:txBody>
          <a:bodyPr wrap="square" lIns="45672" tIns="45672" rIns="45672" bIns="45672" rtlCol="0">
            <a:spAutoFit/>
          </a:bodyPr>
          <a:lstStyle/>
          <a:p>
            <a:pPr hangingPunct="0"/>
            <a:r>
              <a:rPr lang="en-US" altLang="zh-CN" sz="1200" kern="0" dirty="0">
                <a:solidFill>
                  <a:srgbClr val="000000">
                    <a:lumMod val="75000"/>
                    <a:lumOff val="25000"/>
                  </a:srgbClr>
                </a:solidFill>
                <a:latin typeface="微软雅黑" panose="020B0503020204020204" pitchFamily="34" charset="-122"/>
                <a:ea typeface="微软雅黑" panose="020B0503020204020204" pitchFamily="34" charset="-122"/>
                <a:cs typeface="Calibri" panose="020F0502020204030204" pitchFamily="34" charset="0"/>
                <a:sym typeface="Arial"/>
              </a:rPr>
              <a:t>1 </a:t>
            </a:r>
            <a:r>
              <a:rPr lang="en-US" altLang="zh-CN" sz="1200" kern="0" dirty="0" err="1">
                <a:solidFill>
                  <a:srgbClr val="000000">
                    <a:lumMod val="75000"/>
                    <a:lumOff val="25000"/>
                  </a:srgbClr>
                </a:solidFill>
                <a:latin typeface="微软雅黑" panose="020B0503020204020204" pitchFamily="34" charset="-122"/>
                <a:ea typeface="微软雅黑" panose="020B0503020204020204" pitchFamily="34" charset="-122"/>
                <a:cs typeface="Calibri" panose="020F0502020204030204" pitchFamily="34" charset="0"/>
                <a:sym typeface="Arial"/>
              </a:rPr>
              <a:t>Howlader</a:t>
            </a:r>
            <a:r>
              <a:rPr lang="en-US" altLang="zh-CN" sz="1200" kern="0" dirty="0">
                <a:solidFill>
                  <a:srgbClr val="000000">
                    <a:lumMod val="75000"/>
                    <a:lumOff val="25000"/>
                  </a:srgbClr>
                </a:solidFill>
                <a:latin typeface="微软雅黑" panose="020B0503020204020204" pitchFamily="34" charset="-122"/>
                <a:ea typeface="微软雅黑" panose="020B0503020204020204" pitchFamily="34" charset="-122"/>
                <a:cs typeface="Calibri" panose="020F0502020204030204" pitchFamily="34" charset="0"/>
                <a:sym typeface="Arial"/>
              </a:rPr>
              <a:t> N, et al. J Natl Cancer Inst 2014;106(5)</a:t>
            </a:r>
          </a:p>
          <a:p>
            <a:pPr hangingPunct="0"/>
            <a:r>
              <a:rPr lang="en-US" altLang="zh-CN" sz="1200" kern="0" dirty="0">
                <a:solidFill>
                  <a:srgbClr val="000000">
                    <a:lumMod val="75000"/>
                    <a:lumOff val="25000"/>
                  </a:srgbClr>
                </a:solidFill>
                <a:latin typeface="微软雅黑" panose="020B0503020204020204" pitchFamily="34" charset="-122"/>
                <a:ea typeface="微软雅黑" panose="020B0503020204020204" pitchFamily="34" charset="-122"/>
                <a:cs typeface="Calibri" panose="020F0502020204030204" pitchFamily="34" charset="0"/>
                <a:sym typeface="Arial"/>
              </a:rPr>
              <a:t>2</a:t>
            </a:r>
            <a:r>
              <a:rPr lang="zh-CN" altLang="en-US" sz="1200" dirty="0">
                <a:latin typeface="微软雅黑" panose="020B0503020204020204" pitchFamily="34" charset="-122"/>
                <a:ea typeface="微软雅黑" panose="020B0503020204020204" pitchFamily="34" charset="-122"/>
                <a:cs typeface="Calibri" panose="020F0502020204030204" pitchFamily="34" charset="0"/>
              </a:rPr>
              <a:t>中国晚期乳腺癌规范诊疗指南，</a:t>
            </a:r>
            <a:r>
              <a:rPr lang="en-US" altLang="zh-CN" sz="1200" dirty="0">
                <a:latin typeface="微软雅黑" panose="020B0503020204020204" pitchFamily="34" charset="-122"/>
                <a:ea typeface="微软雅黑" panose="020B0503020204020204" pitchFamily="34" charset="-122"/>
                <a:cs typeface="Calibri" panose="020F0502020204030204" pitchFamily="34" charset="0"/>
              </a:rPr>
              <a:t>2020</a:t>
            </a:r>
            <a:r>
              <a:rPr lang="zh-CN" altLang="en-US" sz="1200" dirty="0">
                <a:latin typeface="微软雅黑" panose="020B0503020204020204" pitchFamily="34" charset="-122"/>
                <a:ea typeface="微软雅黑" panose="020B0503020204020204" pitchFamily="34" charset="-122"/>
                <a:cs typeface="Calibri" panose="020F0502020204030204" pitchFamily="34" charset="0"/>
              </a:rPr>
              <a:t>年</a:t>
            </a:r>
            <a:endParaRPr lang="en-US" altLang="zh-CN" sz="1200" dirty="0">
              <a:latin typeface="微软雅黑" panose="020B0503020204020204" pitchFamily="34" charset="-122"/>
              <a:ea typeface="微软雅黑" panose="020B0503020204020204" pitchFamily="34" charset="-122"/>
              <a:cs typeface="Calibri" panose="020F0502020204030204" pitchFamily="34" charset="0"/>
            </a:endParaRPr>
          </a:p>
          <a:p>
            <a:pPr hangingPunct="0"/>
            <a:r>
              <a:rPr lang="en-US" altLang="zh-CN" sz="1200" kern="0" dirty="0">
                <a:solidFill>
                  <a:srgbClr val="000000">
                    <a:lumMod val="75000"/>
                    <a:lumOff val="25000"/>
                  </a:srgbClr>
                </a:solidFill>
                <a:latin typeface="微软雅黑" panose="020B0503020204020204" pitchFamily="34" charset="-122"/>
                <a:ea typeface="微软雅黑" panose="020B0503020204020204" pitchFamily="34" charset="-122"/>
                <a:cs typeface="Calibri" panose="020F0502020204030204" pitchFamily="34" charset="0"/>
                <a:sym typeface="Arial"/>
              </a:rPr>
              <a:t>3 </a:t>
            </a:r>
            <a:r>
              <a:rPr lang="zh-CN" altLang="en-US" sz="1200" kern="0" dirty="0">
                <a:solidFill>
                  <a:srgbClr val="000000">
                    <a:lumMod val="75000"/>
                    <a:lumOff val="25000"/>
                  </a:srgbClr>
                </a:solidFill>
                <a:latin typeface="微软雅黑" panose="020B0503020204020204" pitchFamily="34" charset="-122"/>
                <a:ea typeface="微软雅黑" panose="020B0503020204020204" pitchFamily="34" charset="-122"/>
                <a:cs typeface="Calibri" panose="020F0502020204030204" pitchFamily="34" charset="0"/>
                <a:sym typeface="Arial"/>
              </a:rPr>
              <a:t>中国临床肿瘤协会（</a:t>
            </a:r>
            <a:r>
              <a:rPr lang="en-US" altLang="zh-CN" sz="1200" kern="0" dirty="0">
                <a:solidFill>
                  <a:srgbClr val="000000">
                    <a:lumMod val="75000"/>
                    <a:lumOff val="25000"/>
                  </a:srgbClr>
                </a:solidFill>
                <a:latin typeface="微软雅黑" panose="020B0503020204020204" pitchFamily="34" charset="-122"/>
                <a:ea typeface="微软雅黑" panose="020B0503020204020204" pitchFamily="34" charset="-122"/>
                <a:cs typeface="Calibri" panose="020F0502020204030204" pitchFamily="34" charset="0"/>
                <a:sym typeface="Arial"/>
              </a:rPr>
              <a:t>CSCO</a:t>
            </a:r>
            <a:r>
              <a:rPr lang="zh-CN" altLang="en-US" sz="1200" kern="0" dirty="0">
                <a:solidFill>
                  <a:srgbClr val="000000">
                    <a:lumMod val="75000"/>
                    <a:lumOff val="25000"/>
                  </a:srgbClr>
                </a:solidFill>
                <a:latin typeface="微软雅黑" panose="020B0503020204020204" pitchFamily="34" charset="-122"/>
                <a:ea typeface="微软雅黑" panose="020B0503020204020204" pitchFamily="34" charset="-122"/>
                <a:cs typeface="Calibri" panose="020F0502020204030204" pitchFamily="34" charset="0"/>
                <a:sym typeface="Arial"/>
              </a:rPr>
              <a:t>）乳腺癌诊疗指南</a:t>
            </a:r>
            <a:r>
              <a:rPr lang="en-US" altLang="zh-CN" sz="1200" kern="0" dirty="0">
                <a:solidFill>
                  <a:srgbClr val="000000">
                    <a:lumMod val="75000"/>
                    <a:lumOff val="25000"/>
                  </a:srgbClr>
                </a:solidFill>
                <a:latin typeface="微软雅黑" panose="020B0503020204020204" pitchFamily="34" charset="-122"/>
                <a:ea typeface="微软雅黑" panose="020B0503020204020204" pitchFamily="34" charset="-122"/>
                <a:cs typeface="Calibri" panose="020F0502020204030204" pitchFamily="34" charset="0"/>
                <a:sym typeface="Arial"/>
              </a:rPr>
              <a:t>2022</a:t>
            </a:r>
          </a:p>
          <a:p>
            <a:pPr hangingPunct="0"/>
            <a:r>
              <a:rPr lang="en-US" altLang="zh-CN" sz="1200" kern="0" dirty="0">
                <a:solidFill>
                  <a:srgbClr val="000000">
                    <a:lumMod val="75000"/>
                    <a:lumOff val="25000"/>
                  </a:srgbClr>
                </a:solidFill>
                <a:latin typeface="微软雅黑" panose="020B0503020204020204" pitchFamily="34" charset="-122"/>
                <a:ea typeface="微软雅黑" panose="020B0503020204020204" pitchFamily="34" charset="-122"/>
                <a:cs typeface="Calibri" panose="020F0502020204030204" pitchFamily="34" charset="0"/>
                <a:sym typeface="Arial"/>
              </a:rPr>
              <a:t>4 NCCN</a:t>
            </a:r>
            <a:r>
              <a:rPr lang="zh-CN" altLang="en-US" sz="1200" kern="0" dirty="0">
                <a:solidFill>
                  <a:srgbClr val="000000">
                    <a:lumMod val="75000"/>
                    <a:lumOff val="25000"/>
                  </a:srgbClr>
                </a:solidFill>
                <a:latin typeface="微软雅黑" panose="020B0503020204020204" pitchFamily="34" charset="-122"/>
                <a:ea typeface="微软雅黑" panose="020B0503020204020204" pitchFamily="34" charset="-122"/>
                <a:cs typeface="Calibri" panose="020F0502020204030204" pitchFamily="34" charset="0"/>
                <a:sym typeface="Arial"/>
              </a:rPr>
              <a:t> </a:t>
            </a:r>
            <a:r>
              <a:rPr lang="en-US" altLang="zh-CN" sz="1200" kern="0" dirty="0">
                <a:solidFill>
                  <a:srgbClr val="000000">
                    <a:lumMod val="75000"/>
                    <a:lumOff val="25000"/>
                  </a:srgbClr>
                </a:solidFill>
                <a:latin typeface="微软雅黑" panose="020B0503020204020204" pitchFamily="34" charset="-122"/>
                <a:ea typeface="微软雅黑" panose="020B0503020204020204" pitchFamily="34" charset="-122"/>
                <a:cs typeface="Calibri" panose="020F0502020204030204" pitchFamily="34" charset="0"/>
                <a:sym typeface="Arial"/>
              </a:rPr>
              <a:t>Clinical Practice Guidelines in Oncology for Breast Cancer 2022</a:t>
            </a:r>
          </a:p>
          <a:p>
            <a:pPr hangingPunct="0"/>
            <a:r>
              <a:rPr lang="en-US" altLang="zh-CN" sz="1200" kern="0" dirty="0">
                <a:solidFill>
                  <a:srgbClr val="000000">
                    <a:lumMod val="75000"/>
                    <a:lumOff val="25000"/>
                  </a:srgbClr>
                </a:solidFill>
                <a:latin typeface="微软雅黑" panose="020B0503020204020204" pitchFamily="34" charset="-122"/>
                <a:ea typeface="微软雅黑" panose="020B0503020204020204" pitchFamily="34" charset="-122"/>
                <a:cs typeface="Calibri" panose="020F0502020204030204" pitchFamily="34" charset="0"/>
                <a:sym typeface="Arial"/>
              </a:rPr>
              <a:t>5 </a:t>
            </a:r>
            <a:r>
              <a:rPr lang="en-US" altLang="zh-CN" sz="1200" kern="0" dirty="0" err="1">
                <a:solidFill>
                  <a:srgbClr val="000000">
                    <a:lumMod val="75000"/>
                    <a:lumOff val="25000"/>
                  </a:srgbClr>
                </a:solidFill>
                <a:latin typeface="微软雅黑" panose="020B0503020204020204" pitchFamily="34" charset="-122"/>
                <a:ea typeface="微软雅黑" panose="020B0503020204020204" pitchFamily="34" charset="-122"/>
                <a:cs typeface="Calibri" panose="020F0502020204030204" pitchFamily="34" charset="0"/>
                <a:sym typeface="Arial"/>
              </a:rPr>
              <a:t>Thomssen</a:t>
            </a:r>
            <a:r>
              <a:rPr lang="en-US" altLang="zh-CN" sz="1200" kern="0" dirty="0">
                <a:solidFill>
                  <a:srgbClr val="000000">
                    <a:lumMod val="75000"/>
                    <a:lumOff val="25000"/>
                  </a:srgbClr>
                </a:solidFill>
                <a:latin typeface="微软雅黑" panose="020B0503020204020204" pitchFamily="34" charset="-122"/>
                <a:ea typeface="微软雅黑" panose="020B0503020204020204" pitchFamily="34" charset="-122"/>
                <a:cs typeface="Calibri" panose="020F0502020204030204" pitchFamily="34" charset="0"/>
                <a:sym typeface="Arial"/>
              </a:rPr>
              <a:t> C, et al. Breast Care 2020;15:82-95.</a:t>
            </a:r>
          </a:p>
          <a:p>
            <a:pPr hangingPunct="0"/>
            <a:r>
              <a:rPr lang="en-US" altLang="zh-CN" sz="1200" dirty="0">
                <a:latin typeface="微软雅黑" panose="020B0503020204020204" pitchFamily="34" charset="-122"/>
                <a:ea typeface="微软雅黑" panose="020B0503020204020204" pitchFamily="34" charset="-122"/>
                <a:cs typeface="Calibri" panose="020F0502020204030204" pitchFamily="34" charset="0"/>
                <a:sym typeface="+mn-lt"/>
              </a:rPr>
              <a:t>6 </a:t>
            </a:r>
            <a:r>
              <a:rPr lang="zh-CN" altLang="en-US" sz="1200" dirty="0">
                <a:latin typeface="微软雅黑" panose="020B0503020204020204" pitchFamily="34" charset="-122"/>
                <a:ea typeface="微软雅黑" panose="020B0503020204020204" pitchFamily="34" charset="-122"/>
                <a:cs typeface="Calibri" panose="020F0502020204030204" pitchFamily="34" charset="0"/>
                <a:sym typeface="+mn-lt"/>
              </a:rPr>
              <a:t>唯择</a:t>
            </a:r>
            <a:r>
              <a:rPr lang="en-US" altLang="zh-CN" sz="1200" dirty="0">
                <a:latin typeface="微软雅黑" panose="020B0503020204020204" pitchFamily="34" charset="-122"/>
                <a:ea typeface="微软雅黑" panose="020B0503020204020204" pitchFamily="34" charset="-122"/>
                <a:cs typeface="Calibri" panose="020F0502020204030204" pitchFamily="34" charset="0"/>
                <a:sym typeface="+mn-lt"/>
              </a:rPr>
              <a:t>®</a:t>
            </a:r>
            <a:r>
              <a:rPr lang="zh-CN" altLang="en-US" sz="1200" dirty="0">
                <a:latin typeface="微软雅黑" panose="020B0503020204020204" pitchFamily="34" charset="-122"/>
                <a:ea typeface="微软雅黑" panose="020B0503020204020204" pitchFamily="34" charset="-122"/>
                <a:cs typeface="Calibri" panose="020F0502020204030204" pitchFamily="34" charset="0"/>
                <a:sym typeface="+mn-lt"/>
              </a:rPr>
              <a:t>中国产品</a:t>
            </a:r>
            <a:r>
              <a:rPr lang="zh-CN" altLang="en-US" sz="1200" kern="0" dirty="0">
                <a:solidFill>
                  <a:srgbClr val="000000">
                    <a:lumMod val="75000"/>
                    <a:lumOff val="25000"/>
                  </a:srgbClr>
                </a:solidFill>
                <a:latin typeface="微软雅黑" panose="020B0503020204020204" pitchFamily="34" charset="-122"/>
                <a:ea typeface="微软雅黑" panose="020B0503020204020204" pitchFamily="34" charset="-122"/>
                <a:cs typeface="Calibri" panose="020F0502020204030204" pitchFamily="34" charset="0"/>
                <a:sym typeface="Arial"/>
              </a:rPr>
              <a:t>说明书</a:t>
            </a:r>
            <a:endParaRPr lang="en-US" altLang="zh-CN" sz="1200" kern="0" dirty="0">
              <a:solidFill>
                <a:srgbClr val="000000">
                  <a:lumMod val="75000"/>
                  <a:lumOff val="25000"/>
                </a:srgbClr>
              </a:solidFill>
              <a:latin typeface="微软雅黑" panose="020B0503020204020204" pitchFamily="34" charset="-122"/>
              <a:ea typeface="微软雅黑" panose="020B0503020204020204" pitchFamily="34" charset="-122"/>
              <a:cs typeface="Calibri" panose="020F0502020204030204" pitchFamily="34" charset="0"/>
              <a:sym typeface="Arial"/>
            </a:endParaRPr>
          </a:p>
          <a:p>
            <a:pPr hangingPunct="0"/>
            <a:r>
              <a:rPr lang="en-US" altLang="zh-CN" sz="1200" kern="0" dirty="0">
                <a:solidFill>
                  <a:srgbClr val="000000">
                    <a:lumMod val="75000"/>
                    <a:lumOff val="25000"/>
                  </a:srgbClr>
                </a:solidFill>
                <a:latin typeface="微软雅黑" panose="020B0503020204020204" pitchFamily="34" charset="-122"/>
                <a:ea typeface="微软雅黑" panose="020B0503020204020204" pitchFamily="34" charset="-122"/>
                <a:cs typeface="Calibri" panose="020F0502020204030204" pitchFamily="34" charset="0"/>
                <a:sym typeface="Arial"/>
              </a:rPr>
              <a:t>7 Goetz </a:t>
            </a:r>
            <a:r>
              <a:rPr lang="en-US" altLang="zh-CN" sz="1200" kern="0" dirty="0" err="1">
                <a:solidFill>
                  <a:srgbClr val="000000">
                    <a:lumMod val="75000"/>
                    <a:lumOff val="25000"/>
                  </a:srgbClr>
                </a:solidFill>
                <a:latin typeface="微软雅黑" panose="020B0503020204020204" pitchFamily="34" charset="-122"/>
                <a:ea typeface="微软雅黑" panose="020B0503020204020204" pitchFamily="34" charset="-122"/>
                <a:cs typeface="Calibri" panose="020F0502020204030204" pitchFamily="34" charset="0"/>
                <a:sym typeface="Arial"/>
              </a:rPr>
              <a:t>MP,et</a:t>
            </a:r>
            <a:r>
              <a:rPr lang="en-US" altLang="zh-CN" sz="1200" kern="0" dirty="0">
                <a:solidFill>
                  <a:srgbClr val="000000">
                    <a:lumMod val="75000"/>
                    <a:lumOff val="25000"/>
                  </a:srgbClr>
                </a:solidFill>
                <a:latin typeface="微软雅黑" panose="020B0503020204020204" pitchFamily="34" charset="-122"/>
                <a:ea typeface="微软雅黑" panose="020B0503020204020204" pitchFamily="34" charset="-122"/>
                <a:cs typeface="Calibri" panose="020F0502020204030204" pitchFamily="34" charset="0"/>
                <a:sym typeface="Arial"/>
              </a:rPr>
              <a:t> </a:t>
            </a:r>
            <a:r>
              <a:rPr lang="en-US" altLang="zh-CN" sz="1200" kern="0" dirty="0" err="1">
                <a:solidFill>
                  <a:srgbClr val="000000">
                    <a:lumMod val="75000"/>
                    <a:lumOff val="25000"/>
                  </a:srgbClr>
                </a:solidFill>
                <a:latin typeface="微软雅黑" panose="020B0503020204020204" pitchFamily="34" charset="-122"/>
                <a:ea typeface="微软雅黑" panose="020B0503020204020204" pitchFamily="34" charset="-122"/>
                <a:cs typeface="Calibri" panose="020F0502020204030204" pitchFamily="34" charset="0"/>
                <a:sym typeface="Arial"/>
              </a:rPr>
              <a:t>al.The</a:t>
            </a:r>
            <a:r>
              <a:rPr lang="en-US" altLang="zh-CN" sz="1200" kern="0" dirty="0">
                <a:solidFill>
                  <a:srgbClr val="000000">
                    <a:lumMod val="75000"/>
                    <a:lumOff val="25000"/>
                  </a:srgbClr>
                </a:solidFill>
                <a:latin typeface="微软雅黑" panose="020B0503020204020204" pitchFamily="34" charset="-122"/>
                <a:ea typeface="微软雅黑" panose="020B0503020204020204" pitchFamily="34" charset="-122"/>
                <a:cs typeface="Calibri" panose="020F0502020204030204" pitchFamily="34" charset="0"/>
                <a:sym typeface="Arial"/>
              </a:rPr>
              <a:t> Oncologist 2020;25:1–9</a:t>
            </a:r>
          </a:p>
          <a:p>
            <a:pPr hangingPunct="0"/>
            <a:r>
              <a:rPr lang="en-US" altLang="zh-CN" sz="1200" kern="0" dirty="0">
                <a:solidFill>
                  <a:srgbClr val="000000">
                    <a:lumMod val="75000"/>
                    <a:lumOff val="25000"/>
                  </a:srgbClr>
                </a:solidFill>
                <a:latin typeface="微软雅黑" panose="020B0503020204020204" pitchFamily="34" charset="-122"/>
                <a:ea typeface="微软雅黑" panose="020B0503020204020204" pitchFamily="34" charset="-122"/>
                <a:cs typeface="Calibri" panose="020F0502020204030204" pitchFamily="34" charset="0"/>
                <a:sym typeface="Arial"/>
              </a:rPr>
              <a:t>8 Breast Cancer Research and Treatment (2020) 183:479–487</a:t>
            </a:r>
          </a:p>
          <a:p>
            <a:pPr hangingPunct="0"/>
            <a:r>
              <a:rPr lang="en-US" altLang="zh-CN" sz="1200" kern="0" dirty="0">
                <a:solidFill>
                  <a:srgbClr val="000000">
                    <a:lumMod val="75000"/>
                    <a:lumOff val="25000"/>
                  </a:srgbClr>
                </a:solidFill>
                <a:latin typeface="微软雅黑" panose="020B0503020204020204" pitchFamily="34" charset="-122"/>
                <a:ea typeface="微软雅黑" panose="020B0503020204020204" pitchFamily="34" charset="-122"/>
                <a:cs typeface="Calibri" panose="020F0502020204030204" pitchFamily="34" charset="0"/>
                <a:sym typeface="Arial"/>
              </a:rPr>
              <a:t>9 Cancers 2021, 13, 1758</a:t>
            </a:r>
          </a:p>
          <a:p>
            <a:pPr hangingPunct="0"/>
            <a:r>
              <a:rPr lang="en-US" altLang="zh-CN" sz="1200" kern="0" dirty="0">
                <a:solidFill>
                  <a:srgbClr val="000000">
                    <a:lumMod val="75000"/>
                    <a:lumOff val="25000"/>
                  </a:srgbClr>
                </a:solidFill>
                <a:latin typeface="微软雅黑" panose="020B0503020204020204" pitchFamily="34" charset="-122"/>
                <a:ea typeface="微软雅黑" panose="020B0503020204020204" pitchFamily="34" charset="-122"/>
                <a:cs typeface="Calibri" panose="020F0502020204030204" pitchFamily="34" charset="0"/>
                <a:sym typeface="Arial"/>
              </a:rPr>
              <a:t>10 </a:t>
            </a:r>
            <a:r>
              <a:rPr lang="zh-CN" altLang="en-US" sz="1200" dirty="0">
                <a:latin typeface="微软雅黑" panose="020B0503020204020204" pitchFamily="34" charset="-122"/>
                <a:ea typeface="微软雅黑" panose="020B0503020204020204" pitchFamily="34" charset="-122"/>
                <a:cs typeface="Calibri" panose="020F0502020204030204" pitchFamily="34" charset="0"/>
                <a:sym typeface="+mn-lt"/>
              </a:rPr>
              <a:t>唯择</a:t>
            </a:r>
            <a:r>
              <a:rPr lang="en-US" altLang="zh-CN" sz="1200" dirty="0">
                <a:latin typeface="微软雅黑" panose="020B0503020204020204" pitchFamily="34" charset="-122"/>
                <a:ea typeface="微软雅黑" panose="020B0503020204020204" pitchFamily="34" charset="-122"/>
                <a:cs typeface="Calibri" panose="020F0502020204030204" pitchFamily="34" charset="0"/>
                <a:sym typeface="+mn-lt"/>
              </a:rPr>
              <a:t>®</a:t>
            </a:r>
            <a:r>
              <a:rPr lang="zh-CN" altLang="en-US" sz="1200" kern="0" dirty="0">
                <a:solidFill>
                  <a:srgbClr val="000000">
                    <a:lumMod val="75000"/>
                    <a:lumOff val="25000"/>
                  </a:srgbClr>
                </a:solidFill>
                <a:latin typeface="微软雅黑" panose="020B0503020204020204" pitchFamily="34" charset="-122"/>
                <a:ea typeface="微软雅黑" panose="020B0503020204020204" pitchFamily="34" charset="-122"/>
                <a:cs typeface="Calibri" panose="020F0502020204030204" pitchFamily="34" charset="0"/>
                <a:sym typeface="Arial"/>
              </a:rPr>
              <a:t>美国说明书</a:t>
            </a:r>
            <a:endParaRPr lang="en-US" altLang="zh-CN" sz="1200" kern="0" dirty="0">
              <a:solidFill>
                <a:srgbClr val="000000">
                  <a:lumMod val="75000"/>
                  <a:lumOff val="25000"/>
                </a:srgbClr>
              </a:solidFill>
              <a:latin typeface="微软雅黑" panose="020B0503020204020204" pitchFamily="34" charset="-122"/>
              <a:ea typeface="微软雅黑" panose="020B0503020204020204" pitchFamily="34" charset="-122"/>
              <a:cs typeface="Calibri" panose="020F0502020204030204" pitchFamily="34" charset="0"/>
              <a:sym typeface="Arial"/>
            </a:endParaRPr>
          </a:p>
          <a:p>
            <a:pPr hangingPunct="0"/>
            <a:r>
              <a:rPr lang="en-US" altLang="zh-CN" sz="1200" kern="0" dirty="0">
                <a:solidFill>
                  <a:srgbClr val="000000">
                    <a:lumMod val="75000"/>
                    <a:lumOff val="25000"/>
                  </a:srgbClr>
                </a:solidFill>
                <a:latin typeface="微软雅黑" panose="020B0503020204020204" pitchFamily="34" charset="-122"/>
                <a:ea typeface="微软雅黑" panose="020B0503020204020204" pitchFamily="34" charset="-122"/>
                <a:cs typeface="Calibri" panose="020F0502020204030204" pitchFamily="34" charset="0"/>
                <a:sym typeface="Arial"/>
              </a:rPr>
              <a:t>11 </a:t>
            </a:r>
            <a:r>
              <a:rPr lang="zh-CN" altLang="en-US" sz="1200" dirty="0">
                <a:latin typeface="微软雅黑" panose="020B0503020204020204" pitchFamily="34" charset="-122"/>
                <a:ea typeface="微软雅黑" panose="020B0503020204020204" pitchFamily="34" charset="-122"/>
                <a:cs typeface="Calibri" panose="020F0502020204030204" pitchFamily="34" charset="0"/>
              </a:rPr>
              <a:t>国家肿瘤质控中心乳腺癌专家委员会</a:t>
            </a:r>
            <a:r>
              <a:rPr lang="en-US" altLang="zh-CN" sz="1200" dirty="0">
                <a:latin typeface="微软雅黑" panose="020B0503020204020204" pitchFamily="34" charset="-122"/>
                <a:ea typeface="微软雅黑" panose="020B0503020204020204" pitchFamily="34" charset="-122"/>
                <a:cs typeface="Calibri" panose="020F0502020204030204" pitchFamily="34" charset="0"/>
              </a:rPr>
              <a:t>. </a:t>
            </a:r>
            <a:r>
              <a:rPr lang="zh-CN" altLang="en-US" sz="1200" dirty="0">
                <a:latin typeface="微软雅黑" panose="020B0503020204020204" pitchFamily="34" charset="-122"/>
                <a:ea typeface="微软雅黑" panose="020B0503020204020204" pitchFamily="34" charset="-122"/>
                <a:cs typeface="Calibri" panose="020F0502020204030204" pitchFamily="34" charset="0"/>
              </a:rPr>
              <a:t>中华肿瘤杂志</a:t>
            </a:r>
            <a:r>
              <a:rPr lang="en-US" altLang="zh-CN" sz="1200" dirty="0">
                <a:latin typeface="微软雅黑" panose="020B0503020204020204" pitchFamily="34" charset="-122"/>
                <a:ea typeface="微软雅黑" panose="020B0503020204020204" pitchFamily="34" charset="-122"/>
                <a:cs typeface="Calibri" panose="020F0502020204030204" pitchFamily="34" charset="0"/>
              </a:rPr>
              <a:t>. 2021;43(4):405-413.</a:t>
            </a:r>
          </a:p>
          <a:p>
            <a:pPr hangingPunct="0"/>
            <a:r>
              <a:rPr lang="en-US" altLang="zh-CN" sz="1200" kern="0" dirty="0">
                <a:solidFill>
                  <a:srgbClr val="000000">
                    <a:lumMod val="75000"/>
                    <a:lumOff val="25000"/>
                  </a:srgbClr>
                </a:solidFill>
                <a:latin typeface="微软雅黑" panose="020B0503020204020204" pitchFamily="34" charset="-122"/>
                <a:ea typeface="微软雅黑" panose="020B0503020204020204" pitchFamily="34" charset="-122"/>
                <a:cs typeface="Calibri" panose="020F0502020204030204" pitchFamily="34" charset="0"/>
                <a:sym typeface="Arial"/>
              </a:rPr>
              <a:t>12</a:t>
            </a:r>
            <a:r>
              <a:rPr lang="zh-CN" altLang="en-US" sz="1200" dirty="0">
                <a:latin typeface="微软雅黑" panose="020B0503020204020204" pitchFamily="34" charset="-122"/>
                <a:ea typeface="微软雅黑" panose="020B0503020204020204" pitchFamily="34" charset="-122"/>
                <a:cs typeface="Calibri" panose="020F0502020204030204" pitchFamily="34" charset="0"/>
                <a:sym typeface="+mn-lt"/>
              </a:rPr>
              <a:t>爱博新</a:t>
            </a:r>
            <a:r>
              <a:rPr lang="en-US" altLang="zh-CN" sz="1200" dirty="0">
                <a:latin typeface="微软雅黑" panose="020B0503020204020204" pitchFamily="34" charset="-122"/>
                <a:ea typeface="微软雅黑" panose="020B0503020204020204" pitchFamily="34" charset="-122"/>
                <a:cs typeface="Calibri" panose="020F0502020204030204" pitchFamily="34" charset="0"/>
                <a:sym typeface="+mn-lt"/>
              </a:rPr>
              <a:t>®</a:t>
            </a:r>
            <a:r>
              <a:rPr lang="zh-CN" altLang="en-US" sz="1200" dirty="0">
                <a:latin typeface="微软雅黑" panose="020B0503020204020204" pitchFamily="34" charset="-122"/>
                <a:ea typeface="微软雅黑" panose="020B0503020204020204" pitchFamily="34" charset="-122"/>
                <a:cs typeface="Calibri" panose="020F0502020204030204" pitchFamily="34" charset="0"/>
                <a:sym typeface="+mn-lt"/>
              </a:rPr>
              <a:t>产品说明书</a:t>
            </a:r>
            <a:endParaRPr lang="en-US" altLang="zh-CN" sz="1200" kern="0" dirty="0">
              <a:solidFill>
                <a:srgbClr val="000000">
                  <a:lumMod val="75000"/>
                  <a:lumOff val="25000"/>
                </a:srgbClr>
              </a:solidFill>
              <a:latin typeface="微软雅黑" panose="020B0503020204020204" pitchFamily="34" charset="-122"/>
              <a:ea typeface="微软雅黑" panose="020B0503020204020204" pitchFamily="34" charset="-122"/>
              <a:cs typeface="Calibri" panose="020F0502020204030204" pitchFamily="34" charset="0"/>
              <a:sym typeface="Arial"/>
            </a:endParaRPr>
          </a:p>
          <a:p>
            <a:pPr hangingPunct="0"/>
            <a:r>
              <a:rPr lang="en-US" altLang="zh-CN" sz="1200" dirty="0">
                <a:latin typeface="微软雅黑" panose="020B0503020204020204" pitchFamily="34" charset="-122"/>
                <a:ea typeface="微软雅黑" panose="020B0503020204020204" pitchFamily="34" charset="-122"/>
                <a:cs typeface="Calibri" panose="020F0502020204030204" pitchFamily="34" charset="0"/>
                <a:sym typeface="+mn-lt"/>
              </a:rPr>
              <a:t>13 </a:t>
            </a:r>
            <a:r>
              <a:rPr lang="fr-FR" altLang="zh-CN" sz="1200" dirty="0">
                <a:latin typeface="微软雅黑" panose="020B0503020204020204" pitchFamily="34" charset="-122"/>
                <a:ea typeface="微软雅黑" panose="020B0503020204020204" pitchFamily="34" charset="-122"/>
                <a:cs typeface="Calibri" panose="020F0502020204030204" pitchFamily="34" charset="0"/>
              </a:rPr>
              <a:t>Hu W, et al. Clin Cancer </a:t>
            </a:r>
            <a:r>
              <a:rPr lang="fr-FR" altLang="zh-CN" sz="1200" dirty="0" err="1">
                <a:latin typeface="微软雅黑" panose="020B0503020204020204" pitchFamily="34" charset="-122"/>
                <a:ea typeface="微软雅黑" panose="020B0503020204020204" pitchFamily="34" charset="-122"/>
                <a:cs typeface="Calibri" panose="020F0502020204030204" pitchFamily="34" charset="0"/>
              </a:rPr>
              <a:t>Res</a:t>
            </a:r>
            <a:r>
              <a:rPr lang="fr-FR" altLang="zh-CN" sz="1200" dirty="0">
                <a:latin typeface="微软雅黑" panose="020B0503020204020204" pitchFamily="34" charset="-122"/>
                <a:ea typeface="微软雅黑" panose="020B0503020204020204" pitchFamily="34" charset="-122"/>
                <a:cs typeface="Calibri" panose="020F0502020204030204" pitchFamily="34" charset="0"/>
              </a:rPr>
              <a:t>. 2015;22(8):2000-2008</a:t>
            </a:r>
          </a:p>
          <a:p>
            <a:pPr hangingPunct="0"/>
            <a:r>
              <a:rPr lang="fr-FR" altLang="zh-CN" sz="1200" dirty="0">
                <a:latin typeface="微软雅黑" panose="020B0503020204020204" pitchFamily="34" charset="-122"/>
                <a:ea typeface="微软雅黑" panose="020B0503020204020204" pitchFamily="34" charset="-122"/>
                <a:cs typeface="Calibri" panose="020F0502020204030204" pitchFamily="34" charset="0"/>
                <a:sym typeface="+mn-lt"/>
              </a:rPr>
              <a:t>14 </a:t>
            </a:r>
            <a:r>
              <a:rPr lang="en-US" altLang="zh-CN" sz="1200" dirty="0" err="1">
                <a:latin typeface="微软雅黑" panose="020B0503020204020204" pitchFamily="34" charset="-122"/>
                <a:ea typeface="微软雅黑" panose="020B0503020204020204" pitchFamily="34" charset="-122"/>
                <a:cs typeface="Calibri" panose="020F0502020204030204" pitchFamily="34" charset="0"/>
                <a:sym typeface="+mn-lt"/>
              </a:rPr>
              <a:t>Rugo</a:t>
            </a:r>
            <a:r>
              <a:rPr lang="en-US" altLang="zh-CN" sz="1200" dirty="0">
                <a:latin typeface="微软雅黑" panose="020B0503020204020204" pitchFamily="34" charset="-122"/>
                <a:ea typeface="微软雅黑" panose="020B0503020204020204" pitchFamily="34" charset="-122"/>
                <a:cs typeface="Calibri" panose="020F0502020204030204" pitchFamily="34" charset="0"/>
                <a:sym typeface="+mn-lt"/>
              </a:rPr>
              <a:t> HS, et al. Breast Cancer Res Treat. 2019 Apr;174(3)719-729</a:t>
            </a:r>
          </a:p>
          <a:p>
            <a:pPr hangingPunct="0"/>
            <a:r>
              <a:rPr lang="en-US" altLang="zh-CN" sz="1200" dirty="0">
                <a:latin typeface="微软雅黑" panose="020B0503020204020204" pitchFamily="34" charset="-122"/>
                <a:ea typeface="微软雅黑" panose="020B0503020204020204" pitchFamily="34" charset="-122"/>
                <a:cs typeface="Calibri" panose="020F0502020204030204" pitchFamily="34" charset="0"/>
                <a:sym typeface="+mn-lt"/>
              </a:rPr>
              <a:t>15 </a:t>
            </a:r>
            <a:r>
              <a:rPr lang="en-US" altLang="zh-CN" sz="1200" dirty="0" err="1">
                <a:latin typeface="微软雅黑" panose="020B0503020204020204" pitchFamily="34" charset="-122"/>
                <a:ea typeface="微软雅黑" panose="020B0503020204020204" pitchFamily="34" charset="-122"/>
                <a:cs typeface="Calibri" panose="020F0502020204030204" pitchFamily="34" charset="0"/>
                <a:sym typeface="+mn-lt"/>
              </a:rPr>
              <a:t>ZhangQY</a:t>
            </a:r>
            <a:r>
              <a:rPr lang="en-US" altLang="zh-CN" sz="1200" dirty="0">
                <a:latin typeface="微软雅黑" panose="020B0503020204020204" pitchFamily="34" charset="-122"/>
                <a:ea typeface="微软雅黑" panose="020B0503020204020204" pitchFamily="34" charset="-122"/>
                <a:cs typeface="Calibri" panose="020F0502020204030204" pitchFamily="34" charset="0"/>
                <a:sym typeface="+mn-lt"/>
              </a:rPr>
              <a:t>, et al. </a:t>
            </a:r>
            <a:r>
              <a:rPr lang="en-US" altLang="zh-CN" sz="1200" dirty="0" err="1">
                <a:latin typeface="微软雅黑" panose="020B0503020204020204" pitchFamily="34" charset="-122"/>
                <a:ea typeface="微软雅黑" panose="020B0503020204020204" pitchFamily="34" charset="-122"/>
                <a:cs typeface="Calibri" panose="020F0502020204030204" pitchFamily="34" charset="0"/>
                <a:sym typeface="+mn-lt"/>
              </a:rPr>
              <a:t>Ther</a:t>
            </a:r>
            <a:r>
              <a:rPr lang="en-US" altLang="zh-CN" sz="1200" dirty="0">
                <a:latin typeface="微软雅黑" panose="020B0503020204020204" pitchFamily="34" charset="-122"/>
                <a:ea typeface="微软雅黑" panose="020B0503020204020204" pitchFamily="34" charset="-122"/>
                <a:cs typeface="Calibri" panose="020F0502020204030204" pitchFamily="34" charset="0"/>
                <a:sym typeface="+mn-lt"/>
              </a:rPr>
              <a:t> Adv Med Oncol. 2020 Oct 22;12:1758835920963925</a:t>
            </a:r>
            <a:endParaRPr lang="fr-FR" altLang="zh-CN" sz="1200" dirty="0">
              <a:latin typeface="微软雅黑" panose="020B0503020204020204" pitchFamily="34" charset="-122"/>
              <a:ea typeface="微软雅黑" panose="020B0503020204020204" pitchFamily="34" charset="-122"/>
              <a:cs typeface="Calibri" panose="020F0502020204030204" pitchFamily="34" charset="0"/>
            </a:endParaRPr>
          </a:p>
          <a:p>
            <a:pPr hangingPunct="0"/>
            <a:r>
              <a:rPr lang="fr-FR" altLang="zh-CN" sz="1200" dirty="0">
                <a:latin typeface="微软雅黑" panose="020B0503020204020204" pitchFamily="34" charset="-122"/>
                <a:ea typeface="微软雅黑" panose="020B0503020204020204" pitchFamily="34" charset="-122"/>
                <a:cs typeface="Calibri" panose="020F0502020204030204" pitchFamily="34" charset="0"/>
              </a:rPr>
              <a:t>16 </a:t>
            </a:r>
            <a:r>
              <a:rPr lang="en-US" altLang="zh-CN" sz="1200" dirty="0">
                <a:latin typeface="微软雅黑" panose="020B0503020204020204" pitchFamily="34" charset="-122"/>
                <a:ea typeface="微软雅黑" panose="020B0503020204020204" pitchFamily="34" charset="-122"/>
                <a:cs typeface="Calibri" panose="020F0502020204030204" pitchFamily="34" charset="0"/>
              </a:rPr>
              <a:t>Clifton K, et al. Breast Cancer Research and Treatment (2019) 175: 667-674</a:t>
            </a:r>
          </a:p>
          <a:p>
            <a:pPr hangingPunct="0"/>
            <a:r>
              <a:rPr lang="en-US" altLang="zh-CN" sz="1200" dirty="0">
                <a:latin typeface="微软雅黑" panose="020B0503020204020204" pitchFamily="34" charset="-122"/>
                <a:ea typeface="微软雅黑" panose="020B0503020204020204" pitchFamily="34" charset="-122"/>
                <a:cs typeface="Calibri" panose="020F0502020204030204" pitchFamily="34" charset="0"/>
              </a:rPr>
              <a:t>17 </a:t>
            </a:r>
            <a:r>
              <a:rPr lang="en-US" altLang="zh-CN" sz="1200" dirty="0" err="1">
                <a:latin typeface="微软雅黑" panose="020B0503020204020204" pitchFamily="34" charset="-122"/>
                <a:ea typeface="微软雅黑" panose="020B0503020204020204" pitchFamily="34" charset="-122"/>
                <a:cs typeface="Calibri" panose="020F0502020204030204" pitchFamily="34" charset="0"/>
              </a:rPr>
              <a:t>Karuturi</a:t>
            </a:r>
            <a:r>
              <a:rPr lang="en-US" altLang="zh-CN" sz="1200" dirty="0">
                <a:latin typeface="微软雅黑" panose="020B0503020204020204" pitchFamily="34" charset="-122"/>
                <a:ea typeface="微软雅黑" panose="020B0503020204020204" pitchFamily="34" charset="-122"/>
                <a:cs typeface="Calibri" panose="020F0502020204030204" pitchFamily="34" charset="0"/>
              </a:rPr>
              <a:t> MS, et al. Poster 365P. ESMO. 2019</a:t>
            </a:r>
          </a:p>
          <a:p>
            <a:pPr hangingPunct="0"/>
            <a:r>
              <a:rPr lang="en-US" altLang="zh-CN" sz="1200" dirty="0">
                <a:latin typeface="微软雅黑" panose="020B0503020204020204" pitchFamily="34" charset="-122"/>
                <a:ea typeface="微软雅黑" panose="020B0503020204020204" pitchFamily="34" charset="-122"/>
                <a:cs typeface="Calibri" panose="020F0502020204030204" pitchFamily="34" charset="0"/>
              </a:rPr>
              <a:t>18 Jiang Z, et al. 2019ESMO. Abstract LBA25.</a:t>
            </a:r>
          </a:p>
          <a:p>
            <a:pPr hangingPunct="0"/>
            <a:r>
              <a:rPr lang="en-US" altLang="zh-CN" sz="1200" dirty="0">
                <a:latin typeface="微软雅黑" panose="020B0503020204020204" pitchFamily="34" charset="-122"/>
                <a:ea typeface="微软雅黑" panose="020B0503020204020204" pitchFamily="34" charset="-122"/>
                <a:cs typeface="Calibri" panose="020F0502020204030204" pitchFamily="34" charset="0"/>
                <a:sym typeface="+mn-lt"/>
              </a:rPr>
              <a:t>19 </a:t>
            </a:r>
            <a:r>
              <a:rPr lang="en-US" altLang="zh-CN" sz="1200" dirty="0" err="1">
                <a:latin typeface="微软雅黑" panose="020B0503020204020204" pitchFamily="34" charset="-122"/>
                <a:ea typeface="微软雅黑" panose="020B0503020204020204" pitchFamily="34" charset="-122"/>
                <a:cs typeface="Calibri" panose="020F0502020204030204" pitchFamily="34" charset="0"/>
                <a:sym typeface="+mn-lt"/>
              </a:rPr>
              <a:t>DeMichele</a:t>
            </a:r>
            <a:r>
              <a:rPr lang="en-US" altLang="zh-CN" sz="1200" dirty="0">
                <a:latin typeface="微软雅黑" panose="020B0503020204020204" pitchFamily="34" charset="-122"/>
                <a:ea typeface="微软雅黑" panose="020B0503020204020204" pitchFamily="34" charset="-122"/>
                <a:cs typeface="Calibri" panose="020F0502020204030204" pitchFamily="34" charset="0"/>
                <a:sym typeface="+mn-lt"/>
              </a:rPr>
              <a:t> A, et al. Breast Cancer Res. 2021;23:37</a:t>
            </a:r>
          </a:p>
          <a:p>
            <a:pPr hangingPunct="0"/>
            <a:r>
              <a:rPr lang="en-US" altLang="zh-CN" sz="1200" dirty="0">
                <a:latin typeface="微软雅黑" panose="020B0503020204020204" pitchFamily="34" charset="-122"/>
                <a:ea typeface="微软雅黑" panose="020B0503020204020204" pitchFamily="34" charset="-122"/>
                <a:cs typeface="Calibri" panose="020F0502020204030204" pitchFamily="34" charset="0"/>
                <a:sym typeface="+mn-lt"/>
              </a:rPr>
              <a:t>20 </a:t>
            </a:r>
            <a:r>
              <a:rPr lang="en-US" altLang="zh-CN" sz="1200" dirty="0" err="1">
                <a:latin typeface="微软雅黑" panose="020B0503020204020204" pitchFamily="34" charset="-122"/>
                <a:ea typeface="微软雅黑" panose="020B0503020204020204" pitchFamily="34" charset="-122"/>
                <a:cs typeface="Calibri" panose="020F0502020204030204" pitchFamily="34" charset="0"/>
                <a:sym typeface="+mn-lt"/>
              </a:rPr>
              <a:t>Rugo</a:t>
            </a:r>
            <a:r>
              <a:rPr lang="en-US" altLang="zh-CN" sz="1200" dirty="0">
                <a:latin typeface="微软雅黑" panose="020B0503020204020204" pitchFamily="34" charset="-122"/>
                <a:ea typeface="微软雅黑" panose="020B0503020204020204" pitchFamily="34" charset="-122"/>
                <a:cs typeface="Calibri" panose="020F0502020204030204" pitchFamily="34" charset="0"/>
                <a:sym typeface="+mn-lt"/>
              </a:rPr>
              <a:t> H, et al. ESMO BC 2022.</a:t>
            </a:r>
          </a:p>
          <a:p>
            <a:pPr hangingPunct="0"/>
            <a:r>
              <a:rPr lang="en-US" altLang="zh-CN" sz="1200" dirty="0">
                <a:latin typeface="微软雅黑" panose="020B0503020204020204" pitchFamily="34" charset="-122"/>
                <a:ea typeface="微软雅黑" panose="020B0503020204020204" pitchFamily="34" charset="-122"/>
                <a:cs typeface="Calibri" panose="020F0502020204030204" pitchFamily="34" charset="0"/>
                <a:sym typeface="+mn-lt"/>
              </a:rPr>
              <a:t>21 </a:t>
            </a:r>
            <a:r>
              <a:rPr lang="en-US" altLang="zh-CN" sz="1200" dirty="0">
                <a:latin typeface="微软雅黑" panose="020B0503020204020204" pitchFamily="34" charset="-122"/>
                <a:ea typeface="微软雅黑" panose="020B0503020204020204" pitchFamily="34" charset="-122"/>
                <a:cs typeface="Calibri" panose="020F0502020204030204" pitchFamily="34" charset="0"/>
              </a:rPr>
              <a:t>Martin M,  et al. 2019ESMO. Poster #326P.</a:t>
            </a:r>
          </a:p>
          <a:p>
            <a:pPr hangingPunct="0"/>
            <a:r>
              <a:rPr lang="en-US" altLang="zh-CN" sz="1200" dirty="0">
                <a:latin typeface="微软雅黑" panose="020B0503020204020204" pitchFamily="34" charset="-122"/>
                <a:ea typeface="微软雅黑" panose="020B0503020204020204" pitchFamily="34" charset="-122"/>
                <a:cs typeface="Calibri" panose="020F0502020204030204" pitchFamily="34" charset="0"/>
              </a:rPr>
              <a:t>22 Thibault S, et al. Mol Cancer </a:t>
            </a:r>
            <a:r>
              <a:rPr lang="en-US" altLang="zh-CN" sz="1200" dirty="0" err="1">
                <a:latin typeface="微软雅黑" panose="020B0503020204020204" pitchFamily="34" charset="-122"/>
                <a:ea typeface="微软雅黑" panose="020B0503020204020204" pitchFamily="34" charset="-122"/>
                <a:cs typeface="Calibri" panose="020F0502020204030204" pitchFamily="34" charset="0"/>
              </a:rPr>
              <a:t>Ther</a:t>
            </a:r>
            <a:r>
              <a:rPr lang="en-US" altLang="zh-CN" sz="1200" dirty="0">
                <a:latin typeface="微软雅黑" panose="020B0503020204020204" pitchFamily="34" charset="-122"/>
                <a:ea typeface="微软雅黑" panose="020B0503020204020204" pitchFamily="34" charset="-122"/>
                <a:cs typeface="Calibri" panose="020F0502020204030204" pitchFamily="34" charset="0"/>
              </a:rPr>
              <a:t>. 2019;18(2):257-266 </a:t>
            </a:r>
          </a:p>
          <a:p>
            <a:pPr hangingPunct="0"/>
            <a:r>
              <a:rPr lang="en-US" altLang="zh-CN" sz="1200" dirty="0">
                <a:latin typeface="微软雅黑" panose="020B0503020204020204" pitchFamily="34" charset="-122"/>
                <a:ea typeface="微软雅黑" panose="020B0503020204020204" pitchFamily="34" charset="-122"/>
                <a:cs typeface="Calibri" panose="020F0502020204030204" pitchFamily="34" charset="0"/>
              </a:rPr>
              <a:t>23 </a:t>
            </a:r>
            <a:r>
              <a:rPr lang="en-US" altLang="zh-CN" sz="1200" dirty="0" err="1">
                <a:latin typeface="微软雅黑" panose="020B0503020204020204" pitchFamily="34" charset="-122"/>
                <a:ea typeface="微软雅黑" panose="020B0503020204020204" pitchFamily="34" charset="-122"/>
                <a:cs typeface="Calibri" panose="020F0502020204030204" pitchFamily="34" charset="0"/>
              </a:rPr>
              <a:t>Vidula</a:t>
            </a:r>
            <a:r>
              <a:rPr lang="en-US" altLang="zh-CN" sz="1200" dirty="0">
                <a:latin typeface="微软雅黑" panose="020B0503020204020204" pitchFamily="34" charset="-122"/>
                <a:ea typeface="微软雅黑" panose="020B0503020204020204" pitchFamily="34" charset="-122"/>
                <a:cs typeface="Calibri" panose="020F0502020204030204" pitchFamily="34" charset="0"/>
              </a:rPr>
              <a:t> N, </a:t>
            </a:r>
            <a:r>
              <a:rPr lang="en-US" altLang="zh-CN" sz="1200" dirty="0" err="1">
                <a:latin typeface="微软雅黑" panose="020B0503020204020204" pitchFamily="34" charset="-122"/>
                <a:ea typeface="微软雅黑" panose="020B0503020204020204" pitchFamily="34" charset="-122"/>
                <a:cs typeface="Calibri" panose="020F0502020204030204" pitchFamily="34" charset="0"/>
              </a:rPr>
              <a:t>Rugo</a:t>
            </a:r>
            <a:r>
              <a:rPr lang="en-US" altLang="zh-CN" sz="1200" dirty="0">
                <a:latin typeface="微软雅黑" panose="020B0503020204020204" pitchFamily="34" charset="-122"/>
                <a:ea typeface="微软雅黑" panose="020B0503020204020204" pitchFamily="34" charset="-122"/>
                <a:cs typeface="Calibri" panose="020F0502020204030204" pitchFamily="34" charset="0"/>
              </a:rPr>
              <a:t> SH. Clin Breast Cancer. 2016;16:8-17</a:t>
            </a:r>
          </a:p>
          <a:p>
            <a:pPr hangingPunct="0"/>
            <a:r>
              <a:rPr lang="en-US" altLang="zh-CN" sz="1200" dirty="0">
                <a:latin typeface="微软雅黑" panose="020B0503020204020204" pitchFamily="34" charset="-122"/>
                <a:ea typeface="微软雅黑" panose="020B0503020204020204" pitchFamily="34" charset="-122"/>
                <a:cs typeface="Calibri" panose="020F0502020204030204" pitchFamily="34" charset="0"/>
              </a:rPr>
              <a:t>24 Portman N, et al. </a:t>
            </a:r>
            <a:r>
              <a:rPr lang="en-US" altLang="zh-CN" sz="1200" dirty="0" err="1">
                <a:latin typeface="微软雅黑" panose="020B0503020204020204" pitchFamily="34" charset="-122"/>
                <a:ea typeface="微软雅黑" panose="020B0503020204020204" pitchFamily="34" charset="-122"/>
                <a:cs typeface="Calibri" panose="020F0502020204030204" pitchFamily="34" charset="0"/>
              </a:rPr>
              <a:t>Endocr</a:t>
            </a:r>
            <a:r>
              <a:rPr lang="en-US" altLang="zh-CN" sz="1200" dirty="0">
                <a:latin typeface="微软雅黑" panose="020B0503020204020204" pitchFamily="34" charset="-122"/>
                <a:ea typeface="微软雅黑" panose="020B0503020204020204" pitchFamily="34" charset="-122"/>
                <a:cs typeface="Calibri" panose="020F0502020204030204" pitchFamily="34" charset="0"/>
              </a:rPr>
              <a:t> </a:t>
            </a:r>
            <a:r>
              <a:rPr lang="en-US" altLang="zh-CN" sz="1200" dirty="0" err="1">
                <a:latin typeface="微软雅黑" panose="020B0503020204020204" pitchFamily="34" charset="-122"/>
                <a:ea typeface="微软雅黑" panose="020B0503020204020204" pitchFamily="34" charset="-122"/>
                <a:cs typeface="Calibri" panose="020F0502020204030204" pitchFamily="34" charset="0"/>
              </a:rPr>
              <a:t>Relat</a:t>
            </a:r>
            <a:r>
              <a:rPr lang="en-US" altLang="zh-CN" sz="1200" dirty="0">
                <a:latin typeface="微软雅黑" panose="020B0503020204020204" pitchFamily="34" charset="-122"/>
                <a:ea typeface="微软雅黑" panose="020B0503020204020204" pitchFamily="34" charset="-122"/>
                <a:cs typeface="Calibri" panose="020F0502020204030204" pitchFamily="34" charset="0"/>
              </a:rPr>
              <a:t> Cancer. 2019;26(1):R15-R30</a:t>
            </a:r>
          </a:p>
        </p:txBody>
      </p:sp>
    </p:spTree>
    <p:extLst>
      <p:ext uri="{BB962C8B-B14F-4D97-AF65-F5344CB8AC3E}">
        <p14:creationId xmlns:p14="http://schemas.microsoft.com/office/powerpoint/2010/main" val="3414500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3674F4C4-F3A1-4EC8-BEFB-2003D5BA8DBB}"/>
              </a:ext>
            </a:extLst>
          </p:cNvPr>
          <p:cNvGraphicFramePr>
            <a:graphicFrameLocks noChangeAspect="1"/>
          </p:cNvGraphicFramePr>
          <p:nvPr>
            <p:custDataLst>
              <p:tags r:id="rId1"/>
            </p:custDataLst>
            <p:extLst>
              <p:ext uri="{D42A27DB-BD31-4B8C-83A1-F6EECF244321}">
                <p14:modId xmlns:p14="http://schemas.microsoft.com/office/powerpoint/2010/main" val="2971807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16" imgH="416" progId="TCLayout.ActiveDocument.1">
                  <p:embed/>
                </p:oleObj>
              </mc:Choice>
              <mc:Fallback>
                <p:oleObj name="think-cell 幻灯片" r:id="rId3" imgW="416" imgH="416" progId="TCLayout.ActiveDocument.1">
                  <p:embed/>
                  <p:pic>
                    <p:nvPicPr>
                      <p:cNvPr id="2" name="对象 1" hidden="1">
                        <a:extLst>
                          <a:ext uri="{FF2B5EF4-FFF2-40B4-BE49-F238E27FC236}">
                            <a16:creationId xmlns:a16="http://schemas.microsoft.com/office/drawing/2014/main" id="{3674F4C4-F3A1-4EC8-BEFB-2003D5BA8DB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10" name="表格 7">
            <a:extLst>
              <a:ext uri="{FF2B5EF4-FFF2-40B4-BE49-F238E27FC236}">
                <a16:creationId xmlns:a16="http://schemas.microsoft.com/office/drawing/2014/main" id="{7015A7E2-56D0-43F0-8A64-DFB6D302D380}"/>
              </a:ext>
            </a:extLst>
          </p:cNvPr>
          <p:cNvGraphicFramePr>
            <a:graphicFrameLocks noGrp="1"/>
          </p:cNvGraphicFramePr>
          <p:nvPr>
            <p:extLst>
              <p:ext uri="{D42A27DB-BD31-4B8C-83A1-F6EECF244321}">
                <p14:modId xmlns:p14="http://schemas.microsoft.com/office/powerpoint/2010/main" val="1781141117"/>
              </p:ext>
            </p:extLst>
          </p:nvPr>
        </p:nvGraphicFramePr>
        <p:xfrm>
          <a:off x="194232" y="1037376"/>
          <a:ext cx="11870247" cy="5102302"/>
        </p:xfrm>
        <a:graphic>
          <a:graphicData uri="http://schemas.openxmlformats.org/drawingml/2006/table">
            <a:tbl>
              <a:tblPr firstRow="1" bandRow="1">
                <a:tableStyleId>{2D5ABB26-0587-4C30-8999-92F81FD0307C}</a:tableStyleId>
              </a:tblPr>
              <a:tblGrid>
                <a:gridCol w="841223">
                  <a:extLst>
                    <a:ext uri="{9D8B030D-6E8A-4147-A177-3AD203B41FA5}">
                      <a16:colId xmlns:a16="http://schemas.microsoft.com/office/drawing/2014/main" val="3896338189"/>
                    </a:ext>
                  </a:extLst>
                </a:gridCol>
                <a:gridCol w="1301690">
                  <a:extLst>
                    <a:ext uri="{9D8B030D-6E8A-4147-A177-3AD203B41FA5}">
                      <a16:colId xmlns:a16="http://schemas.microsoft.com/office/drawing/2014/main" val="1270459557"/>
                    </a:ext>
                  </a:extLst>
                </a:gridCol>
                <a:gridCol w="9727334">
                  <a:extLst>
                    <a:ext uri="{9D8B030D-6E8A-4147-A177-3AD203B41FA5}">
                      <a16:colId xmlns:a16="http://schemas.microsoft.com/office/drawing/2014/main" val="3592717630"/>
                    </a:ext>
                  </a:extLst>
                </a:gridCol>
              </a:tblGrid>
              <a:tr h="514600">
                <a:tc>
                  <a:txBody>
                    <a:bodyPr/>
                    <a:lstStyle/>
                    <a:p>
                      <a:pPr marL="0" indent="0" algn="ctr">
                        <a:buFont typeface="+mj-lt"/>
                        <a:buNone/>
                      </a:pPr>
                      <a:r>
                        <a:rPr lang="zh-CN" altLang="en-US" sz="1400" b="1" dirty="0">
                          <a:latin typeface="微软雅黑" panose="020B0503020204020204" pitchFamily="34" charset="-122"/>
                          <a:ea typeface="微软雅黑" panose="020B0503020204020204" pitchFamily="34" charset="-122"/>
                        </a:rPr>
                        <a:t>药品基本信息 </a:t>
                      </a:r>
                    </a:p>
                  </a:txBody>
                  <a:tcPr anchor="ctr">
                    <a:cell3D prstMaterial="dkEdge">
                      <a:bevel prst="cross"/>
                      <a:lightRig rig="flood" dir="t"/>
                    </a:cell3D>
                    <a:solidFill>
                      <a:schemeClr val="accent2">
                        <a:lumMod val="20000"/>
                        <a:lumOff val="80000"/>
                      </a:schemeClr>
                    </a:solidFill>
                  </a:tcPr>
                </a:tc>
                <a:tc gridSpan="2">
                  <a:txBody>
                    <a:bodyPr/>
                    <a:lstStyle/>
                    <a:p>
                      <a:pPr marL="144000" marR="0" lvl="0" indent="-144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zh-CN" altLang="en-US" sz="1300" b="0" dirty="0">
                          <a:solidFill>
                            <a:schemeClr val="tx1"/>
                          </a:solidFill>
                          <a:latin typeface="微软雅黑" panose="020B0503020204020204" pitchFamily="34" charset="-122"/>
                          <a:ea typeface="微软雅黑" panose="020B0503020204020204" pitchFamily="34" charset="-122"/>
                        </a:rPr>
                        <a:t>哌柏西利是</a:t>
                      </a:r>
                      <a:r>
                        <a:rPr lang="zh-CN" altLang="en-US" sz="1300" b="1" dirty="0">
                          <a:solidFill>
                            <a:schemeClr val="tx1"/>
                          </a:solidFill>
                          <a:latin typeface="微软雅黑" panose="020B0503020204020204" pitchFamily="34" charset="-122"/>
                          <a:ea typeface="微软雅黑" panose="020B0503020204020204" pitchFamily="34" charset="-122"/>
                        </a:rPr>
                        <a:t>全球及中国首个</a:t>
                      </a:r>
                      <a:r>
                        <a:rPr lang="zh-CN" altLang="en-US" sz="1300" b="0" dirty="0">
                          <a:solidFill>
                            <a:schemeClr val="tx1"/>
                          </a:solidFill>
                          <a:latin typeface="微软雅黑" panose="020B0503020204020204" pitchFamily="34" charset="-122"/>
                          <a:ea typeface="微软雅黑" panose="020B0503020204020204" pitchFamily="34" charset="-122"/>
                        </a:rPr>
                        <a:t>治疗</a:t>
                      </a:r>
                      <a:r>
                        <a:rPr lang="en-US" altLang="zh-CN" sz="1300" b="0" dirty="0">
                          <a:solidFill>
                            <a:schemeClr val="tx1"/>
                          </a:solidFill>
                          <a:latin typeface="微软雅黑" panose="020B0503020204020204" pitchFamily="34" charset="-122"/>
                          <a:ea typeface="微软雅黑" panose="020B0503020204020204" pitchFamily="34" charset="-122"/>
                        </a:rPr>
                        <a:t>HR+/HER2-</a:t>
                      </a:r>
                      <a:r>
                        <a:rPr lang="zh-CN" altLang="en-US" sz="1300" b="0" dirty="0">
                          <a:solidFill>
                            <a:schemeClr val="tx1"/>
                          </a:solidFill>
                          <a:latin typeface="微软雅黑" panose="020B0503020204020204" pitchFamily="34" charset="-122"/>
                          <a:ea typeface="微软雅黑" panose="020B0503020204020204" pitchFamily="34" charset="-122"/>
                        </a:rPr>
                        <a:t>晚期乳腺癌的一线靶向药物，</a:t>
                      </a:r>
                      <a:r>
                        <a:rPr lang="zh-CN" altLang="en-US" sz="1300" b="1" dirty="0">
                          <a:solidFill>
                            <a:schemeClr val="tx1"/>
                          </a:solidFill>
                          <a:latin typeface="微软雅黑" panose="020B0503020204020204" pitchFamily="34" charset="-122"/>
                          <a:ea typeface="微软雅黑" panose="020B0503020204020204" pitchFamily="34" charset="-122"/>
                        </a:rPr>
                        <a:t>仍在专利有效期内</a:t>
                      </a:r>
                      <a:r>
                        <a:rPr lang="zh-CN" altLang="en-US" sz="1300" b="0" dirty="0">
                          <a:solidFill>
                            <a:schemeClr val="tx1"/>
                          </a:solidFill>
                          <a:latin typeface="微软雅黑" panose="020B0503020204020204" pitchFamily="34" charset="-122"/>
                          <a:ea typeface="微软雅黑" panose="020B0503020204020204" pitchFamily="34" charset="-122"/>
                        </a:rPr>
                        <a:t>，</a:t>
                      </a:r>
                      <a:r>
                        <a:rPr lang="zh-CN" altLang="en-US" sz="1300" b="1" dirty="0">
                          <a:solidFill>
                            <a:schemeClr val="tx1"/>
                          </a:solidFill>
                          <a:latin typeface="微软雅黑" panose="020B0503020204020204" pitchFamily="34" charset="-122"/>
                          <a:ea typeface="微软雅黑" panose="020B0503020204020204" pitchFamily="34" charset="-122"/>
                        </a:rPr>
                        <a:t>建议选择</a:t>
                      </a:r>
                      <a:r>
                        <a:rPr lang="zh-CN" altLang="en-US" sz="1300" b="0" dirty="0">
                          <a:solidFill>
                            <a:schemeClr val="tx1"/>
                          </a:solidFill>
                          <a:latin typeface="微软雅黑" panose="020B0503020204020204" pitchFamily="34" charset="-122"/>
                          <a:ea typeface="微软雅黑" panose="020B0503020204020204" pitchFamily="34" charset="-122"/>
                        </a:rPr>
                        <a:t>目录内与哌柏西利同治疗领域同属于</a:t>
                      </a:r>
                      <a:r>
                        <a:rPr lang="en-US" altLang="zh-CN" sz="1300" b="0" dirty="0">
                          <a:solidFill>
                            <a:schemeClr val="tx1"/>
                          </a:solidFill>
                          <a:latin typeface="微软雅黑" panose="020B0503020204020204" pitchFamily="34" charset="-122"/>
                          <a:ea typeface="微软雅黑" panose="020B0503020204020204" pitchFamily="34" charset="-122"/>
                        </a:rPr>
                        <a:t>CDK4/6</a:t>
                      </a:r>
                      <a:r>
                        <a:rPr lang="zh-CN" altLang="en-US" sz="1300" b="0" dirty="0">
                          <a:solidFill>
                            <a:schemeClr val="tx1"/>
                          </a:solidFill>
                          <a:latin typeface="微软雅黑" panose="020B0503020204020204" pitchFamily="34" charset="-122"/>
                          <a:ea typeface="微软雅黑" panose="020B0503020204020204" pitchFamily="34" charset="-122"/>
                        </a:rPr>
                        <a:t>抑制剂的</a:t>
                      </a:r>
                      <a:r>
                        <a:rPr lang="zh-CN" altLang="en-US" sz="1300" b="1" dirty="0">
                          <a:solidFill>
                            <a:srgbClr val="C00000"/>
                          </a:solidFill>
                          <a:latin typeface="微软雅黑" panose="020B0503020204020204" pitchFamily="34" charset="-122"/>
                          <a:ea typeface="微软雅黑" panose="020B0503020204020204" pitchFamily="34" charset="-122"/>
                        </a:rPr>
                        <a:t>阿贝西利片为参照药品</a:t>
                      </a:r>
                    </a:p>
                  </a:txBody>
                  <a:tcPr marL="36000" marR="0" anchor="ctr">
                    <a:cell3D prstMaterial="dkEdge">
                      <a:bevel prst="coolSlant"/>
                      <a:lightRig rig="flood" dir="t"/>
                    </a:cell3D>
                  </a:tcPr>
                </a:tc>
                <a:tc hMerge="1">
                  <a:txBody>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zh-CN" altLang="en-US" sz="1300" b="0" dirty="0">
                          <a:solidFill>
                            <a:schemeClr val="tx1"/>
                          </a:solidFill>
                          <a:latin typeface="微软雅黑" panose="020B0503020204020204" pitchFamily="34" charset="-122"/>
                          <a:ea typeface="微软雅黑" panose="020B0503020204020204" pitchFamily="34" charset="-122"/>
                        </a:rPr>
                        <a:t>奈玛特韦片</a:t>
                      </a:r>
                      <a:r>
                        <a:rPr lang="en-US" altLang="zh-CN" sz="1300" b="0" dirty="0">
                          <a:solidFill>
                            <a:schemeClr val="tx1"/>
                          </a:solidFill>
                          <a:latin typeface="微软雅黑" panose="020B0503020204020204" pitchFamily="34" charset="-122"/>
                          <a:ea typeface="微软雅黑" panose="020B0503020204020204" pitchFamily="34" charset="-122"/>
                        </a:rPr>
                        <a:t>/</a:t>
                      </a:r>
                      <a:r>
                        <a:rPr lang="zh-CN" altLang="en-US" sz="1300" b="0" dirty="0">
                          <a:solidFill>
                            <a:schemeClr val="tx1"/>
                          </a:solidFill>
                          <a:latin typeface="微软雅黑" panose="020B0503020204020204" pitchFamily="34" charset="-122"/>
                          <a:ea typeface="微软雅黑" panose="020B0503020204020204" pitchFamily="34" charset="-122"/>
                        </a:rPr>
                        <a:t>利托那韦片 </a:t>
                      </a:r>
                      <a:r>
                        <a:rPr lang="en-US" altLang="zh-CN" sz="1300" b="0" dirty="0">
                          <a:solidFill>
                            <a:schemeClr val="tx1"/>
                          </a:solidFill>
                          <a:latin typeface="微软雅黑" panose="020B0503020204020204" pitchFamily="34" charset="-122"/>
                          <a:ea typeface="微软雅黑" panose="020B0503020204020204" pitchFamily="34" charset="-122"/>
                        </a:rPr>
                        <a:t>(</a:t>
                      </a:r>
                      <a:r>
                        <a:rPr lang="zh-CN" altLang="en-US" sz="1300" b="0" dirty="0">
                          <a:solidFill>
                            <a:schemeClr val="tx1"/>
                          </a:solidFill>
                          <a:latin typeface="微软雅黑" panose="020B0503020204020204" pitchFamily="34" charset="-122"/>
                          <a:ea typeface="微软雅黑" panose="020B0503020204020204" pitchFamily="34" charset="-122"/>
                        </a:rPr>
                        <a:t>下称</a:t>
                      </a:r>
                      <a:r>
                        <a:rPr lang="en-US" altLang="zh-CN" sz="1300" b="0" dirty="0" err="1">
                          <a:solidFill>
                            <a:schemeClr val="tx1"/>
                          </a:solidFill>
                          <a:latin typeface="微软雅黑" panose="020B0503020204020204" pitchFamily="34" charset="-122"/>
                          <a:ea typeface="微软雅黑" panose="020B0503020204020204" pitchFamily="34" charset="-122"/>
                        </a:rPr>
                        <a:t>Paxlovid</a:t>
                      </a:r>
                      <a:r>
                        <a:rPr lang="en-US" altLang="zh-CN" sz="1300" b="0" dirty="0">
                          <a:solidFill>
                            <a:schemeClr val="tx1"/>
                          </a:solidFill>
                          <a:latin typeface="微软雅黑" panose="020B0503020204020204" pitchFamily="34" charset="-122"/>
                          <a:ea typeface="微软雅黑" panose="020B0503020204020204" pitchFamily="34" charset="-122"/>
                        </a:rPr>
                        <a:t>)</a:t>
                      </a:r>
                      <a:r>
                        <a:rPr lang="zh-CN" altLang="en-US" sz="1300" b="0" dirty="0">
                          <a:solidFill>
                            <a:schemeClr val="tx1"/>
                          </a:solidFill>
                          <a:latin typeface="微软雅黑" panose="020B0503020204020204" pitchFamily="34" charset="-122"/>
                          <a:ea typeface="微软雅黑" panose="020B0503020204020204" pitchFamily="34" charset="-122"/>
                        </a:rPr>
                        <a:t> </a:t>
                      </a:r>
                      <a:r>
                        <a:rPr lang="zh-CN" altLang="zh-CN" sz="1300" b="0" dirty="0">
                          <a:solidFill>
                            <a:schemeClr val="tx1"/>
                          </a:solidFill>
                          <a:latin typeface="微软雅黑" panose="020B0503020204020204" pitchFamily="34" charset="-122"/>
                          <a:ea typeface="微软雅黑" panose="020B0503020204020204" pitchFamily="34" charset="-122"/>
                        </a:rPr>
                        <a:t>用于</a:t>
                      </a:r>
                      <a:r>
                        <a:rPr lang="zh-CN" altLang="zh-CN" sz="1300" b="1" dirty="0">
                          <a:solidFill>
                            <a:schemeClr val="tx1"/>
                          </a:solidFill>
                          <a:latin typeface="微软雅黑" panose="020B0503020204020204" pitchFamily="34" charset="-122"/>
                          <a:ea typeface="微软雅黑" panose="020B0503020204020204" pitchFamily="34" charset="-122"/>
                        </a:rPr>
                        <a:t>治疗成人伴有进展为重症高风险因素的轻至中度新型冠状病毒肺炎（</a:t>
                      </a:r>
                      <a:r>
                        <a:rPr lang="zh-CN" altLang="en-US" sz="1300" b="1" dirty="0">
                          <a:solidFill>
                            <a:schemeClr val="tx1"/>
                          </a:solidFill>
                          <a:latin typeface="微软雅黑" panose="020B0503020204020204" pitchFamily="34" charset="-122"/>
                          <a:ea typeface="微软雅黑" panose="020B0503020204020204" pitchFamily="34" charset="-122"/>
                        </a:rPr>
                        <a:t>简称“新冠”</a:t>
                      </a:r>
                      <a:r>
                        <a:rPr lang="zh-CN" altLang="zh-CN" sz="1300" b="1" dirty="0">
                          <a:solidFill>
                            <a:schemeClr val="tx1"/>
                          </a:solidFill>
                          <a:latin typeface="微软雅黑" panose="020B0503020204020204" pitchFamily="34" charset="-122"/>
                          <a:ea typeface="微软雅黑" panose="020B0503020204020204" pitchFamily="34" charset="-122"/>
                        </a:rPr>
                        <a:t>）患者</a:t>
                      </a:r>
                      <a:r>
                        <a:rPr lang="zh-CN" altLang="en-US" sz="1300" b="0" dirty="0">
                          <a:solidFill>
                            <a:schemeClr val="tx1"/>
                          </a:solidFill>
                          <a:latin typeface="微软雅黑" panose="020B0503020204020204" pitchFamily="34" charset="-122"/>
                          <a:ea typeface="微软雅黑" panose="020B0503020204020204" pitchFamily="34" charset="-122"/>
                        </a:rPr>
                        <a:t>。</a:t>
                      </a:r>
                      <a:endParaRPr lang="en-US" altLang="zh-CN" sz="1300" b="0" dirty="0">
                        <a:solidFill>
                          <a:schemeClr val="tx1"/>
                        </a:solidFill>
                        <a:latin typeface="微软雅黑" panose="020B0503020204020204" pitchFamily="34" charset="-122"/>
                        <a:ea typeface="微软雅黑" panose="020B0503020204020204" pitchFamily="34" charset="-122"/>
                      </a:endParaRPr>
                    </a:p>
                  </a:txBody>
                  <a:tcPr anchor="ctr">
                    <a:cell3D prstMaterial="dkEdge">
                      <a:bevel prst="coolSlant"/>
                      <a:lightRig rig="flood" dir="t"/>
                    </a:cell3D>
                  </a:tcPr>
                </a:tc>
                <a:extLst>
                  <a:ext uri="{0D108BD9-81ED-4DB2-BD59-A6C34878D82A}">
                    <a16:rowId xmlns:a16="http://schemas.microsoft.com/office/drawing/2014/main" val="4265022880"/>
                  </a:ext>
                </a:extLst>
              </a:tr>
              <a:tr h="348449">
                <a:tc rowSpan="2">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zh-CN" altLang="en-US" sz="1400" b="1" dirty="0">
                          <a:latin typeface="微软雅黑" panose="020B0503020204020204" pitchFamily="34" charset="-122"/>
                          <a:ea typeface="微软雅黑" panose="020B0503020204020204" pitchFamily="34" charset="-122"/>
                        </a:rPr>
                        <a:t>安全性</a:t>
                      </a:r>
                    </a:p>
                  </a:txBody>
                  <a:tcPr anchor="ctr">
                    <a:cell3D prstMaterial="dkEdge">
                      <a:bevel prst="cross"/>
                      <a:lightRig rig="flood" dir="t"/>
                    </a:cell3D>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600"/>
                        </a:spcBef>
                        <a:spcAft>
                          <a:spcPts val="0"/>
                        </a:spcAft>
                        <a:buClrTx/>
                        <a:buSzTx/>
                        <a:buFont typeface="+mj-lt"/>
                        <a:buNone/>
                        <a:tabLst/>
                        <a:defRPr/>
                      </a:pPr>
                      <a:r>
                        <a:rPr lang="en-US" altLang="zh-CN" sz="1050" b="0" dirty="0">
                          <a:solidFill>
                            <a:srgbClr val="0047BB"/>
                          </a:solidFill>
                          <a:latin typeface="微软雅黑" panose="020B0503020204020204" pitchFamily="34" charset="-122"/>
                          <a:ea typeface="微软雅黑" panose="020B0503020204020204" pitchFamily="34" charset="-122"/>
                        </a:rPr>
                        <a:t>1. </a:t>
                      </a:r>
                      <a:r>
                        <a:rPr lang="zh-CN" altLang="en-US" sz="1050" b="0" dirty="0">
                          <a:solidFill>
                            <a:srgbClr val="0047BB"/>
                          </a:solidFill>
                          <a:latin typeface="微软雅黑" panose="020B0503020204020204" pitchFamily="34" charset="-122"/>
                          <a:ea typeface="微软雅黑" panose="020B0503020204020204" pitchFamily="34" charset="-122"/>
                        </a:rPr>
                        <a:t>说明书收载</a:t>
                      </a:r>
                      <a:endParaRPr lang="en-US" altLang="zh-CN" sz="1050" b="0" dirty="0">
                        <a:solidFill>
                          <a:srgbClr val="0047BB"/>
                        </a:solidFill>
                        <a:latin typeface="微软雅黑" panose="020B0503020204020204" pitchFamily="34" charset="-122"/>
                        <a:ea typeface="微软雅黑" panose="020B0503020204020204" pitchFamily="34" charset="-122"/>
                      </a:endParaRPr>
                    </a:p>
                  </a:txBody>
                  <a:tcPr marL="36000" marR="0" anchor="ct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zh-CN" altLang="en-US" sz="1200" kern="100" dirty="0">
                          <a:latin typeface="微软雅黑" panose="020B0503020204020204" pitchFamily="34" charset="-122"/>
                          <a:ea typeface="微软雅黑" panose="020B0503020204020204" pitchFamily="34" charset="-122"/>
                          <a:cs typeface="Arial" panose="020B0604020202020204" pitchFamily="34" charset="0"/>
                        </a:rPr>
                        <a:t>安全性良好，主要不良反应</a:t>
                      </a:r>
                      <a:r>
                        <a:rPr lang="zh-CN" altLang="en-US" sz="1200" b="1" kern="100" dirty="0">
                          <a:latin typeface="微软雅黑" panose="020B0503020204020204" pitchFamily="34" charset="-122"/>
                          <a:ea typeface="微软雅黑" panose="020B0503020204020204" pitchFamily="34" charset="-122"/>
                          <a:cs typeface="Arial" panose="020B0604020202020204" pitchFamily="34" charset="0"/>
                        </a:rPr>
                        <a:t>可逆</a:t>
                      </a:r>
                      <a:r>
                        <a:rPr lang="zh-CN" altLang="en-US" sz="1200" kern="100" dirty="0">
                          <a:latin typeface="微软雅黑" panose="020B0503020204020204" pitchFamily="34" charset="-122"/>
                          <a:ea typeface="微软雅黑" panose="020B0503020204020204" pitchFamily="34" charset="-122"/>
                          <a:cs typeface="Arial" panose="020B0604020202020204" pitchFamily="34" charset="0"/>
                        </a:rPr>
                        <a:t>可控，因不良反应</a:t>
                      </a:r>
                      <a:r>
                        <a:rPr lang="zh-CN" altLang="en-US" sz="1200" b="1" kern="100" dirty="0">
                          <a:latin typeface="微软雅黑" panose="020B0503020204020204" pitchFamily="34" charset="-122"/>
                          <a:ea typeface="微软雅黑" panose="020B0503020204020204" pitchFamily="34" charset="-122"/>
                          <a:cs typeface="Arial" panose="020B0604020202020204" pitchFamily="34" charset="0"/>
                        </a:rPr>
                        <a:t>停药率低</a:t>
                      </a:r>
                      <a:endParaRPr lang="en-US" altLang="zh-CN" sz="1200" b="1" dirty="0">
                        <a:solidFill>
                          <a:schemeClr val="tx1"/>
                        </a:solidFill>
                        <a:latin typeface="微软雅黑" panose="020B0503020204020204" pitchFamily="34" charset="-122"/>
                        <a:ea typeface="微软雅黑" panose="020B0503020204020204" pitchFamily="34" charset="-122"/>
                      </a:endParaRPr>
                    </a:p>
                  </a:txBody>
                  <a:tcPr marR="0" anchor="ctr">
                    <a:cell3D prstMaterial="dkEdge">
                      <a:bevel prst="coolSlant"/>
                      <a:lightRig rig="flood" dir="t"/>
                    </a:cell3D>
                  </a:tcPr>
                </a:tc>
                <a:extLst>
                  <a:ext uri="{0D108BD9-81ED-4DB2-BD59-A6C34878D82A}">
                    <a16:rowId xmlns:a16="http://schemas.microsoft.com/office/drawing/2014/main" val="3210881253"/>
                  </a:ext>
                </a:extLst>
              </a:tr>
              <a:tr h="348449">
                <a:tc vMerge="1">
                  <a:txBody>
                    <a:bodyPr/>
                    <a:lstStyle/>
                    <a:p>
                      <a:pPr marL="0" indent="0" algn="ctr">
                        <a:buFont typeface="+mj-lt"/>
                        <a:buNone/>
                      </a:pPr>
                      <a:endParaRPr lang="zh-CN" altLang="en-US" sz="1400" b="1" dirty="0">
                        <a:latin typeface="微软雅黑" panose="020B0503020204020204" pitchFamily="34" charset="-122"/>
                        <a:ea typeface="微软雅黑" panose="020B0503020204020204" pitchFamily="34" charset="-122"/>
                      </a:endParaRPr>
                    </a:p>
                  </a:txBody>
                  <a:tcPr anchor="ctr">
                    <a:cell3D prstMaterial="dkEdge">
                      <a:bevel prst="cross"/>
                      <a:lightRig rig="flood" dir="t"/>
                    </a:cell3D>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600"/>
                        </a:spcBef>
                        <a:spcAft>
                          <a:spcPts val="0"/>
                        </a:spcAft>
                        <a:buClrTx/>
                        <a:buSzTx/>
                        <a:buFont typeface="+mj-lt"/>
                        <a:buNone/>
                        <a:tabLst/>
                        <a:defRPr/>
                      </a:pPr>
                      <a:r>
                        <a:rPr lang="en-US" altLang="zh-CN" sz="1050" b="0" dirty="0">
                          <a:solidFill>
                            <a:srgbClr val="0047BB"/>
                          </a:solidFill>
                          <a:latin typeface="微软雅黑" panose="020B0503020204020204" pitchFamily="34" charset="-122"/>
                          <a:ea typeface="微软雅黑" panose="020B0503020204020204" pitchFamily="34" charset="-122"/>
                        </a:rPr>
                        <a:t>2. </a:t>
                      </a:r>
                      <a:r>
                        <a:rPr lang="zh-CN" altLang="en-US" sz="1050" b="0" dirty="0">
                          <a:solidFill>
                            <a:srgbClr val="0047BB"/>
                          </a:solidFill>
                          <a:latin typeface="微软雅黑" panose="020B0503020204020204" pitchFamily="34" charset="-122"/>
                          <a:ea typeface="微软雅黑" panose="020B0503020204020204" pitchFamily="34" charset="-122"/>
                        </a:rPr>
                        <a:t>安全性研究</a:t>
                      </a:r>
                      <a:endParaRPr lang="en-US" altLang="zh-CN" sz="1050" b="0" dirty="0">
                        <a:solidFill>
                          <a:srgbClr val="0047BB"/>
                        </a:solidFill>
                        <a:latin typeface="微软雅黑" panose="020B0503020204020204" pitchFamily="34" charset="-122"/>
                        <a:ea typeface="微软雅黑" panose="020B0503020204020204" pitchFamily="34" charset="-122"/>
                      </a:endParaRPr>
                    </a:p>
                  </a:txBody>
                  <a:tcPr marL="36000" marR="0" anchor="ct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zh-CN" altLang="en-US" sz="1200" b="0" dirty="0">
                          <a:solidFill>
                            <a:schemeClr val="tx1"/>
                          </a:solidFill>
                          <a:latin typeface="微软雅黑" panose="020B0503020204020204" pitchFamily="34" charset="-122"/>
                          <a:ea typeface="微软雅黑" panose="020B0503020204020204" pitchFamily="34" charset="-122"/>
                        </a:rPr>
                        <a:t>不良反应</a:t>
                      </a:r>
                      <a:r>
                        <a:rPr lang="zh-CN" altLang="en-US" sz="1200" b="1" dirty="0">
                          <a:solidFill>
                            <a:schemeClr val="tx1"/>
                          </a:solidFill>
                          <a:latin typeface="微软雅黑" panose="020B0503020204020204" pitchFamily="34" charset="-122"/>
                          <a:ea typeface="微软雅黑" panose="020B0503020204020204" pitchFamily="34" charset="-122"/>
                        </a:rPr>
                        <a:t>风险低且不影响患者生活质量</a:t>
                      </a:r>
                      <a:r>
                        <a:rPr lang="zh-CN" altLang="en-US" sz="1200" b="0" dirty="0">
                          <a:solidFill>
                            <a:schemeClr val="tx1"/>
                          </a:solidFill>
                          <a:latin typeface="微软雅黑" panose="020B0503020204020204" pitchFamily="34" charset="-122"/>
                          <a:ea typeface="微软雅黑" panose="020B0503020204020204" pitchFamily="34" charset="-122"/>
                        </a:rPr>
                        <a:t>，伴有</a:t>
                      </a:r>
                      <a:r>
                        <a:rPr lang="zh-CN" altLang="en-US" sz="1200" b="1" dirty="0">
                          <a:solidFill>
                            <a:schemeClr val="tx1"/>
                          </a:solidFill>
                          <a:latin typeface="微软雅黑" panose="020B0503020204020204" pitchFamily="34" charset="-122"/>
                          <a:ea typeface="微软雅黑" panose="020B0503020204020204" pitchFamily="34" charset="-122"/>
                        </a:rPr>
                        <a:t>高危风险因素</a:t>
                      </a:r>
                      <a:r>
                        <a:rPr lang="zh-CN" altLang="en-US" sz="1200" b="0" dirty="0">
                          <a:solidFill>
                            <a:schemeClr val="tx1"/>
                          </a:solidFill>
                          <a:latin typeface="微软雅黑" panose="020B0503020204020204" pitchFamily="34" charset="-122"/>
                          <a:ea typeface="微软雅黑" panose="020B0503020204020204" pitchFamily="34" charset="-122"/>
                        </a:rPr>
                        <a:t>的患者也</a:t>
                      </a:r>
                      <a:r>
                        <a:rPr lang="zh-CN" altLang="en-US" sz="1400" b="1" dirty="0">
                          <a:solidFill>
                            <a:srgbClr val="C00000"/>
                          </a:solidFill>
                          <a:latin typeface="微软雅黑" panose="020B0503020204020204" pitchFamily="34" charset="-122"/>
                          <a:ea typeface="微软雅黑" panose="020B0503020204020204" pitchFamily="34" charset="-122"/>
                        </a:rPr>
                        <a:t>可以使用</a:t>
                      </a:r>
                      <a:endParaRPr lang="en-US" altLang="zh-CN" sz="1200" b="1" dirty="0">
                        <a:solidFill>
                          <a:srgbClr val="C00000"/>
                        </a:solidFill>
                        <a:latin typeface="微软雅黑" panose="020B0503020204020204" pitchFamily="34" charset="-122"/>
                        <a:ea typeface="微软雅黑" panose="020B0503020204020204" pitchFamily="34" charset="-122"/>
                      </a:endParaRPr>
                    </a:p>
                  </a:txBody>
                  <a:tcPr marR="0" anchor="ctr">
                    <a:cell3D prstMaterial="dkEdge">
                      <a:bevel prst="coolSlant"/>
                      <a:lightRig rig="flood" dir="t"/>
                    </a:cell3D>
                  </a:tcPr>
                </a:tc>
                <a:extLst>
                  <a:ext uri="{0D108BD9-81ED-4DB2-BD59-A6C34878D82A}">
                    <a16:rowId xmlns:a16="http://schemas.microsoft.com/office/drawing/2014/main" val="3588178098"/>
                  </a:ext>
                </a:extLst>
              </a:tr>
              <a:tr h="348449">
                <a:tc rowSpan="3">
                  <a:txBody>
                    <a:bodyPr/>
                    <a:lstStyle/>
                    <a:p>
                      <a:pPr marL="0" indent="0" algn="ctr">
                        <a:buFont typeface="+mj-lt"/>
                        <a:buNone/>
                      </a:pPr>
                      <a:r>
                        <a:rPr lang="zh-CN" altLang="en-US" sz="1400" b="1" dirty="0">
                          <a:latin typeface="微软雅黑" panose="020B0503020204020204" pitchFamily="34" charset="-122"/>
                          <a:ea typeface="微软雅黑" panose="020B0503020204020204" pitchFamily="34" charset="-122"/>
                        </a:rPr>
                        <a:t>有效性</a:t>
                      </a:r>
                    </a:p>
                  </a:txBody>
                  <a:tcPr anchor="ctr">
                    <a:cell3D prstMaterial="dkEdge">
                      <a:bevel prst="cross"/>
                      <a:lightRig rig="flood" dir="t"/>
                    </a:cell3D>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ltLang="zh-CN" sz="1050" b="0" dirty="0">
                          <a:solidFill>
                            <a:srgbClr val="0047BB"/>
                          </a:solidFill>
                          <a:latin typeface="微软雅黑" panose="020B0503020204020204" pitchFamily="34" charset="-122"/>
                          <a:ea typeface="微软雅黑" panose="020B0503020204020204" pitchFamily="34" charset="-122"/>
                        </a:rPr>
                        <a:t>3. </a:t>
                      </a:r>
                      <a:r>
                        <a:rPr lang="zh-CN" altLang="en-US" sz="1050" b="0" dirty="0">
                          <a:solidFill>
                            <a:srgbClr val="0047BB"/>
                          </a:solidFill>
                          <a:latin typeface="微软雅黑" panose="020B0503020204020204" pitchFamily="34" charset="-122"/>
                          <a:ea typeface="微软雅黑" panose="020B0503020204020204" pitchFamily="34" charset="-122"/>
                        </a:rPr>
                        <a:t>疗效指标改善</a:t>
                      </a:r>
                      <a:endParaRPr lang="en-US" altLang="zh-CN" sz="1050" b="0" dirty="0">
                        <a:solidFill>
                          <a:srgbClr val="0047BB"/>
                        </a:solidFill>
                        <a:latin typeface="微软雅黑" panose="020B0503020204020204" pitchFamily="34" charset="-122"/>
                        <a:ea typeface="微软雅黑" panose="020B0503020204020204" pitchFamily="34" charset="-122"/>
                      </a:endParaRPr>
                    </a:p>
                  </a:txBody>
                  <a:tcPr marL="36000" marR="0" anchor="ct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zh-CN" altLang="en-US" sz="1200" b="0" dirty="0">
                          <a:solidFill>
                            <a:schemeClr val="tx1"/>
                          </a:solidFill>
                          <a:latin typeface="微软雅黑" panose="020B0503020204020204" pitchFamily="34" charset="-122"/>
                          <a:ea typeface="微软雅黑" panose="020B0503020204020204" pitchFamily="34" charset="-122"/>
                        </a:rPr>
                        <a:t>显著延长患者中位无进展生存期</a:t>
                      </a:r>
                      <a:r>
                        <a:rPr lang="zh-CN" altLang="en-US" sz="1400" b="1" dirty="0">
                          <a:solidFill>
                            <a:srgbClr val="C00000"/>
                          </a:solidFill>
                          <a:latin typeface="微软雅黑" panose="020B0503020204020204" pitchFamily="34" charset="-122"/>
                          <a:ea typeface="微软雅黑" panose="020B0503020204020204" pitchFamily="34" charset="-122"/>
                        </a:rPr>
                        <a:t>近一倍</a:t>
                      </a:r>
                      <a:r>
                        <a:rPr lang="zh-CN" altLang="en-US" sz="1200" b="0" dirty="0">
                          <a:solidFill>
                            <a:schemeClr val="tx1"/>
                          </a:solidFill>
                          <a:latin typeface="微软雅黑" panose="020B0503020204020204" pitchFamily="34" charset="-122"/>
                          <a:ea typeface="微软雅黑" panose="020B0503020204020204" pitchFamily="34" charset="-122"/>
                        </a:rPr>
                        <a:t>，降低疾病进展风险</a:t>
                      </a:r>
                      <a:r>
                        <a:rPr lang="zh-CN" altLang="en-US" sz="1400" b="1" dirty="0">
                          <a:solidFill>
                            <a:srgbClr val="C00000"/>
                          </a:solidFill>
                          <a:latin typeface="微软雅黑" panose="020B0503020204020204" pitchFamily="34" charset="-122"/>
                          <a:ea typeface="微软雅黑" panose="020B0503020204020204" pitchFamily="34" charset="-122"/>
                        </a:rPr>
                        <a:t>近一半</a:t>
                      </a:r>
                      <a:endParaRPr lang="en-US" altLang="zh-CN" sz="1200" b="1" dirty="0">
                        <a:solidFill>
                          <a:srgbClr val="C00000"/>
                        </a:solidFill>
                        <a:latin typeface="微软雅黑" panose="020B0503020204020204" pitchFamily="34" charset="-122"/>
                        <a:ea typeface="微软雅黑" panose="020B0503020204020204" pitchFamily="34" charset="-122"/>
                      </a:endParaRPr>
                    </a:p>
                  </a:txBody>
                  <a:tcPr marR="0" anchor="ctr">
                    <a:cell3D prstMaterial="dkEdge">
                      <a:bevel prst="coolSlant"/>
                      <a:lightRig rig="flood" dir="t"/>
                    </a:cell3D>
                  </a:tcPr>
                </a:tc>
                <a:extLst>
                  <a:ext uri="{0D108BD9-81ED-4DB2-BD59-A6C34878D82A}">
                    <a16:rowId xmlns:a16="http://schemas.microsoft.com/office/drawing/2014/main" val="3326298906"/>
                  </a:ext>
                </a:extLst>
              </a:tr>
              <a:tr h="348449">
                <a:tc vMerge="1">
                  <a:txBody>
                    <a:bodyPr/>
                    <a:lstStyle/>
                    <a:p>
                      <a:endParaRPr lang="zh-CN" altLang="en-US"/>
                    </a:p>
                  </a:txBody>
                  <a:tcPr/>
                </a:tc>
                <a:tc>
                  <a:txBody>
                    <a:bodyPr/>
                    <a:lstStyle/>
                    <a:p>
                      <a:pPr marL="0" marR="0" lvl="0" indent="0" algn="l" defTabSz="914400" rtl="0" eaLnBrk="1" fontAlgn="auto" latinLnBrk="0" hangingPunct="1">
                        <a:lnSpc>
                          <a:spcPct val="100000"/>
                        </a:lnSpc>
                        <a:spcBef>
                          <a:spcPts val="600"/>
                        </a:spcBef>
                        <a:spcAft>
                          <a:spcPts val="0"/>
                        </a:spcAft>
                        <a:buClrTx/>
                        <a:buSzTx/>
                        <a:buFont typeface="+mj-lt"/>
                        <a:buNone/>
                        <a:tabLst/>
                        <a:defRPr/>
                      </a:pPr>
                      <a:r>
                        <a:rPr lang="en-US" altLang="zh-CN" sz="1050" b="0" dirty="0">
                          <a:solidFill>
                            <a:srgbClr val="0047BB"/>
                          </a:solidFill>
                          <a:latin typeface="微软雅黑" panose="020B0503020204020204" pitchFamily="34" charset="-122"/>
                          <a:ea typeface="微软雅黑" panose="020B0503020204020204" pitchFamily="34" charset="-122"/>
                        </a:rPr>
                        <a:t>4. </a:t>
                      </a:r>
                      <a:r>
                        <a:rPr lang="zh-CN" altLang="en-US" sz="1050" b="0" dirty="0">
                          <a:solidFill>
                            <a:srgbClr val="0047BB"/>
                          </a:solidFill>
                          <a:latin typeface="微软雅黑" panose="020B0503020204020204" pitchFamily="34" charset="-122"/>
                          <a:ea typeface="微软雅黑" panose="020B0503020204020204" pitchFamily="34" charset="-122"/>
                        </a:rPr>
                        <a:t>临床疗效证据</a:t>
                      </a:r>
                      <a:endParaRPr lang="en-US" altLang="zh-CN" sz="1050" b="0" dirty="0">
                        <a:solidFill>
                          <a:srgbClr val="0047BB"/>
                        </a:solidFill>
                        <a:latin typeface="微软雅黑" panose="020B0503020204020204" pitchFamily="34" charset="-122"/>
                        <a:ea typeface="微软雅黑" panose="020B0503020204020204" pitchFamily="34" charset="-122"/>
                      </a:endParaRPr>
                    </a:p>
                  </a:txBody>
                  <a:tcPr marL="36000" marR="0" anchor="ct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zh-CN" altLang="en-US" sz="1200" b="0" dirty="0">
                          <a:solidFill>
                            <a:schemeClr val="tx1"/>
                          </a:solidFill>
                          <a:latin typeface="微软雅黑" panose="020B0503020204020204" pitchFamily="34" charset="-122"/>
                          <a:ea typeface="微软雅黑" panose="020B0503020204020204" pitchFamily="34" charset="-122"/>
                        </a:rPr>
                        <a:t>唯一真实世界明确一线总生存获益，延长患者总生存</a:t>
                      </a:r>
                      <a:r>
                        <a:rPr lang="zh-CN" altLang="en-US" sz="1400" b="1" dirty="0">
                          <a:solidFill>
                            <a:srgbClr val="C00000"/>
                          </a:solidFill>
                          <a:latin typeface="微软雅黑" panose="020B0503020204020204" pitchFamily="34" charset="-122"/>
                          <a:ea typeface="微软雅黑" panose="020B0503020204020204" pitchFamily="34" charset="-122"/>
                        </a:rPr>
                        <a:t>超过一年</a:t>
                      </a:r>
                      <a:r>
                        <a:rPr lang="zh-CN" altLang="en-US" sz="1200" b="0" dirty="0">
                          <a:solidFill>
                            <a:schemeClr val="tx1"/>
                          </a:solidFill>
                          <a:latin typeface="微软雅黑" panose="020B0503020204020204" pitchFamily="34" charset="-122"/>
                          <a:ea typeface="微软雅黑" panose="020B0503020204020204" pitchFamily="34" charset="-122"/>
                        </a:rPr>
                        <a:t>；对仅骨转移患者疗效更显著，延长患者</a:t>
                      </a:r>
                      <a:r>
                        <a:rPr lang="en-US" altLang="zh-CN" sz="1200" b="0" dirty="0">
                          <a:solidFill>
                            <a:schemeClr val="tx1"/>
                          </a:solidFill>
                          <a:latin typeface="微软雅黑" panose="020B0503020204020204" pitchFamily="34" charset="-122"/>
                          <a:ea typeface="微软雅黑" panose="020B0503020204020204" pitchFamily="34" charset="-122"/>
                        </a:rPr>
                        <a:t>PFS</a:t>
                      </a:r>
                      <a:r>
                        <a:rPr lang="zh-CN" altLang="en-US" sz="1200" b="1" dirty="0">
                          <a:solidFill>
                            <a:schemeClr val="tx1"/>
                          </a:solidFill>
                          <a:latin typeface="微软雅黑" panose="020B0503020204020204" pitchFamily="34" charset="-122"/>
                          <a:ea typeface="微软雅黑" panose="020B0503020204020204" pitchFamily="34" charset="-122"/>
                        </a:rPr>
                        <a:t>超两年</a:t>
                      </a:r>
                      <a:endParaRPr lang="en-US" altLang="zh-CN" sz="800" b="1" dirty="0">
                        <a:solidFill>
                          <a:srgbClr val="C00000"/>
                        </a:solidFill>
                        <a:latin typeface="微软雅黑" panose="020B0503020204020204" pitchFamily="34" charset="-122"/>
                        <a:ea typeface="微软雅黑" panose="020B0503020204020204" pitchFamily="34" charset="-122"/>
                      </a:endParaRPr>
                    </a:p>
                  </a:txBody>
                  <a:tcPr marR="0" anchor="ctr">
                    <a:cell3D prstMaterial="dkEdge">
                      <a:bevel prst="coolSlant"/>
                      <a:lightRig rig="flood" dir="t"/>
                    </a:cell3D>
                  </a:tcPr>
                </a:tc>
                <a:extLst>
                  <a:ext uri="{0D108BD9-81ED-4DB2-BD59-A6C34878D82A}">
                    <a16:rowId xmlns:a16="http://schemas.microsoft.com/office/drawing/2014/main" val="2227486270"/>
                  </a:ext>
                </a:extLst>
              </a:tr>
              <a:tr h="348449">
                <a:tc vMerge="1">
                  <a:txBody>
                    <a:bodyPr/>
                    <a:lstStyle/>
                    <a:p>
                      <a:endParaRPr lang="zh-CN" altLang="en-US"/>
                    </a:p>
                  </a:txBody>
                  <a:tcPr/>
                </a:tc>
                <a:tc>
                  <a:txBody>
                    <a:bodyPr/>
                    <a:lstStyle/>
                    <a:p>
                      <a:pPr marL="0" marR="0" lvl="0" indent="0" algn="l" defTabSz="914400" rtl="0" eaLnBrk="1" fontAlgn="auto" latinLnBrk="0" hangingPunct="1">
                        <a:lnSpc>
                          <a:spcPct val="100000"/>
                        </a:lnSpc>
                        <a:spcBef>
                          <a:spcPts val="600"/>
                        </a:spcBef>
                        <a:spcAft>
                          <a:spcPts val="0"/>
                        </a:spcAft>
                        <a:buClrTx/>
                        <a:buSzTx/>
                        <a:buFont typeface="+mj-lt"/>
                        <a:buNone/>
                        <a:tabLst/>
                        <a:defRPr/>
                      </a:pPr>
                      <a:r>
                        <a:rPr lang="en-US" altLang="zh-CN" sz="1050" b="0" dirty="0">
                          <a:solidFill>
                            <a:srgbClr val="0047BB"/>
                          </a:solidFill>
                          <a:latin typeface="微软雅黑" panose="020B0503020204020204" pitchFamily="34" charset="-122"/>
                          <a:ea typeface="微软雅黑" panose="020B0503020204020204" pitchFamily="34" charset="-122"/>
                        </a:rPr>
                        <a:t>5. </a:t>
                      </a:r>
                      <a:r>
                        <a:rPr lang="zh-CN" altLang="en-US" sz="1050" b="0" dirty="0">
                          <a:solidFill>
                            <a:srgbClr val="0047BB"/>
                          </a:solidFill>
                          <a:latin typeface="微软雅黑" panose="020B0503020204020204" pitchFamily="34" charset="-122"/>
                          <a:ea typeface="微软雅黑" panose="020B0503020204020204" pitchFamily="34" charset="-122"/>
                        </a:rPr>
                        <a:t>指南推荐情况</a:t>
                      </a:r>
                      <a:endParaRPr lang="en-US" altLang="zh-CN" sz="1050" b="0" dirty="0">
                        <a:solidFill>
                          <a:srgbClr val="0047BB"/>
                        </a:solidFill>
                        <a:latin typeface="微软雅黑" panose="020B0503020204020204" pitchFamily="34" charset="-122"/>
                        <a:ea typeface="微软雅黑" panose="020B0503020204020204" pitchFamily="34" charset="-122"/>
                      </a:endParaRPr>
                    </a:p>
                  </a:txBody>
                  <a:tcPr marL="36000" marR="0" anchor="ct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zh-CN" altLang="en-US" sz="1200" b="0" dirty="0">
                          <a:solidFill>
                            <a:schemeClr val="tx1"/>
                          </a:solidFill>
                          <a:latin typeface="微软雅黑" panose="020B0503020204020204" pitchFamily="34" charset="-122"/>
                          <a:ea typeface="微软雅黑" panose="020B0503020204020204" pitchFamily="34" charset="-122"/>
                        </a:rPr>
                        <a:t>一线标准治疗方案，国内外权威指南</a:t>
                      </a:r>
                      <a:r>
                        <a:rPr lang="zh-CN" altLang="en-US" sz="1200" b="1" dirty="0">
                          <a:solidFill>
                            <a:schemeClr val="tx1"/>
                          </a:solidFill>
                          <a:latin typeface="微软雅黑" panose="020B0503020204020204" pitchFamily="34" charset="-122"/>
                          <a:ea typeface="微软雅黑" panose="020B0503020204020204" pitchFamily="34" charset="-122"/>
                        </a:rPr>
                        <a:t>一致推荐</a:t>
                      </a:r>
                      <a:endParaRPr lang="en-US" altLang="zh-CN" sz="1200" b="1" dirty="0">
                        <a:solidFill>
                          <a:schemeClr val="tx1"/>
                        </a:solidFill>
                        <a:latin typeface="微软雅黑" panose="020B0503020204020204" pitchFamily="34" charset="-122"/>
                        <a:ea typeface="微软雅黑" panose="020B0503020204020204" pitchFamily="34" charset="-122"/>
                      </a:endParaRPr>
                    </a:p>
                  </a:txBody>
                  <a:tcPr marR="0" anchor="ctr">
                    <a:cell3D prstMaterial="dkEdge">
                      <a:bevel prst="coolSlant"/>
                      <a:lightRig rig="flood" dir="t"/>
                    </a:cell3D>
                  </a:tcPr>
                </a:tc>
                <a:extLst>
                  <a:ext uri="{0D108BD9-81ED-4DB2-BD59-A6C34878D82A}">
                    <a16:rowId xmlns:a16="http://schemas.microsoft.com/office/drawing/2014/main" val="3416260988"/>
                  </a:ext>
                </a:extLst>
              </a:tr>
              <a:tr h="348449">
                <a:tc rowSpan="2">
                  <a:txBody>
                    <a:bodyPr/>
                    <a:lstStyle/>
                    <a:p>
                      <a:pPr marL="0" indent="0" algn="ctr">
                        <a:buFont typeface="+mj-lt"/>
                        <a:buNone/>
                      </a:pPr>
                      <a:r>
                        <a:rPr lang="zh-CN" altLang="en-US" sz="1400" b="1" dirty="0">
                          <a:latin typeface="微软雅黑" panose="020B0503020204020204" pitchFamily="34" charset="-122"/>
                          <a:ea typeface="微软雅黑" panose="020B0503020204020204" pitchFamily="34" charset="-122"/>
                        </a:rPr>
                        <a:t>经济性</a:t>
                      </a:r>
                    </a:p>
                  </a:txBody>
                  <a:tcPr anchor="ctr">
                    <a:cell3D prstMaterial="dkEdge">
                      <a:bevel prst="cross"/>
                      <a:lightRig rig="flood" dir="t"/>
                    </a:cell3D>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600"/>
                        </a:spcBef>
                        <a:spcAft>
                          <a:spcPts val="0"/>
                        </a:spcAft>
                        <a:buClrTx/>
                        <a:buSzTx/>
                        <a:buFont typeface="+mj-lt"/>
                        <a:buNone/>
                        <a:tabLst/>
                        <a:defRPr/>
                      </a:pPr>
                      <a:r>
                        <a:rPr lang="en-US" altLang="zh-CN" sz="1050" b="0" kern="1200" dirty="0">
                          <a:solidFill>
                            <a:srgbClr val="0047BB"/>
                          </a:solidFill>
                          <a:latin typeface="微软雅黑" panose="020B0503020204020204" pitchFamily="34" charset="-122"/>
                          <a:ea typeface="微软雅黑" panose="020B0503020204020204" pitchFamily="34" charset="-122"/>
                          <a:cs typeface="+mn-cs"/>
                        </a:rPr>
                        <a:t>6. </a:t>
                      </a:r>
                      <a:r>
                        <a:rPr lang="zh-CN" altLang="en-US" sz="1050" b="0" kern="1200" dirty="0">
                          <a:solidFill>
                            <a:srgbClr val="0047BB"/>
                          </a:solidFill>
                          <a:latin typeface="微软雅黑" panose="020B0503020204020204" pitchFamily="34" charset="-122"/>
                          <a:ea typeface="微软雅黑" panose="020B0503020204020204" pitchFamily="34" charset="-122"/>
                          <a:cs typeface="+mn-cs"/>
                        </a:rPr>
                        <a:t>治疗费用</a:t>
                      </a:r>
                      <a:endParaRPr lang="en-US" altLang="zh-CN" sz="1050" b="0" kern="1200" dirty="0">
                        <a:solidFill>
                          <a:srgbClr val="0047BB"/>
                        </a:solidFill>
                        <a:latin typeface="微软雅黑" panose="020B0503020204020204" pitchFamily="34" charset="-122"/>
                        <a:ea typeface="微软雅黑" panose="020B0503020204020204" pitchFamily="34" charset="-122"/>
                        <a:cs typeface="+mn-cs"/>
                      </a:endParaRPr>
                    </a:p>
                  </a:txBody>
                  <a:tcPr marL="36000" marR="0" anchor="ctr">
                    <a:cell3D prstMaterial="dkEdge">
                      <a:bevel prst="coolSlant"/>
                      <a:lightRig rig="flood" dir="t"/>
                    </a:cell3D>
                  </a:tcPr>
                </a:tc>
                <a:tc>
                  <a:txBody>
                    <a:bodyPr/>
                    <a:lstStyle/>
                    <a:p>
                      <a:pPr marL="0" indent="0">
                        <a:spcBef>
                          <a:spcPts val="600"/>
                        </a:spcBef>
                        <a:buFont typeface="Arial" panose="020B0604020202020204" pitchFamily="34" charset="0"/>
                        <a:buNone/>
                      </a:pPr>
                      <a:r>
                        <a:rPr lang="zh-CN" altLang="en-US" sz="1200" b="0" kern="1200" dirty="0">
                          <a:solidFill>
                            <a:schemeClr val="tx1"/>
                          </a:solidFill>
                          <a:latin typeface="微软雅黑" panose="020B0503020204020204" pitchFamily="34" charset="-122"/>
                          <a:ea typeface="微软雅黑" panose="020B0503020204020204" pitchFamily="34" charset="-122"/>
                          <a:cs typeface="+mn-cs"/>
                        </a:rPr>
                        <a:t>略</a:t>
                      </a:r>
                      <a:endParaRPr lang="en-US" altLang="zh-CN" sz="1200" b="0" kern="1200" dirty="0">
                        <a:solidFill>
                          <a:schemeClr val="tx1"/>
                        </a:solidFill>
                        <a:latin typeface="微软雅黑" panose="020B0503020204020204" pitchFamily="34" charset="-122"/>
                        <a:ea typeface="微软雅黑" panose="020B0503020204020204" pitchFamily="34" charset="-122"/>
                        <a:cs typeface="+mn-cs"/>
                      </a:endParaRPr>
                    </a:p>
                  </a:txBody>
                  <a:tcPr marR="0" anchor="ctr">
                    <a:cell3D prstMaterial="dkEdge">
                      <a:bevel prst="coolSlant"/>
                      <a:lightRig rig="flood" dir="t"/>
                    </a:cell3D>
                  </a:tcPr>
                </a:tc>
                <a:extLst>
                  <a:ext uri="{0D108BD9-81ED-4DB2-BD59-A6C34878D82A}">
                    <a16:rowId xmlns:a16="http://schemas.microsoft.com/office/drawing/2014/main" val="3192339068"/>
                  </a:ext>
                </a:extLst>
              </a:tr>
              <a:tr h="348449">
                <a:tc vMerge="1">
                  <a:txBody>
                    <a:bodyPr/>
                    <a:lstStyle/>
                    <a:p>
                      <a:endParaRPr lang="zh-CN" altLang="en-US"/>
                    </a:p>
                  </a:txBody>
                  <a:tcPr/>
                </a:tc>
                <a:tc>
                  <a:txBody>
                    <a:bodyPr/>
                    <a:lstStyle/>
                    <a:p>
                      <a:pPr marL="0" marR="0" lvl="0" indent="0" algn="l" defTabSz="914400" rtl="0" eaLnBrk="1" fontAlgn="auto" latinLnBrk="0" hangingPunct="1">
                        <a:lnSpc>
                          <a:spcPct val="100000"/>
                        </a:lnSpc>
                        <a:spcBef>
                          <a:spcPts val="600"/>
                        </a:spcBef>
                        <a:spcAft>
                          <a:spcPts val="0"/>
                        </a:spcAft>
                        <a:buClrTx/>
                        <a:buSzTx/>
                        <a:buFont typeface="+mj-lt"/>
                        <a:buNone/>
                        <a:tabLst/>
                        <a:defRPr/>
                      </a:pPr>
                      <a:r>
                        <a:rPr lang="en-US" altLang="zh-CN" sz="1050" b="0" kern="1200" dirty="0">
                          <a:solidFill>
                            <a:srgbClr val="0047BB"/>
                          </a:solidFill>
                          <a:latin typeface="微软雅黑" panose="020B0503020204020204" pitchFamily="34" charset="-122"/>
                          <a:ea typeface="微软雅黑" panose="020B0503020204020204" pitchFamily="34" charset="-122"/>
                          <a:cs typeface="+mn-cs"/>
                        </a:rPr>
                        <a:t>7. </a:t>
                      </a:r>
                      <a:r>
                        <a:rPr lang="zh-CN" altLang="en-US" sz="1050" b="0" kern="1200" dirty="0">
                          <a:solidFill>
                            <a:srgbClr val="0047BB"/>
                          </a:solidFill>
                          <a:latin typeface="微软雅黑" panose="020B0503020204020204" pitchFamily="34" charset="-122"/>
                          <a:ea typeface="微软雅黑" panose="020B0503020204020204" pitchFamily="34" charset="-122"/>
                          <a:cs typeface="+mn-cs"/>
                        </a:rPr>
                        <a:t>费用优势</a:t>
                      </a:r>
                      <a:endParaRPr lang="en-US" altLang="zh-CN" sz="1050" b="0" kern="1200" dirty="0">
                        <a:solidFill>
                          <a:srgbClr val="0047BB"/>
                        </a:solidFill>
                        <a:latin typeface="微软雅黑" panose="020B0503020204020204" pitchFamily="34" charset="-122"/>
                        <a:ea typeface="微软雅黑" panose="020B0503020204020204" pitchFamily="34" charset="-122"/>
                        <a:cs typeface="+mn-cs"/>
                      </a:endParaRPr>
                    </a:p>
                  </a:txBody>
                  <a:tcPr marL="36000" marR="0" anchor="ct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zh-CN" altLang="en-US" sz="1200" b="0" kern="1200" dirty="0">
                          <a:solidFill>
                            <a:schemeClr val="tx1"/>
                          </a:solidFill>
                          <a:latin typeface="微软雅黑" panose="020B0503020204020204" pitchFamily="34" charset="-122"/>
                          <a:ea typeface="微软雅黑" panose="020B0503020204020204" pitchFamily="34" charset="-122"/>
                          <a:cs typeface="+mn-cs"/>
                        </a:rPr>
                        <a:t>略</a:t>
                      </a:r>
                      <a:endParaRPr lang="en-US" altLang="zh-CN" sz="1200" b="0" kern="1200" dirty="0">
                        <a:solidFill>
                          <a:schemeClr val="tx1"/>
                        </a:solidFill>
                        <a:latin typeface="微软雅黑" panose="020B0503020204020204" pitchFamily="34" charset="-122"/>
                        <a:ea typeface="微软雅黑" panose="020B0503020204020204" pitchFamily="34" charset="-122"/>
                        <a:cs typeface="+mn-cs"/>
                      </a:endParaRPr>
                    </a:p>
                  </a:txBody>
                  <a:tcPr marR="0" anchor="ctr">
                    <a:cell3D prstMaterial="dkEdge">
                      <a:bevel prst="coolSlant"/>
                      <a:lightRig rig="flood" dir="t"/>
                    </a:cell3D>
                  </a:tcPr>
                </a:tc>
                <a:extLst>
                  <a:ext uri="{0D108BD9-81ED-4DB2-BD59-A6C34878D82A}">
                    <a16:rowId xmlns:a16="http://schemas.microsoft.com/office/drawing/2014/main" val="3437960062"/>
                  </a:ext>
                </a:extLst>
              </a:tr>
              <a:tr h="402754">
                <a:tc rowSpan="2">
                  <a:txBody>
                    <a:bodyPr/>
                    <a:lstStyle/>
                    <a:p>
                      <a:pPr marL="0" lvl="0" indent="0" algn="ctr">
                        <a:lnSpc>
                          <a:spcPct val="100000"/>
                        </a:lnSpc>
                        <a:spcBef>
                          <a:spcPts val="800"/>
                        </a:spcBef>
                        <a:buFont typeface="+mj-lt"/>
                        <a:buNone/>
                      </a:pPr>
                      <a:r>
                        <a:rPr lang="zh-CN" altLang="en-US" sz="1400" b="1" dirty="0">
                          <a:latin typeface="微软雅黑" panose="020B0503020204020204" pitchFamily="34" charset="-122"/>
                          <a:ea typeface="微软雅黑" panose="020B0503020204020204" pitchFamily="34" charset="-122"/>
                        </a:rPr>
                        <a:t>创新性</a:t>
                      </a:r>
                    </a:p>
                  </a:txBody>
                  <a:tcPr anchor="ctr">
                    <a:cell3D prstMaterial="dkEdge">
                      <a:bevel prst="cross"/>
                      <a:lightRig rig="flood" dir="t"/>
                    </a:cell3D>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600"/>
                        </a:spcBef>
                        <a:spcAft>
                          <a:spcPts val="0"/>
                        </a:spcAft>
                        <a:buClrTx/>
                        <a:buSzTx/>
                        <a:buFont typeface="+mj-lt"/>
                        <a:buNone/>
                        <a:tabLst/>
                        <a:defRPr/>
                      </a:pPr>
                      <a:r>
                        <a:rPr lang="en-US" altLang="zh-CN" sz="1050" b="0" kern="1200" dirty="0">
                          <a:solidFill>
                            <a:srgbClr val="0047BB"/>
                          </a:solidFill>
                          <a:latin typeface="微软雅黑" panose="020B0503020204020204" pitchFamily="34" charset="-122"/>
                          <a:ea typeface="微软雅黑" panose="020B0503020204020204" pitchFamily="34" charset="-122"/>
                          <a:cs typeface="+mn-cs"/>
                        </a:rPr>
                        <a:t>8. </a:t>
                      </a:r>
                      <a:r>
                        <a:rPr lang="zh-CN" altLang="en-US" sz="1050" b="0" kern="1200" dirty="0">
                          <a:solidFill>
                            <a:srgbClr val="0047BB"/>
                          </a:solidFill>
                          <a:latin typeface="微软雅黑" panose="020B0503020204020204" pitchFamily="34" charset="-122"/>
                          <a:ea typeface="微软雅黑" panose="020B0503020204020204" pitchFamily="34" charset="-122"/>
                          <a:cs typeface="+mn-cs"/>
                        </a:rPr>
                        <a:t>创新程度</a:t>
                      </a:r>
                      <a:endParaRPr lang="en-US" altLang="zh-CN" sz="1050" b="0" kern="1200" dirty="0">
                        <a:solidFill>
                          <a:srgbClr val="0047BB"/>
                        </a:solidFill>
                        <a:latin typeface="微软雅黑" panose="020B0503020204020204" pitchFamily="34" charset="-122"/>
                        <a:ea typeface="微软雅黑" panose="020B0503020204020204" pitchFamily="34" charset="-122"/>
                        <a:cs typeface="+mn-cs"/>
                      </a:endParaRPr>
                    </a:p>
                  </a:txBody>
                  <a:tcPr marL="36000" marR="0" anchor="ctr">
                    <a:cell3D prstMaterial="dkEdge">
                      <a:bevel prst="coolSlant"/>
                      <a:lightRig rig="flood" dir="t"/>
                    </a:cell3D>
                  </a:tcPr>
                </a:tc>
                <a:tc>
                  <a:txBody>
                    <a:bodyPr/>
                    <a:lstStyle/>
                    <a:p>
                      <a:pPr marL="0" indent="0">
                        <a:spcBef>
                          <a:spcPts val="600"/>
                        </a:spcBef>
                        <a:buFont typeface="Arial" panose="020B0604020202020204" pitchFamily="34" charset="0"/>
                        <a:buNone/>
                      </a:pPr>
                      <a:r>
                        <a:rPr lang="zh-CN" altLang="en-US" sz="1200" b="1" dirty="0">
                          <a:solidFill>
                            <a:schemeClr val="tx1"/>
                          </a:solidFill>
                          <a:latin typeface="微软雅黑" panose="020B0503020204020204" pitchFamily="34" charset="-122"/>
                          <a:ea typeface="微软雅黑" panose="020B0503020204020204" pitchFamily="34" charset="-122"/>
                        </a:rPr>
                        <a:t>全球及中国首个</a:t>
                      </a:r>
                      <a:r>
                        <a:rPr lang="en-US" altLang="zh-CN" sz="1200" b="0" dirty="0">
                          <a:solidFill>
                            <a:schemeClr val="tx1"/>
                          </a:solidFill>
                          <a:latin typeface="微软雅黑" panose="020B0503020204020204" pitchFamily="34" charset="-122"/>
                          <a:ea typeface="微软雅黑" panose="020B0503020204020204" pitchFamily="34" charset="-122"/>
                        </a:rPr>
                        <a:t>CDK4/6</a:t>
                      </a:r>
                      <a:r>
                        <a:rPr lang="zh-CN" altLang="en-US" sz="1200" b="0" dirty="0">
                          <a:solidFill>
                            <a:schemeClr val="tx1"/>
                          </a:solidFill>
                          <a:latin typeface="微软雅黑" panose="020B0503020204020204" pitchFamily="34" charset="-122"/>
                          <a:ea typeface="微软雅黑" panose="020B0503020204020204" pitchFamily="34" charset="-122"/>
                        </a:rPr>
                        <a:t>抑制剂，荣获国内外多个奖项和认可</a:t>
                      </a:r>
                      <a:endParaRPr lang="en-US" altLang="zh-CN" sz="1200" b="1" dirty="0">
                        <a:solidFill>
                          <a:schemeClr val="tx1"/>
                        </a:solidFill>
                        <a:latin typeface="微软雅黑" panose="020B0503020204020204" pitchFamily="34" charset="-122"/>
                        <a:ea typeface="微软雅黑" panose="020B0503020204020204" pitchFamily="34" charset="-122"/>
                      </a:endParaRPr>
                    </a:p>
                  </a:txBody>
                  <a:tcPr marR="0" anchor="ctr">
                    <a:cell3D prstMaterial="dkEdge">
                      <a:bevel prst="coolSlant"/>
                      <a:lightRig rig="flood" dir="t"/>
                    </a:cell3D>
                  </a:tcPr>
                </a:tc>
                <a:extLst>
                  <a:ext uri="{0D108BD9-81ED-4DB2-BD59-A6C34878D82A}">
                    <a16:rowId xmlns:a16="http://schemas.microsoft.com/office/drawing/2014/main" val="1691435705"/>
                  </a:ext>
                </a:extLst>
              </a:tr>
              <a:tr h="348449">
                <a:tc vMerge="1">
                  <a:txBody>
                    <a:bodyPr/>
                    <a:lstStyle/>
                    <a:p>
                      <a:endParaRPr lang="zh-CN" altLang="en-US"/>
                    </a:p>
                  </a:txBody>
                  <a:tcPr/>
                </a:tc>
                <a:tc>
                  <a:txBody>
                    <a:bodyPr/>
                    <a:lstStyle/>
                    <a:p>
                      <a:pPr marL="0" marR="0" lvl="0" indent="0" algn="l" defTabSz="914400" rtl="0" eaLnBrk="1" fontAlgn="auto" latinLnBrk="0" hangingPunct="1">
                        <a:lnSpc>
                          <a:spcPct val="100000"/>
                        </a:lnSpc>
                        <a:spcBef>
                          <a:spcPts val="600"/>
                        </a:spcBef>
                        <a:spcAft>
                          <a:spcPts val="0"/>
                        </a:spcAft>
                        <a:buClrTx/>
                        <a:buSzTx/>
                        <a:buFont typeface="+mj-lt"/>
                        <a:buNone/>
                        <a:tabLst/>
                        <a:defRPr/>
                      </a:pPr>
                      <a:r>
                        <a:rPr lang="en-US" altLang="zh-CN" sz="1050" b="0" kern="1200" dirty="0">
                          <a:solidFill>
                            <a:srgbClr val="0047BB"/>
                          </a:solidFill>
                          <a:latin typeface="微软雅黑" panose="020B0503020204020204" pitchFamily="34" charset="-122"/>
                          <a:ea typeface="微软雅黑" panose="020B0503020204020204" pitchFamily="34" charset="-122"/>
                          <a:cs typeface="+mn-cs"/>
                        </a:rPr>
                        <a:t>9. </a:t>
                      </a:r>
                      <a:r>
                        <a:rPr lang="zh-CN" altLang="en-US" sz="1050" b="0" kern="1200" dirty="0">
                          <a:solidFill>
                            <a:srgbClr val="0047BB"/>
                          </a:solidFill>
                          <a:latin typeface="微软雅黑" panose="020B0503020204020204" pitchFamily="34" charset="-122"/>
                          <a:ea typeface="微软雅黑" panose="020B0503020204020204" pitchFamily="34" charset="-122"/>
                          <a:cs typeface="+mn-cs"/>
                        </a:rPr>
                        <a:t>临床适用性</a:t>
                      </a:r>
                      <a:endParaRPr lang="en-US" altLang="zh-CN" sz="1050" b="0" kern="1200" dirty="0">
                        <a:solidFill>
                          <a:srgbClr val="0047BB"/>
                        </a:solidFill>
                        <a:latin typeface="微软雅黑" panose="020B0503020204020204" pitchFamily="34" charset="-122"/>
                        <a:ea typeface="微软雅黑" panose="020B0503020204020204" pitchFamily="34" charset="-122"/>
                        <a:cs typeface="+mn-cs"/>
                      </a:endParaRPr>
                    </a:p>
                  </a:txBody>
                  <a:tcPr marL="36000" marR="0" anchor="ctr">
                    <a:cell3D prstMaterial="dkEdge">
                      <a:bevel prst="coolSlant"/>
                      <a:lightRig rig="flood" dir="t"/>
                    </a:cell3D>
                  </a:tcPr>
                </a:tc>
                <a:tc>
                  <a:txBody>
                    <a:bodyPr/>
                    <a:lstStyle/>
                    <a:p>
                      <a:pPr marL="0" indent="0">
                        <a:spcBef>
                          <a:spcPts val="600"/>
                        </a:spcBef>
                        <a:buFont typeface="Arial" panose="020B0604020202020204" pitchFamily="34" charset="0"/>
                        <a:buNone/>
                      </a:pPr>
                      <a:r>
                        <a:rPr lang="zh-CN" altLang="en-US" sz="1200" b="0" dirty="0">
                          <a:solidFill>
                            <a:schemeClr val="tx1"/>
                          </a:solidFill>
                          <a:latin typeface="微软雅黑" panose="020B0503020204020204" pitchFamily="34" charset="-122"/>
                          <a:ea typeface="微软雅黑" panose="020B0503020204020204" pitchFamily="34" charset="-122"/>
                        </a:rPr>
                        <a:t>精准双靶向，实现患者</a:t>
                      </a:r>
                      <a:r>
                        <a:rPr lang="zh-CN" altLang="en-US" sz="1200" b="1" dirty="0">
                          <a:solidFill>
                            <a:schemeClr val="tx1"/>
                          </a:solidFill>
                          <a:latin typeface="微软雅黑" panose="020B0503020204020204" pitchFamily="34" charset="-122"/>
                          <a:ea typeface="微软雅黑" panose="020B0503020204020204" pitchFamily="34" charset="-122"/>
                        </a:rPr>
                        <a:t>疗效全面获益</a:t>
                      </a:r>
                      <a:r>
                        <a:rPr lang="zh-CN" altLang="en-US" sz="1200" b="0" dirty="0">
                          <a:solidFill>
                            <a:schemeClr val="tx1"/>
                          </a:solidFill>
                          <a:latin typeface="微软雅黑" panose="020B0503020204020204" pitchFamily="34" charset="-122"/>
                          <a:ea typeface="微软雅黑" panose="020B0503020204020204" pitchFamily="34" charset="-122"/>
                        </a:rPr>
                        <a:t>；高选择性抑制肿瘤细胞增殖，</a:t>
                      </a:r>
                      <a:r>
                        <a:rPr lang="zh-CN" altLang="en-US" sz="1200" b="1" dirty="0">
                          <a:solidFill>
                            <a:schemeClr val="tx1"/>
                          </a:solidFill>
                          <a:latin typeface="微软雅黑" panose="020B0503020204020204" pitchFamily="34" charset="-122"/>
                          <a:ea typeface="微软雅黑" panose="020B0503020204020204" pitchFamily="34" charset="-122"/>
                        </a:rPr>
                        <a:t>提升安全性</a:t>
                      </a:r>
                      <a:r>
                        <a:rPr lang="zh-CN" altLang="en-US" sz="1200" b="0" dirty="0">
                          <a:solidFill>
                            <a:schemeClr val="tx1"/>
                          </a:solidFill>
                          <a:latin typeface="微软雅黑" panose="020B0503020204020204" pitchFamily="34" charset="-122"/>
                          <a:ea typeface="微软雅黑" panose="020B0503020204020204" pitchFamily="34" charset="-122"/>
                        </a:rPr>
                        <a:t>；创新作用机制不损伤</a:t>
                      </a:r>
                      <a:r>
                        <a:rPr lang="en-US" altLang="zh-CN" sz="1200" b="0" dirty="0">
                          <a:solidFill>
                            <a:schemeClr val="tx1"/>
                          </a:solidFill>
                          <a:latin typeface="微软雅黑" panose="020B0503020204020204" pitchFamily="34" charset="-122"/>
                          <a:ea typeface="微软雅黑" panose="020B0503020204020204" pitchFamily="34" charset="-122"/>
                        </a:rPr>
                        <a:t>DNA</a:t>
                      </a:r>
                      <a:r>
                        <a:rPr lang="zh-CN" altLang="en-US" sz="1200" b="0" dirty="0">
                          <a:solidFill>
                            <a:schemeClr val="tx1"/>
                          </a:solidFill>
                          <a:latin typeface="微软雅黑" panose="020B0503020204020204" pitchFamily="34" charset="-122"/>
                          <a:ea typeface="微软雅黑" panose="020B0503020204020204" pitchFamily="34" charset="-122"/>
                        </a:rPr>
                        <a:t>，</a:t>
                      </a:r>
                      <a:r>
                        <a:rPr lang="zh-CN" altLang="en-US" sz="1200" b="1" dirty="0">
                          <a:solidFill>
                            <a:schemeClr val="tx1"/>
                          </a:solidFill>
                          <a:latin typeface="微软雅黑" panose="020B0503020204020204" pitchFamily="34" charset="-122"/>
                          <a:ea typeface="微软雅黑" panose="020B0503020204020204" pitchFamily="34" charset="-122"/>
                        </a:rPr>
                        <a:t>改善患者生活质量、提高依从性</a:t>
                      </a:r>
                      <a:endParaRPr lang="en-US" altLang="zh-CN" sz="1200" b="1" dirty="0">
                        <a:solidFill>
                          <a:schemeClr val="tx1"/>
                        </a:solidFill>
                        <a:latin typeface="微软雅黑" panose="020B0503020204020204" pitchFamily="34" charset="-122"/>
                        <a:ea typeface="微软雅黑" panose="020B0503020204020204" pitchFamily="34" charset="-122"/>
                      </a:endParaRPr>
                    </a:p>
                  </a:txBody>
                  <a:tcPr marR="0" anchor="ctr">
                    <a:cell3D prstMaterial="dkEdge">
                      <a:bevel prst="coolSlant"/>
                      <a:lightRig rig="flood" dir="t"/>
                    </a:cell3D>
                  </a:tcPr>
                </a:tc>
                <a:extLst>
                  <a:ext uri="{0D108BD9-81ED-4DB2-BD59-A6C34878D82A}">
                    <a16:rowId xmlns:a16="http://schemas.microsoft.com/office/drawing/2014/main" val="799612138"/>
                  </a:ext>
                </a:extLst>
              </a:tr>
              <a:tr h="348449">
                <a:tc rowSpan="4">
                  <a:txBody>
                    <a:bodyPr/>
                    <a:lstStyle/>
                    <a:p>
                      <a:pPr marL="0" indent="0" algn="ctr">
                        <a:buFont typeface="+mj-lt"/>
                        <a:buNone/>
                      </a:pPr>
                      <a:r>
                        <a:rPr lang="zh-CN" altLang="en-US" sz="1400" b="1" dirty="0">
                          <a:latin typeface="微软雅黑" panose="020B0503020204020204" pitchFamily="34" charset="-122"/>
                          <a:ea typeface="微软雅黑" panose="020B0503020204020204" pitchFamily="34" charset="-122"/>
                        </a:rPr>
                        <a:t>公平性</a:t>
                      </a:r>
                      <a:endParaRPr lang="zh-CN" altLang="en-US" sz="1400" b="1" dirty="0">
                        <a:solidFill>
                          <a:schemeClr val="tx1"/>
                        </a:solidFill>
                        <a:latin typeface="微软雅黑" panose="020B0503020204020204" pitchFamily="34" charset="-122"/>
                        <a:ea typeface="微软雅黑" panose="020B0503020204020204" pitchFamily="34" charset="-122"/>
                      </a:endParaRPr>
                    </a:p>
                  </a:txBody>
                  <a:tcPr anchor="ctr">
                    <a:cell3D prstMaterial="dkEdge">
                      <a:bevel prst="cross"/>
                      <a:lightRig rig="flood" dir="t"/>
                    </a:cell3D>
                    <a:solidFill>
                      <a:schemeClr val="accent2">
                        <a:lumMod val="20000"/>
                        <a:lumOff val="80000"/>
                      </a:schemeClr>
                    </a:solidFill>
                  </a:tcPr>
                </a:tc>
                <a:tc>
                  <a:txBody>
                    <a:bodyPr/>
                    <a:lstStyle/>
                    <a:p>
                      <a:pPr marL="180975" marR="0" lvl="0" indent="-180975" algn="l" defTabSz="914400" rtl="0" eaLnBrk="1" fontAlgn="auto" latinLnBrk="0" hangingPunct="1">
                        <a:lnSpc>
                          <a:spcPct val="100000"/>
                        </a:lnSpc>
                        <a:spcBef>
                          <a:spcPts val="600"/>
                        </a:spcBef>
                        <a:spcAft>
                          <a:spcPts val="0"/>
                        </a:spcAft>
                        <a:buClrTx/>
                        <a:buSzTx/>
                        <a:buFont typeface="+mj-lt"/>
                        <a:buAutoNum type="arabicPeriod" startAt="10"/>
                        <a:tabLst/>
                        <a:defRPr/>
                      </a:pPr>
                      <a:r>
                        <a:rPr lang="zh-CN" altLang="en-US" sz="1050" b="0" kern="1200" dirty="0">
                          <a:solidFill>
                            <a:srgbClr val="0047BB"/>
                          </a:solidFill>
                          <a:latin typeface="微软雅黑" panose="020B0503020204020204" pitchFamily="34" charset="-122"/>
                          <a:ea typeface="微软雅黑" panose="020B0503020204020204" pitchFamily="34" charset="-122"/>
                          <a:cs typeface="+mn-cs"/>
                        </a:rPr>
                        <a:t> 对公共健康影响</a:t>
                      </a:r>
                      <a:endParaRPr lang="en-US" altLang="zh-CN" sz="1050" b="0" kern="1200" dirty="0">
                        <a:solidFill>
                          <a:srgbClr val="0047BB"/>
                        </a:solidFill>
                        <a:latin typeface="微软雅黑" panose="020B0503020204020204" pitchFamily="34" charset="-122"/>
                        <a:ea typeface="微软雅黑" panose="020B0503020204020204" pitchFamily="34" charset="-122"/>
                        <a:cs typeface="+mn-cs"/>
                      </a:endParaRPr>
                    </a:p>
                  </a:txBody>
                  <a:tcPr marL="36000" marR="0" anchor="ctr">
                    <a:cell3D prstMaterial="dkEdge">
                      <a:bevel prst="coolSlant"/>
                      <a:lightRig rig="flood" dir="t"/>
                    </a:cell3D>
                  </a:tcPr>
                </a:tc>
                <a:tc>
                  <a:txBody>
                    <a:bodyPr/>
                    <a:lstStyle/>
                    <a:p>
                      <a:pPr marL="0" indent="0">
                        <a:spcBef>
                          <a:spcPts val="600"/>
                        </a:spcBef>
                        <a:buFont typeface="Arial" panose="020B0604020202020204" pitchFamily="34" charset="0"/>
                        <a:buNone/>
                      </a:pPr>
                      <a:r>
                        <a:rPr lang="zh-CN" altLang="en-US" sz="1200" b="0" dirty="0">
                          <a:solidFill>
                            <a:schemeClr val="tx1"/>
                          </a:solidFill>
                          <a:latin typeface="微软雅黑" panose="020B0503020204020204" pitchFamily="34" charset="-122"/>
                          <a:ea typeface="微软雅黑" panose="020B0503020204020204" pitchFamily="34" charset="-122"/>
                        </a:rPr>
                        <a:t>疗效佳、安全性优、不影响患者生活质量且便于临床管理，能为患者及其家庭带来更全面的获益</a:t>
                      </a:r>
                    </a:p>
                  </a:txBody>
                  <a:tcPr marR="0" anchor="ctr">
                    <a:cell3D prstMaterial="dkEdge">
                      <a:bevel prst="coolSlant"/>
                      <a:lightRig rig="flood" dir="t"/>
                    </a:cell3D>
                  </a:tcPr>
                </a:tc>
                <a:extLst>
                  <a:ext uri="{0D108BD9-81ED-4DB2-BD59-A6C34878D82A}">
                    <a16:rowId xmlns:a16="http://schemas.microsoft.com/office/drawing/2014/main" val="1709384427"/>
                  </a:ext>
                </a:extLst>
              </a:tr>
              <a:tr h="348449">
                <a:tc vMerge="1">
                  <a:txBody>
                    <a:bodyPr/>
                    <a:lstStyle/>
                    <a:p>
                      <a:endParaRPr lang="zh-CN" altLang="en-US"/>
                    </a:p>
                  </a:txBody>
                  <a:tcPr/>
                </a:tc>
                <a:tc>
                  <a:txBody>
                    <a:bodyPr/>
                    <a:lstStyle/>
                    <a:p>
                      <a:pPr marL="180975" marR="0" lvl="0" indent="-180975" algn="l" defTabSz="914400" rtl="0" eaLnBrk="1" fontAlgn="auto" latinLnBrk="0" hangingPunct="1">
                        <a:lnSpc>
                          <a:spcPct val="100000"/>
                        </a:lnSpc>
                        <a:spcBef>
                          <a:spcPts val="600"/>
                        </a:spcBef>
                        <a:spcAft>
                          <a:spcPts val="0"/>
                        </a:spcAft>
                        <a:buClrTx/>
                        <a:buSzTx/>
                        <a:buFont typeface="+mj-lt"/>
                        <a:buAutoNum type="arabicPeriod" startAt="11"/>
                        <a:tabLst/>
                        <a:defRPr/>
                      </a:pPr>
                      <a:r>
                        <a:rPr lang="zh-CN" altLang="en-US" sz="1050" b="0" kern="1200" dirty="0">
                          <a:solidFill>
                            <a:srgbClr val="0047BB"/>
                          </a:solidFill>
                          <a:latin typeface="微软雅黑" panose="020B0503020204020204" pitchFamily="34" charset="-122"/>
                          <a:ea typeface="微软雅黑" panose="020B0503020204020204" pitchFamily="34" charset="-122"/>
                          <a:cs typeface="+mn-cs"/>
                        </a:rPr>
                        <a:t> 符合保基本原则</a:t>
                      </a:r>
                      <a:endParaRPr lang="en-US" altLang="zh-CN" sz="1050" b="0" dirty="0">
                        <a:solidFill>
                          <a:srgbClr val="0047BB"/>
                        </a:solidFill>
                        <a:latin typeface="微软雅黑" panose="020B0503020204020204" pitchFamily="34" charset="-122"/>
                        <a:ea typeface="微软雅黑" panose="020B0503020204020204" pitchFamily="34" charset="-122"/>
                      </a:endParaRPr>
                    </a:p>
                  </a:txBody>
                  <a:tcPr marL="36000" marR="0" anchor="ct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zh-CN" altLang="en-US" sz="1200" b="0" dirty="0">
                          <a:solidFill>
                            <a:schemeClr val="tx1"/>
                          </a:solidFill>
                          <a:latin typeface="微软雅黑" panose="020B0503020204020204" pitchFamily="34" charset="-122"/>
                          <a:ea typeface="微软雅黑" panose="020B0503020204020204" pitchFamily="34" charset="-122"/>
                        </a:rPr>
                        <a:t>现行市场价已</a:t>
                      </a:r>
                      <a:r>
                        <a:rPr lang="zh-CN" altLang="en-US" sz="1200" b="1" dirty="0">
                          <a:solidFill>
                            <a:schemeClr val="tx1"/>
                          </a:solidFill>
                          <a:latin typeface="微软雅黑" panose="020B0503020204020204" pitchFamily="34" charset="-122"/>
                          <a:ea typeface="微软雅黑" panose="020B0503020204020204" pitchFamily="34" charset="-122"/>
                        </a:rPr>
                        <a:t>明显低于目录内产品及国际最低价</a:t>
                      </a:r>
                      <a:r>
                        <a:rPr lang="zh-CN" altLang="en-US" sz="1200" b="0" dirty="0">
                          <a:solidFill>
                            <a:schemeClr val="tx1"/>
                          </a:solidFill>
                          <a:latin typeface="微软雅黑" panose="020B0503020204020204" pitchFamily="34" charset="-122"/>
                          <a:ea typeface="微软雅黑" panose="020B0503020204020204" pitchFamily="34" charset="-122"/>
                        </a:rPr>
                        <a:t>，纳入医保目录</a:t>
                      </a:r>
                      <a:r>
                        <a:rPr lang="zh-CN" altLang="en-US" sz="1200" b="1" dirty="0">
                          <a:solidFill>
                            <a:schemeClr val="tx1"/>
                          </a:solidFill>
                          <a:latin typeface="微软雅黑" panose="020B0503020204020204" pitchFamily="34" charset="-122"/>
                          <a:ea typeface="微软雅黑" panose="020B0503020204020204" pitchFamily="34" charset="-122"/>
                        </a:rPr>
                        <a:t>节约</a:t>
                      </a:r>
                      <a:r>
                        <a:rPr lang="zh-CN" altLang="en-US" sz="1200" b="0" dirty="0">
                          <a:solidFill>
                            <a:schemeClr val="tx1"/>
                          </a:solidFill>
                          <a:latin typeface="微软雅黑" panose="020B0503020204020204" pitchFamily="34" charset="-122"/>
                          <a:ea typeface="微软雅黑" panose="020B0503020204020204" pitchFamily="34" charset="-122"/>
                        </a:rPr>
                        <a:t>医保基金，自</a:t>
                      </a:r>
                      <a:r>
                        <a:rPr lang="en-US" altLang="zh-CN" sz="1200" b="1" dirty="0">
                          <a:solidFill>
                            <a:schemeClr val="tx1"/>
                          </a:solidFill>
                          <a:latin typeface="微软雅黑" panose="020B0503020204020204" pitchFamily="34" charset="-122"/>
                          <a:ea typeface="微软雅黑" panose="020B0503020204020204" pitchFamily="34" charset="-122"/>
                        </a:rPr>
                        <a:t>2019</a:t>
                      </a:r>
                      <a:r>
                        <a:rPr lang="zh-CN" altLang="en-US" sz="1200" b="1" dirty="0">
                          <a:solidFill>
                            <a:schemeClr val="tx1"/>
                          </a:solidFill>
                          <a:latin typeface="微软雅黑" panose="020B0503020204020204" pitchFamily="34" charset="-122"/>
                          <a:ea typeface="微软雅黑" panose="020B0503020204020204" pitchFamily="34" charset="-122"/>
                        </a:rPr>
                        <a:t>年</a:t>
                      </a:r>
                      <a:r>
                        <a:rPr lang="zh-CN" altLang="en-US" sz="1200" b="0" dirty="0">
                          <a:solidFill>
                            <a:schemeClr val="tx1"/>
                          </a:solidFill>
                          <a:latin typeface="微软雅黑" panose="020B0503020204020204" pitchFamily="34" charset="-122"/>
                          <a:ea typeface="微软雅黑" panose="020B0503020204020204" pitchFamily="34" charset="-122"/>
                        </a:rPr>
                        <a:t>起已被</a:t>
                      </a:r>
                      <a:r>
                        <a:rPr lang="zh-CN" altLang="en-US" sz="1400" b="1" dirty="0">
                          <a:solidFill>
                            <a:srgbClr val="C00000"/>
                          </a:solidFill>
                          <a:latin typeface="微软雅黑" panose="020B0503020204020204" pitchFamily="34" charset="-122"/>
                          <a:ea typeface="微软雅黑" panose="020B0503020204020204" pitchFamily="34" charset="-122"/>
                        </a:rPr>
                        <a:t>近</a:t>
                      </a:r>
                      <a:r>
                        <a:rPr lang="en-US" altLang="zh-CN" sz="1400" b="1" dirty="0">
                          <a:solidFill>
                            <a:srgbClr val="C00000"/>
                          </a:solidFill>
                          <a:latin typeface="微软雅黑" panose="020B0503020204020204" pitchFamily="34" charset="-122"/>
                          <a:ea typeface="微软雅黑" panose="020B0503020204020204" pitchFamily="34" charset="-122"/>
                        </a:rPr>
                        <a:t>50</a:t>
                      </a:r>
                      <a:r>
                        <a:rPr lang="zh-CN" altLang="en-US" sz="1400" b="1" dirty="0">
                          <a:solidFill>
                            <a:srgbClr val="C00000"/>
                          </a:solidFill>
                          <a:latin typeface="微软雅黑" panose="020B0503020204020204" pitchFamily="34" charset="-122"/>
                          <a:ea typeface="微软雅黑" panose="020B0503020204020204" pitchFamily="34" charset="-122"/>
                        </a:rPr>
                        <a:t>个</a:t>
                      </a:r>
                      <a:r>
                        <a:rPr lang="zh-CN" altLang="en-US" sz="1200" b="0" dirty="0">
                          <a:solidFill>
                            <a:schemeClr val="tx1"/>
                          </a:solidFill>
                          <a:latin typeface="微软雅黑" panose="020B0503020204020204" pitchFamily="34" charset="-122"/>
                          <a:ea typeface="微软雅黑" panose="020B0503020204020204" pitchFamily="34" charset="-122"/>
                        </a:rPr>
                        <a:t>国家</a:t>
                      </a:r>
                      <a:r>
                        <a:rPr lang="en-US" altLang="zh-CN" sz="1200" b="0" dirty="0">
                          <a:solidFill>
                            <a:schemeClr val="tx1"/>
                          </a:solidFill>
                          <a:latin typeface="微软雅黑" panose="020B0503020204020204" pitchFamily="34" charset="-122"/>
                          <a:ea typeface="微软雅黑" panose="020B0503020204020204" pitchFamily="34" charset="-122"/>
                        </a:rPr>
                        <a:t>/</a:t>
                      </a:r>
                      <a:r>
                        <a:rPr lang="zh-CN" altLang="en-US" sz="1200" b="0" dirty="0">
                          <a:solidFill>
                            <a:schemeClr val="tx1"/>
                          </a:solidFill>
                          <a:latin typeface="微软雅黑" panose="020B0503020204020204" pitchFamily="34" charset="-122"/>
                          <a:ea typeface="微软雅黑" panose="020B0503020204020204" pitchFamily="34" charset="-122"/>
                        </a:rPr>
                        <a:t>地区纳入报销范围</a:t>
                      </a:r>
                    </a:p>
                  </a:txBody>
                  <a:tcPr marR="0" anchor="ctr">
                    <a:cell3D prstMaterial="dkEdge">
                      <a:bevel prst="coolSlant"/>
                      <a:lightRig rig="flood" dir="t"/>
                    </a:cell3D>
                  </a:tcPr>
                </a:tc>
                <a:extLst>
                  <a:ext uri="{0D108BD9-81ED-4DB2-BD59-A6C34878D82A}">
                    <a16:rowId xmlns:a16="http://schemas.microsoft.com/office/drawing/2014/main" val="4223013993"/>
                  </a:ext>
                </a:extLst>
              </a:tr>
              <a:tr h="348449">
                <a:tc vMerge="1">
                  <a:txBody>
                    <a:bodyPr/>
                    <a:lstStyle/>
                    <a:p>
                      <a:endParaRPr lang="zh-CN" altLang="en-US"/>
                    </a:p>
                  </a:txBody>
                  <a:tcPr/>
                </a:tc>
                <a:tc>
                  <a:txBody>
                    <a:bodyPr/>
                    <a:lstStyle/>
                    <a:p>
                      <a:pPr marL="180975" marR="0" lvl="0" indent="-180975" algn="l" defTabSz="914400" rtl="0" eaLnBrk="1" fontAlgn="auto" latinLnBrk="0" hangingPunct="1">
                        <a:lnSpc>
                          <a:spcPct val="100000"/>
                        </a:lnSpc>
                        <a:spcBef>
                          <a:spcPts val="600"/>
                        </a:spcBef>
                        <a:spcAft>
                          <a:spcPts val="0"/>
                        </a:spcAft>
                        <a:buClrTx/>
                        <a:buSzTx/>
                        <a:buFont typeface="+mj-lt"/>
                        <a:buAutoNum type="arabicPeriod" startAt="12"/>
                        <a:tabLst/>
                        <a:defRPr/>
                      </a:pPr>
                      <a:r>
                        <a:rPr lang="zh-CN" altLang="en-US" sz="1050" b="0" kern="1200" dirty="0">
                          <a:solidFill>
                            <a:srgbClr val="0047BB"/>
                          </a:solidFill>
                          <a:latin typeface="微软雅黑" panose="020B0503020204020204" pitchFamily="34" charset="-122"/>
                          <a:ea typeface="微软雅黑" panose="020B0503020204020204" pitchFamily="34" charset="-122"/>
                          <a:cs typeface="+mn-cs"/>
                        </a:rPr>
                        <a:t> 弥补目录短板</a:t>
                      </a:r>
                      <a:endParaRPr lang="en-US" altLang="zh-CN" sz="1050" b="0" dirty="0">
                        <a:solidFill>
                          <a:srgbClr val="0047BB"/>
                        </a:solidFill>
                        <a:latin typeface="微软雅黑" panose="020B0503020204020204" pitchFamily="34" charset="-122"/>
                        <a:ea typeface="微软雅黑" panose="020B0503020204020204" pitchFamily="34" charset="-122"/>
                      </a:endParaRPr>
                    </a:p>
                  </a:txBody>
                  <a:tcPr marL="36000" marR="0" anchor="ctr">
                    <a:cell3D prstMaterial="dkEdge">
                      <a:bevel prst="coolSlant"/>
                      <a:lightRig rig="flood" dir="t"/>
                    </a:cell3D>
                  </a:tcPr>
                </a:tc>
                <a:tc>
                  <a:txBody>
                    <a:bodyPr/>
                    <a:lstStyle/>
                    <a:p>
                      <a:pPr marL="0" indent="0">
                        <a:spcBef>
                          <a:spcPts val="600"/>
                        </a:spcBef>
                        <a:buFont typeface="Arial" panose="020B0604020202020204" pitchFamily="34" charset="0"/>
                        <a:buNone/>
                      </a:pPr>
                      <a:r>
                        <a:rPr lang="zh-CN" altLang="en-US" sz="1200" b="1" kern="100" noProof="0" dirty="0">
                          <a:solidFill>
                            <a:schemeClr val="tx1"/>
                          </a:solidFill>
                          <a:effectLst/>
                          <a:latin typeface="微软雅黑" panose="020B0503020204020204" pitchFamily="34" charset="-122"/>
                          <a:ea typeface="微软雅黑" panose="020B0503020204020204" pitchFamily="34" charset="-122"/>
                          <a:cs typeface="+mn-cs"/>
                        </a:rPr>
                        <a:t>弥补目录</a:t>
                      </a:r>
                      <a:r>
                        <a:rPr lang="zh-CN" altLang="en-US" sz="1200" b="0" kern="100" noProof="0" dirty="0">
                          <a:solidFill>
                            <a:schemeClr val="tx1"/>
                          </a:solidFill>
                          <a:effectLst/>
                          <a:latin typeface="微软雅黑" panose="020B0503020204020204" pitchFamily="34" charset="-122"/>
                          <a:ea typeface="微软雅黑" panose="020B0503020204020204" pitchFamily="34" charset="-122"/>
                          <a:cs typeface="+mn-cs"/>
                        </a:rPr>
                        <a:t>在特殊患者人群安全使用上的</a:t>
                      </a:r>
                      <a:r>
                        <a:rPr lang="zh-CN" altLang="en-US" sz="1200" b="1" kern="100" noProof="0" dirty="0">
                          <a:solidFill>
                            <a:schemeClr val="tx1"/>
                          </a:solidFill>
                          <a:effectLst/>
                          <a:latin typeface="微软雅黑" panose="020B0503020204020204" pitchFamily="34" charset="-122"/>
                          <a:ea typeface="微软雅黑" panose="020B0503020204020204" pitchFamily="34" charset="-122"/>
                          <a:cs typeface="+mn-cs"/>
                        </a:rPr>
                        <a:t>短板</a:t>
                      </a:r>
                      <a:r>
                        <a:rPr lang="zh-CN" altLang="en-US" sz="1200" b="0" kern="100" noProof="0" dirty="0">
                          <a:solidFill>
                            <a:schemeClr val="tx1"/>
                          </a:solidFill>
                          <a:effectLst/>
                          <a:latin typeface="微软雅黑" panose="020B0503020204020204" pitchFamily="34" charset="-122"/>
                          <a:ea typeface="微软雅黑" panose="020B0503020204020204" pitchFamily="34" charset="-122"/>
                          <a:cs typeface="+mn-cs"/>
                        </a:rPr>
                        <a:t>，</a:t>
                      </a:r>
                      <a:r>
                        <a:rPr lang="zh-CN" altLang="en-US" sz="1200" b="1" kern="100" noProof="0" dirty="0">
                          <a:solidFill>
                            <a:schemeClr val="tx1"/>
                          </a:solidFill>
                          <a:effectLst/>
                          <a:latin typeface="微软雅黑" panose="020B0503020204020204" pitchFamily="34" charset="-122"/>
                          <a:ea typeface="微软雅黑" panose="020B0503020204020204" pitchFamily="34" charset="-122"/>
                          <a:cs typeface="+mn-cs"/>
                        </a:rPr>
                        <a:t>提升患者依从性</a:t>
                      </a:r>
                      <a:endParaRPr lang="en-US" altLang="zh-CN" sz="1200" b="1" dirty="0">
                        <a:solidFill>
                          <a:schemeClr val="tx1"/>
                        </a:solidFill>
                        <a:latin typeface="微软雅黑" panose="020B0503020204020204" pitchFamily="34" charset="-122"/>
                        <a:ea typeface="微软雅黑" panose="020B0503020204020204" pitchFamily="34" charset="-122"/>
                      </a:endParaRPr>
                    </a:p>
                  </a:txBody>
                  <a:tcPr marR="0" anchor="ctr">
                    <a:cell3D prstMaterial="dkEdge">
                      <a:bevel prst="coolSlant"/>
                      <a:lightRig rig="flood" dir="t"/>
                    </a:cell3D>
                  </a:tcPr>
                </a:tc>
                <a:extLst>
                  <a:ext uri="{0D108BD9-81ED-4DB2-BD59-A6C34878D82A}">
                    <a16:rowId xmlns:a16="http://schemas.microsoft.com/office/drawing/2014/main" val="1838767406"/>
                  </a:ext>
                </a:extLst>
              </a:tr>
              <a:tr h="348449">
                <a:tc vMerge="1">
                  <a:txBody>
                    <a:bodyPr/>
                    <a:lstStyle/>
                    <a:p>
                      <a:endParaRPr lang="zh-CN" altLang="en-US"/>
                    </a:p>
                  </a:txBody>
                  <a:tcPr/>
                </a:tc>
                <a:tc>
                  <a:txBody>
                    <a:bodyPr/>
                    <a:lstStyle/>
                    <a:p>
                      <a:pPr marL="180975" marR="0" lvl="0" indent="-180975" algn="l" defTabSz="914400" rtl="0" eaLnBrk="1" fontAlgn="auto" latinLnBrk="0" hangingPunct="1">
                        <a:lnSpc>
                          <a:spcPct val="100000"/>
                        </a:lnSpc>
                        <a:spcBef>
                          <a:spcPts val="600"/>
                        </a:spcBef>
                        <a:spcAft>
                          <a:spcPts val="0"/>
                        </a:spcAft>
                        <a:buClrTx/>
                        <a:buSzTx/>
                        <a:buFont typeface="+mj-lt"/>
                        <a:buAutoNum type="arabicPeriod" startAt="13"/>
                        <a:tabLst/>
                        <a:defRPr/>
                      </a:pPr>
                      <a:r>
                        <a:rPr lang="zh-CN" altLang="en-US" sz="1050" b="0" kern="1200" dirty="0">
                          <a:solidFill>
                            <a:srgbClr val="0047BB"/>
                          </a:solidFill>
                          <a:latin typeface="微软雅黑" panose="020B0503020204020204" pitchFamily="34" charset="-122"/>
                          <a:ea typeface="微软雅黑" panose="020B0503020204020204" pitchFamily="34" charset="-122"/>
                          <a:cs typeface="+mn-cs"/>
                        </a:rPr>
                        <a:t> 医保管理难度</a:t>
                      </a:r>
                      <a:endParaRPr lang="en-US" altLang="zh-CN" sz="1050" b="0" dirty="0">
                        <a:solidFill>
                          <a:srgbClr val="0047BB"/>
                        </a:solidFill>
                        <a:latin typeface="微软雅黑" panose="020B0503020204020204" pitchFamily="34" charset="-122"/>
                        <a:ea typeface="微软雅黑" panose="020B0503020204020204" pitchFamily="34" charset="-122"/>
                      </a:endParaRPr>
                    </a:p>
                  </a:txBody>
                  <a:tcPr marL="36000" marR="0" anchor="ct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zh-CN" altLang="en-US" sz="1200" b="0" kern="100" dirty="0">
                          <a:solidFill>
                            <a:schemeClr val="tx1"/>
                          </a:solidFill>
                          <a:effectLst/>
                          <a:latin typeface="微软雅黑" panose="020B0503020204020204" pitchFamily="34" charset="-122"/>
                          <a:ea typeface="微软雅黑" panose="020B0503020204020204" pitchFamily="34" charset="-122"/>
                        </a:rPr>
                        <a:t>适应症明确，临床监测指标单一便于临床管理，每日一次口服，储存方便</a:t>
                      </a:r>
                    </a:p>
                  </a:txBody>
                  <a:tcPr marR="0" anchor="ctr">
                    <a:cell3D prstMaterial="dkEdge">
                      <a:bevel prst="coolSlant"/>
                      <a:lightRig rig="flood" dir="t"/>
                    </a:cell3D>
                  </a:tcPr>
                </a:tc>
                <a:extLst>
                  <a:ext uri="{0D108BD9-81ED-4DB2-BD59-A6C34878D82A}">
                    <a16:rowId xmlns:a16="http://schemas.microsoft.com/office/drawing/2014/main" val="1568260226"/>
                  </a:ext>
                </a:extLst>
              </a:tr>
            </a:tbl>
          </a:graphicData>
        </a:graphic>
      </p:graphicFrame>
      <p:sp>
        <p:nvSpPr>
          <p:cNvPr id="5" name="标题 4">
            <a:extLst>
              <a:ext uri="{FF2B5EF4-FFF2-40B4-BE49-F238E27FC236}">
                <a16:creationId xmlns:a16="http://schemas.microsoft.com/office/drawing/2014/main" id="{61BBAB6D-3331-4E8F-8A24-45B62E2C6A9C}"/>
              </a:ext>
            </a:extLst>
          </p:cNvPr>
          <p:cNvSpPr>
            <a:spLocks noGrp="1"/>
          </p:cNvSpPr>
          <p:nvPr>
            <p:ph type="title"/>
          </p:nvPr>
        </p:nvSpPr>
        <p:spPr/>
        <p:txBody>
          <a:bodyPr vert="horz"/>
          <a:lstStyle/>
          <a:p>
            <a:r>
              <a:rPr lang="zh-CN" altLang="en-US" sz="2800" dirty="0">
                <a:latin typeface="微软雅黑" panose="020B0503020204020204" pitchFamily="34" charset="-122"/>
                <a:ea typeface="微软雅黑" panose="020B0503020204020204" pitchFamily="34" charset="-122"/>
              </a:rPr>
              <a:t>目录</a:t>
            </a:r>
          </a:p>
        </p:txBody>
      </p:sp>
      <p:cxnSp>
        <p:nvCxnSpPr>
          <p:cNvPr id="6" name="直接连接符 5">
            <a:extLst>
              <a:ext uri="{FF2B5EF4-FFF2-40B4-BE49-F238E27FC236}">
                <a16:creationId xmlns:a16="http://schemas.microsoft.com/office/drawing/2014/main" id="{3EB65E3E-697A-45B7-BC53-EDD43ED8422A}"/>
              </a:ext>
            </a:extLst>
          </p:cNvPr>
          <p:cNvCxnSpPr>
            <a:cxnSpLocks/>
          </p:cNvCxnSpPr>
          <p:nvPr/>
        </p:nvCxnSpPr>
        <p:spPr bwMode="gray">
          <a:xfrm>
            <a:off x="203563" y="1568497"/>
            <a:ext cx="11860917" cy="0"/>
          </a:xfrm>
          <a:prstGeom prst="line">
            <a:avLst/>
          </a:prstGeom>
          <a:noFill/>
          <a:ln w="3175" cap="rnd">
            <a:gradFill>
              <a:gsLst>
                <a:gs pos="0">
                  <a:schemeClr val="bg1">
                    <a:lumMod val="85000"/>
                  </a:schemeClr>
                </a:gs>
                <a:gs pos="63000">
                  <a:schemeClr val="bg1">
                    <a:lumMod val="65000"/>
                  </a:schemeClr>
                </a:gs>
                <a:gs pos="100000">
                  <a:schemeClr val="tx1"/>
                </a:gs>
              </a:gsLst>
              <a:lin ang="5400000" scaled="1"/>
            </a:gradFill>
            <a:prstDash val="solid"/>
            <a:round/>
            <a:headEnd/>
            <a:tailEnd/>
          </a:ln>
          <a:effectLst>
            <a:softEdge rad="12700"/>
          </a:effectLst>
          <a:scene3d>
            <a:camera prst="orthographicFront"/>
            <a:lightRig rig="threePt" dir="t"/>
          </a:scene3d>
          <a:sp3d prstMaterial="plastic">
            <a:bevelT w="38100" h="38100"/>
          </a:sp3d>
        </p:spPr>
      </p:cxnSp>
      <p:cxnSp>
        <p:nvCxnSpPr>
          <p:cNvPr id="14" name="直接连接符 13">
            <a:extLst>
              <a:ext uri="{FF2B5EF4-FFF2-40B4-BE49-F238E27FC236}">
                <a16:creationId xmlns:a16="http://schemas.microsoft.com/office/drawing/2014/main" id="{A297F3A9-214D-483E-9BAB-7B5B21AC09EE}"/>
              </a:ext>
            </a:extLst>
          </p:cNvPr>
          <p:cNvCxnSpPr>
            <a:cxnSpLocks/>
          </p:cNvCxnSpPr>
          <p:nvPr/>
        </p:nvCxnSpPr>
        <p:spPr bwMode="gray">
          <a:xfrm>
            <a:off x="203563" y="2234976"/>
            <a:ext cx="11860917" cy="0"/>
          </a:xfrm>
          <a:prstGeom prst="line">
            <a:avLst/>
          </a:prstGeom>
          <a:noFill/>
          <a:ln w="3175" cap="rnd">
            <a:gradFill>
              <a:gsLst>
                <a:gs pos="0">
                  <a:schemeClr val="bg1">
                    <a:lumMod val="85000"/>
                  </a:schemeClr>
                </a:gs>
                <a:gs pos="63000">
                  <a:schemeClr val="bg1">
                    <a:lumMod val="65000"/>
                  </a:schemeClr>
                </a:gs>
                <a:gs pos="100000">
                  <a:schemeClr val="tx1"/>
                </a:gs>
              </a:gsLst>
              <a:lin ang="5400000" scaled="1"/>
            </a:gradFill>
            <a:prstDash val="solid"/>
            <a:round/>
            <a:headEnd/>
            <a:tailEnd/>
          </a:ln>
          <a:effectLst>
            <a:softEdge rad="12700"/>
          </a:effectLst>
          <a:scene3d>
            <a:camera prst="orthographicFront"/>
            <a:lightRig rig="threePt" dir="t"/>
          </a:scene3d>
          <a:sp3d prstMaterial="plastic">
            <a:bevelT w="38100" h="38100"/>
          </a:sp3d>
        </p:spPr>
      </p:cxnSp>
      <p:cxnSp>
        <p:nvCxnSpPr>
          <p:cNvPr id="15" name="直接连接符 14">
            <a:extLst>
              <a:ext uri="{FF2B5EF4-FFF2-40B4-BE49-F238E27FC236}">
                <a16:creationId xmlns:a16="http://schemas.microsoft.com/office/drawing/2014/main" id="{E30D64B1-0A89-430D-AC51-B4BEC8B3CF28}"/>
              </a:ext>
            </a:extLst>
          </p:cNvPr>
          <p:cNvCxnSpPr>
            <a:cxnSpLocks/>
          </p:cNvCxnSpPr>
          <p:nvPr/>
        </p:nvCxnSpPr>
        <p:spPr bwMode="gray">
          <a:xfrm>
            <a:off x="203563" y="3310211"/>
            <a:ext cx="11860917" cy="0"/>
          </a:xfrm>
          <a:prstGeom prst="line">
            <a:avLst/>
          </a:prstGeom>
          <a:noFill/>
          <a:ln w="3175" cap="rnd">
            <a:gradFill>
              <a:gsLst>
                <a:gs pos="0">
                  <a:schemeClr val="bg1">
                    <a:lumMod val="85000"/>
                  </a:schemeClr>
                </a:gs>
                <a:gs pos="63000">
                  <a:schemeClr val="bg1">
                    <a:lumMod val="65000"/>
                  </a:schemeClr>
                </a:gs>
                <a:gs pos="100000">
                  <a:schemeClr val="tx1"/>
                </a:gs>
              </a:gsLst>
              <a:lin ang="5400000" scaled="1"/>
            </a:gradFill>
            <a:prstDash val="solid"/>
            <a:round/>
            <a:headEnd/>
            <a:tailEnd/>
          </a:ln>
          <a:effectLst>
            <a:softEdge rad="12700"/>
          </a:effectLst>
          <a:scene3d>
            <a:camera prst="orthographicFront"/>
            <a:lightRig rig="threePt" dir="t"/>
          </a:scene3d>
          <a:sp3d prstMaterial="plastic">
            <a:bevelT w="38100" h="38100"/>
          </a:sp3d>
        </p:spPr>
      </p:cxnSp>
      <p:cxnSp>
        <p:nvCxnSpPr>
          <p:cNvPr id="16" name="直接连接符 15">
            <a:extLst>
              <a:ext uri="{FF2B5EF4-FFF2-40B4-BE49-F238E27FC236}">
                <a16:creationId xmlns:a16="http://schemas.microsoft.com/office/drawing/2014/main" id="{FC7158C7-0EA7-42AA-8905-DC11A45EF151}"/>
              </a:ext>
            </a:extLst>
          </p:cNvPr>
          <p:cNvCxnSpPr>
            <a:cxnSpLocks/>
          </p:cNvCxnSpPr>
          <p:nvPr/>
        </p:nvCxnSpPr>
        <p:spPr bwMode="gray">
          <a:xfrm>
            <a:off x="203563" y="4013118"/>
            <a:ext cx="11860917" cy="0"/>
          </a:xfrm>
          <a:prstGeom prst="line">
            <a:avLst/>
          </a:prstGeom>
          <a:noFill/>
          <a:ln w="3175" cap="rnd">
            <a:gradFill>
              <a:gsLst>
                <a:gs pos="0">
                  <a:schemeClr val="bg1">
                    <a:lumMod val="85000"/>
                  </a:schemeClr>
                </a:gs>
                <a:gs pos="63000">
                  <a:schemeClr val="bg1">
                    <a:lumMod val="65000"/>
                  </a:schemeClr>
                </a:gs>
                <a:gs pos="100000">
                  <a:schemeClr val="tx1"/>
                </a:gs>
              </a:gsLst>
              <a:lin ang="5400000" scaled="1"/>
            </a:gradFill>
            <a:prstDash val="solid"/>
            <a:round/>
            <a:headEnd/>
            <a:tailEnd/>
          </a:ln>
          <a:effectLst>
            <a:softEdge rad="12700"/>
          </a:effectLst>
          <a:scene3d>
            <a:camera prst="orthographicFront"/>
            <a:lightRig rig="threePt" dir="t"/>
          </a:scene3d>
          <a:sp3d prstMaterial="plastic">
            <a:bevelT w="38100" h="38100"/>
          </a:sp3d>
        </p:spPr>
      </p:cxnSp>
      <p:cxnSp>
        <p:nvCxnSpPr>
          <p:cNvPr id="17" name="直接连接符 16">
            <a:extLst>
              <a:ext uri="{FF2B5EF4-FFF2-40B4-BE49-F238E27FC236}">
                <a16:creationId xmlns:a16="http://schemas.microsoft.com/office/drawing/2014/main" id="{ACADF3DB-E0D8-4EA7-90DA-A13E9167CF7D}"/>
              </a:ext>
            </a:extLst>
          </p:cNvPr>
          <p:cNvCxnSpPr>
            <a:cxnSpLocks/>
          </p:cNvCxnSpPr>
          <p:nvPr/>
        </p:nvCxnSpPr>
        <p:spPr bwMode="gray">
          <a:xfrm>
            <a:off x="203563" y="4752828"/>
            <a:ext cx="11860917" cy="0"/>
          </a:xfrm>
          <a:prstGeom prst="line">
            <a:avLst/>
          </a:prstGeom>
          <a:noFill/>
          <a:ln w="3175" cap="rnd">
            <a:gradFill>
              <a:gsLst>
                <a:gs pos="0">
                  <a:schemeClr val="bg1">
                    <a:lumMod val="85000"/>
                  </a:schemeClr>
                </a:gs>
                <a:gs pos="63000">
                  <a:schemeClr val="bg1">
                    <a:lumMod val="65000"/>
                  </a:schemeClr>
                </a:gs>
                <a:gs pos="100000">
                  <a:schemeClr val="tx1"/>
                </a:gs>
              </a:gsLst>
              <a:lin ang="5400000" scaled="1"/>
            </a:gradFill>
            <a:prstDash val="solid"/>
            <a:round/>
            <a:headEnd/>
            <a:tailEnd/>
          </a:ln>
          <a:effectLst>
            <a:softEdge rad="12700"/>
          </a:effectLst>
          <a:scene3d>
            <a:camera prst="orthographicFront"/>
            <a:lightRig rig="threePt" dir="t"/>
          </a:scene3d>
          <a:sp3d prstMaterial="plastic">
            <a:bevelT w="38100" h="38100"/>
          </a:sp3d>
        </p:spPr>
      </p:cxnSp>
      <p:cxnSp>
        <p:nvCxnSpPr>
          <p:cNvPr id="18" name="直接连接符 17">
            <a:extLst>
              <a:ext uri="{FF2B5EF4-FFF2-40B4-BE49-F238E27FC236}">
                <a16:creationId xmlns:a16="http://schemas.microsoft.com/office/drawing/2014/main" id="{5B264AC2-E94A-464D-9CFF-62E7E167F3AD}"/>
              </a:ext>
            </a:extLst>
          </p:cNvPr>
          <p:cNvCxnSpPr>
            <a:cxnSpLocks/>
          </p:cNvCxnSpPr>
          <p:nvPr/>
        </p:nvCxnSpPr>
        <p:spPr bwMode="gray">
          <a:xfrm>
            <a:off x="203563" y="6134546"/>
            <a:ext cx="11860917" cy="0"/>
          </a:xfrm>
          <a:prstGeom prst="line">
            <a:avLst/>
          </a:prstGeom>
          <a:noFill/>
          <a:ln w="3175" cap="rnd">
            <a:gradFill>
              <a:gsLst>
                <a:gs pos="0">
                  <a:schemeClr val="bg1">
                    <a:lumMod val="85000"/>
                  </a:schemeClr>
                </a:gs>
                <a:gs pos="63000">
                  <a:schemeClr val="bg1">
                    <a:lumMod val="65000"/>
                  </a:schemeClr>
                </a:gs>
                <a:gs pos="100000">
                  <a:schemeClr val="tx1"/>
                </a:gs>
              </a:gsLst>
              <a:lin ang="5400000" scaled="1"/>
            </a:gradFill>
            <a:prstDash val="solid"/>
            <a:round/>
            <a:headEnd/>
            <a:tailEnd/>
          </a:ln>
          <a:effectLst>
            <a:softEdge rad="12700"/>
          </a:effectLst>
          <a:scene3d>
            <a:camera prst="orthographicFront"/>
            <a:lightRig rig="threePt" dir="t"/>
          </a:scene3d>
          <a:sp3d prstMaterial="plastic">
            <a:bevelT w="38100" h="38100"/>
          </a:sp3d>
        </p:spPr>
      </p:cxnSp>
      <p:sp>
        <p:nvSpPr>
          <p:cNvPr id="12" name="文本框 11">
            <a:extLst>
              <a:ext uri="{FF2B5EF4-FFF2-40B4-BE49-F238E27FC236}">
                <a16:creationId xmlns:a16="http://schemas.microsoft.com/office/drawing/2014/main" id="{82B5B2E8-E856-4425-8894-B4E0A8294434}"/>
              </a:ext>
            </a:extLst>
          </p:cNvPr>
          <p:cNvSpPr txBox="1"/>
          <p:nvPr/>
        </p:nvSpPr>
        <p:spPr bwMode="gray">
          <a:xfrm>
            <a:off x="2634671" y="119867"/>
            <a:ext cx="6361819" cy="523220"/>
          </a:xfrm>
          <a:prstGeom prst="rect">
            <a:avLst/>
          </a:prstGeom>
          <a:noFill/>
        </p:spPr>
        <p:txBody>
          <a:bodyPr wrap="square">
            <a:spAutoFit/>
          </a:bodyPr>
          <a:lstStyle/>
          <a:p>
            <a:pPr algn="ctr" defTabSz="914126"/>
            <a:r>
              <a:rPr lang="zh-CN" altLang="en-US" sz="2800" b="1" dirty="0">
                <a:latin typeface="微软雅黑" panose="020B0503020204020204" pitchFamily="34" charset="-122"/>
                <a:ea typeface="微软雅黑" panose="020B0503020204020204" pitchFamily="34" charset="-122"/>
              </a:rPr>
              <a:t>哌柏西利胶囊（爱博新</a:t>
            </a:r>
            <a:r>
              <a:rPr lang="en-US" altLang="zh-CN" sz="2800" b="1" baseline="30000" dirty="0">
                <a:latin typeface="微软雅黑" panose="020B0503020204020204" pitchFamily="34" charset="-122"/>
                <a:ea typeface="微软雅黑" panose="020B0503020204020204" pitchFamily="34" charset="-122"/>
              </a:rPr>
              <a:t>® </a:t>
            </a:r>
            <a:r>
              <a:rPr lang="zh-CN" altLang="en-US" sz="2800" b="1" dirty="0">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1873425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DB82FDAE-EEE8-4FBF-84B1-EBAD0C4620E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16" imgH="416" progId="TCLayout.ActiveDocument.1">
                  <p:embed/>
                </p:oleObj>
              </mc:Choice>
              <mc:Fallback>
                <p:oleObj name="think-cell 幻灯片" r:id="rId3" imgW="416" imgH="416" progId="TCLayout.ActiveDocument.1">
                  <p:embed/>
                  <p:pic>
                    <p:nvPicPr>
                      <p:cNvPr id="3" name="对象 2" hidden="1">
                        <a:extLst>
                          <a:ext uri="{FF2B5EF4-FFF2-40B4-BE49-F238E27FC236}">
                            <a16:creationId xmlns:a16="http://schemas.microsoft.com/office/drawing/2014/main" id="{DB82FDAE-EEE8-4FBF-84B1-EBAD0C4620E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矩形 3">
            <a:extLst>
              <a:ext uri="{FF2B5EF4-FFF2-40B4-BE49-F238E27FC236}">
                <a16:creationId xmlns:a16="http://schemas.microsoft.com/office/drawing/2014/main" id="{8348917D-299B-4052-8C4B-90CADF6E1722}"/>
              </a:ext>
            </a:extLst>
          </p:cNvPr>
          <p:cNvSpPr/>
          <p:nvPr/>
        </p:nvSpPr>
        <p:spPr bwMode="gray">
          <a:xfrm>
            <a:off x="6195229" y="1956608"/>
            <a:ext cx="5295791" cy="1966428"/>
          </a:xfrm>
          <a:prstGeom prst="rect">
            <a:avLst/>
          </a:prstGeom>
          <a:solidFill>
            <a:schemeClr val="bg1"/>
          </a:solidFill>
          <a:ln w="19050" cap="flat" cmpd="sng" algn="ctr">
            <a:solidFill>
              <a:srgbClr val="0070C0"/>
            </a:solidFill>
            <a:prstDash val="solid"/>
            <a:miter lim="800000"/>
            <a:headEnd type="none" w="med" len="med"/>
            <a:tailEnd type="none" w="med" len="med"/>
          </a:ln>
          <a:effectLst/>
        </p:spPr>
        <p:txBody>
          <a:bodyPr vert="horz" wrap="square" lIns="91429" tIns="45715" rIns="91429" bIns="45715" numCol="1" rtlCol="0" anchor="t" anchorCtr="0" compatLnSpc="1">
            <a:prstTxWarp prst="textNoShape">
              <a:avLst/>
            </a:prstTxWarp>
            <a:noAutofit/>
          </a:bodyPr>
          <a:lstStyle/>
          <a:p>
            <a:pPr marL="285750" marR="0" lvl="0" indent="-285750" algn="ctr" defTabSz="914400" rtl="0" eaLnBrk="1" fontAlgn="base" latinLnBrk="0" hangingPunct="1">
              <a:lnSpc>
                <a:spcPct val="150000"/>
              </a:lnSpc>
              <a:spcBef>
                <a:spcPts val="0"/>
              </a:spcBef>
              <a:spcAft>
                <a:spcPct val="0"/>
              </a:spcAft>
              <a:buClr>
                <a:srgbClr val="0095FF"/>
              </a:buClr>
              <a:buSzPct val="90000"/>
              <a:buFont typeface="Arial" panose="020B0604020202020204" pitchFamily="34" charset="0"/>
              <a:buChar char="•"/>
              <a:tabLst/>
              <a:defRPr/>
            </a:pPr>
            <a:endParaRPr kumimoji="0" lang="en-US" altLang="zh-CN" sz="14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a:p>
            <a:pPr marL="285750" marR="0" lvl="0" indent="-285750" algn="ctr" defTabSz="914400" rtl="0" eaLnBrk="1" fontAlgn="base" latinLnBrk="0" hangingPunct="1">
              <a:lnSpc>
                <a:spcPct val="150000"/>
              </a:lnSpc>
              <a:spcBef>
                <a:spcPts val="0"/>
              </a:spcBef>
              <a:spcAft>
                <a:spcPct val="0"/>
              </a:spcAft>
              <a:buClr>
                <a:srgbClr val="0095FF"/>
              </a:buClr>
              <a:buSzPct val="90000"/>
              <a:buFont typeface="Arial" panose="020B0604020202020204" pitchFamily="34" charset="0"/>
              <a:buChar char="•"/>
              <a:tabLst/>
              <a:defRPr/>
            </a:pPr>
            <a:endParaRPr kumimoji="0" lang="zh-CN" altLang="en-US"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5" name="标题 1">
            <a:extLst>
              <a:ext uri="{FF2B5EF4-FFF2-40B4-BE49-F238E27FC236}">
                <a16:creationId xmlns:a16="http://schemas.microsoft.com/office/drawing/2014/main" id="{B4A8311B-16EC-40D0-8B5C-80553EA21C12}"/>
              </a:ext>
            </a:extLst>
          </p:cNvPr>
          <p:cNvSpPr>
            <a:spLocks noGrp="1"/>
          </p:cNvSpPr>
          <p:nvPr>
            <p:ph type="title"/>
          </p:nvPr>
        </p:nvSpPr>
        <p:spPr>
          <a:xfrm>
            <a:off x="447992" y="489599"/>
            <a:ext cx="11292840" cy="850392"/>
          </a:xfrm>
        </p:spPr>
        <p:txBody>
          <a:bodyPr vert="horz"/>
          <a:lstStyle/>
          <a:p>
            <a:r>
              <a:rPr lang="en-US" altLang="zh-CN" sz="2800" b="1" dirty="0">
                <a:latin typeface="微软雅黑" panose="020B0503020204020204" pitchFamily="34" charset="-122"/>
                <a:ea typeface="微软雅黑" panose="020B0503020204020204" pitchFamily="34" charset="-122"/>
                <a:cs typeface="Calibri" panose="020F0502020204030204" pitchFamily="34" charset="0"/>
              </a:rPr>
              <a:t>1. </a:t>
            </a:r>
            <a:r>
              <a:rPr lang="zh-CN" altLang="en-US" sz="3200" b="1"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哌柏西利胶囊 </a:t>
            </a:r>
            <a:r>
              <a:rPr lang="zh-CN" altLang="en-US" sz="2800" b="1" dirty="0">
                <a:latin typeface="微软雅黑" panose="020B0503020204020204" pitchFamily="34" charset="-122"/>
                <a:ea typeface="微软雅黑" panose="020B0503020204020204" pitchFamily="34" charset="-122"/>
                <a:cs typeface="Calibri" panose="020F0502020204030204" pitchFamily="34" charset="0"/>
              </a:rPr>
              <a:t>基本信息（</a:t>
            </a:r>
            <a:r>
              <a:rPr lang="en-US" altLang="zh-CN" sz="2800" b="1" dirty="0">
                <a:latin typeface="微软雅黑" panose="020B0503020204020204" pitchFamily="34" charset="-122"/>
                <a:ea typeface="微软雅黑" panose="020B0503020204020204" pitchFamily="34" charset="-122"/>
                <a:cs typeface="Calibri" panose="020F0502020204030204" pitchFamily="34" charset="0"/>
              </a:rPr>
              <a:t>1/2</a:t>
            </a:r>
            <a:r>
              <a:rPr lang="zh-CN" altLang="en-US" sz="2800" b="1" dirty="0">
                <a:latin typeface="微软雅黑" panose="020B0503020204020204" pitchFamily="34" charset="-122"/>
                <a:ea typeface="微软雅黑" panose="020B0503020204020204" pitchFamily="34" charset="-122"/>
                <a:cs typeface="Calibri" panose="020F0502020204030204" pitchFamily="34" charset="0"/>
              </a:rPr>
              <a:t>）</a:t>
            </a:r>
            <a:r>
              <a:rPr lang="en-US" altLang="zh-CN" sz="2800" b="1" dirty="0">
                <a:latin typeface="微软雅黑" panose="020B0503020204020204" pitchFamily="34" charset="-122"/>
                <a:ea typeface="微软雅黑" panose="020B0503020204020204" pitchFamily="34" charset="-122"/>
                <a:cs typeface="Calibri" panose="020F0502020204030204" pitchFamily="34" charset="0"/>
              </a:rPr>
              <a:t>-</a:t>
            </a:r>
            <a:r>
              <a:rPr lang="zh-CN" altLang="en-US" sz="2400" b="1" dirty="0">
                <a:latin typeface="微软雅黑" panose="020B0503020204020204" pitchFamily="34" charset="-122"/>
                <a:ea typeface="微软雅黑" panose="020B0503020204020204" pitchFamily="34" charset="-122"/>
                <a:cs typeface="Calibri" panose="020F0502020204030204" pitchFamily="34" charset="0"/>
              </a:rPr>
              <a:t>疾病情况和未满足的需求</a:t>
            </a:r>
            <a:endParaRPr lang="zh-CN" altLang="en-US" sz="2800" b="1" dirty="0">
              <a:latin typeface="微软雅黑" panose="020B0503020204020204" pitchFamily="34" charset="-122"/>
              <a:ea typeface="微软雅黑" panose="020B0503020204020204" pitchFamily="34" charset="-122"/>
              <a:cs typeface="Calibri" panose="020F0502020204030204" pitchFamily="34" charset="0"/>
            </a:endParaRPr>
          </a:p>
        </p:txBody>
      </p:sp>
      <p:sp>
        <p:nvSpPr>
          <p:cNvPr id="6" name="文本框 5">
            <a:extLst>
              <a:ext uri="{FF2B5EF4-FFF2-40B4-BE49-F238E27FC236}">
                <a16:creationId xmlns:a16="http://schemas.microsoft.com/office/drawing/2014/main" id="{5B5538A7-A02F-4E62-B8AA-EE673A21F766}"/>
              </a:ext>
            </a:extLst>
          </p:cNvPr>
          <p:cNvSpPr txBox="1"/>
          <p:nvPr/>
        </p:nvSpPr>
        <p:spPr bwMode="gray">
          <a:xfrm>
            <a:off x="10496249" y="24202"/>
            <a:ext cx="1496995" cy="226081"/>
          </a:xfrm>
          <a:prstGeom prst="rect">
            <a:avLst/>
          </a:prstGeom>
        </p:spPr>
        <p:txBody>
          <a:bodyPr wrap="square" lIns="45720" tIns="45720" rIns="45720" bIns="45720" rtlCol="0">
            <a:noAutofit/>
          </a:bodyPr>
          <a:lstStyle/>
          <a:p>
            <a:pPr algn="l">
              <a:lnSpc>
                <a:spcPct val="90000"/>
              </a:lnSpc>
              <a:spcBef>
                <a:spcPts val="1000"/>
              </a:spcBef>
            </a:pPr>
            <a:endParaRPr lang="zh-CN" altLang="en-US" sz="2400" b="1" dirty="0">
              <a:solidFill>
                <a:srgbClr val="0047BB"/>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7" name="Rectangle: Top Corners Rounded 158">
            <a:extLst>
              <a:ext uri="{FF2B5EF4-FFF2-40B4-BE49-F238E27FC236}">
                <a16:creationId xmlns:a16="http://schemas.microsoft.com/office/drawing/2014/main" id="{C8CCD841-2C59-47E9-8FBF-6EA0620FF301}"/>
              </a:ext>
            </a:extLst>
          </p:cNvPr>
          <p:cNvSpPr/>
          <p:nvPr/>
        </p:nvSpPr>
        <p:spPr>
          <a:xfrm rot="10800000">
            <a:off x="10241280" y="-4959"/>
            <a:ext cx="1947544" cy="669101"/>
          </a:xfrm>
          <a:prstGeom prst="round2SameRect">
            <a:avLst>
              <a:gd name="adj1" fmla="val 31360"/>
              <a:gd name="adj2" fmla="val 0"/>
            </a:avLst>
          </a:prstGeom>
          <a:gradFill flip="none" rotWithShape="1">
            <a:gsLst>
              <a:gs pos="0">
                <a:schemeClr val="accent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cs typeface="Calibri" panose="020F0502020204030204" pitchFamily="34" charset="0"/>
            </a:endParaRPr>
          </a:p>
        </p:txBody>
      </p:sp>
      <p:sp>
        <p:nvSpPr>
          <p:cNvPr id="8" name="文本框 7">
            <a:extLst>
              <a:ext uri="{FF2B5EF4-FFF2-40B4-BE49-F238E27FC236}">
                <a16:creationId xmlns:a16="http://schemas.microsoft.com/office/drawing/2014/main" id="{791E0EF0-A2B0-4C8D-9704-4A2C52A7BF84}"/>
              </a:ext>
            </a:extLst>
          </p:cNvPr>
          <p:cNvSpPr txBox="1"/>
          <p:nvPr/>
        </p:nvSpPr>
        <p:spPr bwMode="gray">
          <a:xfrm>
            <a:off x="10436645" y="80608"/>
            <a:ext cx="1616202" cy="480131"/>
          </a:xfrm>
          <a:prstGeom prst="rect">
            <a:avLst/>
          </a:prstGeom>
          <a:noFill/>
        </p:spPr>
        <p:txBody>
          <a:bodyPr wrap="square">
            <a:spAutoFit/>
          </a:bodyPr>
          <a:lstStyle/>
          <a:p>
            <a:pPr algn="l">
              <a:lnSpc>
                <a:spcPct val="90000"/>
              </a:lnSpc>
              <a:spcBef>
                <a:spcPts val="1000"/>
              </a:spcBef>
            </a:pPr>
            <a:r>
              <a:rPr lang="zh-CN" altLang="en-US" sz="2800" b="1"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基本信息</a:t>
            </a:r>
          </a:p>
        </p:txBody>
      </p:sp>
      <p:sp>
        <p:nvSpPr>
          <p:cNvPr id="9" name="文本框 8">
            <a:extLst>
              <a:ext uri="{FF2B5EF4-FFF2-40B4-BE49-F238E27FC236}">
                <a16:creationId xmlns:a16="http://schemas.microsoft.com/office/drawing/2014/main" id="{3DD8B307-7491-4349-BCB3-E80D68144347}"/>
              </a:ext>
            </a:extLst>
          </p:cNvPr>
          <p:cNvSpPr txBox="1"/>
          <p:nvPr/>
        </p:nvSpPr>
        <p:spPr>
          <a:xfrm>
            <a:off x="2202511" y="6225835"/>
            <a:ext cx="9605176" cy="338554"/>
          </a:xfrm>
          <a:prstGeom prst="rect">
            <a:avLst/>
          </a:prstGeom>
          <a:noFill/>
        </p:spPr>
        <p:txBody>
          <a:bodyPr wrap="square">
            <a:spAutoFit/>
          </a:bodyPr>
          <a:lstStyle/>
          <a:p>
            <a:r>
              <a:rPr lang="zh-CN" altLang="en-US" sz="800" dirty="0">
                <a:latin typeface="微软雅黑" panose="020B0503020204020204" pitchFamily="34" charset="-122"/>
                <a:ea typeface="微软雅黑" panose="020B0503020204020204" pitchFamily="34" charset="-122"/>
                <a:cs typeface="Calibri" panose="020F0502020204030204" pitchFamily="34" charset="0"/>
              </a:rPr>
              <a:t>①</a:t>
            </a:r>
            <a:r>
              <a:rPr lang="en-US" altLang="zh-CN" sz="800" dirty="0">
                <a:solidFill>
                  <a:schemeClr val="tx1"/>
                </a:solidFill>
                <a:latin typeface="微软雅黑" panose="020B0503020204020204" pitchFamily="34" charset="-122"/>
                <a:ea typeface="微软雅黑" panose="020B0503020204020204" pitchFamily="34" charset="-122"/>
                <a:cs typeface="Calibri" panose="020F0502020204030204" pitchFamily="34" charset="0"/>
                <a:sym typeface="+mn-lt"/>
              </a:rPr>
              <a:t> </a:t>
            </a:r>
            <a:r>
              <a:rPr lang="zh-CN" altLang="en-US" sz="800" dirty="0">
                <a:latin typeface="微软雅黑" panose="020B0503020204020204" pitchFamily="34" charset="-122"/>
                <a:ea typeface="微软雅黑" panose="020B0503020204020204" pitchFamily="34" charset="-122"/>
                <a:cs typeface="Calibri" panose="020F0502020204030204" pitchFamily="34" charset="0"/>
                <a:sym typeface="+mn-lt"/>
              </a:rPr>
              <a:t>绝经后</a:t>
            </a:r>
            <a:r>
              <a:rPr lang="en-US" altLang="zh-CN" sz="800" dirty="0">
                <a:latin typeface="微软雅黑" panose="020B0503020204020204" pitchFamily="34" charset="-122"/>
                <a:ea typeface="微软雅黑" panose="020B0503020204020204" pitchFamily="34" charset="-122"/>
                <a:cs typeface="Calibri" panose="020F0502020204030204" pitchFamily="34" charset="0"/>
                <a:sym typeface="+mn-lt"/>
              </a:rPr>
              <a:t>HR+/HER2-</a:t>
            </a:r>
            <a:r>
              <a:rPr lang="zh-CN" altLang="en-US" sz="800" dirty="0">
                <a:latin typeface="微软雅黑" panose="020B0503020204020204" pitchFamily="34" charset="-122"/>
                <a:ea typeface="微软雅黑" panose="020B0503020204020204" pitchFamily="34" charset="-122"/>
                <a:cs typeface="Calibri" panose="020F0502020204030204" pitchFamily="34" charset="0"/>
                <a:sym typeface="+mn-lt"/>
              </a:rPr>
              <a:t>晚期乳腺癌，其发病率</a:t>
            </a:r>
            <a:r>
              <a:rPr lang="en-US" altLang="zh-CN" sz="800" dirty="0">
                <a:latin typeface="微软雅黑" panose="020B0503020204020204" pitchFamily="34" charset="-122"/>
                <a:ea typeface="微软雅黑" panose="020B0503020204020204" pitchFamily="34" charset="-122"/>
                <a:cs typeface="Calibri" panose="020F0502020204030204" pitchFamily="34" charset="0"/>
                <a:sym typeface="+mn-lt"/>
              </a:rPr>
              <a:t>=</a:t>
            </a:r>
            <a:r>
              <a:rPr lang="zh-CN" altLang="en-US" sz="800" dirty="0">
                <a:latin typeface="微软雅黑" panose="020B0503020204020204" pitchFamily="34" charset="-122"/>
                <a:ea typeface="微软雅黑" panose="020B0503020204020204" pitchFamily="34" charset="-122"/>
                <a:cs typeface="Calibri" panose="020F0502020204030204" pitchFamily="34" charset="0"/>
                <a:sym typeface="+mn-lt"/>
              </a:rPr>
              <a:t>（</a:t>
            </a:r>
            <a:r>
              <a:rPr lang="en-US" altLang="zh-CN" sz="800" dirty="0">
                <a:latin typeface="微软雅黑" panose="020B0503020204020204" pitchFamily="34" charset="-122"/>
                <a:ea typeface="微软雅黑" panose="020B0503020204020204" pitchFamily="34" charset="-122"/>
                <a:cs typeface="Calibri" panose="020F0502020204030204" pitchFamily="34" charset="0"/>
                <a:sym typeface="+mn-lt"/>
              </a:rPr>
              <a:t>2014</a:t>
            </a:r>
            <a:r>
              <a:rPr lang="zh-CN" altLang="en-US" sz="800" dirty="0">
                <a:latin typeface="微软雅黑" panose="020B0503020204020204" pitchFamily="34" charset="-122"/>
                <a:ea typeface="微软雅黑" panose="020B0503020204020204" pitchFamily="34" charset="-122"/>
                <a:cs typeface="Calibri" panose="020F0502020204030204" pitchFamily="34" charset="0"/>
                <a:sym typeface="+mn-lt"/>
              </a:rPr>
              <a:t>年乳腺癌发病率</a:t>
            </a:r>
            <a:r>
              <a:rPr lang="en-US" altLang="zh-CN" sz="800" dirty="0">
                <a:latin typeface="微软雅黑" panose="020B0503020204020204" pitchFamily="34" charset="-122"/>
                <a:ea typeface="微软雅黑" panose="020B0503020204020204" pitchFamily="34" charset="-122"/>
                <a:cs typeface="Calibri" panose="020F0502020204030204" pitchFamily="34" charset="0"/>
                <a:sym typeface="+mn-lt"/>
              </a:rPr>
              <a:t>41.82/10</a:t>
            </a:r>
            <a:r>
              <a:rPr lang="zh-CN" altLang="en-US" sz="800" dirty="0">
                <a:latin typeface="微软雅黑" panose="020B0503020204020204" pitchFamily="34" charset="-122"/>
                <a:ea typeface="微软雅黑" panose="020B0503020204020204" pitchFamily="34" charset="-122"/>
                <a:cs typeface="Calibri" panose="020F0502020204030204" pitchFamily="34" charset="0"/>
                <a:sym typeface="+mn-lt"/>
              </a:rPr>
              <a:t>万）*（中国 </a:t>
            </a:r>
            <a:r>
              <a:rPr lang="en-US" altLang="zh-CN" sz="800" dirty="0">
                <a:latin typeface="微软雅黑" panose="020B0503020204020204" pitchFamily="34" charset="-122"/>
                <a:ea typeface="微软雅黑" panose="020B0503020204020204" pitchFamily="34" charset="-122"/>
                <a:cs typeface="Calibri" panose="020F0502020204030204" pitchFamily="34" charset="0"/>
                <a:sym typeface="+mn-lt"/>
              </a:rPr>
              <a:t>HR+/HER2-</a:t>
            </a:r>
            <a:r>
              <a:rPr lang="zh-CN" altLang="en-US" sz="800" dirty="0">
                <a:latin typeface="微软雅黑" panose="020B0503020204020204" pitchFamily="34" charset="-122"/>
                <a:ea typeface="微软雅黑" panose="020B0503020204020204" pitchFamily="34" charset="-122"/>
                <a:cs typeface="Calibri" panose="020F0502020204030204" pitchFamily="34" charset="0"/>
                <a:sym typeface="+mn-lt"/>
              </a:rPr>
              <a:t>乳腺癌的比例</a:t>
            </a:r>
            <a:r>
              <a:rPr lang="en-US" altLang="zh-CN" sz="800" dirty="0">
                <a:latin typeface="微软雅黑" panose="020B0503020204020204" pitchFamily="34" charset="-122"/>
                <a:ea typeface="微软雅黑" panose="020B0503020204020204" pitchFamily="34" charset="-122"/>
                <a:cs typeface="Calibri" panose="020F0502020204030204" pitchFamily="34" charset="0"/>
                <a:sym typeface="+mn-lt"/>
              </a:rPr>
              <a:t>59.7%</a:t>
            </a:r>
            <a:r>
              <a:rPr lang="zh-CN" altLang="en-US" sz="800" dirty="0">
                <a:latin typeface="微软雅黑" panose="020B0503020204020204" pitchFamily="34" charset="-122"/>
                <a:ea typeface="微软雅黑" panose="020B0503020204020204" pitchFamily="34" charset="-122"/>
                <a:cs typeface="Calibri" panose="020F0502020204030204" pitchFamily="34" charset="0"/>
                <a:sym typeface="+mn-lt"/>
              </a:rPr>
              <a:t>）*（绝经后的比例</a:t>
            </a:r>
            <a:r>
              <a:rPr lang="en-US" altLang="zh-CN" sz="800" dirty="0">
                <a:latin typeface="微软雅黑" panose="020B0503020204020204" pitchFamily="34" charset="-122"/>
                <a:ea typeface="微软雅黑" panose="020B0503020204020204" pitchFamily="34" charset="-122"/>
                <a:cs typeface="Calibri" panose="020F0502020204030204" pitchFamily="34" charset="0"/>
                <a:sym typeface="+mn-lt"/>
              </a:rPr>
              <a:t>57%</a:t>
            </a:r>
            <a:r>
              <a:rPr lang="zh-CN" altLang="en-US" sz="800" dirty="0">
                <a:latin typeface="微软雅黑" panose="020B0503020204020204" pitchFamily="34" charset="-122"/>
                <a:ea typeface="微软雅黑" panose="020B0503020204020204" pitchFamily="34" charset="-122"/>
                <a:cs typeface="Calibri" panose="020F0502020204030204" pitchFamily="34" charset="0"/>
                <a:sym typeface="+mn-lt"/>
              </a:rPr>
              <a:t>）*（晚期比例</a:t>
            </a:r>
            <a:r>
              <a:rPr lang="en-US" altLang="zh-CN" sz="800" dirty="0">
                <a:latin typeface="微软雅黑" panose="020B0503020204020204" pitchFamily="34" charset="-122"/>
                <a:ea typeface="微软雅黑" panose="020B0503020204020204" pitchFamily="34" charset="-122"/>
                <a:cs typeface="Calibri" panose="020F0502020204030204" pitchFamily="34" charset="0"/>
                <a:sym typeface="+mn-lt"/>
              </a:rPr>
              <a:t>30.5%</a:t>
            </a:r>
            <a:r>
              <a:rPr lang="zh-CN" altLang="en-US" sz="800" dirty="0">
                <a:latin typeface="微软雅黑" panose="020B0503020204020204" pitchFamily="34" charset="-122"/>
                <a:ea typeface="微软雅黑" panose="020B0503020204020204" pitchFamily="34" charset="-122"/>
                <a:cs typeface="Calibri" panose="020F0502020204030204" pitchFamily="34" charset="0"/>
                <a:sym typeface="+mn-lt"/>
              </a:rPr>
              <a:t>）</a:t>
            </a:r>
            <a:r>
              <a:rPr lang="en-US" altLang="zh-CN" sz="800" dirty="0">
                <a:latin typeface="微软雅黑" panose="020B0503020204020204" pitchFamily="34" charset="-122"/>
                <a:ea typeface="微软雅黑" panose="020B0503020204020204" pitchFamily="34" charset="-122"/>
                <a:cs typeface="Calibri" panose="020F0502020204030204" pitchFamily="34" charset="0"/>
                <a:sym typeface="+mn-lt"/>
              </a:rPr>
              <a:t>=4.18/10</a:t>
            </a:r>
            <a:r>
              <a:rPr lang="zh-CN" altLang="en-US" sz="800" dirty="0">
                <a:latin typeface="微软雅黑" panose="020B0503020204020204" pitchFamily="34" charset="-122"/>
                <a:ea typeface="微软雅黑" panose="020B0503020204020204" pitchFamily="34" charset="-122"/>
                <a:cs typeface="Calibri" panose="020F0502020204030204" pitchFamily="34" charset="0"/>
                <a:sym typeface="+mn-lt"/>
              </a:rPr>
              <a:t>万，占乳腺癌患者群体的</a:t>
            </a:r>
            <a:r>
              <a:rPr lang="en-US" altLang="zh-CN" sz="800" dirty="0">
                <a:latin typeface="微软雅黑" panose="020B0503020204020204" pitchFamily="34" charset="-122"/>
                <a:ea typeface="微软雅黑" panose="020B0503020204020204" pitchFamily="34" charset="-122"/>
                <a:cs typeface="Calibri" panose="020F0502020204030204" pitchFamily="34" charset="0"/>
                <a:sym typeface="+mn-lt"/>
              </a:rPr>
              <a:t>10%</a:t>
            </a:r>
            <a:r>
              <a:rPr lang="zh-CN" altLang="en-US" sz="800" dirty="0">
                <a:latin typeface="微软雅黑" panose="020B0503020204020204" pitchFamily="34" charset="-122"/>
                <a:ea typeface="微软雅黑" panose="020B0503020204020204" pitchFamily="34" charset="-122"/>
                <a:cs typeface="Calibri" panose="020F0502020204030204" pitchFamily="34" charset="0"/>
                <a:sym typeface="+mn-lt"/>
              </a:rPr>
              <a:t>；乳腺癌发病率数据来自</a:t>
            </a:r>
            <a:r>
              <a:rPr lang="en-US" altLang="zh-CN" sz="800" dirty="0">
                <a:latin typeface="微软雅黑" panose="020B0503020204020204" pitchFamily="34" charset="-122"/>
                <a:ea typeface="微软雅黑" panose="020B0503020204020204" pitchFamily="34" charset="-122"/>
                <a:cs typeface="Calibri" panose="020F0502020204030204" pitchFamily="34" charset="0"/>
              </a:rPr>
              <a:t>2014</a:t>
            </a:r>
            <a:r>
              <a:rPr lang="zh-CN" altLang="zh-CN" sz="800" dirty="0">
                <a:latin typeface="微软雅黑" panose="020B0503020204020204" pitchFamily="34" charset="-122"/>
                <a:ea typeface="微软雅黑" panose="020B0503020204020204" pitchFamily="34" charset="-122"/>
                <a:cs typeface="Calibri" panose="020F0502020204030204" pitchFamily="34" charset="0"/>
              </a:rPr>
              <a:t>年中国女性乳腺癌发病与死亡分析</a:t>
            </a:r>
            <a:r>
              <a:rPr lang="en-US" altLang="zh-CN" sz="800" dirty="0">
                <a:latin typeface="微软雅黑" panose="020B0503020204020204" pitchFamily="34" charset="-122"/>
                <a:ea typeface="微软雅黑" panose="020B0503020204020204" pitchFamily="34" charset="-122"/>
                <a:cs typeface="Calibri" panose="020F0502020204030204" pitchFamily="34" charset="0"/>
              </a:rPr>
              <a:t>. </a:t>
            </a:r>
            <a:r>
              <a:rPr lang="zh-CN" altLang="zh-CN" sz="800" dirty="0">
                <a:latin typeface="微软雅黑" panose="020B0503020204020204" pitchFamily="34" charset="-122"/>
                <a:ea typeface="微软雅黑" panose="020B0503020204020204" pitchFamily="34" charset="-122"/>
                <a:cs typeface="Calibri" panose="020F0502020204030204" pitchFamily="34" charset="0"/>
              </a:rPr>
              <a:t>中华肿瘤杂志</a:t>
            </a:r>
            <a:r>
              <a:rPr lang="en-US" altLang="zh-CN" sz="800" dirty="0">
                <a:latin typeface="微软雅黑" panose="020B0503020204020204" pitchFamily="34" charset="-122"/>
                <a:ea typeface="微软雅黑" panose="020B0503020204020204" pitchFamily="34" charset="-122"/>
                <a:cs typeface="Calibri" panose="020F0502020204030204" pitchFamily="34" charset="0"/>
              </a:rPr>
              <a:t>, 2018</a:t>
            </a:r>
            <a:r>
              <a:rPr lang="zh-CN" altLang="zh-CN" sz="800" dirty="0">
                <a:latin typeface="微软雅黑" panose="020B0503020204020204" pitchFamily="34" charset="-122"/>
                <a:ea typeface="微软雅黑" panose="020B0503020204020204" pitchFamily="34" charset="-122"/>
                <a:cs typeface="Calibri" panose="020F0502020204030204" pitchFamily="34" charset="0"/>
              </a:rPr>
              <a:t>年</a:t>
            </a:r>
            <a:r>
              <a:rPr lang="en-US" altLang="zh-CN" sz="800" dirty="0">
                <a:latin typeface="微软雅黑" panose="020B0503020204020204" pitchFamily="34" charset="-122"/>
                <a:ea typeface="微软雅黑" panose="020B0503020204020204" pitchFamily="34" charset="-122"/>
                <a:cs typeface="Calibri" panose="020F0502020204030204" pitchFamily="34" charset="0"/>
              </a:rPr>
              <a:t>3</a:t>
            </a:r>
            <a:r>
              <a:rPr lang="zh-CN" altLang="zh-CN" sz="800" dirty="0">
                <a:latin typeface="微软雅黑" panose="020B0503020204020204" pitchFamily="34" charset="-122"/>
                <a:ea typeface="微软雅黑" panose="020B0503020204020204" pitchFamily="34" charset="-122"/>
                <a:cs typeface="Calibri" panose="020F0502020204030204" pitchFamily="34" charset="0"/>
              </a:rPr>
              <a:t>月第</a:t>
            </a:r>
            <a:r>
              <a:rPr lang="en-US" altLang="zh-CN" sz="800" dirty="0">
                <a:latin typeface="微软雅黑" panose="020B0503020204020204" pitchFamily="34" charset="-122"/>
                <a:ea typeface="微软雅黑" panose="020B0503020204020204" pitchFamily="34" charset="-122"/>
                <a:cs typeface="Calibri" panose="020F0502020204030204" pitchFamily="34" charset="0"/>
              </a:rPr>
              <a:t>40</a:t>
            </a:r>
            <a:r>
              <a:rPr lang="zh-CN" altLang="zh-CN" sz="800" dirty="0">
                <a:latin typeface="微软雅黑" panose="020B0503020204020204" pitchFamily="34" charset="-122"/>
                <a:ea typeface="微软雅黑" panose="020B0503020204020204" pitchFamily="34" charset="-122"/>
                <a:cs typeface="Calibri" panose="020F0502020204030204" pitchFamily="34" charset="0"/>
              </a:rPr>
              <a:t>卷第３期</a:t>
            </a:r>
            <a:r>
              <a:rPr lang="en-US" altLang="zh-CN" sz="800" dirty="0">
                <a:latin typeface="微软雅黑" panose="020B0503020204020204" pitchFamily="34" charset="-122"/>
                <a:ea typeface="微软雅黑" panose="020B0503020204020204" pitchFamily="34" charset="-122"/>
                <a:cs typeface="Calibri" panose="020F0502020204030204" pitchFamily="34" charset="0"/>
              </a:rPr>
              <a:t>, 166-171. ②</a:t>
            </a:r>
            <a:r>
              <a:rPr lang="zh-CN" altLang="en-US" sz="800" dirty="0">
                <a:latin typeface="微软雅黑" panose="020B0503020204020204" pitchFamily="34" charset="-122"/>
                <a:ea typeface="微软雅黑" panose="020B0503020204020204" pitchFamily="34" charset="-122"/>
                <a:cs typeface="Calibri" panose="020F0502020204030204" pitchFamily="34" charset="0"/>
                <a:sym typeface="+mn-lt"/>
              </a:rPr>
              <a:t>考虑就诊率</a:t>
            </a:r>
            <a:r>
              <a:rPr lang="en-US" altLang="zh-CN" sz="800" dirty="0">
                <a:latin typeface="微软雅黑" panose="020B0503020204020204" pitchFamily="34" charset="-122"/>
                <a:ea typeface="微软雅黑" panose="020B0503020204020204" pitchFamily="34" charset="-122"/>
                <a:cs typeface="Calibri" panose="020F0502020204030204" pitchFamily="34" charset="0"/>
                <a:sym typeface="+mn-lt"/>
              </a:rPr>
              <a:t>90%</a:t>
            </a:r>
            <a:r>
              <a:rPr lang="zh-CN" altLang="en-US" sz="800" dirty="0">
                <a:latin typeface="微软雅黑" panose="020B0503020204020204" pitchFamily="34" charset="-122"/>
                <a:ea typeface="微软雅黑" panose="020B0503020204020204" pitchFamily="34" charset="-122"/>
                <a:cs typeface="Calibri" panose="020F0502020204030204" pitchFamily="34" charset="0"/>
                <a:sym typeface="+mn-lt"/>
              </a:rPr>
              <a:t>，确诊率</a:t>
            </a:r>
            <a:r>
              <a:rPr lang="en-US" altLang="zh-CN" sz="800" dirty="0">
                <a:latin typeface="微软雅黑" panose="020B0503020204020204" pitchFamily="34" charset="-122"/>
                <a:ea typeface="微软雅黑" panose="020B0503020204020204" pitchFamily="34" charset="-122"/>
                <a:cs typeface="Calibri" panose="020F0502020204030204" pitchFamily="34" charset="0"/>
                <a:sym typeface="+mn-lt"/>
              </a:rPr>
              <a:t>85%</a:t>
            </a:r>
            <a:r>
              <a:rPr lang="zh-CN" altLang="en-US" sz="800" dirty="0">
                <a:latin typeface="微软雅黑" panose="020B0503020204020204" pitchFamily="34" charset="-122"/>
                <a:ea typeface="微软雅黑" panose="020B0503020204020204" pitchFamily="34" charset="-122"/>
                <a:cs typeface="Calibri" panose="020F0502020204030204" pitchFamily="34" charset="0"/>
                <a:sym typeface="+mn-lt"/>
              </a:rPr>
              <a:t>以及治疗率</a:t>
            </a:r>
            <a:r>
              <a:rPr lang="en-US" altLang="zh-CN" sz="800" dirty="0">
                <a:latin typeface="微软雅黑" panose="020B0503020204020204" pitchFamily="34" charset="-122"/>
                <a:ea typeface="微软雅黑" panose="020B0503020204020204" pitchFamily="34" charset="-122"/>
                <a:cs typeface="Calibri" panose="020F0502020204030204" pitchFamily="34" charset="0"/>
                <a:sym typeface="+mn-lt"/>
              </a:rPr>
              <a:t>85%</a:t>
            </a:r>
            <a:r>
              <a:rPr lang="zh-CN" altLang="en-US" sz="800" dirty="0">
                <a:latin typeface="微软雅黑" panose="020B0503020204020204" pitchFamily="34" charset="-122"/>
                <a:ea typeface="微软雅黑" panose="020B0503020204020204" pitchFamily="34" charset="-122"/>
                <a:cs typeface="Calibri" panose="020F0502020204030204" pitchFamily="34" charset="0"/>
                <a:sym typeface="+mn-lt"/>
              </a:rPr>
              <a:t>之后的患者人群</a:t>
            </a:r>
            <a:endParaRPr lang="zh-CN" altLang="en-US" sz="800" dirty="0">
              <a:latin typeface="微软雅黑" panose="020B0503020204020204" pitchFamily="34" charset="-122"/>
              <a:ea typeface="微软雅黑" panose="020B0503020204020204" pitchFamily="34" charset="-122"/>
              <a:cs typeface="Calibri" panose="020F0502020204030204" pitchFamily="34" charset="0"/>
            </a:endParaRPr>
          </a:p>
        </p:txBody>
      </p:sp>
      <p:sp>
        <p:nvSpPr>
          <p:cNvPr id="10" name="矩形 9">
            <a:extLst>
              <a:ext uri="{FF2B5EF4-FFF2-40B4-BE49-F238E27FC236}">
                <a16:creationId xmlns:a16="http://schemas.microsoft.com/office/drawing/2014/main" id="{A5CE6C1E-4178-4B8D-ABCA-25741CC49F9A}"/>
              </a:ext>
            </a:extLst>
          </p:cNvPr>
          <p:cNvSpPr/>
          <p:nvPr/>
        </p:nvSpPr>
        <p:spPr bwMode="gray">
          <a:xfrm>
            <a:off x="812028" y="4182320"/>
            <a:ext cx="10678992" cy="1940111"/>
          </a:xfrm>
          <a:prstGeom prst="rect">
            <a:avLst/>
          </a:prstGeom>
          <a:solidFill>
            <a:schemeClr val="bg1"/>
          </a:solidFill>
          <a:ln w="19050" cap="flat" cmpd="sng" algn="ctr">
            <a:solidFill>
              <a:srgbClr val="0070C0"/>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285464" indent="-285464" hangingPunct="0">
              <a:spcAft>
                <a:spcPts val="600"/>
              </a:spcAft>
              <a:buFont typeface="Arial" panose="020B0604020202020204" pitchFamily="34" charset="0"/>
              <a:buChar char="•"/>
            </a:pPr>
            <a:endParaRPr lang="en-US" altLang="zh-CN" sz="1499" b="1" kern="0" dirty="0">
              <a:solidFill>
                <a:srgbClr val="0070C0"/>
              </a:solidFill>
              <a:latin typeface="微软雅黑" panose="020B0503020204020204" pitchFamily="34" charset="-122"/>
              <a:ea typeface="微软雅黑" panose="020B0503020204020204" pitchFamily="34" charset="-122"/>
              <a:cs typeface="Calibri" panose="020F0502020204030204" pitchFamily="34" charset="0"/>
              <a:sym typeface="Arial"/>
            </a:endParaRPr>
          </a:p>
        </p:txBody>
      </p:sp>
      <p:sp>
        <p:nvSpPr>
          <p:cNvPr id="11" name="矩形 10">
            <a:extLst>
              <a:ext uri="{FF2B5EF4-FFF2-40B4-BE49-F238E27FC236}">
                <a16:creationId xmlns:a16="http://schemas.microsoft.com/office/drawing/2014/main" id="{06113D41-552D-4232-84B4-19DCB525492E}"/>
              </a:ext>
            </a:extLst>
          </p:cNvPr>
          <p:cNvSpPr/>
          <p:nvPr/>
        </p:nvSpPr>
        <p:spPr>
          <a:xfrm>
            <a:off x="808523" y="4462591"/>
            <a:ext cx="10656000" cy="1500411"/>
          </a:xfrm>
          <a:prstGeom prst="rect">
            <a:avLst/>
          </a:prstGeom>
        </p:spPr>
        <p:txBody>
          <a:bodyPr wrap="square">
            <a:spAutoFit/>
          </a:bodyPr>
          <a:lstStyle/>
          <a:p>
            <a:pPr marL="144000" lvl="1" indent="-144000" hangingPunct="0">
              <a:spcAft>
                <a:spcPts val="600"/>
              </a:spcAft>
              <a:buClr>
                <a:srgbClr val="0047BB"/>
              </a:buClr>
              <a:buFont typeface="Arial" panose="020B0604020202020204" pitchFamily="34" charset="0"/>
              <a:buChar char="•"/>
            </a:pPr>
            <a:r>
              <a:rPr lang="zh-CN" altLang="en-US" sz="1400" kern="0" dirty="0">
                <a:latin typeface="微软雅黑" panose="020B0503020204020204" pitchFamily="34" charset="-122"/>
                <a:ea typeface="微软雅黑" panose="020B0503020204020204" pitchFamily="34" charset="-122"/>
                <a:cs typeface="Calibri" panose="020F0502020204030204" pitchFamily="34" charset="0"/>
                <a:sym typeface="Arial"/>
              </a:rPr>
              <a:t>阿贝西利是目前医保目录内</a:t>
            </a:r>
            <a:r>
              <a:rPr lang="zh-CN" altLang="en-US" sz="14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唯一</a:t>
            </a:r>
            <a:r>
              <a:rPr lang="zh-CN" altLang="en-US" sz="1400" kern="0" dirty="0">
                <a:latin typeface="微软雅黑" panose="020B0503020204020204" pitchFamily="34" charset="-122"/>
                <a:ea typeface="微软雅黑" panose="020B0503020204020204" pitchFamily="34" charset="-122"/>
                <a:cs typeface="Calibri" panose="020F0502020204030204" pitchFamily="34" charset="0"/>
                <a:sym typeface="Arial"/>
              </a:rPr>
              <a:t>用于治疗</a:t>
            </a:r>
            <a:r>
              <a:rPr lang="en-US" altLang="zh-CN" sz="1400" kern="0" dirty="0">
                <a:latin typeface="微软雅黑" panose="020B0503020204020204" pitchFamily="34" charset="-122"/>
                <a:ea typeface="微软雅黑" panose="020B0503020204020204" pitchFamily="34" charset="-122"/>
                <a:cs typeface="Calibri" panose="020F0502020204030204" pitchFamily="34" charset="0"/>
                <a:sym typeface="Arial"/>
              </a:rPr>
              <a:t>HR+/HER2-</a:t>
            </a:r>
            <a:r>
              <a:rPr lang="zh-CN" altLang="en-US" sz="1400" kern="0" dirty="0">
                <a:latin typeface="微软雅黑" panose="020B0503020204020204" pitchFamily="34" charset="-122"/>
                <a:ea typeface="微软雅黑" panose="020B0503020204020204" pitchFamily="34" charset="-122"/>
                <a:cs typeface="Calibri" panose="020F0502020204030204" pitchFamily="34" charset="0"/>
                <a:sym typeface="Arial"/>
              </a:rPr>
              <a:t>晚期乳腺癌的靶向药物，在安全性、依从性等方面有一定</a:t>
            </a:r>
            <a:r>
              <a:rPr lang="zh-CN" altLang="en-US" sz="14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局限性</a:t>
            </a:r>
            <a:r>
              <a:rPr lang="zh-CN" altLang="en-US" sz="1400" kern="0" dirty="0">
                <a:latin typeface="微软雅黑" panose="020B0503020204020204" pitchFamily="34" charset="-122"/>
                <a:ea typeface="微软雅黑" panose="020B0503020204020204" pitchFamily="34" charset="-122"/>
                <a:cs typeface="Calibri" panose="020F0502020204030204" pitchFamily="34" charset="0"/>
                <a:sym typeface="Arial"/>
              </a:rPr>
              <a:t>：</a:t>
            </a:r>
            <a:endParaRPr lang="en-US" altLang="zh-CN" sz="1400" kern="0" dirty="0">
              <a:latin typeface="微软雅黑" panose="020B0503020204020204" pitchFamily="34" charset="-122"/>
              <a:ea typeface="微软雅黑" panose="020B0503020204020204" pitchFamily="34" charset="-122"/>
              <a:cs typeface="Calibri" panose="020F0502020204030204" pitchFamily="34" charset="0"/>
              <a:sym typeface="Arial"/>
            </a:endParaRPr>
          </a:p>
          <a:p>
            <a:pPr marL="345600" lvl="2" indent="-172800" hangingPunct="0">
              <a:spcAft>
                <a:spcPts val="300"/>
              </a:spcAft>
              <a:buFont typeface="+mj-lt"/>
              <a:buAutoNum type="arabicPeriod"/>
            </a:pPr>
            <a:r>
              <a:rPr lang="zh-CN" altLang="en-US" sz="1400" kern="0" dirty="0">
                <a:latin typeface="微软雅黑" panose="020B0503020204020204" pitchFamily="34" charset="-122"/>
                <a:ea typeface="微软雅黑" panose="020B0503020204020204" pitchFamily="34" charset="-122"/>
                <a:cs typeface="Calibri" panose="020F0502020204030204" pitchFamily="34" charset="0"/>
                <a:sym typeface="Arial"/>
              </a:rPr>
              <a:t>具有一定的</a:t>
            </a:r>
            <a:r>
              <a:rPr lang="zh-CN" altLang="en-US" sz="14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胃肠毒性、肝毒性和静脉栓塞风险</a:t>
            </a:r>
            <a:r>
              <a:rPr lang="en-US" altLang="zh-CN" sz="1400" b="1" kern="0" baseline="3000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6, 8-10</a:t>
            </a:r>
            <a:r>
              <a:rPr lang="zh-CN" altLang="en-US" sz="1400" kern="0" dirty="0">
                <a:latin typeface="微软雅黑" panose="020B0503020204020204" pitchFamily="34" charset="-122"/>
                <a:ea typeface="微软雅黑" panose="020B0503020204020204" pitchFamily="34" charset="-122"/>
                <a:cs typeface="Calibri" panose="020F0502020204030204" pitchFamily="34" charset="0"/>
                <a:sym typeface="Arial"/>
              </a:rPr>
              <a:t>，</a:t>
            </a:r>
            <a:r>
              <a:rPr lang="zh-CN" altLang="en-US" sz="14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伴有高危风险因素的患者人群需谨慎使用</a:t>
            </a:r>
            <a:r>
              <a:rPr lang="en-US" altLang="zh-CN" sz="1400" kern="0" baseline="30000" dirty="0">
                <a:latin typeface="微软雅黑" panose="020B0503020204020204" pitchFamily="34" charset="-122"/>
                <a:ea typeface="微软雅黑" panose="020B0503020204020204" pitchFamily="34" charset="-122"/>
                <a:cs typeface="Calibri" panose="020F0502020204030204" pitchFamily="34" charset="0"/>
                <a:sym typeface="Arial"/>
              </a:rPr>
              <a:t>11</a:t>
            </a:r>
            <a:r>
              <a:rPr lang="zh-CN" altLang="en-US" sz="14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a:t>
            </a:r>
            <a:r>
              <a:rPr lang="zh-CN" altLang="en-US" sz="1400" kern="0" dirty="0">
                <a:latin typeface="微软雅黑" panose="020B0503020204020204" pitchFamily="34" charset="-122"/>
                <a:ea typeface="微软雅黑" panose="020B0503020204020204" pitchFamily="34" charset="-122"/>
                <a:cs typeface="Calibri" panose="020F0502020204030204" pitchFamily="34" charset="0"/>
                <a:sym typeface="Arial"/>
              </a:rPr>
              <a:t>主要不良反应腹泻对患者生活质量有明显的负面影响</a:t>
            </a:r>
            <a:r>
              <a:rPr lang="en-US" altLang="zh-CN" sz="1400" kern="0" baseline="30000" dirty="0">
                <a:latin typeface="微软雅黑" panose="020B0503020204020204" pitchFamily="34" charset="-122"/>
                <a:ea typeface="微软雅黑" panose="020B0503020204020204" pitchFamily="34" charset="-122"/>
                <a:cs typeface="Calibri" panose="020F0502020204030204" pitchFamily="34" charset="0"/>
                <a:sym typeface="Arial"/>
              </a:rPr>
              <a:t>7</a:t>
            </a:r>
            <a:r>
              <a:rPr lang="zh-CN" altLang="en-US" sz="1400" kern="0" dirty="0">
                <a:latin typeface="微软雅黑" panose="020B0503020204020204" pitchFamily="34" charset="-122"/>
                <a:ea typeface="微软雅黑" panose="020B0503020204020204" pitchFamily="34" charset="-122"/>
                <a:cs typeface="Calibri" panose="020F0502020204030204" pitchFamily="34" charset="0"/>
                <a:sym typeface="Arial"/>
              </a:rPr>
              <a:t>，不良反应</a:t>
            </a:r>
            <a:r>
              <a:rPr lang="en-US" altLang="zh-CN" sz="1400" kern="0" dirty="0">
                <a:latin typeface="微软雅黑" panose="020B0503020204020204" pitchFamily="34" charset="-122"/>
                <a:ea typeface="微软雅黑" panose="020B0503020204020204" pitchFamily="34" charset="-122"/>
                <a:cs typeface="Calibri" panose="020F0502020204030204" pitchFamily="34" charset="0"/>
                <a:sym typeface="Arial"/>
              </a:rPr>
              <a:t>ALT/AST</a:t>
            </a:r>
            <a:r>
              <a:rPr lang="zh-CN" altLang="en-US" sz="1400" kern="0" dirty="0">
                <a:latin typeface="微软雅黑" panose="020B0503020204020204" pitchFamily="34" charset="-122"/>
                <a:ea typeface="微软雅黑" panose="020B0503020204020204" pitchFamily="34" charset="-122"/>
                <a:cs typeface="Calibri" panose="020F0502020204030204" pitchFamily="34" charset="0"/>
                <a:sym typeface="Arial"/>
              </a:rPr>
              <a:t>升高发生率较高，且静脉栓塞风险比更高，伴有胃肠疾病、肝胆疾病、血栓或高凝风险的患者人群仍需更安全、能广泛使用且不影响生活质量的靶向治疗方案。</a:t>
            </a:r>
            <a:endParaRPr lang="en-US" altLang="zh-CN" sz="1400" b="1" kern="0" dirty="0">
              <a:solidFill>
                <a:srgbClr val="0070C0"/>
              </a:solidFill>
              <a:latin typeface="微软雅黑" panose="020B0503020204020204" pitchFamily="34" charset="-122"/>
              <a:ea typeface="微软雅黑" panose="020B0503020204020204" pitchFamily="34" charset="-122"/>
              <a:cs typeface="Calibri" panose="020F0502020204030204" pitchFamily="34" charset="0"/>
              <a:sym typeface="Arial"/>
            </a:endParaRPr>
          </a:p>
          <a:p>
            <a:pPr marL="345600" lvl="2" indent="-172800" hangingPunct="0">
              <a:spcAft>
                <a:spcPts val="300"/>
              </a:spcAft>
              <a:buFont typeface="+mj-lt"/>
              <a:buAutoNum type="arabicPeriod"/>
            </a:pPr>
            <a:r>
              <a:rPr lang="zh-CN" altLang="en-US" sz="1400" kern="0" dirty="0">
                <a:latin typeface="微软雅黑" panose="020B0503020204020204" pitchFamily="34" charset="-122"/>
                <a:ea typeface="微软雅黑" panose="020B0503020204020204" pitchFamily="34" charset="-122"/>
                <a:cs typeface="Calibri" panose="020F0502020204030204" pitchFamily="34" charset="0"/>
                <a:sym typeface="Arial"/>
              </a:rPr>
              <a:t>因不良反应导致的</a:t>
            </a:r>
            <a:r>
              <a:rPr lang="zh-CN" altLang="en-US" sz="14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停药率近</a:t>
            </a:r>
            <a:r>
              <a:rPr lang="en-US" altLang="zh-CN" sz="14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20%</a:t>
            </a:r>
            <a:r>
              <a:rPr lang="en-US" altLang="zh-CN" sz="1400" kern="0" baseline="30000" dirty="0">
                <a:latin typeface="微软雅黑" panose="020B0503020204020204" pitchFamily="34" charset="-122"/>
                <a:ea typeface="微软雅黑" panose="020B0503020204020204" pitchFamily="34" charset="-122"/>
                <a:cs typeface="Calibri" panose="020F0502020204030204" pitchFamily="34" charset="0"/>
                <a:sym typeface="Arial"/>
              </a:rPr>
              <a:t>8,9</a:t>
            </a:r>
            <a:r>
              <a:rPr lang="zh-CN" altLang="en-US" sz="1400" kern="0" dirty="0">
                <a:latin typeface="微软雅黑" panose="020B0503020204020204" pitchFamily="34" charset="-122"/>
                <a:ea typeface="微软雅黑" panose="020B0503020204020204" pitchFamily="34" charset="-122"/>
                <a:cs typeface="Calibri" panose="020F0502020204030204" pitchFamily="34" charset="0"/>
                <a:sym typeface="Arial"/>
              </a:rPr>
              <a:t>，且除血常规外，</a:t>
            </a:r>
            <a:r>
              <a:rPr lang="zh-CN" altLang="en-US" sz="14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需随时监测</a:t>
            </a:r>
            <a:r>
              <a:rPr lang="zh-CN" altLang="en-US" sz="1400" kern="0" dirty="0">
                <a:latin typeface="微软雅黑" panose="020B0503020204020204" pitchFamily="34" charset="-122"/>
                <a:ea typeface="微软雅黑" panose="020B0503020204020204" pitchFamily="34" charset="-122"/>
                <a:cs typeface="Calibri" panose="020F0502020204030204" pitchFamily="34" charset="0"/>
                <a:sym typeface="Arial"/>
              </a:rPr>
              <a:t>肝功能、是否有静脉血栓形成和肺栓塞的症状和体征，患者亟需依从性好、能持续给药以及临床使用更便捷的靶向治疗方案。</a:t>
            </a:r>
            <a:endParaRPr lang="en-US" altLang="zh-CN" sz="1400" b="1" kern="0" dirty="0">
              <a:solidFill>
                <a:srgbClr val="0070C0"/>
              </a:solidFill>
              <a:latin typeface="微软雅黑" panose="020B0503020204020204" pitchFamily="34" charset="-122"/>
              <a:ea typeface="微软雅黑" panose="020B0503020204020204" pitchFamily="34" charset="-122"/>
              <a:cs typeface="Calibri" panose="020F0502020204030204" pitchFamily="34" charset="0"/>
              <a:sym typeface="Arial"/>
            </a:endParaRPr>
          </a:p>
        </p:txBody>
      </p:sp>
      <p:sp>
        <p:nvSpPr>
          <p:cNvPr id="12" name="文本框 11">
            <a:extLst>
              <a:ext uri="{FF2B5EF4-FFF2-40B4-BE49-F238E27FC236}">
                <a16:creationId xmlns:a16="http://schemas.microsoft.com/office/drawing/2014/main" id="{D29D4D43-98BB-4840-B3A0-3140BF0F775E}"/>
              </a:ext>
            </a:extLst>
          </p:cNvPr>
          <p:cNvSpPr txBox="1"/>
          <p:nvPr/>
        </p:nvSpPr>
        <p:spPr bwMode="gray">
          <a:xfrm>
            <a:off x="808522" y="1055298"/>
            <a:ext cx="10674417" cy="669103"/>
          </a:xfrm>
          <a:prstGeom prst="rect">
            <a:avLst/>
          </a:prstGeom>
          <a:solidFill>
            <a:schemeClr val="accent2">
              <a:lumMod val="20000"/>
              <a:lumOff val="80000"/>
            </a:schemeClr>
          </a:solidFill>
          <a:ln>
            <a:solidFill>
              <a:schemeClr val="accent2"/>
            </a:solidFill>
          </a:ln>
        </p:spPr>
        <p:txBody>
          <a:bodyPr wrap="square" lIns="45720" tIns="45720" rIns="45720" bIns="45720" rtlCol="0">
            <a:noAutofit/>
          </a:bodyPr>
          <a:lstStyle/>
          <a:p>
            <a:pPr marL="171450" indent="-171450" algn="l">
              <a:lnSpc>
                <a:spcPct val="90000"/>
              </a:lnSpc>
              <a:buFont typeface="Arial" panose="020B0604020202020204" pitchFamily="34" charset="0"/>
              <a:buChar char="•"/>
            </a:pPr>
            <a:r>
              <a:rPr lang="zh-CN" altLang="en-US" sz="2200" dirty="0">
                <a:latin typeface="微软雅黑" panose="020B0503020204020204" pitchFamily="34" charset="-122"/>
                <a:ea typeface="微软雅黑" panose="020B0503020204020204" pitchFamily="34" charset="-122"/>
                <a:cs typeface="Calibri" panose="020F0502020204030204" pitchFamily="34" charset="0"/>
              </a:rPr>
              <a:t>目前医保目录内治疗</a:t>
            </a:r>
            <a:r>
              <a:rPr lang="en-US" altLang="zh-CN" sz="2200" dirty="0">
                <a:latin typeface="微软雅黑" panose="020B0503020204020204" pitchFamily="34" charset="-122"/>
                <a:ea typeface="微软雅黑" panose="020B0503020204020204" pitchFamily="34" charset="-122"/>
                <a:cs typeface="Calibri" panose="020F0502020204030204" pitchFamily="34" charset="0"/>
              </a:rPr>
              <a:t>HR+/HER2-</a:t>
            </a:r>
            <a:r>
              <a:rPr lang="zh-CN" altLang="en-US" sz="2200" dirty="0">
                <a:latin typeface="微软雅黑" panose="020B0503020204020204" pitchFamily="34" charset="-122"/>
                <a:ea typeface="微软雅黑" panose="020B0503020204020204" pitchFamily="34" charset="-122"/>
                <a:cs typeface="Calibri" panose="020F0502020204030204" pitchFamily="34" charset="0"/>
              </a:rPr>
              <a:t>晚期乳腺癌的靶向药物有一定</a:t>
            </a:r>
            <a:r>
              <a:rPr lang="zh-CN" altLang="en-US" sz="2200" b="1"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局限性</a:t>
            </a:r>
            <a:r>
              <a:rPr lang="zh-CN" altLang="en-US" sz="2200" dirty="0">
                <a:latin typeface="微软雅黑" panose="020B0503020204020204" pitchFamily="34" charset="-122"/>
                <a:ea typeface="微软雅黑" panose="020B0503020204020204" pitchFamily="34" charset="-122"/>
                <a:cs typeface="Calibri" panose="020F0502020204030204" pitchFamily="34" charset="0"/>
              </a:rPr>
              <a:t>，患者仍需</a:t>
            </a:r>
            <a:r>
              <a:rPr lang="zh-CN" altLang="en-US" sz="2200" b="1"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更安全以及不影响生活质量</a:t>
            </a:r>
            <a:r>
              <a:rPr lang="zh-CN" altLang="en-US" sz="2200" dirty="0">
                <a:latin typeface="微软雅黑" panose="020B0503020204020204" pitchFamily="34" charset="-122"/>
                <a:ea typeface="微软雅黑" panose="020B0503020204020204" pitchFamily="34" charset="-122"/>
                <a:cs typeface="Calibri" panose="020F0502020204030204" pitchFamily="34" charset="0"/>
              </a:rPr>
              <a:t>的</a:t>
            </a:r>
            <a:r>
              <a:rPr lang="zh-CN" altLang="en-US" sz="2200" b="1"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靶向</a:t>
            </a:r>
            <a:r>
              <a:rPr lang="zh-CN" altLang="en-US" sz="2200" dirty="0">
                <a:latin typeface="微软雅黑" panose="020B0503020204020204" pitchFamily="34" charset="-122"/>
                <a:ea typeface="微软雅黑" panose="020B0503020204020204" pitchFamily="34" charset="-122"/>
                <a:cs typeface="Calibri" panose="020F0502020204030204" pitchFamily="34" charset="0"/>
              </a:rPr>
              <a:t>治疗方案，</a:t>
            </a:r>
            <a:r>
              <a:rPr lang="zh-CN" altLang="en-US" sz="2200" b="1"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尤其是特殊患者人群</a:t>
            </a:r>
          </a:p>
        </p:txBody>
      </p:sp>
      <p:grpSp>
        <p:nvGrpSpPr>
          <p:cNvPr id="2" name="组合 1">
            <a:extLst>
              <a:ext uri="{FF2B5EF4-FFF2-40B4-BE49-F238E27FC236}">
                <a16:creationId xmlns:a16="http://schemas.microsoft.com/office/drawing/2014/main" id="{1E3D23BA-6FE6-43C9-B9BB-D844B89D6EC3}"/>
              </a:ext>
            </a:extLst>
          </p:cNvPr>
          <p:cNvGrpSpPr/>
          <p:nvPr/>
        </p:nvGrpSpPr>
        <p:grpSpPr>
          <a:xfrm>
            <a:off x="808522" y="1767042"/>
            <a:ext cx="5185074" cy="2153336"/>
            <a:chOff x="808522" y="1767042"/>
            <a:chExt cx="5185074" cy="2153336"/>
          </a:xfrm>
        </p:grpSpPr>
        <p:sp>
          <p:nvSpPr>
            <p:cNvPr id="13" name="矩形 12">
              <a:extLst>
                <a:ext uri="{FF2B5EF4-FFF2-40B4-BE49-F238E27FC236}">
                  <a16:creationId xmlns:a16="http://schemas.microsoft.com/office/drawing/2014/main" id="{B679ED7A-38A7-4E4D-827D-55BDF2B21234}"/>
                </a:ext>
              </a:extLst>
            </p:cNvPr>
            <p:cNvSpPr/>
            <p:nvPr/>
          </p:nvSpPr>
          <p:spPr bwMode="gray">
            <a:xfrm>
              <a:off x="808522" y="1956608"/>
              <a:ext cx="5185074" cy="1963770"/>
            </a:xfrm>
            <a:prstGeom prst="rect">
              <a:avLst/>
            </a:prstGeom>
            <a:solidFill>
              <a:schemeClr val="bg1"/>
            </a:solidFill>
            <a:ln w="19050" cap="flat" cmpd="sng" algn="ctr">
              <a:solidFill>
                <a:srgbClr val="0070C0"/>
              </a:solidFill>
              <a:prstDash val="solid"/>
              <a:miter lim="800000"/>
              <a:headEnd type="none" w="med" len="med"/>
              <a:tailEnd type="none" w="med" len="med"/>
            </a:ln>
            <a:effectLst/>
          </p:spPr>
          <p:txBody>
            <a:bodyPr vert="horz" wrap="square" lIns="91429" tIns="108000" rIns="91429" bIns="0" numCol="1" rtlCol="0" anchor="ctr" anchorCtr="0" compatLnSpc="1">
              <a:prstTxWarp prst="textNoShape">
                <a:avLst/>
              </a:prstTxWarp>
              <a:noAutofit/>
            </a:bodyPr>
            <a:lstStyle/>
            <a:p>
              <a:pPr marL="285750" marR="0" lvl="0" indent="-285750" algn="just" defTabSz="914400" rtl="0" eaLnBrk="1" fontAlgn="base" latinLnBrk="0" hangingPunct="1">
                <a:lnSpc>
                  <a:spcPct val="150000"/>
                </a:lnSpc>
                <a:spcBef>
                  <a:spcPts val="0"/>
                </a:spcBef>
                <a:spcAft>
                  <a:spcPct val="0"/>
                </a:spcAft>
                <a:buClr>
                  <a:srgbClr val="0047BB"/>
                </a:buClr>
                <a:buSzPct val="90000"/>
                <a:buFont typeface="Arial" panose="020B0604020202020204" pitchFamily="34" charset="0"/>
                <a:buChar char="•"/>
                <a:tabLst/>
                <a:defRPr/>
              </a:pPr>
              <a:endParaRPr kumimoji="0" lang="en-US" altLang="zh-CN" sz="16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a:p>
              <a:pPr marL="144000" marR="0" lvl="1" indent="-144000" fontAlgn="base" hangingPunct="0">
                <a:lnSpc>
                  <a:spcPct val="130000"/>
                </a:lnSpc>
                <a:spcBef>
                  <a:spcPts val="0"/>
                </a:spcBef>
                <a:spcAft>
                  <a:spcPts val="300"/>
                </a:spcAft>
                <a:buClr>
                  <a:srgbClr val="0047BB"/>
                </a:buClr>
                <a:buSzPct val="100000"/>
                <a:buFont typeface="Arial" panose="020B0604020202020204" pitchFamily="34" charset="0"/>
                <a:buChar char="•"/>
                <a:tabLst/>
                <a:defRPr/>
              </a:pPr>
              <a:r>
                <a:rPr lang="zh-CN" altLang="en-US" sz="14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疾病严重程度：</a:t>
              </a:r>
              <a:r>
                <a:rPr lang="zh-CN" altLang="en-US" sz="1400" kern="0" dirty="0">
                  <a:latin typeface="微软雅黑" panose="020B0503020204020204" pitchFamily="34" charset="-122"/>
                  <a:ea typeface="微软雅黑" panose="020B0503020204020204" pitchFamily="34" charset="-122"/>
                  <a:cs typeface="Calibri" panose="020F0502020204030204" pitchFamily="34" charset="0"/>
                </a:rPr>
                <a:t>晚期乳腺癌</a:t>
              </a:r>
              <a:r>
                <a:rPr lang="en-US" altLang="zh-CN" sz="1400" kern="0" dirty="0">
                  <a:latin typeface="微软雅黑" panose="020B0503020204020204" pitchFamily="34" charset="-122"/>
                  <a:ea typeface="微软雅黑" panose="020B0503020204020204" pitchFamily="34" charset="-122"/>
                  <a:cs typeface="Calibri" panose="020F0502020204030204" pitchFamily="34" charset="0"/>
                </a:rPr>
                <a:t>5</a:t>
              </a:r>
              <a:r>
                <a:rPr lang="zh-CN" altLang="en-US" sz="1400" kern="0" dirty="0">
                  <a:latin typeface="微软雅黑" panose="020B0503020204020204" pitchFamily="34" charset="-122"/>
                  <a:ea typeface="微软雅黑" panose="020B0503020204020204" pitchFamily="34" charset="-122"/>
                  <a:cs typeface="Calibri" panose="020F0502020204030204" pitchFamily="34" charset="0"/>
                </a:rPr>
                <a:t>年生存率仅</a:t>
              </a:r>
              <a:r>
                <a:rPr lang="en-US" altLang="zh-CN" sz="14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20%</a:t>
              </a:r>
              <a:r>
                <a:rPr lang="zh-CN" altLang="en-US" sz="1400" kern="0" dirty="0">
                  <a:latin typeface="微软雅黑" panose="020B0503020204020204" pitchFamily="34" charset="-122"/>
                  <a:ea typeface="微软雅黑" panose="020B0503020204020204" pitchFamily="34" charset="-122"/>
                  <a:cs typeface="Calibri" panose="020F0502020204030204" pitchFamily="34" charset="0"/>
                </a:rPr>
                <a:t>，总体中位生存时间仅为</a:t>
              </a:r>
              <a:r>
                <a:rPr lang="en-US" altLang="zh-CN" sz="14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2-3</a:t>
              </a:r>
              <a:r>
                <a:rPr lang="zh-CN" altLang="en-US" sz="14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年</a:t>
              </a:r>
              <a:r>
                <a:rPr lang="en-US" altLang="zh-CN" sz="1400" b="1" kern="0" baseline="30000"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1</a:t>
              </a:r>
            </a:p>
            <a:p>
              <a:pPr marL="144000" marR="0" lvl="1" indent="-144000" fontAlgn="base" hangingPunct="0">
                <a:lnSpc>
                  <a:spcPct val="130000"/>
                </a:lnSpc>
                <a:spcBef>
                  <a:spcPts val="0"/>
                </a:spcBef>
                <a:spcAft>
                  <a:spcPts val="300"/>
                </a:spcAft>
                <a:buClr>
                  <a:srgbClr val="0047BB"/>
                </a:buClr>
                <a:buSzPct val="100000"/>
                <a:buFont typeface="Arial" panose="020B0604020202020204" pitchFamily="34" charset="0"/>
                <a:buChar char="•"/>
                <a:tabLst/>
                <a:defRPr/>
              </a:pPr>
              <a:r>
                <a:rPr lang="zh-CN" altLang="en-US" sz="14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大陆地区发病率：</a:t>
              </a:r>
              <a:r>
                <a:rPr lang="zh-CN" altLang="en-US" sz="1400" kern="0" dirty="0">
                  <a:latin typeface="微软雅黑" panose="020B0503020204020204" pitchFamily="34" charset="-122"/>
                  <a:ea typeface="微软雅黑" panose="020B0503020204020204" pitchFamily="34" charset="-122"/>
                  <a:cs typeface="Calibri" panose="020F0502020204030204" pitchFamily="34" charset="0"/>
                </a:rPr>
                <a:t>绝经后</a:t>
              </a:r>
              <a:r>
                <a:rPr lang="en-US" altLang="zh-CN" sz="1400" kern="0" dirty="0">
                  <a:latin typeface="微软雅黑" panose="020B0503020204020204" pitchFamily="34" charset="-122"/>
                  <a:ea typeface="微软雅黑" panose="020B0503020204020204" pitchFamily="34" charset="-122"/>
                  <a:cs typeface="Calibri" panose="020F0502020204030204" pitchFamily="34" charset="0"/>
                </a:rPr>
                <a:t>HR+/HER2-</a:t>
              </a:r>
              <a:r>
                <a:rPr lang="zh-CN" altLang="en-US" sz="1400" kern="0" dirty="0">
                  <a:latin typeface="微软雅黑" panose="020B0503020204020204" pitchFamily="34" charset="-122"/>
                  <a:ea typeface="微软雅黑" panose="020B0503020204020204" pitchFamily="34" charset="-122"/>
                  <a:cs typeface="Calibri" panose="020F0502020204030204" pitchFamily="34" charset="0"/>
                </a:rPr>
                <a:t>晚期乳腺癌发病率为</a:t>
              </a:r>
              <a:r>
                <a:rPr lang="en-US" altLang="zh-CN" sz="14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4.18/10</a:t>
              </a:r>
              <a:r>
                <a:rPr lang="zh-CN" altLang="en-US" sz="14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万</a:t>
              </a:r>
              <a:r>
                <a:rPr lang="zh-CN" altLang="en-US" sz="1400" kern="0" baseline="30000" dirty="0">
                  <a:latin typeface="微软雅黑" panose="020B0503020204020204" pitchFamily="34" charset="-122"/>
                  <a:ea typeface="微软雅黑" panose="020B0503020204020204" pitchFamily="34" charset="-122"/>
                  <a:cs typeface="Calibri" panose="020F0502020204030204" pitchFamily="34" charset="0"/>
                </a:rPr>
                <a:t>①</a:t>
              </a:r>
              <a:r>
                <a:rPr lang="zh-CN" altLang="en-US" sz="1400" kern="0" dirty="0">
                  <a:latin typeface="微软雅黑" panose="020B0503020204020204" pitchFamily="34" charset="-122"/>
                  <a:ea typeface="微软雅黑" panose="020B0503020204020204" pitchFamily="34" charset="-122"/>
                  <a:cs typeface="Calibri" panose="020F0502020204030204" pitchFamily="34" charset="0"/>
                </a:rPr>
                <a:t>，仅占总体乳腺癌发病率的</a:t>
              </a:r>
              <a:r>
                <a:rPr lang="en-US" altLang="zh-CN" sz="1400" kern="0" dirty="0">
                  <a:latin typeface="微软雅黑" panose="020B0503020204020204" pitchFamily="34" charset="-122"/>
                  <a:ea typeface="微软雅黑" panose="020B0503020204020204" pitchFamily="34" charset="-122"/>
                  <a:cs typeface="Calibri" panose="020F0502020204030204" pitchFamily="34" charset="0"/>
                </a:rPr>
                <a:t>10%</a:t>
              </a:r>
            </a:p>
            <a:p>
              <a:pPr marL="144000" marR="0" lvl="1" indent="-144000" fontAlgn="base" hangingPunct="0">
                <a:lnSpc>
                  <a:spcPct val="130000"/>
                </a:lnSpc>
                <a:spcBef>
                  <a:spcPts val="0"/>
                </a:spcBef>
                <a:spcAft>
                  <a:spcPts val="300"/>
                </a:spcAft>
                <a:buClr>
                  <a:srgbClr val="0047BB"/>
                </a:buClr>
                <a:buSzPct val="100000"/>
                <a:buFont typeface="Arial" panose="020B0604020202020204" pitchFamily="34" charset="0"/>
                <a:buChar char="•"/>
                <a:tabLst/>
                <a:defRPr/>
              </a:pPr>
              <a:r>
                <a:rPr lang="zh-CN" altLang="en-US" sz="14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年发病患者总数</a:t>
              </a:r>
              <a:r>
                <a:rPr lang="zh-CN" altLang="en-US" sz="1400" b="1" kern="0" dirty="0">
                  <a:solidFill>
                    <a:srgbClr val="0070C0"/>
                  </a:solidFill>
                  <a:latin typeface="微软雅黑" panose="020B0503020204020204" pitchFamily="34" charset="-122"/>
                  <a:ea typeface="微软雅黑" panose="020B0503020204020204" pitchFamily="34" charset="-122"/>
                  <a:cs typeface="Calibri" panose="020F0502020204030204" pitchFamily="34" charset="0"/>
                </a:rPr>
                <a:t>：</a:t>
              </a:r>
              <a:r>
                <a:rPr lang="zh-CN" altLang="en-US" sz="1400" kern="0" dirty="0">
                  <a:latin typeface="微软雅黑" panose="020B0503020204020204" pitchFamily="34" charset="-122"/>
                  <a:ea typeface="微软雅黑" panose="020B0503020204020204" pitchFamily="34" charset="-122"/>
                  <a:cs typeface="Calibri" panose="020F0502020204030204" pitchFamily="34" charset="0"/>
                </a:rPr>
                <a:t>绝经后</a:t>
              </a:r>
              <a:r>
                <a:rPr lang="en-US" altLang="zh-CN" sz="1400" kern="0" dirty="0">
                  <a:latin typeface="微软雅黑" panose="020B0503020204020204" pitchFamily="34" charset="-122"/>
                  <a:ea typeface="微软雅黑" panose="020B0503020204020204" pitchFamily="34" charset="-122"/>
                  <a:cs typeface="Calibri" panose="020F0502020204030204" pitchFamily="34" charset="0"/>
                </a:rPr>
                <a:t>HR+/HER-</a:t>
              </a:r>
              <a:r>
                <a:rPr lang="zh-CN" altLang="en-US" sz="1400" kern="0" dirty="0">
                  <a:latin typeface="微软雅黑" panose="020B0503020204020204" pitchFamily="34" charset="-122"/>
                  <a:ea typeface="微软雅黑" panose="020B0503020204020204" pitchFamily="34" charset="-122"/>
                  <a:cs typeface="Calibri" panose="020F0502020204030204" pitchFamily="34" charset="0"/>
                </a:rPr>
                <a:t>晚期乳腺癌一线治疗人数：</a:t>
              </a:r>
              <a:r>
                <a:rPr lang="en-US" altLang="zh-CN" sz="14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18,000</a:t>
              </a:r>
              <a:r>
                <a:rPr lang="zh-CN" altLang="en-US" sz="14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人</a:t>
              </a:r>
              <a:r>
                <a:rPr lang="en-US" altLang="zh-CN" sz="1400" kern="0" baseline="30000" dirty="0">
                  <a:latin typeface="微软雅黑" panose="020B0503020204020204" pitchFamily="34" charset="-122"/>
                  <a:ea typeface="微软雅黑" panose="020B0503020204020204" pitchFamily="34" charset="-122"/>
                  <a:cs typeface="Calibri" panose="020F0502020204030204" pitchFamily="34" charset="0"/>
                </a:rPr>
                <a:t>② </a:t>
              </a:r>
              <a:r>
                <a:rPr lang="zh-CN" altLang="en-US" sz="1000" kern="0" dirty="0">
                  <a:latin typeface="微软雅黑" panose="020B0503020204020204" pitchFamily="34" charset="-122"/>
                  <a:ea typeface="微软雅黑" panose="020B0503020204020204" pitchFamily="34" charset="-122"/>
                  <a:cs typeface="Calibri" panose="020F0502020204030204" pitchFamily="34" charset="0"/>
                </a:rPr>
                <a:t>（哌柏西利适用人群请见经济性部分）</a:t>
              </a:r>
              <a:endParaRPr lang="en-US" altLang="zh-CN" sz="1400" kern="0" dirty="0">
                <a:latin typeface="微软雅黑" panose="020B0503020204020204" pitchFamily="34" charset="-122"/>
                <a:ea typeface="微软雅黑" panose="020B0503020204020204" pitchFamily="34" charset="-122"/>
                <a:cs typeface="Calibri" panose="020F0502020204030204" pitchFamily="34" charset="0"/>
              </a:endParaRPr>
            </a:p>
            <a:p>
              <a:pPr marL="285750" marR="0" lvl="0" indent="-285750" algn="just" defTabSz="914400" rtl="0" eaLnBrk="1" fontAlgn="base" latinLnBrk="0" hangingPunct="1">
                <a:lnSpc>
                  <a:spcPct val="150000"/>
                </a:lnSpc>
                <a:spcBef>
                  <a:spcPts val="0"/>
                </a:spcBef>
                <a:spcAft>
                  <a:spcPct val="0"/>
                </a:spcAft>
                <a:buClr>
                  <a:srgbClr val="0095FF"/>
                </a:buClr>
                <a:buSzPct val="90000"/>
                <a:buFont typeface="Arial" panose="020B0604020202020204" pitchFamily="34" charset="0"/>
                <a:buChar char="•"/>
                <a:tabLst/>
                <a:defRPr/>
              </a:pPr>
              <a:endParaRPr kumimoji="0" lang="zh-CN" altLang="en-US"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14" name="矩形 13">
              <a:extLst>
                <a:ext uri="{FF2B5EF4-FFF2-40B4-BE49-F238E27FC236}">
                  <a16:creationId xmlns:a16="http://schemas.microsoft.com/office/drawing/2014/main" id="{C1149980-51C6-4579-B3D5-F58F285DAE66}"/>
                </a:ext>
              </a:extLst>
            </p:cNvPr>
            <p:cNvSpPr/>
            <p:nvPr/>
          </p:nvSpPr>
          <p:spPr bwMode="gray">
            <a:xfrm>
              <a:off x="1105404" y="1767042"/>
              <a:ext cx="1880149" cy="317860"/>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just"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600" b="1" i="0" u="none" strike="noStrike" kern="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Calibri" panose="020F0502020204030204" pitchFamily="34" charset="0"/>
                  <a:sym typeface="Arial"/>
                </a:rPr>
                <a:t>疾病基本情况</a:t>
              </a:r>
              <a:endParaRPr kumimoji="0" lang="zh-CN" altLang="en-US" sz="1600" b="1" i="0" u="none" strike="noStrike" kern="12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grpSp>
      <p:sp>
        <p:nvSpPr>
          <p:cNvPr id="16" name="矩形 15">
            <a:extLst>
              <a:ext uri="{FF2B5EF4-FFF2-40B4-BE49-F238E27FC236}">
                <a16:creationId xmlns:a16="http://schemas.microsoft.com/office/drawing/2014/main" id="{EEF7ED6D-5616-45E6-8346-5DA2DC0A6B2B}"/>
              </a:ext>
            </a:extLst>
          </p:cNvPr>
          <p:cNvSpPr/>
          <p:nvPr/>
        </p:nvSpPr>
        <p:spPr bwMode="gray">
          <a:xfrm>
            <a:off x="6591881" y="1767042"/>
            <a:ext cx="1880149" cy="308054"/>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just"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600" b="1" i="0" u="none" strike="noStrike" kern="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Calibri" panose="020F0502020204030204" pitchFamily="34" charset="0"/>
                <a:sym typeface="Arial"/>
              </a:rPr>
              <a:t>现有治疗手段</a:t>
            </a:r>
            <a:endParaRPr kumimoji="0" lang="zh-CN" altLang="en-US" sz="1600" b="1" i="0" u="none" strike="noStrike" kern="12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18" name="矩形 17">
            <a:extLst>
              <a:ext uri="{FF2B5EF4-FFF2-40B4-BE49-F238E27FC236}">
                <a16:creationId xmlns:a16="http://schemas.microsoft.com/office/drawing/2014/main" id="{4D1BA765-4314-430F-A571-4696B578D0FC}"/>
              </a:ext>
            </a:extLst>
          </p:cNvPr>
          <p:cNvSpPr/>
          <p:nvPr/>
        </p:nvSpPr>
        <p:spPr bwMode="gray">
          <a:xfrm>
            <a:off x="933953" y="3958171"/>
            <a:ext cx="1956204" cy="383902"/>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just"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600" b="1" i="0" u="none" strike="noStrike" kern="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Calibri" panose="020F0502020204030204" pitchFamily="34" charset="0"/>
                <a:sym typeface="Arial"/>
              </a:rPr>
              <a:t>未满足的治疗需求</a:t>
            </a:r>
            <a:endParaRPr kumimoji="0" lang="zh-CN" altLang="en-US" sz="1600" b="1" i="0" u="none" strike="noStrike" kern="12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19" name="文本框 18">
            <a:extLst>
              <a:ext uri="{FF2B5EF4-FFF2-40B4-BE49-F238E27FC236}">
                <a16:creationId xmlns:a16="http://schemas.microsoft.com/office/drawing/2014/main" id="{6F300E7A-08A1-46EE-B8FA-32EEC87DCAD3}"/>
              </a:ext>
            </a:extLst>
          </p:cNvPr>
          <p:cNvSpPr txBox="1"/>
          <p:nvPr/>
        </p:nvSpPr>
        <p:spPr>
          <a:xfrm>
            <a:off x="6290479" y="2084902"/>
            <a:ext cx="5089824" cy="345094"/>
          </a:xfrm>
          <a:prstGeom prst="rect">
            <a:avLst/>
          </a:prstGeom>
          <a:noFill/>
        </p:spPr>
        <p:txBody>
          <a:bodyPr wrap="square" rtlCol="0">
            <a:spAutoFit/>
          </a:bodyPr>
          <a:lstStyle/>
          <a:p>
            <a:pPr marL="144000" lvl="1" indent="-144000" fontAlgn="base" hangingPunct="0">
              <a:lnSpc>
                <a:spcPct val="130000"/>
              </a:lnSpc>
              <a:spcAft>
                <a:spcPts val="300"/>
              </a:spcAft>
              <a:buClr>
                <a:srgbClr val="0070C0"/>
              </a:buClr>
              <a:buSzPct val="100000"/>
              <a:buFont typeface="Arial" panose="020B0604020202020204" pitchFamily="34" charset="0"/>
              <a:buChar char="•"/>
              <a:defRPr/>
            </a:pPr>
            <a:r>
              <a:rPr lang="en-US" altLang="zh-CN" sz="1400" kern="0" dirty="0">
                <a:latin typeface="微软雅黑" panose="020B0503020204020204" pitchFamily="34" charset="-122"/>
                <a:ea typeface="微软雅黑" panose="020B0503020204020204" pitchFamily="34" charset="-122"/>
                <a:cs typeface="Calibri" panose="020F0502020204030204" pitchFamily="34" charset="0"/>
              </a:rPr>
              <a:t>HR+/HER2-</a:t>
            </a:r>
            <a:r>
              <a:rPr lang="zh-CN" altLang="en-US" sz="1400" kern="0" dirty="0">
                <a:latin typeface="微软雅黑" panose="020B0503020204020204" pitchFamily="34" charset="-122"/>
                <a:ea typeface="微软雅黑" panose="020B0503020204020204" pitchFamily="34" charset="-122"/>
                <a:cs typeface="Calibri" panose="020F0502020204030204" pitchFamily="34" charset="0"/>
              </a:rPr>
              <a:t>晚期乳腺癌的一线治疗：</a:t>
            </a:r>
            <a:endParaRPr lang="zh-CN" altLang="en-US" sz="14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0" name="文本框 19">
            <a:extLst>
              <a:ext uri="{FF2B5EF4-FFF2-40B4-BE49-F238E27FC236}">
                <a16:creationId xmlns:a16="http://schemas.microsoft.com/office/drawing/2014/main" id="{016A8970-4327-43D7-A2C5-2DE79F71580A}"/>
              </a:ext>
            </a:extLst>
          </p:cNvPr>
          <p:cNvSpPr txBox="1"/>
          <p:nvPr/>
        </p:nvSpPr>
        <p:spPr>
          <a:xfrm>
            <a:off x="7531955" y="2676958"/>
            <a:ext cx="2593822" cy="453457"/>
          </a:xfrm>
          <a:prstGeom prst="rect">
            <a:avLst/>
          </a:prstGeom>
          <a:noFill/>
        </p:spPr>
        <p:txBody>
          <a:bodyPr wrap="square" rtlCol="0">
            <a:spAutoFit/>
          </a:bodyPr>
          <a:lstStyle/>
          <a:p>
            <a:pPr marL="0" lvl="1" algn="ctr" fontAlgn="base" hangingPunct="0">
              <a:lnSpc>
                <a:spcPct val="130000"/>
              </a:lnSpc>
              <a:spcAft>
                <a:spcPts val="300"/>
              </a:spcAft>
              <a:buClr>
                <a:srgbClr val="0070C0"/>
              </a:buClr>
              <a:buSzPct val="100000"/>
              <a:defRPr/>
            </a:pPr>
            <a:r>
              <a:rPr lang="en-US" altLang="zh-CN" sz="2000" b="1" kern="0"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CDK4/6</a:t>
            </a:r>
            <a:r>
              <a:rPr lang="zh-CN" altLang="en-US" sz="2000" b="1" kern="0"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抑制剂</a:t>
            </a:r>
            <a:r>
              <a:rPr lang="en-US" altLang="zh-CN" sz="2000" b="1" kern="0"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+AI</a:t>
            </a:r>
            <a:endParaRPr lang="zh-CN" altLang="en-US" sz="2000" b="1" kern="0" dirty="0">
              <a:solidFill>
                <a:srgbClr val="C00000"/>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1" name="文本框 20">
            <a:extLst>
              <a:ext uri="{FF2B5EF4-FFF2-40B4-BE49-F238E27FC236}">
                <a16:creationId xmlns:a16="http://schemas.microsoft.com/office/drawing/2014/main" id="{BEBF3D74-432E-49DC-9801-539E68617248}"/>
              </a:ext>
            </a:extLst>
          </p:cNvPr>
          <p:cNvSpPr txBox="1"/>
          <p:nvPr/>
        </p:nvSpPr>
        <p:spPr>
          <a:xfrm>
            <a:off x="6391175" y="3322409"/>
            <a:ext cx="4989128" cy="600485"/>
          </a:xfrm>
          <a:prstGeom prst="rect">
            <a:avLst/>
          </a:prstGeom>
          <a:noFill/>
        </p:spPr>
        <p:txBody>
          <a:bodyPr wrap="square" rtlCol="0">
            <a:spAutoFit/>
          </a:bodyPr>
          <a:lstStyle/>
          <a:p>
            <a:pPr marL="0" lvl="1" algn="ctr" fontAlgn="base" hangingPunct="0">
              <a:lnSpc>
                <a:spcPct val="130000"/>
              </a:lnSpc>
              <a:spcAft>
                <a:spcPts val="300"/>
              </a:spcAft>
              <a:buClr>
                <a:srgbClr val="0070C0"/>
              </a:buClr>
              <a:buSzPct val="100000"/>
              <a:defRPr/>
            </a:pPr>
            <a:r>
              <a:rPr lang="zh-CN" altLang="en-US" sz="1400" kern="0" dirty="0">
                <a:latin typeface="微软雅黑" panose="020B0503020204020204" pitchFamily="34" charset="-122"/>
                <a:ea typeface="微软雅黑" panose="020B0503020204020204" pitchFamily="34" charset="-122"/>
                <a:cs typeface="Calibri" panose="020F0502020204030204" pitchFamily="34" charset="0"/>
              </a:rPr>
              <a:t>国内外权威指南</a:t>
            </a:r>
            <a:r>
              <a:rPr lang="en-US" altLang="zh-CN" sz="1400" kern="0" baseline="30000" dirty="0">
                <a:latin typeface="微软雅黑" panose="020B0503020204020204" pitchFamily="34" charset="-122"/>
                <a:ea typeface="微软雅黑" panose="020B0503020204020204" pitchFamily="34" charset="-122"/>
                <a:cs typeface="Calibri" panose="020F0502020204030204" pitchFamily="34" charset="0"/>
              </a:rPr>
              <a:t>2-5</a:t>
            </a:r>
            <a:r>
              <a:rPr lang="zh-CN" altLang="en-US" sz="1400" b="1" kern="0" dirty="0">
                <a:latin typeface="微软雅黑" panose="020B0503020204020204" pitchFamily="34" charset="-122"/>
                <a:ea typeface="微软雅黑" panose="020B0503020204020204" pitchFamily="34" charset="-122"/>
                <a:cs typeface="Calibri" panose="020F0502020204030204" pitchFamily="34" charset="0"/>
              </a:rPr>
              <a:t>一致推荐，</a:t>
            </a:r>
            <a:r>
              <a:rPr lang="zh-CN" altLang="en-US" sz="1400" kern="0" dirty="0">
                <a:latin typeface="微软雅黑" panose="020B0503020204020204" pitchFamily="34" charset="-122"/>
                <a:ea typeface="微软雅黑" panose="020B0503020204020204" pitchFamily="34" charset="-122"/>
                <a:cs typeface="Calibri" panose="020F0502020204030204" pitchFamily="34" charset="0"/>
              </a:rPr>
              <a:t>一线治疗首选方案（</a:t>
            </a:r>
            <a:r>
              <a:rPr lang="en-US" altLang="zh-CN" sz="1400" kern="0" dirty="0">
                <a:latin typeface="微软雅黑" panose="020B0503020204020204" pitchFamily="34" charset="-122"/>
                <a:ea typeface="微软雅黑" panose="020B0503020204020204" pitchFamily="34" charset="-122"/>
                <a:cs typeface="Calibri" panose="020F0502020204030204" pitchFamily="34" charset="0"/>
              </a:rPr>
              <a:t>1A</a:t>
            </a:r>
            <a:r>
              <a:rPr lang="zh-CN" altLang="en-US" sz="1400" kern="0" dirty="0">
                <a:latin typeface="微软雅黑" panose="020B0503020204020204" pitchFamily="34" charset="-122"/>
                <a:ea typeface="微软雅黑" panose="020B0503020204020204" pitchFamily="34" charset="-122"/>
                <a:cs typeface="Calibri" panose="020F0502020204030204" pitchFamily="34" charset="0"/>
              </a:rPr>
              <a:t>）</a:t>
            </a:r>
            <a:endParaRPr lang="en-US" altLang="zh-CN" sz="1400" kern="0" dirty="0">
              <a:latin typeface="微软雅黑" panose="020B0503020204020204" pitchFamily="34" charset="-122"/>
              <a:ea typeface="微软雅黑" panose="020B0503020204020204" pitchFamily="34" charset="-122"/>
              <a:cs typeface="Calibri" panose="020F0502020204030204" pitchFamily="34" charset="0"/>
            </a:endParaRPr>
          </a:p>
          <a:p>
            <a:pPr marL="0" lvl="1" algn="ctr" fontAlgn="base" hangingPunct="0">
              <a:lnSpc>
                <a:spcPct val="130000"/>
              </a:lnSpc>
              <a:spcAft>
                <a:spcPts val="300"/>
              </a:spcAft>
              <a:buClr>
                <a:srgbClr val="0070C0"/>
              </a:buClr>
              <a:buSzPct val="100000"/>
              <a:defRPr/>
            </a:pPr>
            <a:r>
              <a:rPr lang="en-US" altLang="zh-CN" sz="1000" kern="0" dirty="0">
                <a:latin typeface="微软雅黑" panose="020B0503020204020204" pitchFamily="34" charset="-122"/>
                <a:ea typeface="微软雅黑" panose="020B0503020204020204" pitchFamily="34" charset="-122"/>
                <a:cs typeface="Calibri" panose="020F0502020204030204" pitchFamily="34" charset="0"/>
              </a:rPr>
              <a:t>AI</a:t>
            </a:r>
            <a:r>
              <a:rPr lang="zh-CN" altLang="en-US" sz="1000" kern="0" dirty="0">
                <a:latin typeface="微软雅黑" panose="020B0503020204020204" pitchFamily="34" charset="-122"/>
                <a:ea typeface="微软雅黑" panose="020B0503020204020204" pitchFamily="34" charset="-122"/>
                <a:cs typeface="Calibri" panose="020F0502020204030204" pitchFamily="34" charset="0"/>
              </a:rPr>
              <a:t>：芳香化酶抑制剂</a:t>
            </a:r>
            <a:endParaRPr lang="en-US" altLang="zh-CN" sz="1400" kern="0" dirty="0">
              <a:latin typeface="微软雅黑" panose="020B0503020204020204" pitchFamily="34" charset="-122"/>
              <a:ea typeface="微软雅黑" panose="020B0503020204020204" pitchFamily="34" charset="-122"/>
              <a:cs typeface="Calibri" panose="020F0502020204030204" pitchFamily="34" charset="0"/>
            </a:endParaRPr>
          </a:p>
        </p:txBody>
      </p:sp>
    </p:spTree>
    <p:extLst>
      <p:ext uri="{BB962C8B-B14F-4D97-AF65-F5344CB8AC3E}">
        <p14:creationId xmlns:p14="http://schemas.microsoft.com/office/powerpoint/2010/main" val="1516547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DB82FDAE-EEE8-4FBF-84B1-EBAD0C4620E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16" imgH="416" progId="TCLayout.ActiveDocument.1">
                  <p:embed/>
                </p:oleObj>
              </mc:Choice>
              <mc:Fallback>
                <p:oleObj name="think-cell 幻灯片" r:id="rId3" imgW="416" imgH="416" progId="TCLayout.ActiveDocument.1">
                  <p:embed/>
                  <p:pic>
                    <p:nvPicPr>
                      <p:cNvPr id="3" name="对象 2" hidden="1">
                        <a:extLst>
                          <a:ext uri="{FF2B5EF4-FFF2-40B4-BE49-F238E27FC236}">
                            <a16:creationId xmlns:a16="http://schemas.microsoft.com/office/drawing/2014/main" id="{DB82FDAE-EEE8-4FBF-84B1-EBAD0C4620E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标题 1">
            <a:extLst>
              <a:ext uri="{FF2B5EF4-FFF2-40B4-BE49-F238E27FC236}">
                <a16:creationId xmlns:a16="http://schemas.microsoft.com/office/drawing/2014/main" id="{06EDCB59-E241-4C0C-8C30-6DE0758B8375}"/>
              </a:ext>
            </a:extLst>
          </p:cNvPr>
          <p:cNvSpPr>
            <a:spLocks noGrp="1"/>
          </p:cNvSpPr>
          <p:nvPr>
            <p:ph type="title"/>
          </p:nvPr>
        </p:nvSpPr>
        <p:spPr>
          <a:xfrm>
            <a:off x="447992" y="489599"/>
            <a:ext cx="11292840" cy="850392"/>
          </a:xfrm>
        </p:spPr>
        <p:txBody>
          <a:bodyPr vert="horz"/>
          <a:lstStyle/>
          <a:p>
            <a:r>
              <a:rPr lang="en-US" altLang="zh-CN" sz="2800" b="1" dirty="0">
                <a:latin typeface="微软雅黑" panose="020B0503020204020204" pitchFamily="34" charset="-122"/>
                <a:ea typeface="微软雅黑" panose="020B0503020204020204" pitchFamily="34" charset="-122"/>
                <a:cs typeface="Calibri" panose="020F0502020204030204" pitchFamily="34" charset="0"/>
              </a:rPr>
              <a:t>1. </a:t>
            </a:r>
            <a:r>
              <a:rPr lang="zh-CN" altLang="en-US" sz="3200" b="1"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哌柏西利胶囊 </a:t>
            </a:r>
            <a:r>
              <a:rPr lang="zh-CN" altLang="en-US" sz="2800" b="1" dirty="0">
                <a:latin typeface="微软雅黑" panose="020B0503020204020204" pitchFamily="34" charset="-122"/>
                <a:ea typeface="微软雅黑" panose="020B0503020204020204" pitchFamily="34" charset="-122"/>
                <a:cs typeface="Calibri" panose="020F0502020204030204" pitchFamily="34" charset="0"/>
              </a:rPr>
              <a:t>基本信息（</a:t>
            </a:r>
            <a:r>
              <a:rPr lang="en-US" altLang="zh-CN" sz="2800" dirty="0">
                <a:latin typeface="微软雅黑" panose="020B0503020204020204" pitchFamily="34" charset="-122"/>
                <a:ea typeface="微软雅黑" panose="020B0503020204020204" pitchFamily="34" charset="-122"/>
                <a:cs typeface="Calibri" panose="020F0502020204030204" pitchFamily="34" charset="0"/>
              </a:rPr>
              <a:t>2</a:t>
            </a:r>
            <a:r>
              <a:rPr lang="en-US" altLang="zh-CN" sz="2800" b="1">
                <a:latin typeface="微软雅黑" panose="020B0503020204020204" pitchFamily="34" charset="-122"/>
                <a:ea typeface="微软雅黑" panose="020B0503020204020204" pitchFamily="34" charset="-122"/>
                <a:cs typeface="Calibri" panose="020F0502020204030204" pitchFamily="34" charset="0"/>
              </a:rPr>
              <a:t>/2</a:t>
            </a:r>
            <a:r>
              <a:rPr lang="zh-CN" altLang="en-US" sz="2800" b="1" dirty="0">
                <a:latin typeface="微软雅黑" panose="020B0503020204020204" pitchFamily="34" charset="-122"/>
                <a:ea typeface="微软雅黑" panose="020B0503020204020204" pitchFamily="34" charset="-122"/>
                <a:cs typeface="Calibri" panose="020F0502020204030204" pitchFamily="34" charset="0"/>
              </a:rPr>
              <a:t>）</a:t>
            </a:r>
          </a:p>
        </p:txBody>
      </p:sp>
      <p:sp>
        <p:nvSpPr>
          <p:cNvPr id="7" name="文本框 6">
            <a:extLst>
              <a:ext uri="{FF2B5EF4-FFF2-40B4-BE49-F238E27FC236}">
                <a16:creationId xmlns:a16="http://schemas.microsoft.com/office/drawing/2014/main" id="{99D7DCC1-7EB7-4325-829F-21AFA966DF76}"/>
              </a:ext>
            </a:extLst>
          </p:cNvPr>
          <p:cNvSpPr txBox="1"/>
          <p:nvPr/>
        </p:nvSpPr>
        <p:spPr bwMode="gray">
          <a:xfrm>
            <a:off x="10496249" y="24202"/>
            <a:ext cx="1496995" cy="226081"/>
          </a:xfrm>
          <a:prstGeom prst="rect">
            <a:avLst/>
          </a:prstGeom>
        </p:spPr>
        <p:txBody>
          <a:bodyPr wrap="square" lIns="45720" tIns="45720" rIns="45720" bIns="45720" rtlCol="0">
            <a:noAutofit/>
          </a:bodyPr>
          <a:lstStyle/>
          <a:p>
            <a:pPr algn="l">
              <a:lnSpc>
                <a:spcPct val="90000"/>
              </a:lnSpc>
              <a:spcBef>
                <a:spcPts val="1000"/>
              </a:spcBef>
            </a:pPr>
            <a:endParaRPr lang="zh-CN" altLang="en-US" sz="2400" b="1" dirty="0">
              <a:solidFill>
                <a:srgbClr val="0047BB"/>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8" name="Rectangle: Top Corners Rounded 158">
            <a:extLst>
              <a:ext uri="{FF2B5EF4-FFF2-40B4-BE49-F238E27FC236}">
                <a16:creationId xmlns:a16="http://schemas.microsoft.com/office/drawing/2014/main" id="{3C43EE6C-25A9-4614-8775-4B016591FC71}"/>
              </a:ext>
            </a:extLst>
          </p:cNvPr>
          <p:cNvSpPr/>
          <p:nvPr/>
        </p:nvSpPr>
        <p:spPr>
          <a:xfrm rot="10800000">
            <a:off x="10241280" y="-4959"/>
            <a:ext cx="1947544" cy="669101"/>
          </a:xfrm>
          <a:prstGeom prst="round2SameRect">
            <a:avLst>
              <a:gd name="adj1" fmla="val 31360"/>
              <a:gd name="adj2" fmla="val 0"/>
            </a:avLst>
          </a:prstGeom>
          <a:gradFill flip="none" rotWithShape="1">
            <a:gsLst>
              <a:gs pos="0">
                <a:schemeClr val="accent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cs typeface="Calibri" panose="020F0502020204030204" pitchFamily="34" charset="0"/>
            </a:endParaRPr>
          </a:p>
        </p:txBody>
      </p:sp>
      <p:sp>
        <p:nvSpPr>
          <p:cNvPr id="9" name="文本框 8">
            <a:extLst>
              <a:ext uri="{FF2B5EF4-FFF2-40B4-BE49-F238E27FC236}">
                <a16:creationId xmlns:a16="http://schemas.microsoft.com/office/drawing/2014/main" id="{3CC53B1C-5818-4526-8C31-8C9F0F528680}"/>
              </a:ext>
            </a:extLst>
          </p:cNvPr>
          <p:cNvSpPr txBox="1"/>
          <p:nvPr/>
        </p:nvSpPr>
        <p:spPr bwMode="gray">
          <a:xfrm>
            <a:off x="10436645" y="80608"/>
            <a:ext cx="1616202" cy="480131"/>
          </a:xfrm>
          <a:prstGeom prst="rect">
            <a:avLst/>
          </a:prstGeom>
          <a:noFill/>
        </p:spPr>
        <p:txBody>
          <a:bodyPr wrap="square">
            <a:spAutoFit/>
          </a:bodyPr>
          <a:lstStyle/>
          <a:p>
            <a:pPr algn="l">
              <a:lnSpc>
                <a:spcPct val="90000"/>
              </a:lnSpc>
              <a:spcBef>
                <a:spcPts val="1000"/>
              </a:spcBef>
            </a:pPr>
            <a:r>
              <a:rPr lang="zh-CN" altLang="en-US" sz="2800" b="1"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基本信息</a:t>
            </a:r>
          </a:p>
        </p:txBody>
      </p:sp>
      <p:sp>
        <p:nvSpPr>
          <p:cNvPr id="10" name="文本框 9">
            <a:extLst>
              <a:ext uri="{FF2B5EF4-FFF2-40B4-BE49-F238E27FC236}">
                <a16:creationId xmlns:a16="http://schemas.microsoft.com/office/drawing/2014/main" id="{94D47F8B-F127-4618-9C6A-6F2D7892BE55}"/>
              </a:ext>
            </a:extLst>
          </p:cNvPr>
          <p:cNvSpPr txBox="1"/>
          <p:nvPr/>
        </p:nvSpPr>
        <p:spPr bwMode="gray">
          <a:xfrm>
            <a:off x="808522" y="1055298"/>
            <a:ext cx="10674417" cy="669103"/>
          </a:xfrm>
          <a:prstGeom prst="rect">
            <a:avLst/>
          </a:prstGeom>
          <a:solidFill>
            <a:schemeClr val="accent2">
              <a:lumMod val="20000"/>
              <a:lumOff val="80000"/>
            </a:schemeClr>
          </a:solidFill>
          <a:ln>
            <a:solidFill>
              <a:schemeClr val="accent2"/>
            </a:solidFill>
          </a:ln>
        </p:spPr>
        <p:txBody>
          <a:bodyPr wrap="square" lIns="45720" tIns="45720" rIns="45720" bIns="45720" rtlCol="0">
            <a:noAutofit/>
          </a:bodyPr>
          <a:lstStyle/>
          <a:p>
            <a:pPr marL="171450" indent="-171450" algn="l">
              <a:lnSpc>
                <a:spcPct val="90000"/>
              </a:lnSpc>
              <a:buFont typeface="Arial" panose="020B0604020202020204" pitchFamily="34" charset="0"/>
              <a:buChar char="•"/>
            </a:pPr>
            <a:r>
              <a:rPr lang="zh-CN" altLang="en-US" sz="2200" dirty="0">
                <a:latin typeface="微软雅黑" panose="020B0503020204020204" pitchFamily="34" charset="-122"/>
                <a:ea typeface="微软雅黑" panose="020B0503020204020204" pitchFamily="34" charset="-122"/>
                <a:cs typeface="Calibri" panose="020F0502020204030204" pitchFamily="34" charset="0"/>
              </a:rPr>
              <a:t>哌柏西利胶囊是</a:t>
            </a:r>
            <a:r>
              <a:rPr lang="zh-CN" altLang="en-US" sz="2200" b="1"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全球及中国首个</a:t>
            </a:r>
            <a:r>
              <a:rPr lang="zh-CN" altLang="en-US" sz="2200" dirty="0">
                <a:latin typeface="微软雅黑" panose="020B0503020204020204" pitchFamily="34" charset="-122"/>
                <a:ea typeface="微软雅黑" panose="020B0503020204020204" pitchFamily="34" charset="-122"/>
                <a:cs typeface="Calibri" panose="020F0502020204030204" pitchFamily="34" charset="0"/>
              </a:rPr>
              <a:t>治疗</a:t>
            </a:r>
            <a:r>
              <a:rPr lang="en-US" altLang="zh-CN" sz="2200" dirty="0">
                <a:latin typeface="微软雅黑" panose="020B0503020204020204" pitchFamily="34" charset="-122"/>
                <a:ea typeface="微软雅黑" panose="020B0503020204020204" pitchFamily="34" charset="-122"/>
                <a:cs typeface="Calibri" panose="020F0502020204030204" pitchFamily="34" charset="0"/>
              </a:rPr>
              <a:t>HR+/HER2-</a:t>
            </a:r>
            <a:r>
              <a:rPr lang="zh-CN" altLang="en-US" sz="2200" dirty="0">
                <a:latin typeface="微软雅黑" panose="020B0503020204020204" pitchFamily="34" charset="-122"/>
                <a:ea typeface="微软雅黑" panose="020B0503020204020204" pitchFamily="34" charset="-122"/>
                <a:cs typeface="Calibri" panose="020F0502020204030204" pitchFamily="34" charset="0"/>
              </a:rPr>
              <a:t>晚期乳腺癌的</a:t>
            </a:r>
            <a:r>
              <a:rPr lang="zh-CN" altLang="en-US" sz="2200" b="1"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一线靶向药物</a:t>
            </a:r>
            <a:endParaRPr lang="en-US" altLang="zh-CN" sz="2200" dirty="0">
              <a:solidFill>
                <a:srgbClr val="C00000"/>
              </a:solidFill>
              <a:latin typeface="微软雅黑" panose="020B0503020204020204" pitchFamily="34" charset="-122"/>
              <a:ea typeface="微软雅黑" panose="020B0503020204020204" pitchFamily="34" charset="-122"/>
              <a:cs typeface="Calibri" panose="020F0502020204030204" pitchFamily="34" charset="0"/>
            </a:endParaRPr>
          </a:p>
          <a:p>
            <a:pPr marL="171450" indent="-171450" algn="l">
              <a:lnSpc>
                <a:spcPct val="90000"/>
              </a:lnSpc>
              <a:buFont typeface="Arial" panose="020B0604020202020204" pitchFamily="34" charset="0"/>
              <a:buChar char="•"/>
            </a:pPr>
            <a:r>
              <a:rPr lang="zh-CN" altLang="en-US" sz="2200" b="1"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建议选择</a:t>
            </a:r>
            <a:r>
              <a:rPr lang="zh-CN" altLang="en-US" sz="2200" dirty="0">
                <a:latin typeface="微软雅黑" panose="020B0503020204020204" pitchFamily="34" charset="-122"/>
                <a:ea typeface="微软雅黑" panose="020B0503020204020204" pitchFamily="34" charset="-122"/>
                <a:cs typeface="Calibri" panose="020F0502020204030204" pitchFamily="34" charset="0"/>
              </a:rPr>
              <a:t>目录内与哌柏西利同治疗领域同属于</a:t>
            </a:r>
            <a:r>
              <a:rPr lang="en-US" altLang="zh-CN" sz="2200" dirty="0">
                <a:latin typeface="微软雅黑" panose="020B0503020204020204" pitchFamily="34" charset="-122"/>
                <a:ea typeface="微软雅黑" panose="020B0503020204020204" pitchFamily="34" charset="-122"/>
                <a:cs typeface="Calibri" panose="020F0502020204030204" pitchFamily="34" charset="0"/>
              </a:rPr>
              <a:t>CDK4/6</a:t>
            </a:r>
            <a:r>
              <a:rPr lang="zh-CN" altLang="en-US" sz="2200" dirty="0">
                <a:latin typeface="微软雅黑" panose="020B0503020204020204" pitchFamily="34" charset="-122"/>
                <a:ea typeface="微软雅黑" panose="020B0503020204020204" pitchFamily="34" charset="-122"/>
                <a:cs typeface="Calibri" panose="020F0502020204030204" pitchFamily="34" charset="0"/>
              </a:rPr>
              <a:t>抑制剂的</a:t>
            </a:r>
            <a:r>
              <a:rPr lang="zh-CN" altLang="en-US" sz="2200" b="1"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阿贝西利片为参照药</a:t>
            </a:r>
          </a:p>
        </p:txBody>
      </p:sp>
      <p:grpSp>
        <p:nvGrpSpPr>
          <p:cNvPr id="14" name="组合 13">
            <a:extLst>
              <a:ext uri="{FF2B5EF4-FFF2-40B4-BE49-F238E27FC236}">
                <a16:creationId xmlns:a16="http://schemas.microsoft.com/office/drawing/2014/main" id="{DE20ED81-17AC-4CE3-AD9E-7BE8AB553552}"/>
              </a:ext>
            </a:extLst>
          </p:cNvPr>
          <p:cNvGrpSpPr/>
          <p:nvPr/>
        </p:nvGrpSpPr>
        <p:grpSpPr>
          <a:xfrm>
            <a:off x="803901" y="3541678"/>
            <a:ext cx="10674417" cy="2835268"/>
            <a:chOff x="803901" y="1842529"/>
            <a:chExt cx="10674417" cy="2835268"/>
          </a:xfrm>
        </p:grpSpPr>
        <p:sp>
          <p:nvSpPr>
            <p:cNvPr id="5" name="矩形 4">
              <a:extLst>
                <a:ext uri="{FF2B5EF4-FFF2-40B4-BE49-F238E27FC236}">
                  <a16:creationId xmlns:a16="http://schemas.microsoft.com/office/drawing/2014/main" id="{C433CD35-1E87-49C4-8D47-5F6018F90105}"/>
                </a:ext>
              </a:extLst>
            </p:cNvPr>
            <p:cNvSpPr/>
            <p:nvPr/>
          </p:nvSpPr>
          <p:spPr bwMode="gray">
            <a:xfrm>
              <a:off x="803901" y="1842529"/>
              <a:ext cx="10674417" cy="2835268"/>
            </a:xfrm>
            <a:prstGeom prst="rect">
              <a:avLst/>
            </a:prstGeom>
            <a:solidFill>
              <a:schemeClr val="bg1"/>
            </a:solidFill>
            <a:ln w="19050" cap="flat" cmpd="sng" algn="ctr">
              <a:solidFill>
                <a:srgbClr val="0070C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45715" rIns="91429" bIns="45715" numCol="1" rtlCol="0" anchor="ctr" anchorCtr="0" compatLnSpc="1">
              <a:prstTxWarp prst="textNoShape">
                <a:avLst/>
              </a:prstTxWarp>
              <a:noAutofit/>
            </a:bodyPr>
            <a:lstStyle/>
            <a:p>
              <a:pPr hangingPunct="0">
                <a:spcAft>
                  <a:spcPts val="600"/>
                </a:spcAft>
              </a:pPr>
              <a:endParaRPr lang="zh-CN" altLang="en-US" sz="1600" dirty="0">
                <a:solidFill>
                  <a:srgbClr val="0070C0"/>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11" name="文本框 10">
              <a:extLst>
                <a:ext uri="{FF2B5EF4-FFF2-40B4-BE49-F238E27FC236}">
                  <a16:creationId xmlns:a16="http://schemas.microsoft.com/office/drawing/2014/main" id="{8326EE6F-5060-44E4-8DB6-EEC04297A2DD}"/>
                </a:ext>
              </a:extLst>
            </p:cNvPr>
            <p:cNvSpPr txBox="1"/>
            <p:nvPr/>
          </p:nvSpPr>
          <p:spPr bwMode="gray">
            <a:xfrm>
              <a:off x="850598" y="1888249"/>
              <a:ext cx="10581023" cy="2722700"/>
            </a:xfrm>
            <a:prstGeom prst="rect">
              <a:avLst/>
            </a:prstGeom>
          </p:spPr>
          <p:txBody>
            <a:bodyPr wrap="square" lIns="45672" tIns="45672" rIns="45672" bIns="45672" rtlCol="0">
              <a:spAutoFit/>
            </a:bodyPr>
            <a:lstStyle/>
            <a:p>
              <a:pPr marL="285464" indent="-285464" hangingPunct="0">
                <a:spcAft>
                  <a:spcPts val="600"/>
                </a:spcAft>
                <a:buFont typeface="Arial" panose="020B0604020202020204" pitchFamily="34" charset="0"/>
                <a:buChar char="•"/>
              </a:pPr>
              <a:r>
                <a:rPr lang="zh-CN" altLang="en-US" sz="1499" b="1" kern="0" dirty="0">
                  <a:solidFill>
                    <a:srgbClr val="000000">
                      <a:lumMod val="75000"/>
                      <a:lumOff val="25000"/>
                    </a:srgbClr>
                  </a:solidFill>
                  <a:latin typeface="微软雅黑" panose="020B0503020204020204" pitchFamily="34" charset="-122"/>
                  <a:ea typeface="微软雅黑" panose="020B0503020204020204" pitchFamily="34" charset="-122"/>
                  <a:cs typeface="Calibri" panose="020F0502020204030204" pitchFamily="34" charset="0"/>
                  <a:sym typeface="Arial"/>
                </a:rPr>
                <a:t>通用名：</a:t>
              </a:r>
              <a:r>
                <a:rPr lang="zh-CN" altLang="en-US"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哌柏西利胶囊</a:t>
              </a:r>
              <a:endParaRPr lang="en-US" altLang="zh-CN"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endParaRPr>
            </a:p>
            <a:p>
              <a:pPr marL="285464" indent="-285464" hangingPunct="0">
                <a:spcAft>
                  <a:spcPts val="600"/>
                </a:spcAft>
                <a:buFont typeface="Arial" panose="020B0604020202020204" pitchFamily="34" charset="0"/>
                <a:buChar char="•"/>
              </a:pPr>
              <a:r>
                <a:rPr lang="zh-CN" altLang="en-US" sz="1499" b="1" kern="0" dirty="0">
                  <a:solidFill>
                    <a:srgbClr val="000000">
                      <a:lumMod val="75000"/>
                      <a:lumOff val="25000"/>
                    </a:srgbClr>
                  </a:solidFill>
                  <a:latin typeface="微软雅黑" panose="020B0503020204020204" pitchFamily="34" charset="-122"/>
                  <a:ea typeface="微软雅黑" panose="020B0503020204020204" pitchFamily="34" charset="-122"/>
                  <a:cs typeface="Calibri" panose="020F0502020204030204" pitchFamily="34" charset="0"/>
                  <a:sym typeface="Arial"/>
                </a:rPr>
                <a:t>注册规格：</a:t>
              </a:r>
              <a:r>
                <a:rPr lang="en-US" altLang="zh-CN" sz="1600"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125mg</a:t>
              </a:r>
              <a:r>
                <a:rPr lang="zh-CN" altLang="en-US" sz="1600"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（说明书推荐剂量），</a:t>
              </a:r>
              <a:r>
                <a:rPr lang="en-US" altLang="zh-CN" sz="1200"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100mg</a:t>
              </a:r>
              <a:r>
                <a:rPr lang="zh-CN" altLang="en-US" sz="1200"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a:t>
              </a:r>
              <a:r>
                <a:rPr lang="en-US" altLang="zh-CN" sz="1200"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75mg</a:t>
              </a:r>
              <a:endParaRPr lang="en-US" altLang="zh-CN"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endParaRPr>
            </a:p>
            <a:p>
              <a:pPr marL="285464" indent="-285464" hangingPunct="0">
                <a:spcAft>
                  <a:spcPts val="600"/>
                </a:spcAft>
                <a:buFont typeface="Arial" panose="020B0604020202020204" pitchFamily="34" charset="0"/>
                <a:buChar char="•"/>
              </a:pPr>
              <a:r>
                <a:rPr lang="zh-CN" altLang="en-US" sz="1499" b="1" kern="0" dirty="0">
                  <a:solidFill>
                    <a:srgbClr val="000000">
                      <a:lumMod val="75000"/>
                      <a:lumOff val="25000"/>
                    </a:srgbClr>
                  </a:solidFill>
                  <a:latin typeface="微软雅黑" panose="020B0503020204020204" pitchFamily="34" charset="-122"/>
                  <a:ea typeface="微软雅黑" panose="020B0503020204020204" pitchFamily="34" charset="-122"/>
                  <a:cs typeface="Calibri" panose="020F0502020204030204" pitchFamily="34" charset="0"/>
                  <a:sym typeface="Arial"/>
                </a:rPr>
                <a:t>适应症：</a:t>
              </a:r>
              <a:r>
                <a:rPr lang="zh-CN" altLang="en-US"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用于治疗激素受体（</a:t>
              </a:r>
              <a:r>
                <a:rPr lang="en-US" altLang="zh-CN"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HR</a:t>
              </a:r>
              <a:r>
                <a:rPr lang="zh-CN" altLang="en-US"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）阳性、人表皮生长因子受体</a:t>
              </a:r>
              <a:r>
                <a:rPr lang="en-US" altLang="zh-CN"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2</a:t>
              </a:r>
              <a:r>
                <a:rPr lang="zh-CN" altLang="en-US"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a:t>
              </a:r>
              <a:r>
                <a:rPr lang="en-US" altLang="zh-CN"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HER2</a:t>
              </a:r>
              <a:r>
                <a:rPr lang="zh-CN" altLang="en-US"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）阴性的局部晚期或转移性乳腺癌，应与芳香化酶抑制剂联合使用作为绝经后女性患者的初始内分泌治疗。</a:t>
              </a:r>
              <a:endParaRPr lang="en-US" altLang="zh-CN"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endParaRPr>
            </a:p>
            <a:p>
              <a:pPr marL="285464" indent="-285464" hangingPunct="0">
                <a:spcAft>
                  <a:spcPts val="600"/>
                </a:spcAft>
                <a:buFont typeface="Arial" panose="020B0604020202020204" pitchFamily="34" charset="0"/>
                <a:buChar char="•"/>
              </a:pPr>
              <a:r>
                <a:rPr lang="zh-CN" altLang="en-US" sz="1499" b="1" kern="0" dirty="0">
                  <a:solidFill>
                    <a:srgbClr val="000000">
                      <a:lumMod val="75000"/>
                      <a:lumOff val="25000"/>
                    </a:srgbClr>
                  </a:solidFill>
                  <a:latin typeface="微软雅黑" panose="020B0503020204020204" pitchFamily="34" charset="-122"/>
                  <a:ea typeface="微软雅黑" panose="020B0503020204020204" pitchFamily="34" charset="-122"/>
                  <a:cs typeface="Calibri" panose="020F0502020204030204" pitchFamily="34" charset="0"/>
                  <a:sym typeface="Arial"/>
                </a:rPr>
                <a:t>用法用量：</a:t>
              </a:r>
              <a:r>
                <a:rPr lang="en-US" altLang="zh-CN"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125mg</a:t>
              </a:r>
              <a:r>
                <a:rPr lang="zh-CN" altLang="en-US"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，每天一次，连续服用</a:t>
              </a:r>
              <a:r>
                <a:rPr lang="en-US" altLang="zh-CN"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21</a:t>
              </a:r>
              <a:r>
                <a:rPr lang="zh-CN" altLang="en-US"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天，之后停药</a:t>
              </a:r>
              <a:r>
                <a:rPr lang="en-US" altLang="zh-CN"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7</a:t>
              </a:r>
              <a:r>
                <a:rPr lang="zh-CN" altLang="en-US"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天（</a:t>
              </a:r>
              <a:r>
                <a:rPr lang="en-US" altLang="zh-CN"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3/1</a:t>
              </a:r>
              <a:r>
                <a:rPr lang="zh-CN" altLang="en-US"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给药方案），</a:t>
              </a:r>
              <a:r>
                <a:rPr lang="en-US" altLang="zh-CN"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28</a:t>
              </a:r>
              <a:r>
                <a:rPr lang="zh-CN" altLang="en-US"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天为一个治疗周期。</a:t>
              </a:r>
              <a:endParaRPr lang="en-US" altLang="zh-CN"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endParaRPr>
            </a:p>
            <a:p>
              <a:pPr marL="285464" indent="-285464" hangingPunct="0">
                <a:spcAft>
                  <a:spcPts val="600"/>
                </a:spcAft>
                <a:buFont typeface="Arial" panose="020B0604020202020204" pitchFamily="34" charset="0"/>
                <a:buChar char="•"/>
              </a:pPr>
              <a:r>
                <a:rPr lang="zh-CN" altLang="en-US" sz="1499" b="1" kern="0" dirty="0">
                  <a:solidFill>
                    <a:srgbClr val="000000">
                      <a:lumMod val="75000"/>
                      <a:lumOff val="25000"/>
                    </a:srgbClr>
                  </a:solidFill>
                  <a:latin typeface="微软雅黑" panose="020B0503020204020204" pitchFamily="34" charset="-122"/>
                  <a:ea typeface="微软雅黑" panose="020B0503020204020204" pitchFamily="34" charset="-122"/>
                  <a:cs typeface="Calibri" panose="020F0502020204030204" pitchFamily="34" charset="0"/>
                  <a:sym typeface="Arial"/>
                </a:rPr>
                <a:t>中国大陆首次上市时间：</a:t>
              </a:r>
              <a:r>
                <a:rPr lang="en-US" altLang="zh-CN"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2018</a:t>
              </a:r>
              <a:r>
                <a:rPr lang="zh-CN" altLang="en-US"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年</a:t>
              </a:r>
              <a:r>
                <a:rPr lang="en-US" altLang="zh-CN"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7</a:t>
              </a:r>
              <a:r>
                <a:rPr lang="zh-CN" altLang="en-US"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月</a:t>
              </a:r>
              <a:r>
                <a:rPr lang="en-US" altLang="zh-CN"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31</a:t>
              </a:r>
              <a:r>
                <a:rPr lang="zh-CN" altLang="en-US"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日</a:t>
              </a:r>
              <a:endParaRPr lang="en-US" altLang="zh-CN"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endParaRPr>
            </a:p>
            <a:p>
              <a:pPr marL="285464" indent="-285464" hangingPunct="0">
                <a:spcAft>
                  <a:spcPts val="600"/>
                </a:spcAft>
                <a:buFont typeface="Arial" panose="020B0604020202020204" pitchFamily="34" charset="0"/>
                <a:buChar char="•"/>
              </a:pPr>
              <a:r>
                <a:rPr lang="zh-CN" altLang="en-US" sz="1499" b="1" kern="0" dirty="0">
                  <a:latin typeface="微软雅黑" panose="020B0503020204020204" pitchFamily="34" charset="-122"/>
                  <a:ea typeface="微软雅黑" panose="020B0503020204020204" pitchFamily="34" charset="-122"/>
                  <a:cs typeface="Calibri" panose="020F0502020204030204" pitchFamily="34" charset="0"/>
                  <a:sym typeface="Arial"/>
                </a:rPr>
                <a:t>目前大陆地区同通用名药品上市情况：</a:t>
              </a:r>
              <a:r>
                <a:rPr lang="en-US" altLang="zh-CN"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2</a:t>
              </a:r>
              <a:r>
                <a:rPr lang="zh-CN" altLang="en-US"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家（爱博新</a:t>
              </a:r>
              <a:r>
                <a:rPr lang="en-US" altLang="zh-CN" sz="1499" kern="0" baseline="3000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a:t>
              </a:r>
              <a:r>
                <a:rPr lang="zh-CN" altLang="en-US"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专利有效期</a:t>
              </a:r>
              <a:r>
                <a:rPr lang="en-US" altLang="zh-CN"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2023</a:t>
              </a:r>
              <a:r>
                <a:rPr lang="zh-CN" altLang="en-US"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年</a:t>
              </a:r>
              <a:r>
                <a:rPr lang="en-US" altLang="zh-CN"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1</a:t>
              </a:r>
              <a:r>
                <a:rPr lang="zh-CN" altLang="en-US"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月</a:t>
              </a:r>
              <a:r>
                <a:rPr lang="en-US" altLang="zh-CN"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10</a:t>
              </a:r>
              <a:r>
                <a:rPr lang="zh-CN" altLang="en-US"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日）</a:t>
              </a:r>
              <a:endParaRPr lang="en-US" altLang="zh-CN"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endParaRPr>
            </a:p>
            <a:p>
              <a:pPr marL="285464" indent="-285464" hangingPunct="0">
                <a:spcAft>
                  <a:spcPts val="600"/>
                </a:spcAft>
                <a:buFont typeface="Arial" panose="020B0604020202020204" pitchFamily="34" charset="0"/>
                <a:buChar char="•"/>
              </a:pPr>
              <a:r>
                <a:rPr lang="zh-CN" altLang="en-US" sz="1499" b="1" kern="0" dirty="0">
                  <a:solidFill>
                    <a:srgbClr val="000000">
                      <a:lumMod val="75000"/>
                      <a:lumOff val="25000"/>
                    </a:srgbClr>
                  </a:solidFill>
                  <a:latin typeface="微软雅黑" panose="020B0503020204020204" pitchFamily="34" charset="-122"/>
                  <a:ea typeface="微软雅黑" panose="020B0503020204020204" pitchFamily="34" charset="-122"/>
                  <a:cs typeface="Calibri" panose="020F0502020204030204" pitchFamily="34" charset="0"/>
                  <a:sym typeface="Arial"/>
                </a:rPr>
                <a:t>全球首个上市国家</a:t>
              </a:r>
              <a:r>
                <a:rPr lang="en-US" altLang="zh-CN" sz="1499" b="1" kern="0" dirty="0">
                  <a:solidFill>
                    <a:srgbClr val="000000">
                      <a:lumMod val="75000"/>
                      <a:lumOff val="25000"/>
                    </a:srgbClr>
                  </a:solidFill>
                  <a:latin typeface="微软雅黑" panose="020B0503020204020204" pitchFamily="34" charset="-122"/>
                  <a:ea typeface="微软雅黑" panose="020B0503020204020204" pitchFamily="34" charset="-122"/>
                  <a:cs typeface="Calibri" panose="020F0502020204030204" pitchFamily="34" charset="0"/>
                  <a:sym typeface="Arial"/>
                </a:rPr>
                <a:t>/</a:t>
              </a:r>
              <a:r>
                <a:rPr lang="zh-CN" altLang="en-US" sz="1499" b="1" kern="0" dirty="0">
                  <a:solidFill>
                    <a:srgbClr val="000000">
                      <a:lumMod val="75000"/>
                      <a:lumOff val="25000"/>
                    </a:srgbClr>
                  </a:solidFill>
                  <a:latin typeface="微软雅黑" panose="020B0503020204020204" pitchFamily="34" charset="-122"/>
                  <a:ea typeface="微软雅黑" panose="020B0503020204020204" pitchFamily="34" charset="-122"/>
                  <a:cs typeface="Calibri" panose="020F0502020204030204" pitchFamily="34" charset="0"/>
                  <a:sym typeface="Arial"/>
                </a:rPr>
                <a:t>地区及上市时间：</a:t>
              </a:r>
              <a:r>
                <a:rPr lang="zh-CN" altLang="en-US"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美国，</a:t>
              </a:r>
              <a:r>
                <a:rPr lang="en-US" altLang="zh-CN"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2015</a:t>
              </a:r>
              <a:r>
                <a:rPr lang="zh-CN" altLang="en-US"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年</a:t>
              </a:r>
              <a:r>
                <a:rPr lang="en-US" altLang="zh-CN"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2</a:t>
              </a:r>
              <a:r>
                <a:rPr lang="zh-CN" altLang="en-US"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月</a:t>
              </a:r>
              <a:r>
                <a:rPr lang="en-US" altLang="zh-CN"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3</a:t>
              </a:r>
              <a:r>
                <a:rPr lang="zh-CN" altLang="en-US"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日</a:t>
              </a:r>
              <a:endParaRPr lang="en-US" altLang="zh-CN"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endParaRPr>
            </a:p>
            <a:p>
              <a:pPr marL="285464" indent="-285464" hangingPunct="0">
                <a:spcAft>
                  <a:spcPts val="600"/>
                </a:spcAft>
                <a:buFont typeface="Arial" panose="020B0604020202020204" pitchFamily="34" charset="0"/>
                <a:buChar char="•"/>
              </a:pPr>
              <a:r>
                <a:rPr lang="zh-CN" altLang="en-US" sz="1499" b="1" kern="0" dirty="0">
                  <a:solidFill>
                    <a:srgbClr val="000000">
                      <a:lumMod val="75000"/>
                      <a:lumOff val="25000"/>
                    </a:srgbClr>
                  </a:solidFill>
                  <a:latin typeface="微软雅黑" panose="020B0503020204020204" pitchFamily="34" charset="-122"/>
                  <a:ea typeface="微软雅黑" panose="020B0503020204020204" pitchFamily="34" charset="-122"/>
                  <a:cs typeface="Calibri" panose="020F0502020204030204" pitchFamily="34" charset="0"/>
                  <a:sym typeface="Arial"/>
                </a:rPr>
                <a:t>是否为</a:t>
              </a:r>
              <a:r>
                <a:rPr lang="en-US" altLang="zh-CN" sz="1499" b="1" kern="0" dirty="0">
                  <a:solidFill>
                    <a:srgbClr val="000000">
                      <a:lumMod val="75000"/>
                      <a:lumOff val="25000"/>
                    </a:srgbClr>
                  </a:solidFill>
                  <a:latin typeface="微软雅黑" panose="020B0503020204020204" pitchFamily="34" charset="-122"/>
                  <a:ea typeface="微软雅黑" panose="020B0503020204020204" pitchFamily="34" charset="-122"/>
                  <a:cs typeface="Calibri" panose="020F0502020204030204" pitchFamily="34" charset="0"/>
                  <a:sym typeface="Arial"/>
                </a:rPr>
                <a:t>OTC</a:t>
              </a:r>
              <a:r>
                <a:rPr lang="zh-CN" altLang="en-US" sz="1499" b="1" kern="0" dirty="0">
                  <a:solidFill>
                    <a:srgbClr val="000000">
                      <a:lumMod val="75000"/>
                      <a:lumOff val="25000"/>
                    </a:srgbClr>
                  </a:solidFill>
                  <a:latin typeface="微软雅黑" panose="020B0503020204020204" pitchFamily="34" charset="-122"/>
                  <a:ea typeface="微软雅黑" panose="020B0503020204020204" pitchFamily="34" charset="-122"/>
                  <a:cs typeface="Calibri" panose="020F0502020204030204" pitchFamily="34" charset="0"/>
                  <a:sym typeface="Arial"/>
                </a:rPr>
                <a:t>药品：</a:t>
              </a:r>
              <a:r>
                <a:rPr lang="zh-CN" altLang="en-US"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否</a:t>
              </a:r>
            </a:p>
          </p:txBody>
        </p:sp>
      </p:grpSp>
      <p:sp>
        <p:nvSpPr>
          <p:cNvPr id="4" name="矩形 3">
            <a:extLst>
              <a:ext uri="{FF2B5EF4-FFF2-40B4-BE49-F238E27FC236}">
                <a16:creationId xmlns:a16="http://schemas.microsoft.com/office/drawing/2014/main" id="{16D6535F-97A1-4E9B-9353-91E628143134}"/>
              </a:ext>
            </a:extLst>
          </p:cNvPr>
          <p:cNvSpPr/>
          <p:nvPr/>
        </p:nvSpPr>
        <p:spPr bwMode="gray">
          <a:xfrm>
            <a:off x="2417197" y="1842528"/>
            <a:ext cx="9065742" cy="1586472"/>
          </a:xfrm>
          <a:prstGeom prst="rect">
            <a:avLst/>
          </a:prstGeom>
          <a:solidFill>
            <a:schemeClr val="bg2">
              <a:lumMod val="20000"/>
              <a:lumOff val="80000"/>
            </a:schemeClr>
          </a:solidFill>
          <a:ln w="19050" cap="flat" cmpd="sng" algn="ctr">
            <a:solidFill>
              <a:schemeClr val="bg2"/>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hangingPunct="0">
              <a:spcAft>
                <a:spcPts val="600"/>
              </a:spcAft>
            </a:pPr>
            <a:endParaRPr lang="zh-CN" altLang="en-US" sz="1600" dirty="0">
              <a:solidFill>
                <a:schemeClr val="bg1"/>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12" name="文本框 11">
            <a:extLst>
              <a:ext uri="{FF2B5EF4-FFF2-40B4-BE49-F238E27FC236}">
                <a16:creationId xmlns:a16="http://schemas.microsoft.com/office/drawing/2014/main" id="{1F4A2D2F-D9DC-4BBF-A5F3-3AEB09910057}"/>
              </a:ext>
            </a:extLst>
          </p:cNvPr>
          <p:cNvSpPr txBox="1"/>
          <p:nvPr/>
        </p:nvSpPr>
        <p:spPr bwMode="gray">
          <a:xfrm>
            <a:off x="2520563" y="1887649"/>
            <a:ext cx="8932588" cy="1476589"/>
          </a:xfrm>
          <a:prstGeom prst="rect">
            <a:avLst/>
          </a:prstGeom>
        </p:spPr>
        <p:txBody>
          <a:bodyPr wrap="square" lIns="45672" tIns="45672" rIns="45672" bIns="45672" rtlCol="0">
            <a:spAutoFit/>
          </a:bodyPr>
          <a:lstStyle/>
          <a:p>
            <a:pPr marL="342900" indent="-342900" hangingPunct="0">
              <a:spcBef>
                <a:spcPts val="600"/>
              </a:spcBef>
              <a:buFont typeface="+mj-lt"/>
              <a:buAutoNum type="arabicPeriod"/>
            </a:pPr>
            <a:r>
              <a:rPr lang="zh-CN" altLang="en-US" sz="1499"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适应症最相似：</a:t>
            </a:r>
            <a:r>
              <a:rPr lang="zh-CN" altLang="en-US"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阿贝西利和哌柏西利均用于治疗</a:t>
            </a:r>
            <a:r>
              <a:rPr lang="en-US" altLang="zh-CN" sz="1499"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HR+/HER2-</a:t>
            </a:r>
            <a:r>
              <a:rPr lang="zh-CN" altLang="en-US" sz="1499"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晚期乳腺癌</a:t>
            </a:r>
            <a:r>
              <a:rPr lang="zh-CN" altLang="en-US"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，属于</a:t>
            </a:r>
            <a:r>
              <a:rPr lang="zh-CN" altLang="en-US" sz="1499"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同治疗领域同类产品</a:t>
            </a:r>
            <a:endParaRPr lang="en-US" altLang="zh-CN" sz="1499"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endParaRPr>
          </a:p>
          <a:p>
            <a:pPr marL="342900" indent="-342900" hangingPunct="0">
              <a:spcBef>
                <a:spcPts val="600"/>
              </a:spcBef>
              <a:buFont typeface="+mj-lt"/>
              <a:buAutoNum type="arabicPeriod"/>
            </a:pPr>
            <a:r>
              <a:rPr lang="zh-CN" altLang="en-US" sz="1499"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临床应用广泛：</a:t>
            </a:r>
            <a:r>
              <a:rPr lang="zh-CN" altLang="en-US"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阿贝西利是目前医保目录内</a:t>
            </a:r>
            <a:r>
              <a:rPr lang="zh-CN" altLang="en-US" sz="1499"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唯一</a:t>
            </a:r>
            <a:r>
              <a:rPr lang="zh-CN" altLang="en-US"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用于治疗</a:t>
            </a:r>
            <a:r>
              <a:rPr lang="en-US" altLang="zh-CN"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HR+/HER2-</a:t>
            </a:r>
            <a:r>
              <a:rPr lang="zh-CN" altLang="en-US"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晚期乳腺癌的</a:t>
            </a:r>
            <a:r>
              <a:rPr lang="zh-CN" altLang="en-US" sz="1499"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靶向药物</a:t>
            </a:r>
            <a:endParaRPr lang="en-US" altLang="zh-CN" sz="1499"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endParaRPr>
          </a:p>
          <a:p>
            <a:pPr marL="342900" indent="-342900" hangingPunct="0">
              <a:spcBef>
                <a:spcPts val="600"/>
              </a:spcBef>
              <a:buFont typeface="+mj-lt"/>
              <a:buAutoNum type="arabicPeriod"/>
            </a:pPr>
            <a:r>
              <a:rPr lang="zh-CN" altLang="en-US" sz="1499"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同等的指南推荐地位：国内外指南</a:t>
            </a:r>
            <a:r>
              <a:rPr lang="zh-CN" altLang="en-US"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一致</a:t>
            </a:r>
            <a:r>
              <a:rPr lang="zh-CN" altLang="en-US" sz="1499"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推荐</a:t>
            </a:r>
            <a:r>
              <a:rPr lang="en-US" altLang="zh-CN" sz="1499"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CDK4/6</a:t>
            </a:r>
            <a:r>
              <a:rPr lang="zh-CN" altLang="en-US" sz="1499"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抑制剂</a:t>
            </a:r>
            <a:r>
              <a:rPr lang="zh-CN" altLang="en-US"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联合方案是</a:t>
            </a:r>
            <a:r>
              <a:rPr lang="en-US" altLang="zh-CN"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HR+/HER2-</a:t>
            </a:r>
            <a:r>
              <a:rPr lang="zh-CN" altLang="en-US"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绝经后晚期乳腺癌患者一线标准治疗方案</a:t>
            </a:r>
            <a:endParaRPr lang="en-US" altLang="zh-CN" sz="1499"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endParaRPr>
          </a:p>
          <a:p>
            <a:pPr marL="342900" indent="-342900" hangingPunct="0">
              <a:spcBef>
                <a:spcPts val="600"/>
              </a:spcBef>
              <a:buFont typeface="+mj-lt"/>
              <a:buAutoNum type="arabicPeriod"/>
            </a:pPr>
            <a:r>
              <a:rPr lang="zh-CN" altLang="en-US" sz="1499"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阿贝西利</a:t>
            </a:r>
            <a:r>
              <a:rPr lang="en-US" altLang="zh-CN" sz="1499"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2021</a:t>
            </a:r>
            <a:r>
              <a:rPr lang="zh-CN" altLang="en-US" sz="1499"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年经谈判进入医保目录</a:t>
            </a:r>
            <a:endParaRPr lang="en-US" altLang="zh-CN" sz="1499"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endParaRPr>
          </a:p>
        </p:txBody>
      </p:sp>
      <p:sp>
        <p:nvSpPr>
          <p:cNvPr id="13" name="矩形 12">
            <a:extLst>
              <a:ext uri="{FF2B5EF4-FFF2-40B4-BE49-F238E27FC236}">
                <a16:creationId xmlns:a16="http://schemas.microsoft.com/office/drawing/2014/main" id="{F1BF96CB-C3AB-4DFB-80FE-0639F10C47CD}"/>
              </a:ext>
            </a:extLst>
          </p:cNvPr>
          <p:cNvSpPr/>
          <p:nvPr/>
        </p:nvSpPr>
        <p:spPr bwMode="gray">
          <a:xfrm>
            <a:off x="808522" y="1842528"/>
            <a:ext cx="1608675" cy="1586472"/>
          </a:xfrm>
          <a:prstGeom prst="rect">
            <a:avLst/>
          </a:prstGeom>
          <a:solidFill>
            <a:schemeClr val="bg2"/>
          </a:solidFill>
          <a:ln w="19050" cap="flat" cmpd="sng" algn="ctr">
            <a:solidFill>
              <a:schemeClr val="bg2"/>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hangingPunct="0">
              <a:spcAft>
                <a:spcPts val="600"/>
              </a:spcAft>
            </a:pPr>
            <a:r>
              <a:rPr lang="zh-CN" altLang="en-US" sz="1600" b="1" dirty="0">
                <a:latin typeface="微软雅黑" panose="020B0503020204020204" pitchFamily="34" charset="-122"/>
                <a:ea typeface="微软雅黑" panose="020B0503020204020204" pitchFamily="34" charset="-122"/>
                <a:cs typeface="Calibri" panose="020F0502020204030204" pitchFamily="34" charset="0"/>
              </a:rPr>
              <a:t>参照药品建议</a:t>
            </a:r>
            <a:r>
              <a:rPr lang="zh-CN" altLang="en-US" sz="1600" dirty="0">
                <a:latin typeface="微软雅黑" panose="020B0503020204020204" pitchFamily="34" charset="-122"/>
                <a:ea typeface="微软雅黑" panose="020B0503020204020204" pitchFamily="34" charset="-122"/>
                <a:cs typeface="Calibri" panose="020F0502020204030204" pitchFamily="34" charset="0"/>
              </a:rPr>
              <a:t>：</a:t>
            </a:r>
            <a:r>
              <a:rPr lang="zh-CN" altLang="en-US" sz="2000" b="1" dirty="0">
                <a:latin typeface="微软雅黑" panose="020B0503020204020204" pitchFamily="34" charset="-122"/>
                <a:ea typeface="微软雅黑" panose="020B0503020204020204" pitchFamily="34" charset="-122"/>
                <a:cs typeface="Calibri" panose="020F0502020204030204" pitchFamily="34" charset="0"/>
              </a:rPr>
              <a:t>阿贝西利片</a:t>
            </a:r>
            <a:endParaRPr lang="zh-CN" altLang="en-US" sz="1600" b="1" dirty="0">
              <a:latin typeface="微软雅黑" panose="020B0503020204020204" pitchFamily="34" charset="-122"/>
              <a:ea typeface="微软雅黑" panose="020B0503020204020204" pitchFamily="34" charset="-122"/>
              <a:cs typeface="Calibri" panose="020F0502020204030204" pitchFamily="34" charset="0"/>
            </a:endParaRPr>
          </a:p>
        </p:txBody>
      </p:sp>
    </p:spTree>
    <p:extLst>
      <p:ext uri="{BB962C8B-B14F-4D97-AF65-F5344CB8AC3E}">
        <p14:creationId xmlns:p14="http://schemas.microsoft.com/office/powerpoint/2010/main" val="2625570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DB82FDAE-EEE8-4FBF-84B1-EBAD0C4620E2}"/>
              </a:ext>
            </a:extLst>
          </p:cNvPr>
          <p:cNvGraphicFramePr>
            <a:graphicFrameLocks noChangeAspect="1"/>
          </p:cNvGraphicFramePr>
          <p:nvPr>
            <p:custDataLst>
              <p:tags r:id="rId1"/>
            </p:custDataLst>
            <p:extLst>
              <p:ext uri="{D42A27DB-BD31-4B8C-83A1-F6EECF244321}">
                <p14:modId xmlns:p14="http://schemas.microsoft.com/office/powerpoint/2010/main" val="26913860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16" imgH="416" progId="TCLayout.ActiveDocument.1">
                  <p:embed/>
                </p:oleObj>
              </mc:Choice>
              <mc:Fallback>
                <p:oleObj name="think-cell 幻灯片" r:id="rId3" imgW="416" imgH="416" progId="TCLayout.ActiveDocument.1">
                  <p:embed/>
                  <p:pic>
                    <p:nvPicPr>
                      <p:cNvPr id="3" name="对象 2" hidden="1">
                        <a:extLst>
                          <a:ext uri="{FF2B5EF4-FFF2-40B4-BE49-F238E27FC236}">
                            <a16:creationId xmlns:a16="http://schemas.microsoft.com/office/drawing/2014/main" id="{DB82FDAE-EEE8-4FBF-84B1-EBAD0C4620E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3" name="矩形 22">
            <a:extLst>
              <a:ext uri="{FF2B5EF4-FFF2-40B4-BE49-F238E27FC236}">
                <a16:creationId xmlns:a16="http://schemas.microsoft.com/office/drawing/2014/main" id="{9041038A-6900-441F-B0D8-4ECE4107C2B2}"/>
              </a:ext>
            </a:extLst>
          </p:cNvPr>
          <p:cNvSpPr/>
          <p:nvPr/>
        </p:nvSpPr>
        <p:spPr bwMode="gray">
          <a:xfrm>
            <a:off x="6300548" y="2403084"/>
            <a:ext cx="5190373" cy="4038537"/>
          </a:xfrm>
          <a:prstGeom prst="rect">
            <a:avLst/>
          </a:prstGeom>
          <a:solidFill>
            <a:schemeClr val="bg1"/>
          </a:solidFill>
          <a:ln w="19050" cap="flat" cmpd="sng" algn="ctr">
            <a:solidFill>
              <a:srgbClr val="0070C0"/>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sz="1600" dirty="0">
              <a:latin typeface="微软雅黑" panose="020B0503020204020204" pitchFamily="34" charset="-122"/>
              <a:ea typeface="微软雅黑" panose="020B0503020204020204" pitchFamily="34" charset="-122"/>
              <a:cs typeface="Calibri" panose="020F0502020204030204" pitchFamily="34" charset="0"/>
            </a:endParaRPr>
          </a:p>
        </p:txBody>
      </p:sp>
      <p:sp>
        <p:nvSpPr>
          <p:cNvPr id="4" name="标题 1">
            <a:extLst>
              <a:ext uri="{FF2B5EF4-FFF2-40B4-BE49-F238E27FC236}">
                <a16:creationId xmlns:a16="http://schemas.microsoft.com/office/drawing/2014/main" id="{9AD4E6A2-BFBD-4A51-9632-86CA8C0FEE23}"/>
              </a:ext>
            </a:extLst>
          </p:cNvPr>
          <p:cNvSpPr>
            <a:spLocks noGrp="1"/>
          </p:cNvSpPr>
          <p:nvPr>
            <p:ph type="title"/>
          </p:nvPr>
        </p:nvSpPr>
        <p:spPr>
          <a:xfrm>
            <a:off x="447992" y="488950"/>
            <a:ext cx="11292840" cy="850900"/>
          </a:xfrm>
        </p:spPr>
        <p:txBody>
          <a:bodyPr vert="horz"/>
          <a:lstStyle/>
          <a:p>
            <a:r>
              <a:rPr lang="en-US" altLang="zh-CN" sz="2800" b="1" dirty="0">
                <a:latin typeface="微软雅黑" panose="020B0503020204020204" pitchFamily="34" charset="-122"/>
                <a:ea typeface="微软雅黑" panose="020B0503020204020204" pitchFamily="34" charset="-122"/>
                <a:cs typeface="Calibri" panose="020F0502020204030204" pitchFamily="34" charset="0"/>
              </a:rPr>
              <a:t>2. </a:t>
            </a:r>
            <a:r>
              <a:rPr lang="zh-CN" altLang="en-US" sz="3200" b="1"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哌柏西利胶囊</a:t>
            </a:r>
            <a:r>
              <a:rPr lang="zh-CN" altLang="en-US" sz="2800" b="1" dirty="0">
                <a:solidFill>
                  <a:schemeClr val="accent2"/>
                </a:solidFill>
                <a:latin typeface="微软雅黑" panose="020B0503020204020204" pitchFamily="34" charset="-122"/>
                <a:ea typeface="微软雅黑" panose="020B0503020204020204" pitchFamily="34" charset="-122"/>
                <a:cs typeface="Calibri" panose="020F0502020204030204" pitchFamily="34" charset="0"/>
              </a:rPr>
              <a:t> </a:t>
            </a:r>
            <a:r>
              <a:rPr lang="zh-CN" altLang="en-US" sz="2800" b="1" dirty="0">
                <a:latin typeface="微软雅黑" panose="020B0503020204020204" pitchFamily="34" charset="-122"/>
                <a:ea typeface="微软雅黑" panose="020B0503020204020204" pitchFamily="34" charset="-122"/>
                <a:cs typeface="Calibri" panose="020F0502020204030204" pitchFamily="34" charset="0"/>
              </a:rPr>
              <a:t>安全性</a:t>
            </a:r>
          </a:p>
        </p:txBody>
      </p:sp>
      <p:sp>
        <p:nvSpPr>
          <p:cNvPr id="5" name="文本框 4">
            <a:extLst>
              <a:ext uri="{FF2B5EF4-FFF2-40B4-BE49-F238E27FC236}">
                <a16:creationId xmlns:a16="http://schemas.microsoft.com/office/drawing/2014/main" id="{5144691A-1C45-4FDD-9604-2AC86376AEA4}"/>
              </a:ext>
            </a:extLst>
          </p:cNvPr>
          <p:cNvSpPr txBox="1"/>
          <p:nvPr/>
        </p:nvSpPr>
        <p:spPr bwMode="gray">
          <a:xfrm>
            <a:off x="808522" y="1055298"/>
            <a:ext cx="10674417" cy="669103"/>
          </a:xfrm>
          <a:prstGeom prst="rect">
            <a:avLst/>
          </a:prstGeom>
          <a:solidFill>
            <a:schemeClr val="accent2">
              <a:lumMod val="20000"/>
              <a:lumOff val="80000"/>
            </a:schemeClr>
          </a:solidFill>
          <a:ln>
            <a:solidFill>
              <a:schemeClr val="accent2"/>
            </a:solidFill>
          </a:ln>
        </p:spPr>
        <p:txBody>
          <a:bodyPr wrap="square" lIns="45720" tIns="45720" rIns="45720" bIns="45720" rtlCol="0">
            <a:noAutofit/>
          </a:bodyPr>
          <a:lstStyle/>
          <a:p>
            <a:pPr marL="171450" indent="-171450" algn="l">
              <a:lnSpc>
                <a:spcPct val="90000"/>
              </a:lnSpc>
              <a:buFont typeface="Arial" panose="020B0604020202020204" pitchFamily="34" charset="0"/>
              <a:buChar char="•"/>
            </a:pPr>
            <a:r>
              <a:rPr lang="zh-CN" altLang="en-US" sz="2200" dirty="0">
                <a:latin typeface="微软雅黑" panose="020B0503020204020204" pitchFamily="34" charset="-122"/>
                <a:ea typeface="微软雅黑" panose="020B0503020204020204" pitchFamily="34" charset="-122"/>
                <a:cs typeface="Calibri" panose="020F0502020204030204" pitchFamily="34" charset="0"/>
              </a:rPr>
              <a:t>哌柏西利</a:t>
            </a:r>
            <a:r>
              <a:rPr lang="zh-CN" altLang="en-US" sz="2200" b="1"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不良反应风险低</a:t>
            </a:r>
            <a:r>
              <a:rPr lang="zh-CN" altLang="en-US" sz="2200"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a:t>
            </a:r>
            <a:r>
              <a:rPr lang="zh-CN" altLang="en-US" sz="2200" dirty="0">
                <a:latin typeface="微软雅黑" panose="020B0503020204020204" pitchFamily="34" charset="-122"/>
                <a:ea typeface="微软雅黑" panose="020B0503020204020204" pitchFamily="34" charset="-122"/>
                <a:cs typeface="Calibri" panose="020F0502020204030204" pitchFamily="34" charset="0"/>
              </a:rPr>
              <a:t>主要不良反应</a:t>
            </a:r>
            <a:r>
              <a:rPr lang="zh-CN" altLang="en-US" sz="2200" b="1"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可控可管理且不影响生活质量</a:t>
            </a:r>
            <a:r>
              <a:rPr lang="zh-CN" altLang="en-US" sz="2200" dirty="0">
                <a:latin typeface="微软雅黑" panose="020B0503020204020204" pitchFamily="34" charset="-122"/>
                <a:ea typeface="微软雅黑" panose="020B0503020204020204" pitchFamily="34" charset="-122"/>
                <a:cs typeface="Calibri" panose="020F0502020204030204" pitchFamily="34" charset="0"/>
              </a:rPr>
              <a:t>，提高患者依从性，伴有高危风险因素的特殊患者人群</a:t>
            </a:r>
            <a:r>
              <a:rPr lang="zh-CN" altLang="en-US" sz="2200" b="1"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也可以使用</a:t>
            </a:r>
            <a:endParaRPr lang="zh-CN" altLang="en-US" sz="2200" dirty="0">
              <a:solidFill>
                <a:srgbClr val="C00000"/>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6" name="矩形 5">
            <a:extLst>
              <a:ext uri="{FF2B5EF4-FFF2-40B4-BE49-F238E27FC236}">
                <a16:creationId xmlns:a16="http://schemas.microsoft.com/office/drawing/2014/main" id="{79BDAD91-E683-479B-966F-AF24D42E70D1}"/>
              </a:ext>
            </a:extLst>
          </p:cNvPr>
          <p:cNvSpPr/>
          <p:nvPr/>
        </p:nvSpPr>
        <p:spPr bwMode="gray">
          <a:xfrm>
            <a:off x="816812" y="2403084"/>
            <a:ext cx="4856181" cy="4038537"/>
          </a:xfrm>
          <a:prstGeom prst="rect">
            <a:avLst/>
          </a:prstGeom>
          <a:solidFill>
            <a:schemeClr val="bg1"/>
          </a:solidFill>
          <a:ln w="19050" cap="flat" cmpd="sng" algn="ctr">
            <a:solidFill>
              <a:srgbClr val="0070C0"/>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sz="1600" dirty="0">
              <a:latin typeface="微软雅黑" panose="020B0503020204020204" pitchFamily="34" charset="-122"/>
              <a:ea typeface="微软雅黑" panose="020B0503020204020204" pitchFamily="34" charset="-122"/>
              <a:cs typeface="Calibri" panose="020F0502020204030204" pitchFamily="34" charset="0"/>
            </a:endParaRPr>
          </a:p>
        </p:txBody>
      </p:sp>
      <p:sp>
        <p:nvSpPr>
          <p:cNvPr id="24" name="椭圆 23">
            <a:extLst>
              <a:ext uri="{FF2B5EF4-FFF2-40B4-BE49-F238E27FC236}">
                <a16:creationId xmlns:a16="http://schemas.microsoft.com/office/drawing/2014/main" id="{F495E8D8-88A6-42D1-B825-BE05F7677301}"/>
              </a:ext>
            </a:extLst>
          </p:cNvPr>
          <p:cNvSpPr/>
          <p:nvPr/>
        </p:nvSpPr>
        <p:spPr bwMode="gray">
          <a:xfrm>
            <a:off x="2300422" y="1822101"/>
            <a:ext cx="1844702" cy="538976"/>
          </a:xfrm>
          <a:prstGeom prst="ellipse">
            <a:avLst/>
          </a:prstGeom>
          <a:solidFill>
            <a:schemeClr val="bg2">
              <a:lumMod val="60000"/>
              <a:lumOff val="40000"/>
            </a:schemeClr>
          </a:solidFill>
          <a:ln w="28575" cap="flat" cmpd="sng" algn="ctr">
            <a:solidFill>
              <a:schemeClr val="bg2">
                <a:lumMod val="7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sp>
        <p:nvSpPr>
          <p:cNvPr id="7" name="矩形 6">
            <a:extLst>
              <a:ext uri="{FF2B5EF4-FFF2-40B4-BE49-F238E27FC236}">
                <a16:creationId xmlns:a16="http://schemas.microsoft.com/office/drawing/2014/main" id="{19BCE6A4-0245-4300-96BF-2FDEAB7B29E8}"/>
              </a:ext>
            </a:extLst>
          </p:cNvPr>
          <p:cNvSpPr/>
          <p:nvPr/>
        </p:nvSpPr>
        <p:spPr>
          <a:xfrm>
            <a:off x="2088773" y="1891534"/>
            <a:ext cx="2268000" cy="400110"/>
          </a:xfrm>
          <a:prstGeom prst="rect">
            <a:avLst/>
          </a:prstGeom>
          <a:noFill/>
        </p:spPr>
        <p:txBody>
          <a:bodyPr wrap="square">
            <a:spAutoFit/>
          </a:bodyPr>
          <a:lstStyle/>
          <a:p>
            <a:pPr marL="17100" lvl="1" algn="ctr">
              <a:spcAft>
                <a:spcPts val="600"/>
              </a:spcAft>
            </a:pPr>
            <a:r>
              <a:rPr lang="zh-CN" altLang="en-US" sz="20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rPr>
              <a:t>哌柏西利      </a:t>
            </a:r>
            <a:endParaRPr lang="en-US" altLang="zh-CN" sz="20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a:endParaRPr>
          </a:p>
        </p:txBody>
      </p:sp>
      <p:sp>
        <p:nvSpPr>
          <p:cNvPr id="28" name="椭圆 27">
            <a:extLst>
              <a:ext uri="{FF2B5EF4-FFF2-40B4-BE49-F238E27FC236}">
                <a16:creationId xmlns:a16="http://schemas.microsoft.com/office/drawing/2014/main" id="{5D7298FA-4285-49D6-92BD-0E480D5B29C9}"/>
              </a:ext>
            </a:extLst>
          </p:cNvPr>
          <p:cNvSpPr/>
          <p:nvPr/>
        </p:nvSpPr>
        <p:spPr bwMode="gray">
          <a:xfrm>
            <a:off x="8036888" y="1822101"/>
            <a:ext cx="1844702" cy="538976"/>
          </a:xfrm>
          <a:prstGeom prst="ellipse">
            <a:avLst/>
          </a:prstGeom>
          <a:solidFill>
            <a:schemeClr val="bg2">
              <a:lumMod val="60000"/>
              <a:lumOff val="40000"/>
            </a:schemeClr>
          </a:solidFill>
          <a:ln w="28575" cap="flat" cmpd="sng" algn="ctr">
            <a:solidFill>
              <a:schemeClr val="bg2">
                <a:lumMod val="7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sp>
        <p:nvSpPr>
          <p:cNvPr id="8" name="矩形 7">
            <a:extLst>
              <a:ext uri="{FF2B5EF4-FFF2-40B4-BE49-F238E27FC236}">
                <a16:creationId xmlns:a16="http://schemas.microsoft.com/office/drawing/2014/main" id="{F912CD43-7EE9-417D-A3DB-63F591317180}"/>
              </a:ext>
            </a:extLst>
          </p:cNvPr>
          <p:cNvSpPr/>
          <p:nvPr/>
        </p:nvSpPr>
        <p:spPr>
          <a:xfrm>
            <a:off x="7825239" y="1891534"/>
            <a:ext cx="2268000" cy="400110"/>
          </a:xfrm>
          <a:prstGeom prst="rect">
            <a:avLst/>
          </a:prstGeom>
          <a:noFill/>
        </p:spPr>
        <p:txBody>
          <a:bodyPr wrap="square">
            <a:spAutoFit/>
          </a:bodyPr>
          <a:lstStyle/>
          <a:p>
            <a:pPr marL="17100" lvl="1" algn="ctr">
              <a:spcAft>
                <a:spcPts val="600"/>
              </a:spcAft>
            </a:pPr>
            <a:r>
              <a:rPr lang="zh-CN" altLang="en-US" sz="2000" b="1" kern="0" dirty="0">
                <a:latin typeface="微软雅黑" panose="020B0503020204020204" pitchFamily="34" charset="-122"/>
                <a:ea typeface="微软雅黑" panose="020B0503020204020204" pitchFamily="34" charset="-122"/>
                <a:cs typeface="Calibri" panose="020F0502020204030204" pitchFamily="34" charset="0"/>
                <a:sym typeface="Arial"/>
              </a:rPr>
              <a:t>阿贝西利</a:t>
            </a:r>
            <a:endParaRPr lang="en-US" altLang="zh-CN" sz="2000" b="1" kern="0" dirty="0">
              <a:latin typeface="微软雅黑" panose="020B0503020204020204" pitchFamily="34" charset="-122"/>
              <a:ea typeface="微软雅黑" panose="020B0503020204020204" pitchFamily="34" charset="-122"/>
              <a:cs typeface="Calibri" panose="020F0502020204030204" pitchFamily="34" charset="0"/>
              <a:sym typeface="Arial"/>
            </a:endParaRPr>
          </a:p>
        </p:txBody>
      </p:sp>
      <p:sp>
        <p:nvSpPr>
          <p:cNvPr id="10" name="矩形 9">
            <a:extLst>
              <a:ext uri="{FF2B5EF4-FFF2-40B4-BE49-F238E27FC236}">
                <a16:creationId xmlns:a16="http://schemas.microsoft.com/office/drawing/2014/main" id="{B432C0E3-6A4F-4D7E-B840-1B719D1DC561}"/>
              </a:ext>
            </a:extLst>
          </p:cNvPr>
          <p:cNvSpPr/>
          <p:nvPr/>
        </p:nvSpPr>
        <p:spPr>
          <a:xfrm>
            <a:off x="922951" y="2498267"/>
            <a:ext cx="4568863" cy="523220"/>
          </a:xfrm>
          <a:prstGeom prst="rect">
            <a:avLst/>
          </a:prstGeom>
        </p:spPr>
        <p:txBody>
          <a:bodyPr wrap="square">
            <a:spAutoFit/>
          </a:bodyPr>
          <a:lstStyle/>
          <a:p>
            <a:pPr marL="17100" lvl="1">
              <a:spcAft>
                <a:spcPts val="600"/>
              </a:spcAft>
            </a:pPr>
            <a:r>
              <a:rPr lang="zh-CN" altLang="en-US" sz="1400" kern="0" dirty="0">
                <a:solidFill>
                  <a:srgbClr val="000000"/>
                </a:solidFill>
                <a:latin typeface="微软雅黑" panose="020B0503020204020204" pitchFamily="34" charset="-122"/>
                <a:ea typeface="微软雅黑" panose="020B0503020204020204" pitchFamily="34" charset="-122"/>
                <a:cs typeface="Calibri" panose="020F0502020204030204" pitchFamily="34" charset="0"/>
              </a:rPr>
              <a:t>常见不良反应主要为中性粒细胞减少症、白细胞减少症、腹泻、贫血等</a:t>
            </a:r>
            <a:r>
              <a:rPr lang="en-US" altLang="zh-CN" sz="1400" kern="0" baseline="30000" dirty="0">
                <a:solidFill>
                  <a:srgbClr val="000000"/>
                </a:solidFill>
                <a:latin typeface="微软雅黑" panose="020B0503020204020204" pitchFamily="34" charset="-122"/>
                <a:ea typeface="微软雅黑" panose="020B0503020204020204" pitchFamily="34" charset="-122"/>
                <a:cs typeface="Calibri" panose="020F0502020204030204" pitchFamily="34" charset="0"/>
              </a:rPr>
              <a:t>12</a:t>
            </a:r>
            <a:endParaRPr lang="en-US" altLang="zh-CN" sz="1400" kern="0" dirty="0">
              <a:latin typeface="微软雅黑" panose="020B0503020204020204" pitchFamily="34" charset="-122"/>
              <a:ea typeface="微软雅黑" panose="020B0503020204020204" pitchFamily="34" charset="-122"/>
              <a:cs typeface="Calibri" panose="020F0502020204030204" pitchFamily="34" charset="0"/>
              <a:sym typeface="Arial"/>
            </a:endParaRPr>
          </a:p>
        </p:txBody>
      </p:sp>
      <p:sp>
        <p:nvSpPr>
          <p:cNvPr id="11" name="矩形 10">
            <a:extLst>
              <a:ext uri="{FF2B5EF4-FFF2-40B4-BE49-F238E27FC236}">
                <a16:creationId xmlns:a16="http://schemas.microsoft.com/office/drawing/2014/main" id="{B03DF225-50C0-4EAF-BE5D-A7C535847B29}"/>
              </a:ext>
            </a:extLst>
          </p:cNvPr>
          <p:cNvSpPr/>
          <p:nvPr/>
        </p:nvSpPr>
        <p:spPr>
          <a:xfrm>
            <a:off x="6424654" y="2498267"/>
            <a:ext cx="4925453" cy="307777"/>
          </a:xfrm>
          <a:prstGeom prst="rect">
            <a:avLst/>
          </a:prstGeom>
        </p:spPr>
        <p:txBody>
          <a:bodyPr wrap="square">
            <a:spAutoFit/>
          </a:bodyPr>
          <a:lstStyle/>
          <a:p>
            <a:pPr marL="17100" lvl="1">
              <a:spcAft>
                <a:spcPts val="600"/>
              </a:spcAft>
            </a:pPr>
            <a:r>
              <a:rPr lang="zh-CN" altLang="en-US" sz="1400" kern="0" dirty="0">
                <a:latin typeface="微软雅黑" panose="020B0503020204020204" pitchFamily="34" charset="-122"/>
                <a:ea typeface="微软雅黑" panose="020B0503020204020204" pitchFamily="34" charset="-122"/>
                <a:cs typeface="Calibri" panose="020F0502020204030204" pitchFamily="34" charset="0"/>
                <a:sym typeface="Arial"/>
              </a:rPr>
              <a:t>常见不良反应主要为腹泻、感染、中性粒细胞减少、贫血等</a:t>
            </a:r>
            <a:r>
              <a:rPr lang="en-US" altLang="zh-CN" sz="1400" kern="0" baseline="30000" dirty="0">
                <a:latin typeface="微软雅黑" panose="020B0503020204020204" pitchFamily="34" charset="-122"/>
                <a:ea typeface="微软雅黑" panose="020B0503020204020204" pitchFamily="34" charset="-122"/>
                <a:cs typeface="Calibri" panose="020F0502020204030204" pitchFamily="34" charset="0"/>
                <a:sym typeface="Arial"/>
              </a:rPr>
              <a:t>6</a:t>
            </a:r>
            <a:endParaRPr lang="en-US" altLang="zh-CN" sz="1400" kern="0" dirty="0">
              <a:latin typeface="微软雅黑" panose="020B0503020204020204" pitchFamily="34" charset="-122"/>
              <a:ea typeface="微软雅黑" panose="020B0503020204020204" pitchFamily="34" charset="-122"/>
              <a:cs typeface="Calibri" panose="020F0502020204030204" pitchFamily="34" charset="0"/>
              <a:sym typeface="Arial"/>
            </a:endParaRPr>
          </a:p>
        </p:txBody>
      </p:sp>
      <p:sp>
        <p:nvSpPr>
          <p:cNvPr id="13" name="矩形 12">
            <a:extLst>
              <a:ext uri="{FF2B5EF4-FFF2-40B4-BE49-F238E27FC236}">
                <a16:creationId xmlns:a16="http://schemas.microsoft.com/office/drawing/2014/main" id="{E4152408-D2CA-49C8-9F71-965ADD589534}"/>
              </a:ext>
            </a:extLst>
          </p:cNvPr>
          <p:cNvSpPr/>
          <p:nvPr/>
        </p:nvSpPr>
        <p:spPr>
          <a:xfrm>
            <a:off x="2073382" y="3029385"/>
            <a:ext cx="2268000" cy="338554"/>
          </a:xfrm>
          <a:prstGeom prst="rect">
            <a:avLst/>
          </a:prstGeom>
          <a:solidFill>
            <a:srgbClr val="0070C0"/>
          </a:solidFill>
        </p:spPr>
        <p:txBody>
          <a:bodyPr wrap="square">
            <a:spAutoFit/>
          </a:bodyPr>
          <a:lstStyle/>
          <a:p>
            <a:pPr marL="17100" lvl="1" algn="ctr">
              <a:spcAft>
                <a:spcPts val="600"/>
              </a:spcAft>
            </a:pPr>
            <a:r>
              <a:rPr lang="zh-CN" altLang="en-US" sz="1600" b="1" kern="0" dirty="0">
                <a:solidFill>
                  <a:schemeClr val="bg2"/>
                </a:solidFill>
                <a:latin typeface="微软雅黑" panose="020B0503020204020204" pitchFamily="34" charset="-122"/>
                <a:ea typeface="微软雅黑" panose="020B0503020204020204" pitchFamily="34" charset="-122"/>
                <a:cs typeface="Calibri" panose="020F0502020204030204" pitchFamily="34" charset="0"/>
                <a:sym typeface="Arial"/>
              </a:rPr>
              <a:t>不影响</a:t>
            </a:r>
            <a:r>
              <a:rPr lang="zh-CN" altLang="en-US" sz="1600" b="1" kern="0" dirty="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Arial"/>
              </a:rPr>
              <a:t>患者生活质量</a:t>
            </a:r>
            <a:endParaRPr lang="en-US" altLang="zh-CN" sz="1600" b="1" kern="0" dirty="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Arial"/>
            </a:endParaRPr>
          </a:p>
        </p:txBody>
      </p:sp>
      <p:sp>
        <p:nvSpPr>
          <p:cNvPr id="14" name="矩形 13">
            <a:extLst>
              <a:ext uri="{FF2B5EF4-FFF2-40B4-BE49-F238E27FC236}">
                <a16:creationId xmlns:a16="http://schemas.microsoft.com/office/drawing/2014/main" id="{17777B48-2DA1-462E-98D7-2F28936F6B24}"/>
              </a:ext>
            </a:extLst>
          </p:cNvPr>
          <p:cNvSpPr/>
          <p:nvPr/>
        </p:nvSpPr>
        <p:spPr>
          <a:xfrm>
            <a:off x="7825239" y="3029385"/>
            <a:ext cx="2268000" cy="338554"/>
          </a:xfrm>
          <a:prstGeom prst="rect">
            <a:avLst/>
          </a:prstGeom>
          <a:solidFill>
            <a:srgbClr val="0070C0"/>
          </a:solidFill>
        </p:spPr>
        <p:txBody>
          <a:bodyPr wrap="square">
            <a:spAutoFit/>
          </a:bodyPr>
          <a:lstStyle/>
          <a:p>
            <a:pPr marL="17100" lvl="1" algn="ctr">
              <a:spcAft>
                <a:spcPts val="600"/>
              </a:spcAft>
            </a:pPr>
            <a:r>
              <a:rPr lang="zh-CN" altLang="en-US" sz="1600" b="1" kern="0" dirty="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Arial"/>
              </a:rPr>
              <a:t>影响患者</a:t>
            </a:r>
            <a:r>
              <a:rPr lang="zh-CN" altLang="en-US" sz="1600" b="1" kern="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Arial"/>
              </a:rPr>
              <a:t>生活质量</a:t>
            </a:r>
            <a:endParaRPr lang="en-US" altLang="zh-CN" sz="1600" b="1" kern="0" dirty="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Arial"/>
            </a:endParaRPr>
          </a:p>
        </p:txBody>
      </p:sp>
      <p:sp>
        <p:nvSpPr>
          <p:cNvPr id="15" name="矩形 14">
            <a:extLst>
              <a:ext uri="{FF2B5EF4-FFF2-40B4-BE49-F238E27FC236}">
                <a16:creationId xmlns:a16="http://schemas.microsoft.com/office/drawing/2014/main" id="{36777198-2AF1-4AA9-80A3-1A098B00DBB7}"/>
              </a:ext>
            </a:extLst>
          </p:cNvPr>
          <p:cNvSpPr/>
          <p:nvPr/>
        </p:nvSpPr>
        <p:spPr>
          <a:xfrm>
            <a:off x="7760473" y="4915157"/>
            <a:ext cx="2441050" cy="338554"/>
          </a:xfrm>
          <a:prstGeom prst="rect">
            <a:avLst/>
          </a:prstGeom>
          <a:solidFill>
            <a:srgbClr val="0070C0"/>
          </a:solidFill>
        </p:spPr>
        <p:txBody>
          <a:bodyPr wrap="square">
            <a:spAutoFit/>
          </a:bodyPr>
          <a:lstStyle/>
          <a:p>
            <a:pPr marL="17100" lvl="1" algn="ctr">
              <a:spcAft>
                <a:spcPts val="600"/>
              </a:spcAft>
            </a:pPr>
            <a:r>
              <a:rPr lang="zh-CN" altLang="en-US" sz="1600" b="1" kern="0" dirty="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Arial"/>
              </a:rPr>
              <a:t>特殊患者人群谨慎使用</a:t>
            </a:r>
            <a:r>
              <a:rPr lang="en-US" altLang="zh-CN" sz="1600" b="1" kern="0" baseline="30000" dirty="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Arial"/>
              </a:rPr>
              <a:t>11</a:t>
            </a:r>
          </a:p>
        </p:txBody>
      </p:sp>
      <p:sp>
        <p:nvSpPr>
          <p:cNvPr id="16" name="矩形 15">
            <a:extLst>
              <a:ext uri="{FF2B5EF4-FFF2-40B4-BE49-F238E27FC236}">
                <a16:creationId xmlns:a16="http://schemas.microsoft.com/office/drawing/2014/main" id="{B2465687-F86B-4263-A4E2-F60487F564FC}"/>
              </a:ext>
            </a:extLst>
          </p:cNvPr>
          <p:cNvSpPr/>
          <p:nvPr/>
        </p:nvSpPr>
        <p:spPr>
          <a:xfrm>
            <a:off x="2073382" y="4915157"/>
            <a:ext cx="2268000" cy="338554"/>
          </a:xfrm>
          <a:prstGeom prst="rect">
            <a:avLst/>
          </a:prstGeom>
          <a:solidFill>
            <a:srgbClr val="0070C0"/>
          </a:solidFill>
        </p:spPr>
        <p:txBody>
          <a:bodyPr wrap="square" lIns="0" rIns="0">
            <a:spAutoFit/>
          </a:bodyPr>
          <a:lstStyle/>
          <a:p>
            <a:pPr marL="17100" lvl="1" algn="ctr">
              <a:spcAft>
                <a:spcPts val="600"/>
              </a:spcAft>
            </a:pPr>
            <a:r>
              <a:rPr lang="zh-CN" altLang="en-US" sz="1600" b="1" kern="0" dirty="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Arial"/>
              </a:rPr>
              <a:t>特殊患者人群</a:t>
            </a:r>
            <a:r>
              <a:rPr lang="zh-CN" altLang="en-US" sz="1600" b="1" kern="0" dirty="0">
                <a:solidFill>
                  <a:schemeClr val="bg2"/>
                </a:solidFill>
                <a:latin typeface="微软雅黑" panose="020B0503020204020204" pitchFamily="34" charset="-122"/>
                <a:ea typeface="微软雅黑" panose="020B0503020204020204" pitchFamily="34" charset="-122"/>
                <a:cs typeface="Calibri" panose="020F0502020204030204" pitchFamily="34" charset="0"/>
                <a:sym typeface="Arial"/>
              </a:rPr>
              <a:t>可以使用</a:t>
            </a:r>
            <a:r>
              <a:rPr lang="en-US" altLang="zh-CN" sz="1600" b="1" kern="0" baseline="30000" dirty="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Arial"/>
              </a:rPr>
              <a:t>11</a:t>
            </a:r>
            <a:endParaRPr lang="en-US" altLang="zh-CN" sz="1600" b="1" kern="0" dirty="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Arial"/>
            </a:endParaRPr>
          </a:p>
        </p:txBody>
      </p:sp>
      <p:graphicFrame>
        <p:nvGraphicFramePr>
          <p:cNvPr id="17" name="表格 4">
            <a:extLst>
              <a:ext uri="{FF2B5EF4-FFF2-40B4-BE49-F238E27FC236}">
                <a16:creationId xmlns:a16="http://schemas.microsoft.com/office/drawing/2014/main" id="{ACA5E6B9-2B66-46FA-B66C-203E087B1E6F}"/>
              </a:ext>
            </a:extLst>
          </p:cNvPr>
          <p:cNvGraphicFramePr>
            <a:graphicFrameLocks noGrp="1"/>
          </p:cNvGraphicFramePr>
          <p:nvPr>
            <p:extLst>
              <p:ext uri="{D42A27DB-BD31-4B8C-83A1-F6EECF244321}">
                <p14:modId xmlns:p14="http://schemas.microsoft.com/office/powerpoint/2010/main" val="3420224289"/>
              </p:ext>
            </p:extLst>
          </p:nvPr>
        </p:nvGraphicFramePr>
        <p:xfrm>
          <a:off x="854086" y="5316184"/>
          <a:ext cx="4706592" cy="1038760"/>
        </p:xfrm>
        <a:graphic>
          <a:graphicData uri="http://schemas.openxmlformats.org/drawingml/2006/table">
            <a:tbl>
              <a:tblPr firstRow="1" bandRow="1"/>
              <a:tblGrid>
                <a:gridCol w="1012876">
                  <a:extLst>
                    <a:ext uri="{9D8B030D-6E8A-4147-A177-3AD203B41FA5}">
                      <a16:colId xmlns:a16="http://schemas.microsoft.com/office/drawing/2014/main" val="368819182"/>
                    </a:ext>
                  </a:extLst>
                </a:gridCol>
                <a:gridCol w="1120699">
                  <a:extLst>
                    <a:ext uri="{9D8B030D-6E8A-4147-A177-3AD203B41FA5}">
                      <a16:colId xmlns:a16="http://schemas.microsoft.com/office/drawing/2014/main" val="3553413182"/>
                    </a:ext>
                  </a:extLst>
                </a:gridCol>
                <a:gridCol w="1140536">
                  <a:extLst>
                    <a:ext uri="{9D8B030D-6E8A-4147-A177-3AD203B41FA5}">
                      <a16:colId xmlns:a16="http://schemas.microsoft.com/office/drawing/2014/main" val="2530102115"/>
                    </a:ext>
                  </a:extLst>
                </a:gridCol>
                <a:gridCol w="1432481">
                  <a:extLst>
                    <a:ext uri="{9D8B030D-6E8A-4147-A177-3AD203B41FA5}">
                      <a16:colId xmlns:a16="http://schemas.microsoft.com/office/drawing/2014/main" val="508583783"/>
                    </a:ext>
                  </a:extLst>
                </a:gridCol>
              </a:tblGrid>
              <a:tr h="184191">
                <a:tc rowSpan="2">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pPr algn="ctr"/>
                      <a:r>
                        <a:rPr lang="zh-CN" altLang="en-US" sz="1400" b="0" dirty="0">
                          <a:solidFill>
                            <a:schemeClr val="tx1"/>
                          </a:solidFill>
                          <a:latin typeface="微软雅黑" panose="020B0503020204020204" pitchFamily="34" charset="-122"/>
                          <a:ea typeface="微软雅黑" panose="020B0503020204020204" pitchFamily="34" charset="-122"/>
                        </a:rPr>
                        <a:t>药品</a:t>
                      </a:r>
                    </a:p>
                  </a:txBody>
                  <a:tcPr anchor="ctr">
                    <a:lnL w="12700" cap="flat" cmpd="sng" algn="ctr">
                      <a:no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algn="ctr" defTabSz="914400" rtl="0" eaLnBrk="1" latinLnBrk="0" hangingPunct="1">
                        <a:spcBef>
                          <a:spcPts val="600"/>
                        </a:spcBef>
                        <a:spcAft>
                          <a:spcPts val="600"/>
                        </a:spcAft>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合并症</a:t>
                      </a:r>
                    </a:p>
                  </a:txBody>
                  <a:tcPr>
                    <a:lnL w="127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endParaRPr lang="zh-CN" altLang="en-US" dirty="0"/>
                    </a:p>
                  </a:txBody>
                  <a:tcPr/>
                </a:tc>
                <a:tc hMerge="1">
                  <a:txBody>
                    <a:bodyPr/>
                    <a:lstStyle/>
                    <a:p>
                      <a:endParaRPr lang="zh-CN" altLang="en-US" dirty="0"/>
                    </a:p>
                  </a:txBody>
                  <a:tcPr/>
                </a:tc>
                <a:extLst>
                  <a:ext uri="{0D108BD9-81ED-4DB2-BD59-A6C34878D82A}">
                    <a16:rowId xmlns:a16="http://schemas.microsoft.com/office/drawing/2014/main" val="3766185773"/>
                  </a:ext>
                </a:extLst>
              </a:tr>
              <a:tr h="366980">
                <a:tc vMerge="1">
                  <a:txBody>
                    <a:bodyPr/>
                    <a:lstStyle/>
                    <a:p>
                      <a:endParaRPr lang="zh-CN" altLang="en-US" dirty="0"/>
                    </a:p>
                  </a:txBody>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spcBef>
                          <a:spcPts val="600"/>
                        </a:spcBef>
                        <a:spcAft>
                          <a:spcPts val="600"/>
                        </a:spcAft>
                      </a:pPr>
                      <a:r>
                        <a:rPr lang="zh-CN" altLang="en-US" sz="1400" b="0" dirty="0">
                          <a:solidFill>
                            <a:schemeClr val="tx1"/>
                          </a:solidFill>
                          <a:latin typeface="微软雅黑" panose="020B0503020204020204" pitchFamily="34" charset="-122"/>
                          <a:ea typeface="微软雅黑" panose="020B0503020204020204" pitchFamily="34" charset="-122"/>
                        </a:rPr>
                        <a:t>胃肠疾病</a:t>
                      </a:r>
                    </a:p>
                  </a:txBody>
                  <a:tcPr anchor="ctr">
                    <a:lnL w="12700" cmpd="sng">
                      <a:solidFill>
                        <a:sysClr val="window" lastClr="FFFFFF"/>
                      </a:solidFill>
                    </a:lnL>
                    <a:lnR w="12700" cmpd="sng">
                      <a:solidFill>
                        <a:sysClr val="window" lastClr="FFFFFF"/>
                      </a:solidFill>
                    </a:lnR>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spcBef>
                          <a:spcPts val="600"/>
                        </a:spcBef>
                        <a:spcAft>
                          <a:spcPts val="600"/>
                        </a:spcAft>
                      </a:pPr>
                      <a:r>
                        <a:rPr lang="zh-CN" altLang="en-US" sz="1400" b="0" dirty="0">
                          <a:solidFill>
                            <a:schemeClr val="tx1"/>
                          </a:solidFill>
                          <a:latin typeface="微软雅黑" panose="020B0503020204020204" pitchFamily="34" charset="-122"/>
                          <a:ea typeface="微软雅黑" panose="020B0503020204020204" pitchFamily="34" charset="-122"/>
                        </a:rPr>
                        <a:t>肝胆疾病</a:t>
                      </a:r>
                    </a:p>
                  </a:txBody>
                  <a:tcPr anchor="ct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spcBef>
                          <a:spcPts val="600"/>
                        </a:spcBef>
                        <a:spcAft>
                          <a:spcPts val="600"/>
                        </a:spcAft>
                      </a:pPr>
                      <a:r>
                        <a:rPr lang="zh-CN" altLang="en-US" sz="1400" b="0" dirty="0">
                          <a:solidFill>
                            <a:schemeClr val="tx1"/>
                          </a:solidFill>
                          <a:latin typeface="微软雅黑" panose="020B0503020204020204" pitchFamily="34" charset="-122"/>
                          <a:ea typeface="微软雅黑" panose="020B0503020204020204" pitchFamily="34" charset="-122"/>
                        </a:rPr>
                        <a:t>高凝风险疾病</a:t>
                      </a:r>
                    </a:p>
                  </a:txBody>
                  <a:tcPr anchor="ctr">
                    <a:lnL w="12700" cmpd="sng">
                      <a:solidFill>
                        <a:sysClr val="window" lastClr="FFFFFF"/>
                      </a:solidFill>
                    </a:lnL>
                    <a:lnR w="381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1520532"/>
                  </a:ext>
                </a:extLst>
              </a:tr>
              <a:tr h="366980">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lnSpc>
                          <a:spcPct val="100000"/>
                        </a:lnSpc>
                        <a:spcBef>
                          <a:spcPts val="0"/>
                        </a:spcBef>
                        <a:spcAft>
                          <a:spcPts val="0"/>
                        </a:spcAft>
                      </a:pPr>
                      <a:r>
                        <a:rPr lang="zh-CN" altLang="en-US" sz="1400" b="1" dirty="0">
                          <a:latin typeface="微软雅黑" panose="020B0503020204020204" pitchFamily="34" charset="-122"/>
                          <a:ea typeface="微软雅黑" panose="020B0503020204020204" pitchFamily="34" charset="-122"/>
                        </a:rPr>
                        <a:t>哌柏西利</a:t>
                      </a:r>
                    </a:p>
                  </a:txBody>
                  <a:tcPr anchor="ctr">
                    <a:lnL w="12700" cap="flat" cmpd="sng" algn="ctr">
                      <a:no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marL="0" algn="ctr" defTabSz="914400" rtl="0" eaLnBrk="1" latinLnBrk="0" hangingPunct="1">
                        <a:lnSpc>
                          <a:spcPct val="100000"/>
                        </a:lnSpc>
                        <a:spcBef>
                          <a:spcPts val="0"/>
                        </a:spcBef>
                        <a:spcAft>
                          <a:spcPts val="0"/>
                        </a:spcAft>
                      </a:pPr>
                      <a:r>
                        <a:rPr lang="zh-CN" altLang="en-US" sz="1400" b="1" kern="1200" dirty="0">
                          <a:solidFill>
                            <a:schemeClr val="dk1"/>
                          </a:solidFill>
                          <a:latin typeface="微软雅黑" panose="020B0503020204020204" pitchFamily="34" charset="-122"/>
                          <a:ea typeface="微软雅黑" panose="020B0503020204020204" pitchFamily="34" charset="-122"/>
                          <a:cs typeface="+mn-cs"/>
                        </a:rPr>
                        <a:t>可以使用</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marL="0" algn="ctr" defTabSz="914400" rtl="0" eaLnBrk="1" latinLnBrk="0" hangingPunct="1">
                        <a:lnSpc>
                          <a:spcPct val="100000"/>
                        </a:lnSpc>
                        <a:spcBef>
                          <a:spcPts val="0"/>
                        </a:spcBef>
                        <a:spcAft>
                          <a:spcPts val="0"/>
                        </a:spcAft>
                      </a:pPr>
                      <a:r>
                        <a:rPr lang="zh-CN" altLang="en-US" sz="1400" b="1" kern="1200" dirty="0">
                          <a:solidFill>
                            <a:schemeClr val="dk1"/>
                          </a:solidFill>
                          <a:latin typeface="微软雅黑" panose="020B0503020204020204" pitchFamily="34" charset="-122"/>
                          <a:ea typeface="微软雅黑" panose="020B0503020204020204" pitchFamily="34" charset="-122"/>
                          <a:cs typeface="+mn-cs"/>
                        </a:rPr>
                        <a:t>可以使用</a:t>
                      </a:r>
                    </a:p>
                  </a:txBody>
                  <a:tcPr anchor="ct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marL="0" algn="ctr" defTabSz="914400" rtl="0" eaLnBrk="1" latinLnBrk="0" hangingPunct="1">
                        <a:lnSpc>
                          <a:spcPct val="100000"/>
                        </a:lnSpc>
                        <a:spcBef>
                          <a:spcPts val="0"/>
                        </a:spcBef>
                        <a:spcAft>
                          <a:spcPts val="0"/>
                        </a:spcAft>
                      </a:pPr>
                      <a:r>
                        <a:rPr lang="zh-CN" altLang="en-US" sz="1400" b="1" kern="1200" dirty="0">
                          <a:solidFill>
                            <a:schemeClr val="dk1"/>
                          </a:solidFill>
                          <a:latin typeface="微软雅黑" panose="020B0503020204020204" pitchFamily="34" charset="-122"/>
                          <a:ea typeface="微软雅黑" panose="020B0503020204020204" pitchFamily="34" charset="-122"/>
                          <a:cs typeface="+mn-cs"/>
                        </a:rPr>
                        <a:t>可以使用</a:t>
                      </a:r>
                    </a:p>
                  </a:txBody>
                  <a:tcPr anchor="ct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306189008"/>
                  </a:ext>
                </a:extLst>
              </a:tr>
            </a:tbl>
          </a:graphicData>
        </a:graphic>
      </p:graphicFrame>
      <p:graphicFrame>
        <p:nvGraphicFramePr>
          <p:cNvPr id="18" name="表格 4">
            <a:extLst>
              <a:ext uri="{FF2B5EF4-FFF2-40B4-BE49-F238E27FC236}">
                <a16:creationId xmlns:a16="http://schemas.microsoft.com/office/drawing/2014/main" id="{DC30E0A2-71D4-4067-B162-4510A3AEAB8D}"/>
              </a:ext>
            </a:extLst>
          </p:cNvPr>
          <p:cNvGraphicFramePr>
            <a:graphicFrameLocks noGrp="1"/>
          </p:cNvGraphicFramePr>
          <p:nvPr>
            <p:extLst>
              <p:ext uri="{D42A27DB-BD31-4B8C-83A1-F6EECF244321}">
                <p14:modId xmlns:p14="http://schemas.microsoft.com/office/powerpoint/2010/main" val="2342052630"/>
              </p:ext>
            </p:extLst>
          </p:nvPr>
        </p:nvGraphicFramePr>
        <p:xfrm>
          <a:off x="6643514" y="5316184"/>
          <a:ext cx="4706592" cy="1038760"/>
        </p:xfrm>
        <a:graphic>
          <a:graphicData uri="http://schemas.openxmlformats.org/drawingml/2006/table">
            <a:tbl>
              <a:tblPr firstRow="1" bandRow="1"/>
              <a:tblGrid>
                <a:gridCol w="1012876">
                  <a:extLst>
                    <a:ext uri="{9D8B030D-6E8A-4147-A177-3AD203B41FA5}">
                      <a16:colId xmlns:a16="http://schemas.microsoft.com/office/drawing/2014/main" val="368819182"/>
                    </a:ext>
                  </a:extLst>
                </a:gridCol>
                <a:gridCol w="1120699">
                  <a:extLst>
                    <a:ext uri="{9D8B030D-6E8A-4147-A177-3AD203B41FA5}">
                      <a16:colId xmlns:a16="http://schemas.microsoft.com/office/drawing/2014/main" val="3553413182"/>
                    </a:ext>
                  </a:extLst>
                </a:gridCol>
                <a:gridCol w="1140536">
                  <a:extLst>
                    <a:ext uri="{9D8B030D-6E8A-4147-A177-3AD203B41FA5}">
                      <a16:colId xmlns:a16="http://schemas.microsoft.com/office/drawing/2014/main" val="2530102115"/>
                    </a:ext>
                  </a:extLst>
                </a:gridCol>
                <a:gridCol w="1432481">
                  <a:extLst>
                    <a:ext uri="{9D8B030D-6E8A-4147-A177-3AD203B41FA5}">
                      <a16:colId xmlns:a16="http://schemas.microsoft.com/office/drawing/2014/main" val="508583783"/>
                    </a:ext>
                  </a:extLst>
                </a:gridCol>
              </a:tblGrid>
              <a:tr h="117342">
                <a:tc rowSpan="2">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pPr algn="ctr"/>
                      <a:r>
                        <a:rPr lang="zh-CN" altLang="en-US" sz="1400" b="0" dirty="0">
                          <a:solidFill>
                            <a:schemeClr val="tx1"/>
                          </a:solidFill>
                          <a:latin typeface="微软雅黑" panose="020B0503020204020204" pitchFamily="34" charset="-122"/>
                          <a:ea typeface="微软雅黑" panose="020B0503020204020204" pitchFamily="34" charset="-122"/>
                        </a:rPr>
                        <a:t>药品</a:t>
                      </a:r>
                    </a:p>
                  </a:txBody>
                  <a:tcPr anchor="ctr">
                    <a:lnL w="12700" cap="flat" cmpd="sng" algn="ctr">
                      <a:no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algn="ctr" defTabSz="914400" rtl="0" eaLnBrk="1" latinLnBrk="0" hangingPunct="1">
                        <a:spcBef>
                          <a:spcPts val="600"/>
                        </a:spcBef>
                        <a:spcAft>
                          <a:spcPts val="600"/>
                        </a:spcAft>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合并症</a:t>
                      </a:r>
                    </a:p>
                  </a:txBody>
                  <a:tcPr>
                    <a:lnL w="127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endParaRPr lang="zh-CN" altLang="en-US" dirty="0"/>
                    </a:p>
                  </a:txBody>
                  <a:tcPr/>
                </a:tc>
                <a:tc hMerge="1">
                  <a:txBody>
                    <a:bodyPr/>
                    <a:lstStyle/>
                    <a:p>
                      <a:endParaRPr lang="zh-CN" altLang="en-US" dirty="0"/>
                    </a:p>
                  </a:txBody>
                  <a:tcPr/>
                </a:tc>
                <a:extLst>
                  <a:ext uri="{0D108BD9-81ED-4DB2-BD59-A6C34878D82A}">
                    <a16:rowId xmlns:a16="http://schemas.microsoft.com/office/drawing/2014/main" val="3766185773"/>
                  </a:ext>
                </a:extLst>
              </a:tr>
              <a:tr h="366980">
                <a:tc vMerge="1">
                  <a:txBody>
                    <a:bodyPr/>
                    <a:lstStyle/>
                    <a:p>
                      <a:endParaRPr lang="zh-CN" altLang="en-US" dirty="0"/>
                    </a:p>
                  </a:txBody>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spcBef>
                          <a:spcPts val="600"/>
                        </a:spcBef>
                        <a:spcAft>
                          <a:spcPts val="600"/>
                        </a:spcAft>
                      </a:pPr>
                      <a:r>
                        <a:rPr lang="zh-CN" altLang="en-US" sz="1400" b="0" dirty="0">
                          <a:solidFill>
                            <a:schemeClr val="tx1"/>
                          </a:solidFill>
                          <a:latin typeface="微软雅黑" panose="020B0503020204020204" pitchFamily="34" charset="-122"/>
                          <a:ea typeface="微软雅黑" panose="020B0503020204020204" pitchFamily="34" charset="-122"/>
                        </a:rPr>
                        <a:t>胃肠疾病</a:t>
                      </a:r>
                    </a:p>
                  </a:txBody>
                  <a:tcPr anchor="ctr">
                    <a:lnL w="12700" cmpd="sng">
                      <a:solidFill>
                        <a:sysClr val="window" lastClr="FFFFFF"/>
                      </a:solidFill>
                    </a:lnL>
                    <a:lnR w="12700" cmpd="sng">
                      <a:solidFill>
                        <a:sysClr val="window" lastClr="FFFFFF"/>
                      </a:solidFill>
                    </a:lnR>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spcBef>
                          <a:spcPts val="600"/>
                        </a:spcBef>
                        <a:spcAft>
                          <a:spcPts val="600"/>
                        </a:spcAft>
                      </a:pPr>
                      <a:r>
                        <a:rPr lang="zh-CN" altLang="en-US" sz="1400" b="0" dirty="0">
                          <a:solidFill>
                            <a:schemeClr val="tx1"/>
                          </a:solidFill>
                          <a:latin typeface="微软雅黑" panose="020B0503020204020204" pitchFamily="34" charset="-122"/>
                          <a:ea typeface="微软雅黑" panose="020B0503020204020204" pitchFamily="34" charset="-122"/>
                        </a:rPr>
                        <a:t>肝胆疾病</a:t>
                      </a:r>
                    </a:p>
                  </a:txBody>
                  <a:tcPr anchor="ct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spcBef>
                          <a:spcPts val="600"/>
                        </a:spcBef>
                        <a:spcAft>
                          <a:spcPts val="600"/>
                        </a:spcAft>
                      </a:pPr>
                      <a:r>
                        <a:rPr lang="zh-CN" altLang="en-US" sz="1400" b="0" dirty="0">
                          <a:solidFill>
                            <a:schemeClr val="tx1"/>
                          </a:solidFill>
                          <a:latin typeface="微软雅黑" panose="020B0503020204020204" pitchFamily="34" charset="-122"/>
                          <a:ea typeface="微软雅黑" panose="020B0503020204020204" pitchFamily="34" charset="-122"/>
                        </a:rPr>
                        <a:t>高凝风险疾病</a:t>
                      </a:r>
                    </a:p>
                  </a:txBody>
                  <a:tcPr anchor="ctr">
                    <a:lnL w="12700" cmpd="sng">
                      <a:solidFill>
                        <a:sysClr val="window" lastClr="FFFFFF"/>
                      </a:solidFill>
                    </a:lnL>
                    <a:lnR w="381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1520532"/>
                  </a:ext>
                </a:extLst>
              </a:tr>
              <a:tr h="366980">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marL="0" algn="ctr" defTabSz="914400" rtl="0" eaLnBrk="1" latinLnBrk="0" hangingPunct="1">
                        <a:lnSpc>
                          <a:spcPct val="100000"/>
                        </a:lnSpc>
                        <a:spcBef>
                          <a:spcPts val="0"/>
                        </a:spcBef>
                        <a:spcAft>
                          <a:spcPts val="0"/>
                        </a:spcAft>
                      </a:pPr>
                      <a:r>
                        <a:rPr lang="zh-CN" altLang="en-US" sz="1400" b="1" kern="1200" dirty="0">
                          <a:solidFill>
                            <a:schemeClr val="dk1"/>
                          </a:solidFill>
                          <a:latin typeface="微软雅黑" panose="020B0503020204020204" pitchFamily="34" charset="-122"/>
                          <a:ea typeface="微软雅黑" panose="020B0503020204020204" pitchFamily="34" charset="-122"/>
                          <a:cs typeface="+mn-cs"/>
                        </a:rPr>
                        <a:t>阿贝西利</a:t>
                      </a:r>
                    </a:p>
                  </a:txBody>
                  <a:tcPr anchor="ct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marL="0" algn="ctr" defTabSz="914400" rtl="0" eaLnBrk="1" latinLnBrk="0" hangingPunct="1">
                        <a:lnSpc>
                          <a:spcPct val="100000"/>
                        </a:lnSpc>
                        <a:spcBef>
                          <a:spcPts val="0"/>
                        </a:spcBef>
                        <a:spcAft>
                          <a:spcPts val="0"/>
                        </a:spcAft>
                      </a:pPr>
                      <a:r>
                        <a:rPr lang="zh-CN" altLang="en-US" sz="1400" b="1" kern="1200" dirty="0">
                          <a:solidFill>
                            <a:schemeClr val="dk1"/>
                          </a:solidFill>
                          <a:latin typeface="微软雅黑" panose="020B0503020204020204" pitchFamily="34" charset="-122"/>
                          <a:ea typeface="微软雅黑" panose="020B0503020204020204" pitchFamily="34" charset="-122"/>
                          <a:cs typeface="+mn-cs"/>
                        </a:rPr>
                        <a:t>谨慎使用</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marL="0" algn="ctr" defTabSz="914400" rtl="0" eaLnBrk="1" latinLnBrk="0" hangingPunct="1">
                        <a:lnSpc>
                          <a:spcPct val="100000"/>
                        </a:lnSpc>
                        <a:spcBef>
                          <a:spcPts val="0"/>
                        </a:spcBef>
                        <a:spcAft>
                          <a:spcPts val="0"/>
                        </a:spcAft>
                      </a:pPr>
                      <a:r>
                        <a:rPr lang="zh-CN" altLang="en-US" sz="1400" b="1" kern="1200" dirty="0">
                          <a:solidFill>
                            <a:schemeClr val="dk1"/>
                          </a:solidFill>
                          <a:latin typeface="微软雅黑" panose="020B0503020204020204" pitchFamily="34" charset="-122"/>
                          <a:ea typeface="微软雅黑" panose="020B0503020204020204" pitchFamily="34" charset="-122"/>
                          <a:cs typeface="+mn-cs"/>
                        </a:rPr>
                        <a:t>谨慎使用</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marL="0" algn="ctr" defTabSz="914400" rtl="0" eaLnBrk="1" latinLnBrk="0" hangingPunct="1">
                        <a:lnSpc>
                          <a:spcPct val="100000"/>
                        </a:lnSpc>
                        <a:spcBef>
                          <a:spcPts val="0"/>
                        </a:spcBef>
                        <a:spcAft>
                          <a:spcPts val="0"/>
                        </a:spcAft>
                      </a:pPr>
                      <a:r>
                        <a:rPr lang="zh-CN" altLang="en-US" sz="1400" b="1" kern="1200" dirty="0">
                          <a:solidFill>
                            <a:schemeClr val="dk1"/>
                          </a:solidFill>
                          <a:latin typeface="微软雅黑" panose="020B0503020204020204" pitchFamily="34" charset="-122"/>
                          <a:ea typeface="微软雅黑" panose="020B0503020204020204" pitchFamily="34" charset="-122"/>
                          <a:cs typeface="+mn-cs"/>
                        </a:rPr>
                        <a:t>谨慎使用</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635104987"/>
                  </a:ext>
                </a:extLst>
              </a:tr>
            </a:tbl>
          </a:graphicData>
        </a:graphic>
      </p:graphicFrame>
      <p:sp>
        <p:nvSpPr>
          <p:cNvPr id="19" name="文本框 8">
            <a:extLst>
              <a:ext uri="{FF2B5EF4-FFF2-40B4-BE49-F238E27FC236}">
                <a16:creationId xmlns:a16="http://schemas.microsoft.com/office/drawing/2014/main" id="{01F8257D-8C69-4820-B333-96F1F334DE2C}"/>
              </a:ext>
            </a:extLst>
          </p:cNvPr>
          <p:cNvSpPr txBox="1"/>
          <p:nvPr/>
        </p:nvSpPr>
        <p:spPr>
          <a:xfrm>
            <a:off x="884870" y="3421396"/>
            <a:ext cx="4675807" cy="138499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44000" indent="-144000">
              <a:buFontTx/>
              <a:buAutoNum type="arabicPeriod"/>
              <a:defRPr/>
            </a:pPr>
            <a:r>
              <a:rPr lang="zh-CN" altLang="en-US" sz="1400" kern="0" dirty="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Arial" panose="020B0604020202020204"/>
              </a:rPr>
              <a:t>主要不良反应中心粒细胞减少</a:t>
            </a:r>
            <a:r>
              <a:rPr lang="zh-CN" altLang="en-US" sz="14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panose="020B0604020202020204"/>
              </a:rPr>
              <a:t>可逆可控，不影响患者生活质量</a:t>
            </a:r>
            <a:r>
              <a:rPr lang="en-US" altLang="zh-CN" sz="1400" b="1" kern="0" baseline="3000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panose="020B0604020202020204"/>
              </a:rPr>
              <a:t>13</a:t>
            </a:r>
            <a:r>
              <a:rPr lang="zh-CN" altLang="en-US" sz="14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panose="020B0604020202020204"/>
              </a:rPr>
              <a:t>，</a:t>
            </a:r>
            <a:r>
              <a:rPr lang="zh-CN" altLang="en-US" sz="1400" kern="0" dirty="0">
                <a:solidFill>
                  <a:srgbClr val="000000"/>
                </a:solidFill>
                <a:latin typeface="微软雅黑" panose="020B0503020204020204" pitchFamily="34" charset="-122"/>
                <a:ea typeface="微软雅黑" panose="020B0503020204020204" pitchFamily="34" charset="-122"/>
                <a:cs typeface="Calibri" panose="020F0502020204030204" pitchFamily="34" charset="0"/>
                <a:sym typeface="+mn-ea"/>
              </a:rPr>
              <a:t>在说明书用法用量的</a:t>
            </a:r>
            <a:r>
              <a:rPr lang="en-US" altLang="zh-CN" sz="1400" kern="0" dirty="0">
                <a:solidFill>
                  <a:srgbClr val="000000"/>
                </a:solidFill>
                <a:latin typeface="微软雅黑" panose="020B0503020204020204" pitchFamily="34" charset="-122"/>
                <a:ea typeface="微软雅黑" panose="020B0503020204020204" pitchFamily="34" charset="-122"/>
                <a:cs typeface="Calibri" panose="020F0502020204030204" pitchFamily="34" charset="0"/>
                <a:sym typeface="+mn-ea"/>
              </a:rPr>
              <a:t>3/1</a:t>
            </a:r>
            <a:r>
              <a:rPr lang="zh-CN" altLang="en-US" sz="1400" kern="0" dirty="0">
                <a:solidFill>
                  <a:srgbClr val="000000"/>
                </a:solidFill>
                <a:latin typeface="微软雅黑" panose="020B0503020204020204" pitchFamily="34" charset="-122"/>
                <a:ea typeface="微软雅黑" panose="020B0503020204020204" pitchFamily="34" charset="-122"/>
                <a:cs typeface="Calibri" panose="020F0502020204030204" pitchFamily="34" charset="0"/>
                <a:sym typeface="+mn-ea"/>
              </a:rPr>
              <a:t>给药方案停药期间</a:t>
            </a:r>
            <a:r>
              <a:rPr lang="zh-CN" altLang="en-US" sz="14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mn-ea"/>
              </a:rPr>
              <a:t>可快速恢复</a:t>
            </a:r>
            <a:r>
              <a:rPr lang="en-US" altLang="zh-CN" sz="1400" b="1" kern="0" baseline="3000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mn-ea"/>
              </a:rPr>
              <a:t>12</a:t>
            </a:r>
            <a:r>
              <a:rPr lang="zh-CN" altLang="en-US" sz="14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mn-ea"/>
              </a:rPr>
              <a:t>，停药率更低</a:t>
            </a:r>
            <a:r>
              <a:rPr lang="en-US" altLang="zh-CN" sz="1400" b="1" kern="0" baseline="3000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panose="020B0604020202020204"/>
              </a:rPr>
              <a:t>14, 15</a:t>
            </a:r>
            <a:endParaRPr lang="en-US" altLang="zh-CN" sz="14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mn-ea"/>
            </a:endParaRPr>
          </a:p>
          <a:p>
            <a:pPr marL="144000" marR="0" lvl="0" indent="-144000" algn="l" defTabSz="914400" rtl="0" eaLnBrk="1" fontAlgn="auto" latinLnBrk="0" hangingPunct="1">
              <a:lnSpc>
                <a:spcPct val="100000"/>
              </a:lnSpc>
              <a:spcBef>
                <a:spcPts val="0"/>
              </a:spcBef>
              <a:spcAft>
                <a:spcPts val="0"/>
              </a:spcAft>
              <a:buClrTx/>
              <a:buSzTx/>
              <a:buFontTx/>
              <a:buAutoNum type="arabicPeriod"/>
              <a:tabLst/>
              <a:defRPr/>
            </a:pPr>
            <a:r>
              <a:rPr lang="zh-CN" altLang="en-US" sz="1400" kern="0" dirty="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Arial" panose="020B0604020202020204"/>
              </a:rPr>
              <a:t>重度</a:t>
            </a:r>
            <a:r>
              <a:rPr kumimoji="0" lang="zh-CN" alt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Calibri" panose="020F0502020204030204" pitchFamily="34" charset="0"/>
                <a:sym typeface="Arial" panose="020B0604020202020204"/>
              </a:rPr>
              <a:t>腹泻、肝损伤</a:t>
            </a:r>
            <a:r>
              <a:rPr kumimoji="0" lang="zh-CN" altLang="en-US" sz="1400" b="1" i="0" u="none" strike="noStrike" kern="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Calibri" panose="020F0502020204030204" pitchFamily="34" charset="0"/>
                <a:sym typeface="Arial" panose="020B0604020202020204"/>
              </a:rPr>
              <a:t>发生率低</a:t>
            </a:r>
            <a:r>
              <a:rPr kumimoji="0" lang="en-US" altLang="zh-CN" sz="1400" b="1" i="0" u="none" strike="noStrike" kern="0" cap="none" spc="0" normalizeH="0" baseline="30000" noProof="0" dirty="0">
                <a:ln>
                  <a:noFill/>
                </a:ln>
                <a:solidFill>
                  <a:srgbClr val="0047BB"/>
                </a:solidFill>
                <a:effectLst/>
                <a:uLnTx/>
                <a:uFillTx/>
                <a:latin typeface="微软雅黑" panose="020B0503020204020204" pitchFamily="34" charset="-122"/>
                <a:ea typeface="微软雅黑" panose="020B0503020204020204" pitchFamily="34" charset="-122"/>
                <a:cs typeface="Calibri" panose="020F0502020204030204" pitchFamily="34" charset="0"/>
                <a:sym typeface="Arial" panose="020B0604020202020204"/>
              </a:rPr>
              <a:t>14, 15</a:t>
            </a:r>
            <a:r>
              <a:rPr kumimoji="0" lang="zh-CN" altLang="en-US" sz="1400" b="1" i="0" u="none" strike="noStrike" kern="0" cap="none" spc="0" normalizeH="0" noProof="0" dirty="0">
                <a:ln>
                  <a:noFill/>
                </a:ln>
                <a:solidFill>
                  <a:srgbClr val="0047BB"/>
                </a:solidFill>
                <a:effectLst/>
                <a:uLnTx/>
                <a:uFillTx/>
                <a:latin typeface="微软雅黑" panose="020B0503020204020204" pitchFamily="34" charset="-122"/>
                <a:ea typeface="微软雅黑" panose="020B0503020204020204" pitchFamily="34" charset="-122"/>
                <a:cs typeface="Calibri" panose="020F0502020204030204" pitchFamily="34" charset="0"/>
                <a:sym typeface="Arial" panose="020B0604020202020204"/>
              </a:rPr>
              <a:t>，静脉栓塞风险比更低</a:t>
            </a:r>
            <a:r>
              <a:rPr kumimoji="0" lang="en-US" altLang="zh-CN" sz="1400" b="1" i="0" u="none" strike="noStrike" kern="0" cap="none" spc="0" normalizeH="0" baseline="30000" noProof="0" dirty="0">
                <a:ln>
                  <a:noFill/>
                </a:ln>
                <a:solidFill>
                  <a:srgbClr val="0047BB"/>
                </a:solidFill>
                <a:effectLst/>
                <a:uLnTx/>
                <a:uFillTx/>
                <a:latin typeface="微软雅黑" panose="020B0503020204020204" pitchFamily="34" charset="-122"/>
                <a:ea typeface="微软雅黑" panose="020B0503020204020204" pitchFamily="34" charset="-122"/>
                <a:cs typeface="Calibri" panose="020F0502020204030204" pitchFamily="34" charset="0"/>
                <a:sym typeface="Arial" panose="020B0604020202020204"/>
              </a:rPr>
              <a:t>8</a:t>
            </a:r>
            <a:r>
              <a:rPr kumimoji="0" lang="zh-CN" altLang="en-US" sz="1400" b="1" i="0" u="none" strike="noStrike" kern="0" cap="none" spc="0" normalizeH="0" noProof="0" dirty="0">
                <a:ln>
                  <a:noFill/>
                </a:ln>
                <a:solidFill>
                  <a:srgbClr val="0047BB"/>
                </a:solidFill>
                <a:effectLst/>
                <a:uLnTx/>
                <a:uFillTx/>
                <a:latin typeface="微软雅黑" panose="020B0503020204020204" pitchFamily="34" charset="-122"/>
                <a:ea typeface="微软雅黑" panose="020B0503020204020204" pitchFamily="34" charset="-122"/>
                <a:cs typeface="Calibri" panose="020F0502020204030204" pitchFamily="34" charset="0"/>
                <a:sym typeface="Arial" panose="020B0604020202020204"/>
              </a:rPr>
              <a:t>。</a:t>
            </a:r>
            <a:endParaRPr kumimoji="0" lang="zh-CN" altLang="en-US" sz="1400" b="1" i="0" u="none" strike="noStrike" kern="0" cap="none" spc="0" normalizeH="0" baseline="30000" noProof="0" dirty="0">
              <a:ln>
                <a:noFill/>
              </a:ln>
              <a:solidFill>
                <a:srgbClr val="0047BB"/>
              </a:solidFill>
              <a:effectLst/>
              <a:uLnTx/>
              <a:uFillTx/>
              <a:latin typeface="微软雅黑" panose="020B0503020204020204" pitchFamily="34" charset="-122"/>
              <a:ea typeface="微软雅黑" panose="020B0503020204020204" pitchFamily="34" charset="-122"/>
              <a:cs typeface="Calibri" panose="020F0502020204030204" pitchFamily="34" charset="0"/>
              <a:sym typeface="Arial" panose="020B0604020202020204"/>
            </a:endParaRPr>
          </a:p>
          <a:p>
            <a:pPr marL="144000" marR="0" lvl="0" indent="-144000" algn="l" defTabSz="914400" rtl="0" eaLnBrk="1" fontAlgn="auto" latinLnBrk="0" hangingPunct="1">
              <a:lnSpc>
                <a:spcPct val="100000"/>
              </a:lnSpc>
              <a:spcBef>
                <a:spcPts val="0"/>
              </a:spcBef>
              <a:spcAft>
                <a:spcPts val="0"/>
              </a:spcAft>
              <a:buClrTx/>
              <a:buSzTx/>
              <a:buFontTx/>
              <a:buAutoNum type="arabicPeriod"/>
              <a:tabLst/>
              <a:defRPr/>
            </a:pPr>
            <a:r>
              <a:rPr lang="en-US" altLang="zh-CN" sz="1400" b="1" kern="0" baseline="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mn-ea"/>
              </a:rPr>
              <a:t>70</a:t>
            </a:r>
            <a:r>
              <a:rPr lang="zh-CN" altLang="en-US" sz="1400" b="1" kern="0" baseline="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mn-ea"/>
              </a:rPr>
              <a:t>岁以上老年患者</a:t>
            </a:r>
            <a:r>
              <a:rPr lang="zh-CN" altLang="en-US" sz="1400" kern="0" baseline="0" dirty="0">
                <a:latin typeface="微软雅黑" panose="020B0503020204020204" pitchFamily="34" charset="-122"/>
                <a:ea typeface="微软雅黑" panose="020B0503020204020204" pitchFamily="34" charset="-122"/>
                <a:cs typeface="Calibri" panose="020F0502020204030204" pitchFamily="34" charset="0"/>
                <a:sym typeface="+mn-ea"/>
              </a:rPr>
              <a:t>临床获益及耐受性与总体人群无差异，且可</a:t>
            </a:r>
            <a:r>
              <a:rPr lang="zh-CN" altLang="en-US" sz="1400" b="1" kern="0" baseline="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mn-ea"/>
              </a:rPr>
              <a:t>维持较好的生活质量</a:t>
            </a:r>
            <a:r>
              <a:rPr lang="en-US" altLang="zh-CN" sz="1400" kern="0" baseline="30000" dirty="0">
                <a:latin typeface="微软雅黑" panose="020B0503020204020204" pitchFamily="34" charset="-122"/>
                <a:ea typeface="微软雅黑" panose="020B0503020204020204" pitchFamily="34" charset="-122"/>
                <a:cs typeface="Calibri" panose="020F0502020204030204" pitchFamily="34" charset="0"/>
                <a:sym typeface="+mn-ea"/>
              </a:rPr>
              <a:t>16, 17</a:t>
            </a:r>
            <a:r>
              <a:rPr lang="zh-CN" altLang="en-US" sz="1400" kern="0" baseline="0" dirty="0">
                <a:latin typeface="微软雅黑" panose="020B0503020204020204" pitchFamily="34" charset="-122"/>
                <a:ea typeface="微软雅黑" panose="020B0503020204020204" pitchFamily="34" charset="-122"/>
                <a:cs typeface="Calibri" panose="020F0502020204030204" pitchFamily="34" charset="0"/>
                <a:sym typeface="+mn-ea"/>
              </a:rPr>
              <a:t>。</a:t>
            </a:r>
            <a:endParaRPr kumimoji="0" lang="en-US" altLang="zh-CN" sz="1400" b="1"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21" name="文本框 8">
            <a:extLst>
              <a:ext uri="{FF2B5EF4-FFF2-40B4-BE49-F238E27FC236}">
                <a16:creationId xmlns:a16="http://schemas.microsoft.com/office/drawing/2014/main" id="{3BC1C252-41FB-4DD0-BEDE-F938B7F87690}"/>
              </a:ext>
            </a:extLst>
          </p:cNvPr>
          <p:cNvSpPr txBox="1"/>
          <p:nvPr/>
        </p:nvSpPr>
        <p:spPr>
          <a:xfrm>
            <a:off x="6329238" y="3421396"/>
            <a:ext cx="5153700" cy="138499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44000" marR="0" lvl="0" indent="-144000" algn="l" defTabSz="914400" rtl="0" eaLnBrk="1" fontAlgn="auto" latinLnBrk="0" hangingPunct="1">
              <a:lnSpc>
                <a:spcPct val="100000"/>
              </a:lnSpc>
              <a:spcBef>
                <a:spcPts val="0"/>
              </a:spcBef>
              <a:spcAft>
                <a:spcPts val="0"/>
              </a:spcAft>
              <a:buClrTx/>
              <a:buSzTx/>
              <a:buFontTx/>
              <a:buAutoNum type="arabicPeriod"/>
              <a:tabLst/>
              <a:defRPr/>
            </a:pPr>
            <a:r>
              <a:rPr lang="zh-CN" altLang="en-US" sz="1400" kern="0" dirty="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Arial" panose="020B0604020202020204"/>
              </a:rPr>
              <a:t>主要不良反应腹泻</a:t>
            </a:r>
            <a:r>
              <a:rPr lang="zh-CN" altLang="en-US" sz="14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panose="020B0604020202020204"/>
              </a:rPr>
              <a:t>发生率超</a:t>
            </a:r>
            <a:r>
              <a:rPr lang="en-US" altLang="zh-CN" sz="14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panose="020B0604020202020204"/>
              </a:rPr>
              <a:t>80%</a:t>
            </a:r>
            <a:r>
              <a:rPr lang="en-US" altLang="zh-CN" sz="1400" b="1" kern="0" baseline="3000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panose="020B0604020202020204"/>
              </a:rPr>
              <a:t>6</a:t>
            </a:r>
            <a:r>
              <a:rPr lang="zh-CN" altLang="en-US" sz="1400" kern="0" dirty="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Arial" panose="020B0604020202020204"/>
              </a:rPr>
              <a:t>且有研究表明其对患者生活质量有</a:t>
            </a:r>
            <a:r>
              <a:rPr lang="zh-CN" altLang="en-US" sz="14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panose="020B0604020202020204"/>
              </a:rPr>
              <a:t>明显的负面影响</a:t>
            </a:r>
            <a:r>
              <a:rPr lang="en-US" altLang="zh-CN" sz="1400" kern="0" baseline="30000" dirty="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Arial" panose="020B0604020202020204"/>
              </a:rPr>
              <a:t>7</a:t>
            </a:r>
            <a:r>
              <a:rPr lang="zh-CN" altLang="en-US" sz="1400" kern="0" dirty="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Arial" panose="020B0604020202020204"/>
              </a:rPr>
              <a:t>。</a:t>
            </a:r>
            <a:endParaRPr lang="en-US" altLang="zh-CN" sz="1400" kern="0" dirty="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Arial" panose="020B0604020202020204"/>
            </a:endParaRPr>
          </a:p>
          <a:p>
            <a:pPr marL="144000" indent="-144000">
              <a:buFontTx/>
              <a:buAutoNum type="arabicPeriod"/>
              <a:defRPr/>
            </a:pPr>
            <a:r>
              <a:rPr lang="zh-CN" altLang="en-US" sz="1400" kern="0" dirty="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Arial" panose="020B0604020202020204"/>
              </a:rPr>
              <a:t>中性粒细胞减少发生率与哌柏西利</a:t>
            </a:r>
            <a:r>
              <a:rPr lang="zh-CN" altLang="en-US" sz="14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panose="020B0604020202020204"/>
              </a:rPr>
              <a:t>相当</a:t>
            </a:r>
            <a:r>
              <a:rPr lang="en-US" altLang="zh-CN" sz="1400" kern="0" baseline="30000" dirty="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Arial" panose="020B0604020202020204"/>
              </a:rPr>
              <a:t>18</a:t>
            </a:r>
            <a:r>
              <a:rPr lang="zh-CN" altLang="en-US" sz="1400" kern="0" dirty="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Arial" panose="020B0604020202020204"/>
              </a:rPr>
              <a:t>，具有一定</a:t>
            </a:r>
            <a:r>
              <a:rPr lang="zh-CN" altLang="en-US" sz="14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panose="020B0604020202020204"/>
              </a:rPr>
              <a:t>肝毒性</a:t>
            </a:r>
            <a:r>
              <a:rPr lang="en-US" altLang="zh-CN" sz="1400" kern="0" baseline="30000" dirty="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Arial" panose="020B0604020202020204"/>
              </a:rPr>
              <a:t>6,</a:t>
            </a:r>
            <a:r>
              <a:rPr lang="zh-CN" altLang="en-US" sz="1400" kern="0" baseline="30000" dirty="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Arial" panose="020B0604020202020204"/>
              </a:rPr>
              <a:t> </a:t>
            </a:r>
            <a:r>
              <a:rPr lang="en-US" altLang="zh-CN" sz="1400" kern="0" baseline="30000" dirty="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Arial" panose="020B0604020202020204"/>
              </a:rPr>
              <a:t>8</a:t>
            </a:r>
            <a:r>
              <a:rPr lang="zh-CN" altLang="en-US" sz="1400" kern="0" dirty="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Arial" panose="020B0604020202020204"/>
              </a:rPr>
              <a:t>，且发生</a:t>
            </a:r>
            <a:r>
              <a:rPr lang="zh-CN" altLang="en-US" sz="14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panose="020B0604020202020204"/>
              </a:rPr>
              <a:t>静脉栓塞的风险比更高</a:t>
            </a:r>
            <a:r>
              <a:rPr lang="en-US" altLang="zh-CN" sz="1400" kern="0" baseline="30000" dirty="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Arial" panose="020B0604020202020204"/>
              </a:rPr>
              <a:t>8</a:t>
            </a:r>
            <a:r>
              <a:rPr lang="zh-CN" altLang="en-US" sz="1400" kern="0" dirty="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Arial" panose="020B0604020202020204"/>
              </a:rPr>
              <a:t>，一旦发生栓塞将显著增加患者死亡率、住院率等风险</a:t>
            </a:r>
            <a:r>
              <a:rPr lang="en-US" altLang="zh-CN" sz="1400" kern="0" baseline="30000" dirty="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Arial" panose="020B0604020202020204"/>
              </a:rPr>
              <a:t>9</a:t>
            </a:r>
            <a:r>
              <a:rPr lang="zh-CN" altLang="en-US" sz="1400" kern="0" dirty="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Arial" panose="020B0604020202020204"/>
              </a:rPr>
              <a:t>，其说明书中</a:t>
            </a:r>
            <a:r>
              <a:rPr lang="zh-CN" altLang="en-US" sz="14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panose="020B0604020202020204"/>
              </a:rPr>
              <a:t>明确提示栓塞风险</a:t>
            </a:r>
            <a:r>
              <a:rPr lang="en-US" altLang="zh-CN" sz="1400" kern="0" baseline="30000" dirty="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Arial" panose="020B0604020202020204"/>
              </a:rPr>
              <a:t>6, 10</a:t>
            </a:r>
            <a:r>
              <a:rPr lang="zh-CN" altLang="en-US" sz="1400" kern="0" dirty="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Arial" panose="020B0604020202020204"/>
              </a:rPr>
              <a:t>。</a:t>
            </a:r>
            <a:endParaRPr lang="zh-CN" altLang="en-US" sz="1400" dirty="0">
              <a:solidFill>
                <a:prstClr val="black"/>
              </a:solidFill>
              <a:latin typeface="微软雅黑" panose="020B0503020204020204" pitchFamily="34" charset="-122"/>
              <a:ea typeface="微软雅黑" panose="020B0503020204020204" pitchFamily="34" charset="-122"/>
              <a:cs typeface="Calibri" panose="020F0502020204030204" pitchFamily="34" charset="0"/>
            </a:endParaRPr>
          </a:p>
          <a:p>
            <a:pPr marL="144000" marR="0" lvl="0" indent="-144000" algn="l" defTabSz="914400" rtl="0" eaLnBrk="1" fontAlgn="auto" latinLnBrk="0" hangingPunct="1">
              <a:lnSpc>
                <a:spcPct val="100000"/>
              </a:lnSpc>
              <a:spcBef>
                <a:spcPts val="0"/>
              </a:spcBef>
              <a:spcAft>
                <a:spcPts val="0"/>
              </a:spcAft>
              <a:buClrTx/>
              <a:buSzTx/>
              <a:buFontTx/>
              <a:buAutoNum type="arabicPeriod"/>
              <a:tabLst/>
              <a:defRPr/>
            </a:pPr>
            <a:r>
              <a:rPr lang="zh-CN" altLang="en-US" sz="1400" kern="0" dirty="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Arial" panose="020B0604020202020204"/>
              </a:rPr>
              <a:t>因不良反应导致的</a:t>
            </a:r>
            <a:r>
              <a:rPr lang="zh-CN" altLang="en-US" sz="14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panose="020B0604020202020204"/>
              </a:rPr>
              <a:t>停药率高达近</a:t>
            </a:r>
            <a:r>
              <a:rPr lang="en-US" altLang="zh-CN" sz="14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Arial" panose="020B0604020202020204"/>
              </a:rPr>
              <a:t>20%</a:t>
            </a:r>
            <a:r>
              <a:rPr kumimoji="0" lang="en-US" altLang="zh-CN" sz="1400" b="1" i="0" u="none" strike="noStrike" kern="0" cap="none" spc="0" normalizeH="0" baseline="30000" noProof="0" dirty="0">
                <a:ln>
                  <a:noFill/>
                </a:ln>
                <a:solidFill>
                  <a:srgbClr val="0047BB"/>
                </a:solidFill>
                <a:effectLst/>
                <a:uLnTx/>
                <a:uFillTx/>
                <a:latin typeface="微软雅黑" panose="020B0503020204020204" pitchFamily="34" charset="-122"/>
                <a:ea typeface="微软雅黑" panose="020B0503020204020204" pitchFamily="34" charset="-122"/>
                <a:cs typeface="Calibri" panose="020F0502020204030204" pitchFamily="34" charset="0"/>
                <a:sym typeface="Arial" panose="020B0604020202020204"/>
              </a:rPr>
              <a:t> 14, 15 </a:t>
            </a:r>
            <a:r>
              <a:rPr lang="zh-CN" altLang="en-US" sz="1400" kern="0" dirty="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Arial" panose="020B0604020202020204"/>
              </a:rPr>
              <a:t>，影响患者依从性。</a:t>
            </a:r>
            <a:endParaRPr lang="en-US" altLang="zh-CN" sz="1400" kern="0" dirty="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Arial" panose="020B0604020202020204"/>
            </a:endParaRPr>
          </a:p>
        </p:txBody>
      </p:sp>
      <p:sp>
        <p:nvSpPr>
          <p:cNvPr id="22" name="矩形 21">
            <a:extLst>
              <a:ext uri="{FF2B5EF4-FFF2-40B4-BE49-F238E27FC236}">
                <a16:creationId xmlns:a16="http://schemas.microsoft.com/office/drawing/2014/main" id="{B766FB78-67CE-4374-A13F-4BFD3970295E}"/>
              </a:ext>
            </a:extLst>
          </p:cNvPr>
          <p:cNvSpPr/>
          <p:nvPr/>
        </p:nvSpPr>
        <p:spPr>
          <a:xfrm>
            <a:off x="344963" y="2625162"/>
            <a:ext cx="360530" cy="3416320"/>
          </a:xfrm>
          <a:prstGeom prst="rect">
            <a:avLst/>
          </a:prstGeom>
          <a:solidFill>
            <a:schemeClr val="bg2">
              <a:lumMod val="20000"/>
              <a:lumOff val="80000"/>
            </a:schemeClr>
          </a:solidFill>
        </p:spPr>
        <p:txBody>
          <a:bodyPr wrap="square">
            <a:spAutoFit/>
          </a:bodyPr>
          <a:lstStyle/>
          <a:p>
            <a:pPr marL="17100" lvl="1" algn="ctr">
              <a:spcAft>
                <a:spcPts val="600"/>
              </a:spcAft>
            </a:pPr>
            <a:r>
              <a:rPr lang="zh-CN" altLang="en-US" b="1" kern="0" dirty="0">
                <a:solidFill>
                  <a:srgbClr val="0070C0"/>
                </a:solidFill>
                <a:latin typeface="微软雅黑" panose="020B0503020204020204" pitchFamily="34" charset="-122"/>
                <a:ea typeface="微软雅黑" panose="020B0503020204020204" pitchFamily="34" charset="-122"/>
                <a:cs typeface="Calibri" panose="020F0502020204030204" pitchFamily="34" charset="0"/>
                <a:sym typeface="Arial"/>
              </a:rPr>
              <a:t>可弥补临床未被满足的需求</a:t>
            </a:r>
            <a:endParaRPr lang="en-US" altLang="zh-CN" b="1" kern="0" dirty="0">
              <a:solidFill>
                <a:srgbClr val="0070C0"/>
              </a:solidFill>
              <a:latin typeface="微软雅黑" panose="020B0503020204020204" pitchFamily="34" charset="-122"/>
              <a:ea typeface="微软雅黑" panose="020B0503020204020204" pitchFamily="34" charset="-122"/>
              <a:cs typeface="Calibri" panose="020F0502020204030204" pitchFamily="34" charset="0"/>
              <a:sym typeface="Arial"/>
            </a:endParaRPr>
          </a:p>
        </p:txBody>
      </p:sp>
      <p:sp>
        <p:nvSpPr>
          <p:cNvPr id="31" name="文本框 30">
            <a:extLst>
              <a:ext uri="{FF2B5EF4-FFF2-40B4-BE49-F238E27FC236}">
                <a16:creationId xmlns:a16="http://schemas.microsoft.com/office/drawing/2014/main" id="{001CF174-5426-4839-83CE-FE12077F9394}"/>
              </a:ext>
            </a:extLst>
          </p:cNvPr>
          <p:cNvSpPr txBox="1"/>
          <p:nvPr/>
        </p:nvSpPr>
        <p:spPr bwMode="gray">
          <a:xfrm>
            <a:off x="10496249" y="24202"/>
            <a:ext cx="1496995" cy="226081"/>
          </a:xfrm>
          <a:prstGeom prst="rect">
            <a:avLst/>
          </a:prstGeom>
        </p:spPr>
        <p:txBody>
          <a:bodyPr wrap="square" lIns="45720" tIns="45720" rIns="45720" bIns="45720" rtlCol="0">
            <a:noAutofit/>
          </a:bodyPr>
          <a:lstStyle/>
          <a:p>
            <a:pPr algn="l">
              <a:lnSpc>
                <a:spcPct val="90000"/>
              </a:lnSpc>
              <a:spcBef>
                <a:spcPts val="1000"/>
              </a:spcBef>
            </a:pPr>
            <a:endParaRPr lang="zh-CN" altLang="en-US" sz="2400" b="1" dirty="0">
              <a:solidFill>
                <a:srgbClr val="0047BB"/>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32" name="Rectangle: Top Corners Rounded 158">
            <a:extLst>
              <a:ext uri="{FF2B5EF4-FFF2-40B4-BE49-F238E27FC236}">
                <a16:creationId xmlns:a16="http://schemas.microsoft.com/office/drawing/2014/main" id="{38783FAA-AA03-4C9B-B380-FE39C54D2347}"/>
              </a:ext>
            </a:extLst>
          </p:cNvPr>
          <p:cNvSpPr/>
          <p:nvPr/>
        </p:nvSpPr>
        <p:spPr>
          <a:xfrm rot="10800000">
            <a:off x="10241280" y="-4959"/>
            <a:ext cx="1947544" cy="669101"/>
          </a:xfrm>
          <a:prstGeom prst="round2SameRect">
            <a:avLst>
              <a:gd name="adj1" fmla="val 31360"/>
              <a:gd name="adj2" fmla="val 0"/>
            </a:avLst>
          </a:prstGeom>
          <a:gradFill flip="none" rotWithShape="1">
            <a:gsLst>
              <a:gs pos="0">
                <a:schemeClr val="accent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cs typeface="Calibri" panose="020F0502020204030204" pitchFamily="34" charset="0"/>
            </a:endParaRPr>
          </a:p>
        </p:txBody>
      </p:sp>
      <p:sp>
        <p:nvSpPr>
          <p:cNvPr id="33" name="文本框 32">
            <a:extLst>
              <a:ext uri="{FF2B5EF4-FFF2-40B4-BE49-F238E27FC236}">
                <a16:creationId xmlns:a16="http://schemas.microsoft.com/office/drawing/2014/main" id="{9ECD0B76-AE7F-4EB5-9B19-BAA98F7051B5}"/>
              </a:ext>
            </a:extLst>
          </p:cNvPr>
          <p:cNvSpPr txBox="1"/>
          <p:nvPr/>
        </p:nvSpPr>
        <p:spPr bwMode="gray">
          <a:xfrm>
            <a:off x="10600274" y="80608"/>
            <a:ext cx="1616202" cy="480131"/>
          </a:xfrm>
          <a:prstGeom prst="rect">
            <a:avLst/>
          </a:prstGeom>
          <a:noFill/>
        </p:spPr>
        <p:txBody>
          <a:bodyPr wrap="square">
            <a:spAutoFit/>
          </a:bodyPr>
          <a:lstStyle/>
          <a:p>
            <a:pPr algn="l">
              <a:lnSpc>
                <a:spcPct val="90000"/>
              </a:lnSpc>
              <a:spcBef>
                <a:spcPts val="1000"/>
              </a:spcBef>
            </a:pPr>
            <a:r>
              <a:rPr lang="zh-CN" altLang="en-US" sz="2800" b="1"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安全性</a:t>
            </a:r>
          </a:p>
        </p:txBody>
      </p:sp>
    </p:spTree>
    <p:extLst>
      <p:ext uri="{BB962C8B-B14F-4D97-AF65-F5344CB8AC3E}">
        <p14:creationId xmlns:p14="http://schemas.microsoft.com/office/powerpoint/2010/main" val="423860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DB82FDAE-EEE8-4FBF-84B1-EBAD0C4620E2}"/>
              </a:ext>
            </a:extLst>
          </p:cNvPr>
          <p:cNvGraphicFramePr>
            <a:graphicFrameLocks noChangeAspect="1"/>
          </p:cNvGraphicFramePr>
          <p:nvPr>
            <p:custDataLst>
              <p:tags r:id="rId1"/>
            </p:custDataLst>
            <p:extLst>
              <p:ext uri="{D42A27DB-BD31-4B8C-83A1-F6EECF244321}">
                <p14:modId xmlns:p14="http://schemas.microsoft.com/office/powerpoint/2010/main" val="9718014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16" imgH="416" progId="TCLayout.ActiveDocument.1">
                  <p:embed/>
                </p:oleObj>
              </mc:Choice>
              <mc:Fallback>
                <p:oleObj name="think-cell 幻灯片" r:id="rId3" imgW="416" imgH="416" progId="TCLayout.ActiveDocument.1">
                  <p:embed/>
                  <p:pic>
                    <p:nvPicPr>
                      <p:cNvPr id="3" name="对象 2" hidden="1">
                        <a:extLst>
                          <a:ext uri="{FF2B5EF4-FFF2-40B4-BE49-F238E27FC236}">
                            <a16:creationId xmlns:a16="http://schemas.microsoft.com/office/drawing/2014/main" id="{DB82FDAE-EEE8-4FBF-84B1-EBAD0C4620E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任意多边形: 形状 28">
            <a:extLst>
              <a:ext uri="{FF2B5EF4-FFF2-40B4-BE49-F238E27FC236}">
                <a16:creationId xmlns:a16="http://schemas.microsoft.com/office/drawing/2014/main" id="{FB432419-B7F0-44A8-B10D-4CB9B121E6F5}"/>
              </a:ext>
            </a:extLst>
          </p:cNvPr>
          <p:cNvSpPr/>
          <p:nvPr/>
        </p:nvSpPr>
        <p:spPr>
          <a:xfrm>
            <a:off x="6823573" y="2062660"/>
            <a:ext cx="4842246" cy="4195222"/>
          </a:xfrm>
          <a:custGeom>
            <a:avLst/>
            <a:gdLst>
              <a:gd name="connsiteX0" fmla="*/ 0 w 3183859"/>
              <a:gd name="connsiteY0" fmla="*/ 0 h 767775"/>
              <a:gd name="connsiteX1" fmla="*/ 3183859 w 3183859"/>
              <a:gd name="connsiteY1" fmla="*/ 0 h 767775"/>
              <a:gd name="connsiteX2" fmla="*/ 3183859 w 3183859"/>
              <a:gd name="connsiteY2" fmla="*/ 767775 h 767775"/>
              <a:gd name="connsiteX3" fmla="*/ 0 w 3183859"/>
              <a:gd name="connsiteY3" fmla="*/ 767775 h 767775"/>
              <a:gd name="connsiteX4" fmla="*/ 0 w 3183859"/>
              <a:gd name="connsiteY4" fmla="*/ 0 h 76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3859" h="767775">
                <a:moveTo>
                  <a:pt x="0" y="0"/>
                </a:moveTo>
                <a:lnTo>
                  <a:pt x="3183859" y="0"/>
                </a:lnTo>
                <a:lnTo>
                  <a:pt x="3183859" y="767775"/>
                </a:lnTo>
                <a:lnTo>
                  <a:pt x="0" y="767775"/>
                </a:lnTo>
                <a:lnTo>
                  <a:pt x="0" y="0"/>
                </a:lnTo>
                <a:close/>
              </a:path>
            </a:pathLst>
          </a:custGeom>
          <a:solidFill>
            <a:schemeClr val="bg1"/>
          </a:solidFill>
          <a:ln w="12700" cap="flat" cmpd="sng" algn="ctr">
            <a:solidFill>
              <a:srgbClr val="0070C0"/>
            </a:solidFill>
            <a:prstDash val="solid"/>
            <a:miter lim="800000"/>
          </a:ln>
          <a:effectLst/>
        </p:spPr>
        <p:txBody>
          <a:bodyPr spcFirstLastPara="0" vert="horz" wrap="square" lIns="36000" tIns="81280" rIns="36000" bIns="81280" numCol="1" spcCol="1270" anchor="ctr" anchorCtr="0">
            <a:noAutofit/>
          </a:bodyPr>
          <a:lstStyle/>
          <a:p>
            <a:pPr marL="0" marR="0" lvl="0" indent="0" algn="ctr" defTabSz="889000" eaLnBrk="1" fontAlgn="auto" latinLnBrk="0" hangingPunct="1">
              <a:spcBef>
                <a:spcPct val="0"/>
              </a:spcBef>
              <a:spcAft>
                <a:spcPct val="35000"/>
              </a:spcAft>
              <a:buClrTx/>
              <a:buSzTx/>
              <a:buFontTx/>
              <a:buNone/>
              <a:tabLst/>
              <a:defRPr/>
            </a:pPr>
            <a:endParaRPr kumimoji="0" lang="zh-CN" altLang="en-US" sz="1400" b="1" i="0" u="none" strike="noStrike" kern="0" cap="none" spc="0" normalizeH="0" baseline="30000" noProof="0" dirty="0">
              <a:ln>
                <a:noFill/>
              </a:ln>
              <a:solidFill>
                <a:prstClr val="white"/>
              </a:solidFill>
              <a:effectLst/>
              <a:uLnTx/>
              <a:uFillTx/>
              <a:latin typeface="Calibri" panose="020F0502020204030204" pitchFamily="34" charset="0"/>
              <a:ea typeface="华文楷体" panose="02010600040101010101" pitchFamily="2" charset="-122"/>
              <a:cs typeface="Calibri" panose="020F0502020204030204" pitchFamily="34" charset="0"/>
            </a:endParaRPr>
          </a:p>
        </p:txBody>
      </p:sp>
      <p:sp>
        <p:nvSpPr>
          <p:cNvPr id="30" name="标题 1">
            <a:extLst>
              <a:ext uri="{FF2B5EF4-FFF2-40B4-BE49-F238E27FC236}">
                <a16:creationId xmlns:a16="http://schemas.microsoft.com/office/drawing/2014/main" id="{637A1908-44DC-4BC6-8CBD-024AD59C1AC5}"/>
              </a:ext>
            </a:extLst>
          </p:cNvPr>
          <p:cNvSpPr>
            <a:spLocks noGrp="1"/>
          </p:cNvSpPr>
          <p:nvPr>
            <p:ph type="title"/>
          </p:nvPr>
        </p:nvSpPr>
        <p:spPr>
          <a:xfrm>
            <a:off x="447992" y="489599"/>
            <a:ext cx="11292840" cy="850392"/>
          </a:xfrm>
        </p:spPr>
        <p:txBody>
          <a:bodyPr vert="horz"/>
          <a:lstStyle/>
          <a:p>
            <a:r>
              <a:rPr lang="en-US" altLang="zh-CN" sz="2800" b="1" dirty="0">
                <a:latin typeface="微软雅黑" panose="020B0503020204020204" pitchFamily="34" charset="-122"/>
                <a:ea typeface="微软雅黑" panose="020B0503020204020204" pitchFamily="34" charset="-122"/>
                <a:cs typeface="Calibri" panose="020F0502020204030204" pitchFamily="34" charset="0"/>
              </a:rPr>
              <a:t>3. </a:t>
            </a:r>
            <a:r>
              <a:rPr lang="zh-CN" altLang="en-US" sz="3200" b="1"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哌柏西利胶囊</a:t>
            </a:r>
            <a:r>
              <a:rPr lang="zh-CN" altLang="en-US" sz="2800" b="1" dirty="0">
                <a:solidFill>
                  <a:schemeClr val="accent2"/>
                </a:solidFill>
                <a:latin typeface="微软雅黑" panose="020B0503020204020204" pitchFamily="34" charset="-122"/>
                <a:ea typeface="微软雅黑" panose="020B0503020204020204" pitchFamily="34" charset="-122"/>
                <a:cs typeface="Calibri" panose="020F0502020204030204" pitchFamily="34" charset="0"/>
              </a:rPr>
              <a:t> </a:t>
            </a:r>
            <a:r>
              <a:rPr lang="zh-CN" altLang="en-US" sz="2800" b="1" dirty="0">
                <a:latin typeface="微软雅黑" panose="020B0503020204020204" pitchFamily="34" charset="-122"/>
                <a:ea typeface="微软雅黑" panose="020B0503020204020204" pitchFamily="34" charset="-122"/>
                <a:cs typeface="Calibri" panose="020F0502020204030204" pitchFamily="34" charset="0"/>
              </a:rPr>
              <a:t>有效性（</a:t>
            </a:r>
            <a:r>
              <a:rPr lang="en-US" altLang="zh-CN" sz="2800" b="1" dirty="0">
                <a:latin typeface="微软雅黑" panose="020B0503020204020204" pitchFamily="34" charset="-122"/>
                <a:ea typeface="微软雅黑" panose="020B0503020204020204" pitchFamily="34" charset="-122"/>
                <a:cs typeface="Calibri" panose="020F0502020204030204" pitchFamily="34" charset="0"/>
              </a:rPr>
              <a:t>1/2</a:t>
            </a:r>
            <a:r>
              <a:rPr lang="zh-CN" altLang="en-US" sz="2800" b="1" dirty="0">
                <a:latin typeface="微软雅黑" panose="020B0503020204020204" pitchFamily="34" charset="-122"/>
                <a:ea typeface="微软雅黑" panose="020B0503020204020204" pitchFamily="34" charset="-122"/>
                <a:cs typeface="Calibri" panose="020F0502020204030204" pitchFamily="34" charset="0"/>
              </a:rPr>
              <a:t>）</a:t>
            </a:r>
          </a:p>
        </p:txBody>
      </p:sp>
      <p:sp>
        <p:nvSpPr>
          <p:cNvPr id="31" name="文本框 30">
            <a:extLst>
              <a:ext uri="{FF2B5EF4-FFF2-40B4-BE49-F238E27FC236}">
                <a16:creationId xmlns:a16="http://schemas.microsoft.com/office/drawing/2014/main" id="{6C1D11F3-4F70-4679-98F1-11D3E16AAC43}"/>
              </a:ext>
            </a:extLst>
          </p:cNvPr>
          <p:cNvSpPr txBox="1"/>
          <p:nvPr/>
        </p:nvSpPr>
        <p:spPr bwMode="gray">
          <a:xfrm>
            <a:off x="10496249" y="24202"/>
            <a:ext cx="1496995" cy="226081"/>
          </a:xfrm>
          <a:prstGeom prst="rect">
            <a:avLst/>
          </a:prstGeom>
        </p:spPr>
        <p:txBody>
          <a:bodyPr wrap="square" lIns="45720" tIns="45720" rIns="45720" bIns="45720" rtlCol="0">
            <a:noAutofit/>
          </a:bodyPr>
          <a:lstStyle/>
          <a:p>
            <a:pPr algn="l">
              <a:lnSpc>
                <a:spcPct val="90000"/>
              </a:lnSpc>
              <a:spcBef>
                <a:spcPts val="1000"/>
              </a:spcBef>
            </a:pPr>
            <a:endParaRPr lang="zh-CN" altLang="en-US" sz="2400" b="1" dirty="0">
              <a:solidFill>
                <a:srgbClr val="0047BB"/>
              </a:solidFill>
              <a:latin typeface="Calibri" panose="020F0502020204030204" pitchFamily="34" charset="0"/>
              <a:ea typeface="华文楷体" panose="02010600040101010101" pitchFamily="2" charset="-122"/>
              <a:cs typeface="Calibri" panose="020F0502020204030204" pitchFamily="34" charset="0"/>
            </a:endParaRPr>
          </a:p>
        </p:txBody>
      </p:sp>
      <p:sp>
        <p:nvSpPr>
          <p:cNvPr id="32" name="Rectangle: Top Corners Rounded 158">
            <a:extLst>
              <a:ext uri="{FF2B5EF4-FFF2-40B4-BE49-F238E27FC236}">
                <a16:creationId xmlns:a16="http://schemas.microsoft.com/office/drawing/2014/main" id="{D7CECDAB-5341-4E17-80EB-A695E3437F8D}"/>
              </a:ext>
            </a:extLst>
          </p:cNvPr>
          <p:cNvSpPr/>
          <p:nvPr/>
        </p:nvSpPr>
        <p:spPr>
          <a:xfrm rot="10800000">
            <a:off x="10241280" y="-4959"/>
            <a:ext cx="1947544" cy="669101"/>
          </a:xfrm>
          <a:prstGeom prst="round2SameRect">
            <a:avLst>
              <a:gd name="adj1" fmla="val 31360"/>
              <a:gd name="adj2" fmla="val 0"/>
            </a:avLst>
          </a:prstGeom>
          <a:gradFill flip="none" rotWithShape="1">
            <a:gsLst>
              <a:gs pos="0">
                <a:schemeClr val="accent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华文楷体" panose="02010600040101010101" pitchFamily="2" charset="-122"/>
              <a:cs typeface="Calibri" panose="020F0502020204030204" pitchFamily="34" charset="0"/>
            </a:endParaRPr>
          </a:p>
        </p:txBody>
      </p:sp>
      <p:sp>
        <p:nvSpPr>
          <p:cNvPr id="33" name="文本框 32">
            <a:extLst>
              <a:ext uri="{FF2B5EF4-FFF2-40B4-BE49-F238E27FC236}">
                <a16:creationId xmlns:a16="http://schemas.microsoft.com/office/drawing/2014/main" id="{4D56921F-7EC8-4362-A305-249C537E5D17}"/>
              </a:ext>
            </a:extLst>
          </p:cNvPr>
          <p:cNvSpPr txBox="1"/>
          <p:nvPr/>
        </p:nvSpPr>
        <p:spPr bwMode="gray">
          <a:xfrm>
            <a:off x="10600274" y="80608"/>
            <a:ext cx="1616202" cy="480131"/>
          </a:xfrm>
          <a:prstGeom prst="rect">
            <a:avLst/>
          </a:prstGeom>
          <a:noFill/>
        </p:spPr>
        <p:txBody>
          <a:bodyPr wrap="square">
            <a:spAutoFit/>
          </a:bodyPr>
          <a:lstStyle/>
          <a:p>
            <a:pPr algn="l">
              <a:lnSpc>
                <a:spcPct val="90000"/>
              </a:lnSpc>
              <a:spcBef>
                <a:spcPts val="1000"/>
              </a:spcBef>
            </a:pPr>
            <a:r>
              <a:rPr lang="zh-CN" altLang="en-US" sz="2800" b="1"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有效性</a:t>
            </a:r>
          </a:p>
        </p:txBody>
      </p:sp>
      <p:sp>
        <p:nvSpPr>
          <p:cNvPr id="34" name="文本框 33">
            <a:extLst>
              <a:ext uri="{FF2B5EF4-FFF2-40B4-BE49-F238E27FC236}">
                <a16:creationId xmlns:a16="http://schemas.microsoft.com/office/drawing/2014/main" id="{D9CE4AA9-0E05-4C95-A8E1-94C4B7873E0F}"/>
              </a:ext>
            </a:extLst>
          </p:cNvPr>
          <p:cNvSpPr txBox="1"/>
          <p:nvPr/>
        </p:nvSpPr>
        <p:spPr bwMode="gray">
          <a:xfrm>
            <a:off x="6823573" y="5152916"/>
            <a:ext cx="4842246" cy="1054135"/>
          </a:xfrm>
          <a:prstGeom prst="rect">
            <a:avLst/>
          </a:prstGeom>
          <a:noFill/>
        </p:spPr>
        <p:txBody>
          <a:bodyPr wrap="square">
            <a:spAutoFit/>
          </a:bodyPr>
          <a:lstStyle/>
          <a:p>
            <a:pPr marL="144000" indent="-144000" fontAlgn="base">
              <a:spcBef>
                <a:spcPts val="300"/>
              </a:spcBef>
              <a:spcAft>
                <a:spcPct val="0"/>
              </a:spcAft>
              <a:buClr>
                <a:schemeClr val="bg1">
                  <a:lumMod val="75000"/>
                </a:schemeClr>
              </a:buClr>
              <a:buSzPct val="100000"/>
              <a:buFont typeface="Arial" panose="020B0604020202020204" pitchFamily="34" charset="0"/>
              <a:buChar char="•"/>
            </a:pPr>
            <a:r>
              <a:rPr lang="zh-CN" altLang="en-US" sz="1000" dirty="0">
                <a:latin typeface="微软雅黑" panose="020B0503020204020204" pitchFamily="34" charset="-122"/>
                <a:ea typeface="微软雅黑" panose="020B0503020204020204" pitchFamily="34" charset="-122"/>
                <a:cs typeface="Calibri" panose="020F0502020204030204" pitchFamily="34" charset="0"/>
              </a:rPr>
              <a:t>全球关键临床研究哌柏西利组与对照组患者中位</a:t>
            </a:r>
            <a:r>
              <a:rPr lang="en-US" altLang="zh-CN" sz="1000" dirty="0">
                <a:latin typeface="微软雅黑" panose="020B0503020204020204" pitchFamily="34" charset="-122"/>
                <a:ea typeface="微软雅黑" panose="020B0503020204020204" pitchFamily="34" charset="-122"/>
                <a:cs typeface="Calibri" panose="020F0502020204030204" pitchFamily="34" charset="0"/>
              </a:rPr>
              <a:t>PFS</a:t>
            </a:r>
            <a:r>
              <a:rPr lang="zh-CN" altLang="en-US" sz="1000" dirty="0">
                <a:latin typeface="微软雅黑" panose="020B0503020204020204" pitchFamily="34" charset="-122"/>
                <a:ea typeface="微软雅黑" panose="020B0503020204020204" pitchFamily="34" charset="-122"/>
                <a:cs typeface="Calibri" panose="020F0502020204030204" pitchFamily="34" charset="0"/>
              </a:rPr>
              <a:t>分别为</a:t>
            </a:r>
            <a:r>
              <a:rPr lang="en-US" altLang="zh-CN" sz="1000" dirty="0">
                <a:latin typeface="微软雅黑" panose="020B0503020204020204" pitchFamily="34" charset="-122"/>
                <a:ea typeface="微软雅黑" panose="020B0503020204020204" pitchFamily="34" charset="-122"/>
                <a:cs typeface="Calibri" panose="020F0502020204030204" pitchFamily="34" charset="0"/>
              </a:rPr>
              <a:t>24.8</a:t>
            </a:r>
            <a:r>
              <a:rPr lang="zh-CN" altLang="en-US" sz="1000" dirty="0">
                <a:latin typeface="微软雅黑" panose="020B0503020204020204" pitchFamily="34" charset="-122"/>
                <a:ea typeface="微软雅黑" panose="020B0503020204020204" pitchFamily="34" charset="-122"/>
                <a:cs typeface="Calibri" panose="020F0502020204030204" pitchFamily="34" charset="0"/>
              </a:rPr>
              <a:t>个月</a:t>
            </a:r>
            <a:r>
              <a:rPr lang="zh-CN" altLang="en-US" sz="1000" baseline="30000" dirty="0">
                <a:latin typeface="微软雅黑" panose="020B0503020204020204" pitchFamily="34" charset="-122"/>
                <a:ea typeface="微软雅黑" panose="020B0503020204020204" pitchFamily="34" charset="-122"/>
                <a:cs typeface="Calibri" panose="020F0502020204030204" pitchFamily="34" charset="0"/>
              </a:rPr>
              <a:t>①</a:t>
            </a:r>
            <a:r>
              <a:rPr lang="zh-CN" altLang="en-US" sz="1000" dirty="0">
                <a:latin typeface="微软雅黑" panose="020B0503020204020204" pitchFamily="34" charset="-122"/>
                <a:ea typeface="微软雅黑" panose="020B0503020204020204" pitchFamily="34" charset="-122"/>
                <a:cs typeface="Calibri" panose="020F0502020204030204" pitchFamily="34" charset="0"/>
              </a:rPr>
              <a:t>和</a:t>
            </a:r>
            <a:r>
              <a:rPr lang="en-US" altLang="zh-CN" sz="1000" dirty="0">
                <a:latin typeface="微软雅黑" panose="020B0503020204020204" pitchFamily="34" charset="-122"/>
                <a:ea typeface="微软雅黑" panose="020B0503020204020204" pitchFamily="34" charset="-122"/>
                <a:cs typeface="Calibri" panose="020F0502020204030204" pitchFamily="34" charset="0"/>
              </a:rPr>
              <a:t>14.5</a:t>
            </a:r>
            <a:r>
              <a:rPr lang="zh-CN" altLang="en-US" sz="1000" dirty="0">
                <a:latin typeface="微软雅黑" panose="020B0503020204020204" pitchFamily="34" charset="-122"/>
                <a:ea typeface="微软雅黑" panose="020B0503020204020204" pitchFamily="34" charset="-122"/>
                <a:cs typeface="Calibri" panose="020F0502020204030204" pitchFamily="34" charset="0"/>
              </a:rPr>
              <a:t>个月，</a:t>
            </a:r>
            <a:r>
              <a:rPr lang="en-US" altLang="zh-CN" sz="1000" dirty="0">
                <a:latin typeface="微软雅黑" panose="020B0503020204020204" pitchFamily="34" charset="-122"/>
                <a:ea typeface="微软雅黑" panose="020B0503020204020204" pitchFamily="34" charset="-122"/>
                <a:cs typeface="Calibri" panose="020F0502020204030204" pitchFamily="34" charset="0"/>
              </a:rPr>
              <a:t>HR 0.576</a:t>
            </a:r>
            <a:r>
              <a:rPr lang="zh-CN" altLang="en-US" sz="1000" dirty="0">
                <a:latin typeface="微软雅黑" panose="020B0503020204020204" pitchFamily="34" charset="-122"/>
                <a:ea typeface="微软雅黑" panose="020B0503020204020204" pitchFamily="34" charset="-122"/>
                <a:cs typeface="Calibri" panose="020F0502020204030204" pitchFamily="34" charset="0"/>
              </a:rPr>
              <a:t>。预先设定的</a:t>
            </a:r>
            <a:r>
              <a:rPr lang="en-US" altLang="zh-CN" sz="1000" dirty="0">
                <a:latin typeface="微软雅黑" panose="020B0503020204020204" pitchFamily="34" charset="-122"/>
                <a:ea typeface="微软雅黑" panose="020B0503020204020204" pitchFamily="34" charset="-122"/>
                <a:cs typeface="Calibri" panose="020F0502020204030204" pitchFamily="34" charset="0"/>
              </a:rPr>
              <a:t>PFS</a:t>
            </a:r>
            <a:r>
              <a:rPr lang="zh-CN" altLang="en-US" sz="1000" dirty="0">
                <a:latin typeface="微软雅黑" panose="020B0503020204020204" pitchFamily="34" charset="-122"/>
                <a:ea typeface="微软雅黑" panose="020B0503020204020204" pitchFamily="34" charset="-122"/>
                <a:cs typeface="Calibri" panose="020F0502020204030204" pitchFamily="34" charset="0"/>
              </a:rPr>
              <a:t>亚组分析结果与主要</a:t>
            </a:r>
            <a:r>
              <a:rPr lang="en-US" altLang="zh-CN" sz="1000" dirty="0">
                <a:latin typeface="微软雅黑" panose="020B0503020204020204" pitchFamily="34" charset="-122"/>
                <a:ea typeface="微软雅黑" panose="020B0503020204020204" pitchFamily="34" charset="-122"/>
                <a:cs typeface="Calibri" panose="020F0502020204030204" pitchFamily="34" charset="0"/>
              </a:rPr>
              <a:t>PFS</a:t>
            </a:r>
            <a:r>
              <a:rPr lang="zh-CN" altLang="en-US" sz="1000" dirty="0">
                <a:latin typeface="微软雅黑" panose="020B0503020204020204" pitchFamily="34" charset="-122"/>
                <a:ea typeface="微软雅黑" panose="020B0503020204020204" pitchFamily="34" charset="-122"/>
                <a:cs typeface="Calibri" panose="020F0502020204030204" pitchFamily="34" charset="0"/>
              </a:rPr>
              <a:t>结果一致，且敏感性分析支持主要</a:t>
            </a:r>
            <a:r>
              <a:rPr lang="en-US" altLang="zh-CN" sz="1000" dirty="0">
                <a:latin typeface="微软雅黑" panose="020B0503020204020204" pitchFamily="34" charset="-122"/>
                <a:ea typeface="微软雅黑" panose="020B0503020204020204" pitchFamily="34" charset="-122"/>
                <a:cs typeface="Calibri" panose="020F0502020204030204" pitchFamily="34" charset="0"/>
              </a:rPr>
              <a:t>PFS</a:t>
            </a:r>
            <a:r>
              <a:rPr lang="zh-CN" altLang="en-US" sz="1000" dirty="0">
                <a:latin typeface="微软雅黑" panose="020B0503020204020204" pitchFamily="34" charset="-122"/>
                <a:ea typeface="微软雅黑" panose="020B0503020204020204" pitchFamily="34" charset="-122"/>
                <a:cs typeface="Calibri" panose="020F0502020204030204" pitchFamily="34" charset="0"/>
              </a:rPr>
              <a:t>分析的稳健性。次要终点</a:t>
            </a:r>
            <a:r>
              <a:rPr lang="en-US" altLang="zh-CN" sz="1000" dirty="0">
                <a:latin typeface="微软雅黑" panose="020B0503020204020204" pitchFamily="34" charset="-122"/>
                <a:ea typeface="微软雅黑" panose="020B0503020204020204" pitchFamily="34" charset="-122"/>
                <a:cs typeface="Calibri" panose="020F0502020204030204" pitchFamily="34" charset="0"/>
              </a:rPr>
              <a:t>ORR</a:t>
            </a:r>
            <a:r>
              <a:rPr lang="zh-CN" altLang="en-US" sz="1000" dirty="0">
                <a:latin typeface="微软雅黑" panose="020B0503020204020204" pitchFamily="34" charset="-122"/>
                <a:ea typeface="微软雅黑" panose="020B0503020204020204" pitchFamily="34" charset="-122"/>
                <a:cs typeface="Calibri" panose="020F0502020204030204" pitchFamily="34" charset="0"/>
              </a:rPr>
              <a:t>、</a:t>
            </a:r>
            <a:r>
              <a:rPr lang="en-US" altLang="zh-CN" sz="1000" dirty="0">
                <a:latin typeface="微软雅黑" panose="020B0503020204020204" pitchFamily="34" charset="-122"/>
                <a:ea typeface="微软雅黑" panose="020B0503020204020204" pitchFamily="34" charset="-122"/>
                <a:cs typeface="Calibri" panose="020F0502020204030204" pitchFamily="34" charset="0"/>
              </a:rPr>
              <a:t>CBR</a:t>
            </a:r>
            <a:r>
              <a:rPr lang="zh-CN" altLang="en-US" sz="1000" dirty="0">
                <a:latin typeface="微软雅黑" panose="020B0503020204020204" pitchFamily="34" charset="-122"/>
                <a:ea typeface="微软雅黑" panose="020B0503020204020204" pitchFamily="34" charset="-122"/>
                <a:cs typeface="Calibri" panose="020F0502020204030204" pitchFamily="34" charset="0"/>
              </a:rPr>
              <a:t>和</a:t>
            </a:r>
            <a:r>
              <a:rPr lang="en-US" altLang="zh-CN" sz="1000" dirty="0">
                <a:latin typeface="微软雅黑" panose="020B0503020204020204" pitchFamily="34" charset="-122"/>
                <a:ea typeface="微软雅黑" panose="020B0503020204020204" pitchFamily="34" charset="-122"/>
                <a:cs typeface="Calibri" panose="020F0502020204030204" pitchFamily="34" charset="0"/>
              </a:rPr>
              <a:t>DOR</a:t>
            </a:r>
            <a:r>
              <a:rPr lang="zh-CN" altLang="en-US" sz="1000" dirty="0">
                <a:latin typeface="微软雅黑" panose="020B0503020204020204" pitchFamily="34" charset="-122"/>
                <a:ea typeface="微软雅黑" panose="020B0503020204020204" pitchFamily="34" charset="-122"/>
                <a:cs typeface="Calibri" panose="020F0502020204030204" pitchFamily="34" charset="0"/>
              </a:rPr>
              <a:t>也支持总体治疗获益。</a:t>
            </a:r>
          </a:p>
          <a:p>
            <a:pPr marL="144000" indent="-144000" fontAlgn="base">
              <a:spcBef>
                <a:spcPts val="300"/>
              </a:spcBef>
              <a:spcAft>
                <a:spcPct val="0"/>
              </a:spcAft>
              <a:buClr>
                <a:schemeClr val="bg1">
                  <a:lumMod val="75000"/>
                </a:schemeClr>
              </a:buClr>
              <a:buSzPct val="100000"/>
              <a:buFont typeface="Arial" panose="020B0604020202020204" pitchFamily="34" charset="0"/>
              <a:buChar char="•"/>
            </a:pPr>
            <a:r>
              <a:rPr lang="zh-CN" altLang="en-US" sz="1000" dirty="0">
                <a:latin typeface="微软雅黑" panose="020B0503020204020204" pitchFamily="34" charset="-122"/>
                <a:ea typeface="微软雅黑" panose="020B0503020204020204" pitchFamily="34" charset="-122"/>
                <a:cs typeface="Calibri" panose="020F0502020204030204" pitchFamily="34" charset="0"/>
              </a:rPr>
              <a:t>亚裔患者哌柏西利组中位</a:t>
            </a:r>
            <a:r>
              <a:rPr lang="en-US" altLang="zh-CN" sz="1000" dirty="0">
                <a:latin typeface="微软雅黑" panose="020B0503020204020204" pitchFamily="34" charset="-122"/>
                <a:ea typeface="微软雅黑" panose="020B0503020204020204" pitchFamily="34" charset="-122"/>
                <a:cs typeface="Calibri" panose="020F0502020204030204" pitchFamily="34" charset="0"/>
              </a:rPr>
              <a:t>PFS</a:t>
            </a:r>
            <a:r>
              <a:rPr lang="zh-CN" altLang="en-US" sz="1000" dirty="0">
                <a:latin typeface="微软雅黑" panose="020B0503020204020204" pitchFamily="34" charset="-122"/>
                <a:ea typeface="微软雅黑" panose="020B0503020204020204" pitchFamily="34" charset="-122"/>
                <a:cs typeface="Calibri" panose="020F0502020204030204" pitchFamily="34" charset="0"/>
              </a:rPr>
              <a:t> </a:t>
            </a:r>
            <a:r>
              <a:rPr lang="en-US" altLang="zh-CN" sz="1000" dirty="0">
                <a:latin typeface="微软雅黑" panose="020B0503020204020204" pitchFamily="34" charset="-122"/>
                <a:ea typeface="微软雅黑" panose="020B0503020204020204" pitchFamily="34" charset="-122"/>
                <a:cs typeface="Calibri" panose="020F0502020204030204" pitchFamily="34" charset="0"/>
              </a:rPr>
              <a:t>25.7</a:t>
            </a:r>
            <a:r>
              <a:rPr lang="zh-CN" altLang="en-US" sz="1000" dirty="0">
                <a:latin typeface="微软雅黑" panose="020B0503020204020204" pitchFamily="34" charset="-122"/>
                <a:ea typeface="微软雅黑" panose="020B0503020204020204" pitchFamily="34" charset="-122"/>
                <a:cs typeface="Calibri" panose="020F0502020204030204" pitchFamily="34" charset="0"/>
              </a:rPr>
              <a:t>个月比对照组</a:t>
            </a:r>
            <a:r>
              <a:rPr lang="en-US" altLang="zh-CN" sz="1000" dirty="0">
                <a:latin typeface="微软雅黑" panose="020B0503020204020204" pitchFamily="34" charset="-122"/>
                <a:ea typeface="微软雅黑" panose="020B0503020204020204" pitchFamily="34" charset="-122"/>
                <a:cs typeface="Calibri" panose="020F0502020204030204" pitchFamily="34" charset="0"/>
              </a:rPr>
              <a:t>13.9</a:t>
            </a:r>
            <a:r>
              <a:rPr lang="zh-CN" altLang="en-US" sz="1000" dirty="0">
                <a:latin typeface="微软雅黑" panose="020B0503020204020204" pitchFamily="34" charset="-122"/>
                <a:ea typeface="微软雅黑" panose="020B0503020204020204" pitchFamily="34" charset="-122"/>
                <a:cs typeface="Calibri" panose="020F0502020204030204" pitchFamily="34" charset="0"/>
              </a:rPr>
              <a:t>个月更长，</a:t>
            </a:r>
            <a:r>
              <a:rPr lang="en-US" altLang="zh-CN" sz="1000" dirty="0">
                <a:latin typeface="微软雅黑" panose="020B0503020204020204" pitchFamily="34" charset="-122"/>
                <a:ea typeface="微软雅黑" panose="020B0503020204020204" pitchFamily="34" charset="-122"/>
                <a:cs typeface="Calibri" panose="020F0502020204030204" pitchFamily="34" charset="0"/>
              </a:rPr>
              <a:t>HR 0.547</a:t>
            </a:r>
            <a:r>
              <a:rPr lang="zh-CN" altLang="en-US" sz="1000" dirty="0">
                <a:latin typeface="微软雅黑" panose="020B0503020204020204" pitchFamily="34" charset="-122"/>
                <a:ea typeface="微软雅黑" panose="020B0503020204020204" pitchFamily="34" charset="-122"/>
                <a:cs typeface="Calibri" panose="020F0502020204030204" pitchFamily="34" charset="0"/>
              </a:rPr>
              <a:t>，总人群和亚裔人群</a:t>
            </a:r>
            <a:r>
              <a:rPr lang="en-US" altLang="zh-CN" sz="1000" dirty="0">
                <a:latin typeface="微软雅黑" panose="020B0503020204020204" pitchFamily="34" charset="-122"/>
                <a:ea typeface="微软雅黑" panose="020B0503020204020204" pitchFamily="34" charset="-122"/>
                <a:cs typeface="Calibri" panose="020F0502020204030204" pitchFamily="34" charset="0"/>
              </a:rPr>
              <a:t>PFS </a:t>
            </a:r>
            <a:r>
              <a:rPr lang="zh-CN" altLang="en-US" sz="1000" dirty="0">
                <a:latin typeface="微软雅黑" panose="020B0503020204020204" pitchFamily="34" charset="-122"/>
                <a:ea typeface="微软雅黑" panose="020B0503020204020204" pitchFamily="34" charset="-122"/>
                <a:cs typeface="Calibri" panose="020F0502020204030204" pitchFamily="34" charset="0"/>
              </a:rPr>
              <a:t>数据成熟度相当，二者具有比例相当的疾病进展或死亡患者，亚裔人群中观察到的 </a:t>
            </a:r>
            <a:r>
              <a:rPr lang="en-US" altLang="zh-CN" sz="1000" dirty="0">
                <a:latin typeface="微软雅黑" panose="020B0503020204020204" pitchFamily="34" charset="-122"/>
                <a:ea typeface="微软雅黑" panose="020B0503020204020204" pitchFamily="34" charset="-122"/>
                <a:cs typeface="Calibri" panose="020F0502020204030204" pitchFamily="34" charset="0"/>
              </a:rPr>
              <a:t>PFS </a:t>
            </a:r>
            <a:r>
              <a:rPr lang="zh-CN" altLang="en-US" sz="1000" dirty="0">
                <a:latin typeface="微软雅黑" panose="020B0503020204020204" pitchFamily="34" charset="-122"/>
                <a:ea typeface="微软雅黑" panose="020B0503020204020204" pitchFamily="34" charset="-122"/>
                <a:cs typeface="Calibri" panose="020F0502020204030204" pitchFamily="34" charset="0"/>
              </a:rPr>
              <a:t>获益与总人群一致。</a:t>
            </a:r>
          </a:p>
        </p:txBody>
      </p:sp>
      <p:sp>
        <p:nvSpPr>
          <p:cNvPr id="35" name="矩形 34">
            <a:extLst>
              <a:ext uri="{FF2B5EF4-FFF2-40B4-BE49-F238E27FC236}">
                <a16:creationId xmlns:a16="http://schemas.microsoft.com/office/drawing/2014/main" id="{3D622159-6CB4-4086-BF99-C806D9E225B7}"/>
              </a:ext>
            </a:extLst>
          </p:cNvPr>
          <p:cNvSpPr/>
          <p:nvPr/>
        </p:nvSpPr>
        <p:spPr bwMode="gray">
          <a:xfrm>
            <a:off x="6955006" y="4862776"/>
            <a:ext cx="4501701" cy="342703"/>
          </a:xfrm>
          <a:prstGeom prst="rect">
            <a:avLst/>
          </a:prstGeom>
          <a:noFill/>
          <a:ln w="19050"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fontAlgn="base">
              <a:lnSpc>
                <a:spcPct val="90000"/>
              </a:lnSpc>
              <a:spcAft>
                <a:spcPct val="0"/>
              </a:spcAft>
              <a:buClr>
                <a:schemeClr val="accent2"/>
              </a:buClr>
              <a:buSzPct val="90000"/>
            </a:pPr>
            <a:r>
              <a:rPr lang="en-US" altLang="zh-CN" sz="1000" dirty="0">
                <a:latin typeface="微软雅黑" panose="020B0503020204020204" pitchFamily="34" charset="-122"/>
                <a:ea typeface="微软雅黑" panose="020B0503020204020204" pitchFamily="34" charset="-122"/>
                <a:cs typeface="Calibri" panose="020F0502020204030204" pitchFamily="34" charset="0"/>
              </a:rPr>
              <a:t>《</a:t>
            </a:r>
            <a:r>
              <a:rPr lang="zh-CN" altLang="en-US" sz="1000" dirty="0">
                <a:latin typeface="微软雅黑" panose="020B0503020204020204" pitchFamily="34" charset="-122"/>
                <a:ea typeface="微软雅黑" panose="020B0503020204020204" pitchFamily="34" charset="-122"/>
                <a:cs typeface="Calibri" panose="020F0502020204030204" pitchFamily="34" charset="0"/>
              </a:rPr>
              <a:t>技术审评报告</a:t>
            </a:r>
            <a:r>
              <a:rPr lang="en-US" altLang="zh-CN" sz="1000" dirty="0">
                <a:latin typeface="微软雅黑" panose="020B0503020204020204" pitchFamily="34" charset="-122"/>
                <a:ea typeface="微软雅黑" panose="020B0503020204020204" pitchFamily="34" charset="-122"/>
                <a:cs typeface="Calibri" panose="020F0502020204030204" pitchFamily="34" charset="0"/>
              </a:rPr>
              <a:t>》</a:t>
            </a:r>
            <a:r>
              <a:rPr lang="zh-CN" altLang="en-US" sz="1000" dirty="0">
                <a:latin typeface="微软雅黑" panose="020B0503020204020204" pitchFamily="34" charset="-122"/>
                <a:ea typeface="微软雅黑" panose="020B0503020204020204" pitchFamily="34" charset="-122"/>
                <a:cs typeface="Calibri" panose="020F0502020204030204" pitchFamily="34" charset="0"/>
              </a:rPr>
              <a:t>中的有效性描述</a:t>
            </a:r>
          </a:p>
        </p:txBody>
      </p:sp>
      <p:sp>
        <p:nvSpPr>
          <p:cNvPr id="36" name="文本框 35">
            <a:extLst>
              <a:ext uri="{FF2B5EF4-FFF2-40B4-BE49-F238E27FC236}">
                <a16:creationId xmlns:a16="http://schemas.microsoft.com/office/drawing/2014/main" id="{0BDB3619-7ACE-4D92-AFA9-B650E7A3B7F4}"/>
              </a:ext>
            </a:extLst>
          </p:cNvPr>
          <p:cNvSpPr txBox="1"/>
          <p:nvPr/>
        </p:nvSpPr>
        <p:spPr>
          <a:xfrm>
            <a:off x="750142" y="6283198"/>
            <a:ext cx="9586553" cy="215444"/>
          </a:xfrm>
          <a:prstGeom prst="rect">
            <a:avLst/>
          </a:prstGeom>
          <a:noFill/>
        </p:spPr>
        <p:txBody>
          <a:bodyPr wrap="square">
            <a:spAutoFit/>
          </a:bodyPr>
          <a:lstStyle/>
          <a:p>
            <a:r>
              <a:rPr lang="zh-CN" altLang="en-US" sz="800" dirty="0">
                <a:latin typeface="微软雅黑" panose="020B0503020204020204" pitchFamily="34" charset="-122"/>
                <a:ea typeface="微软雅黑" panose="020B0503020204020204" pitchFamily="34" charset="-122"/>
                <a:cs typeface="Calibri" panose="020F0502020204030204" pitchFamily="34" charset="0"/>
              </a:rPr>
              <a:t>①</a:t>
            </a:r>
            <a:r>
              <a:rPr lang="en-US" altLang="zh-CN" sz="800" dirty="0">
                <a:latin typeface="微软雅黑" panose="020B0503020204020204" pitchFamily="34" charset="-122"/>
                <a:ea typeface="微软雅黑" panose="020B0503020204020204" pitchFamily="34" charset="-122"/>
                <a:cs typeface="Calibri" panose="020F0502020204030204" pitchFamily="34" charset="0"/>
                <a:sym typeface="+mn-lt"/>
              </a:rPr>
              <a:t> </a:t>
            </a:r>
            <a:r>
              <a:rPr lang="zh-CN" altLang="en-US" sz="800" dirty="0">
                <a:latin typeface="微软雅黑" panose="020B0503020204020204" pitchFamily="34" charset="-122"/>
                <a:ea typeface="微软雅黑" panose="020B0503020204020204" pitchFamily="34" charset="-122"/>
                <a:cs typeface="Calibri" panose="020F0502020204030204" pitchFamily="34" charset="0"/>
                <a:sym typeface="+mn-lt"/>
              </a:rPr>
              <a:t>技术审评报告的中位</a:t>
            </a:r>
            <a:r>
              <a:rPr lang="en-US" altLang="zh-CN" sz="800" dirty="0">
                <a:latin typeface="微软雅黑" panose="020B0503020204020204" pitchFamily="34" charset="-122"/>
                <a:ea typeface="微软雅黑" panose="020B0503020204020204" pitchFamily="34" charset="-122"/>
                <a:cs typeface="Calibri" panose="020F0502020204030204" pitchFamily="34" charset="0"/>
                <a:sym typeface="+mn-lt"/>
              </a:rPr>
              <a:t>PFS</a:t>
            </a:r>
            <a:r>
              <a:rPr lang="zh-CN" altLang="en-US" sz="800" dirty="0">
                <a:latin typeface="微软雅黑" panose="020B0503020204020204" pitchFamily="34" charset="-122"/>
                <a:ea typeface="微软雅黑" panose="020B0503020204020204" pitchFamily="34" charset="-122"/>
                <a:cs typeface="Calibri" panose="020F0502020204030204" pitchFamily="34" charset="0"/>
                <a:sym typeface="+mn-lt"/>
              </a:rPr>
              <a:t>结果数据是初步临床三期实验结果：哌柏西利组</a:t>
            </a:r>
            <a:r>
              <a:rPr lang="en-US" altLang="zh-CN" sz="800" dirty="0" err="1">
                <a:latin typeface="微软雅黑" panose="020B0503020204020204" pitchFamily="34" charset="-122"/>
                <a:ea typeface="微软雅黑" panose="020B0503020204020204" pitchFamily="34" charset="-122"/>
                <a:cs typeface="Calibri" panose="020F0502020204030204" pitchFamily="34" charset="0"/>
                <a:sym typeface="+mn-lt"/>
              </a:rPr>
              <a:t>mPFS</a:t>
            </a:r>
            <a:r>
              <a:rPr lang="zh-CN" altLang="en-US" sz="800" dirty="0">
                <a:latin typeface="微软雅黑" panose="020B0503020204020204" pitchFamily="34" charset="-122"/>
                <a:ea typeface="微软雅黑" panose="020B0503020204020204" pitchFamily="34" charset="-122"/>
                <a:cs typeface="Calibri" panose="020F0502020204030204" pitchFamily="34" charset="0"/>
                <a:sym typeface="+mn-lt"/>
              </a:rPr>
              <a:t>为</a:t>
            </a:r>
            <a:r>
              <a:rPr lang="en-US" altLang="zh-CN" sz="800" dirty="0">
                <a:latin typeface="微软雅黑" panose="020B0503020204020204" pitchFamily="34" charset="-122"/>
                <a:ea typeface="微软雅黑" panose="020B0503020204020204" pitchFamily="34" charset="-122"/>
                <a:cs typeface="Calibri" panose="020F0502020204030204" pitchFamily="34" charset="0"/>
                <a:sym typeface="+mn-lt"/>
              </a:rPr>
              <a:t>24.8</a:t>
            </a:r>
            <a:r>
              <a:rPr lang="zh-CN" altLang="en-US" sz="800" dirty="0">
                <a:latin typeface="微软雅黑" panose="020B0503020204020204" pitchFamily="34" charset="-122"/>
                <a:ea typeface="微软雅黑" panose="020B0503020204020204" pitchFamily="34" charset="-122"/>
                <a:cs typeface="Calibri" panose="020F0502020204030204" pitchFamily="34" charset="0"/>
                <a:sym typeface="+mn-lt"/>
              </a:rPr>
              <a:t>个月；随着时间延长，随访数据成熟度增加，成熟后的</a:t>
            </a:r>
            <a:r>
              <a:rPr lang="en-US" altLang="zh-CN" sz="800" dirty="0" err="1">
                <a:latin typeface="微软雅黑" panose="020B0503020204020204" pitchFamily="34" charset="-122"/>
                <a:ea typeface="微软雅黑" panose="020B0503020204020204" pitchFamily="34" charset="-122"/>
                <a:cs typeface="Calibri" panose="020F0502020204030204" pitchFamily="34" charset="0"/>
                <a:sym typeface="+mn-lt"/>
              </a:rPr>
              <a:t>mPFS</a:t>
            </a:r>
            <a:r>
              <a:rPr lang="zh-CN" altLang="en-US" sz="800" dirty="0">
                <a:latin typeface="微软雅黑" panose="020B0503020204020204" pitchFamily="34" charset="-122"/>
                <a:ea typeface="微软雅黑" panose="020B0503020204020204" pitchFamily="34" charset="-122"/>
                <a:cs typeface="Calibri" panose="020F0502020204030204" pitchFamily="34" charset="0"/>
                <a:sym typeface="+mn-lt"/>
              </a:rPr>
              <a:t>为</a:t>
            </a:r>
            <a:r>
              <a:rPr lang="en-US" altLang="zh-CN" sz="800" dirty="0">
                <a:latin typeface="微软雅黑" panose="020B0503020204020204" pitchFamily="34" charset="-122"/>
                <a:ea typeface="微软雅黑" panose="020B0503020204020204" pitchFamily="34" charset="-122"/>
                <a:cs typeface="Calibri" panose="020F0502020204030204" pitchFamily="34" charset="0"/>
                <a:sym typeface="+mn-lt"/>
              </a:rPr>
              <a:t>27.6</a:t>
            </a:r>
            <a:r>
              <a:rPr lang="zh-CN" altLang="en-US" sz="800" dirty="0">
                <a:latin typeface="微软雅黑" panose="020B0503020204020204" pitchFamily="34" charset="-122"/>
                <a:ea typeface="微软雅黑" panose="020B0503020204020204" pitchFamily="34" charset="-122"/>
                <a:cs typeface="Calibri" panose="020F0502020204030204" pitchFamily="34" charset="0"/>
                <a:sym typeface="+mn-lt"/>
              </a:rPr>
              <a:t>个月，详细试验结果均收录在爱博新</a:t>
            </a:r>
            <a:r>
              <a:rPr lang="en-US" altLang="zh-CN" sz="800" dirty="0">
                <a:latin typeface="微软雅黑" panose="020B0503020204020204" pitchFamily="34" charset="-122"/>
                <a:ea typeface="微软雅黑" panose="020B0503020204020204" pitchFamily="34" charset="-122"/>
                <a:cs typeface="Calibri" panose="020F0502020204030204" pitchFamily="34" charset="0"/>
                <a:sym typeface="+mn-lt"/>
              </a:rPr>
              <a:t>®</a:t>
            </a:r>
            <a:r>
              <a:rPr lang="zh-CN" altLang="en-US" sz="800" dirty="0">
                <a:latin typeface="微软雅黑" panose="020B0503020204020204" pitchFamily="34" charset="-122"/>
                <a:ea typeface="微软雅黑" panose="020B0503020204020204" pitchFamily="34" charset="-122"/>
                <a:cs typeface="Calibri" panose="020F0502020204030204" pitchFamily="34" charset="0"/>
                <a:sym typeface="+mn-lt"/>
              </a:rPr>
              <a:t>最新版说明书中</a:t>
            </a:r>
            <a:endParaRPr lang="en-US" altLang="zh-CN" sz="800" dirty="0">
              <a:latin typeface="微软雅黑" panose="020B0503020204020204" pitchFamily="34" charset="-122"/>
              <a:ea typeface="微软雅黑" panose="020B0503020204020204" pitchFamily="34" charset="-122"/>
              <a:cs typeface="Calibri" panose="020F0502020204030204" pitchFamily="34" charset="0"/>
              <a:sym typeface="+mn-lt"/>
            </a:endParaRPr>
          </a:p>
        </p:txBody>
      </p:sp>
      <p:sp>
        <p:nvSpPr>
          <p:cNvPr id="37" name="任意多边形: 形状 36">
            <a:extLst>
              <a:ext uri="{FF2B5EF4-FFF2-40B4-BE49-F238E27FC236}">
                <a16:creationId xmlns:a16="http://schemas.microsoft.com/office/drawing/2014/main" id="{BF979403-1C69-4995-A128-16D16C14CC8B}"/>
              </a:ext>
            </a:extLst>
          </p:cNvPr>
          <p:cNvSpPr/>
          <p:nvPr/>
        </p:nvSpPr>
        <p:spPr>
          <a:xfrm>
            <a:off x="649497" y="2362797"/>
            <a:ext cx="5492968" cy="3895084"/>
          </a:xfrm>
          <a:custGeom>
            <a:avLst/>
            <a:gdLst>
              <a:gd name="connsiteX0" fmla="*/ 0 w 3183859"/>
              <a:gd name="connsiteY0" fmla="*/ 0 h 767775"/>
              <a:gd name="connsiteX1" fmla="*/ 3183859 w 3183859"/>
              <a:gd name="connsiteY1" fmla="*/ 0 h 767775"/>
              <a:gd name="connsiteX2" fmla="*/ 3183859 w 3183859"/>
              <a:gd name="connsiteY2" fmla="*/ 767775 h 767775"/>
              <a:gd name="connsiteX3" fmla="*/ 0 w 3183859"/>
              <a:gd name="connsiteY3" fmla="*/ 767775 h 767775"/>
              <a:gd name="connsiteX4" fmla="*/ 0 w 3183859"/>
              <a:gd name="connsiteY4" fmla="*/ 0 h 76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3859" h="767775">
                <a:moveTo>
                  <a:pt x="0" y="0"/>
                </a:moveTo>
                <a:lnTo>
                  <a:pt x="3183859" y="0"/>
                </a:lnTo>
                <a:lnTo>
                  <a:pt x="3183859" y="767775"/>
                </a:lnTo>
                <a:lnTo>
                  <a:pt x="0" y="767775"/>
                </a:lnTo>
                <a:lnTo>
                  <a:pt x="0" y="0"/>
                </a:lnTo>
                <a:close/>
              </a:path>
            </a:pathLst>
          </a:custGeom>
          <a:solidFill>
            <a:schemeClr val="bg1"/>
          </a:solidFill>
          <a:ln w="12700" cap="flat" cmpd="sng" algn="ctr">
            <a:solidFill>
              <a:srgbClr val="0070C0"/>
            </a:solidFill>
            <a:prstDash val="solid"/>
            <a:miter lim="800000"/>
          </a:ln>
          <a:effectLst/>
        </p:spPr>
        <p:txBody>
          <a:bodyPr spcFirstLastPara="0" vert="horz" wrap="square" lIns="36000" tIns="81280" rIns="36000" bIns="81280" numCol="1" spcCol="1270" anchor="ctr" anchorCtr="0">
            <a:noAutofit/>
          </a:bodyPr>
          <a:lstStyle/>
          <a:p>
            <a:pPr marL="0" marR="0" lvl="0" indent="0" algn="ctr" defTabSz="889000" eaLnBrk="1" fontAlgn="auto" latinLnBrk="0" hangingPunct="1">
              <a:spcBef>
                <a:spcPct val="0"/>
              </a:spcBef>
              <a:spcAft>
                <a:spcPct val="35000"/>
              </a:spcAft>
              <a:buClrTx/>
              <a:buSzTx/>
              <a:buFontTx/>
              <a:buNone/>
              <a:tabLst/>
              <a:defRPr/>
            </a:pPr>
            <a:endParaRPr kumimoji="0" lang="zh-CN" altLang="en-US" sz="1400" b="1" i="0" u="none" strike="noStrike" kern="0" cap="none" spc="0" normalizeH="0" baseline="30000" noProof="0" dirty="0">
              <a:ln>
                <a:noFill/>
              </a:ln>
              <a:solidFill>
                <a:prstClr val="white"/>
              </a:solidFill>
              <a:effectLst/>
              <a:uLnTx/>
              <a:uFillTx/>
              <a:latin typeface="Calibri" panose="020F0502020204030204" pitchFamily="34" charset="0"/>
              <a:ea typeface="华文楷体" panose="02010600040101010101" pitchFamily="2" charset="-122"/>
              <a:cs typeface="Calibri" panose="020F0502020204030204" pitchFamily="34" charset="0"/>
            </a:endParaRPr>
          </a:p>
        </p:txBody>
      </p:sp>
      <p:pic>
        <p:nvPicPr>
          <p:cNvPr id="39" name="图片 38">
            <a:extLst>
              <a:ext uri="{FF2B5EF4-FFF2-40B4-BE49-F238E27FC236}">
                <a16:creationId xmlns:a16="http://schemas.microsoft.com/office/drawing/2014/main" id="{09351993-AC9F-4432-8366-2644B540DDB8}"/>
              </a:ext>
            </a:extLst>
          </p:cNvPr>
          <p:cNvPicPr>
            <a:picLocks noChangeAspect="1"/>
          </p:cNvPicPr>
          <p:nvPr/>
        </p:nvPicPr>
        <p:blipFill rotWithShape="1">
          <a:blip r:embed="rId5"/>
          <a:srcRect r="12649"/>
          <a:stretch/>
        </p:blipFill>
        <p:spPr>
          <a:xfrm>
            <a:off x="3456066" y="4629903"/>
            <a:ext cx="2612230" cy="1581918"/>
          </a:xfrm>
          <a:prstGeom prst="rect">
            <a:avLst/>
          </a:prstGeom>
        </p:spPr>
      </p:pic>
      <p:sp>
        <p:nvSpPr>
          <p:cNvPr id="41" name="任意多边形: 形状 40">
            <a:extLst>
              <a:ext uri="{FF2B5EF4-FFF2-40B4-BE49-F238E27FC236}">
                <a16:creationId xmlns:a16="http://schemas.microsoft.com/office/drawing/2014/main" id="{BBFA11F2-02EE-4B9E-BC5C-7791B2888AC3}"/>
              </a:ext>
            </a:extLst>
          </p:cNvPr>
          <p:cNvSpPr/>
          <p:nvPr/>
        </p:nvSpPr>
        <p:spPr>
          <a:xfrm>
            <a:off x="649497" y="1964297"/>
            <a:ext cx="5492968" cy="869722"/>
          </a:xfrm>
          <a:custGeom>
            <a:avLst/>
            <a:gdLst>
              <a:gd name="connsiteX0" fmla="*/ 0 w 3183859"/>
              <a:gd name="connsiteY0" fmla="*/ 0 h 767775"/>
              <a:gd name="connsiteX1" fmla="*/ 3183859 w 3183859"/>
              <a:gd name="connsiteY1" fmla="*/ 0 h 767775"/>
              <a:gd name="connsiteX2" fmla="*/ 3183859 w 3183859"/>
              <a:gd name="connsiteY2" fmla="*/ 767775 h 767775"/>
              <a:gd name="connsiteX3" fmla="*/ 0 w 3183859"/>
              <a:gd name="connsiteY3" fmla="*/ 767775 h 767775"/>
              <a:gd name="connsiteX4" fmla="*/ 0 w 3183859"/>
              <a:gd name="connsiteY4" fmla="*/ 0 h 76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3859" h="767775">
                <a:moveTo>
                  <a:pt x="0" y="0"/>
                </a:moveTo>
                <a:lnTo>
                  <a:pt x="3183859" y="0"/>
                </a:lnTo>
                <a:lnTo>
                  <a:pt x="3183859" y="767775"/>
                </a:lnTo>
                <a:lnTo>
                  <a:pt x="0" y="767775"/>
                </a:lnTo>
                <a:lnTo>
                  <a:pt x="0" y="0"/>
                </a:lnTo>
                <a:close/>
              </a:path>
            </a:pathLst>
          </a:custGeom>
          <a:solidFill>
            <a:srgbClr val="0070C0"/>
          </a:solidFill>
          <a:ln w="12700" cap="flat" cmpd="sng" algn="ctr">
            <a:solidFill>
              <a:srgbClr val="0070C0"/>
            </a:solidFill>
            <a:prstDash val="solid"/>
            <a:miter lim="800000"/>
          </a:ln>
          <a:effectLst/>
        </p:spPr>
        <p:txBody>
          <a:bodyPr spcFirstLastPara="0" vert="horz" wrap="square" lIns="36000" tIns="81280" rIns="36000" bIns="81280" numCol="1" spcCol="1270" anchor="t" anchorCtr="0">
            <a:noAutofit/>
          </a:bodyPr>
          <a:lstStyle/>
          <a:p>
            <a:pPr marL="0" marR="0" lvl="0" indent="0" algn="ctr" defTabSz="889000" eaLnBrk="1" fontAlgn="auto" latinLnBrk="0" hangingPunct="1">
              <a:spcBef>
                <a:spcPct val="0"/>
              </a:spcBef>
              <a:buClrTx/>
              <a:buSzTx/>
              <a:buFontTx/>
              <a:buNone/>
              <a:tabLst/>
              <a:defRPr/>
            </a:pPr>
            <a:r>
              <a:rPr lang="zh-CN" altLang="en-US" sz="2000" b="1"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国内外权威指南</a:t>
            </a:r>
            <a:r>
              <a:rPr lang="zh-CN" altLang="en-US" sz="2000" b="1" dirty="0">
                <a:solidFill>
                  <a:schemeClr val="bg2"/>
                </a:solidFill>
                <a:latin typeface="微软雅黑" panose="020B0503020204020204" pitchFamily="34" charset="-122"/>
                <a:ea typeface="微软雅黑" panose="020B0503020204020204" pitchFamily="34" charset="-122"/>
                <a:cs typeface="Calibri" panose="020F0502020204030204" pitchFamily="34" charset="0"/>
              </a:rPr>
              <a:t>一致推荐</a:t>
            </a:r>
            <a:r>
              <a:rPr lang="en-US" altLang="zh-CN" sz="2000" b="1" baseline="300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2-5</a:t>
            </a:r>
            <a:endParaRPr lang="zh-CN" altLang="en-US" sz="2000" b="1" dirty="0">
              <a:solidFill>
                <a:schemeClr val="bg1"/>
              </a:solidFill>
              <a:latin typeface="微软雅黑" panose="020B0503020204020204" pitchFamily="34" charset="-122"/>
              <a:ea typeface="微软雅黑" panose="020B0503020204020204" pitchFamily="34" charset="-122"/>
              <a:cs typeface="Calibri" panose="020F0502020204030204" pitchFamily="34" charset="0"/>
            </a:endParaRPr>
          </a:p>
        </p:txBody>
      </p:sp>
      <p:pic>
        <p:nvPicPr>
          <p:cNvPr id="45" name="图片 44">
            <a:extLst>
              <a:ext uri="{FF2B5EF4-FFF2-40B4-BE49-F238E27FC236}">
                <a16:creationId xmlns:a16="http://schemas.microsoft.com/office/drawing/2014/main" id="{DE282CC7-3DC0-40FE-B2AE-55179419D81F}"/>
              </a:ext>
            </a:extLst>
          </p:cNvPr>
          <p:cNvPicPr>
            <a:picLocks noChangeAspect="1"/>
          </p:cNvPicPr>
          <p:nvPr/>
        </p:nvPicPr>
        <p:blipFill rotWithShape="1">
          <a:blip r:embed="rId6"/>
          <a:srcRect r="6469"/>
          <a:stretch/>
        </p:blipFill>
        <p:spPr>
          <a:xfrm>
            <a:off x="3456065" y="2958199"/>
            <a:ext cx="2612230" cy="1448203"/>
          </a:xfrm>
          <a:prstGeom prst="rect">
            <a:avLst/>
          </a:prstGeom>
        </p:spPr>
      </p:pic>
      <p:grpSp>
        <p:nvGrpSpPr>
          <p:cNvPr id="46" name="组合 45">
            <a:extLst>
              <a:ext uri="{FF2B5EF4-FFF2-40B4-BE49-F238E27FC236}">
                <a16:creationId xmlns:a16="http://schemas.microsoft.com/office/drawing/2014/main" id="{6892FA9A-D14F-46E6-AB62-187DD1BA5E3C}"/>
              </a:ext>
            </a:extLst>
          </p:cNvPr>
          <p:cNvGrpSpPr/>
          <p:nvPr/>
        </p:nvGrpSpPr>
        <p:grpSpPr>
          <a:xfrm>
            <a:off x="787711" y="2958199"/>
            <a:ext cx="2583864" cy="1420423"/>
            <a:chOff x="4359485" y="2545054"/>
            <a:chExt cx="3419475" cy="1747546"/>
          </a:xfrm>
        </p:grpSpPr>
        <p:pic>
          <p:nvPicPr>
            <p:cNvPr id="47" name="图片 46">
              <a:extLst>
                <a:ext uri="{FF2B5EF4-FFF2-40B4-BE49-F238E27FC236}">
                  <a16:creationId xmlns:a16="http://schemas.microsoft.com/office/drawing/2014/main" id="{034B9BD5-31BA-4360-8A93-60B43991356B}"/>
                </a:ext>
              </a:extLst>
            </p:cNvPr>
            <p:cNvPicPr>
              <a:picLocks noChangeAspect="1"/>
            </p:cNvPicPr>
            <p:nvPr/>
          </p:nvPicPr>
          <p:blipFill rotWithShape="1">
            <a:blip r:embed="rId7"/>
            <a:srcRect b="22259"/>
            <a:stretch/>
          </p:blipFill>
          <p:spPr>
            <a:xfrm>
              <a:off x="4359485" y="2545054"/>
              <a:ext cx="3419475" cy="1747546"/>
            </a:xfrm>
            <a:prstGeom prst="rect">
              <a:avLst/>
            </a:prstGeom>
          </p:spPr>
        </p:pic>
        <p:sp>
          <p:nvSpPr>
            <p:cNvPr id="48" name="矩形 47">
              <a:extLst>
                <a:ext uri="{FF2B5EF4-FFF2-40B4-BE49-F238E27FC236}">
                  <a16:creationId xmlns:a16="http://schemas.microsoft.com/office/drawing/2014/main" id="{458674AC-0E74-405E-B3DE-A46C40F92CEA}"/>
                </a:ext>
              </a:extLst>
            </p:cNvPr>
            <p:cNvSpPr/>
            <p:nvPr/>
          </p:nvSpPr>
          <p:spPr>
            <a:xfrm>
              <a:off x="5939277" y="3869800"/>
              <a:ext cx="899029" cy="269014"/>
            </a:xfrm>
            <a:prstGeom prst="rect">
              <a:avLst/>
            </a:prstGeom>
            <a:solidFill>
              <a:srgbClr val="79BC29"/>
            </a:solid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300" i="0" u="none" strike="noStrike" kern="1200" cap="none" spc="0" normalizeH="0" baseline="0" noProof="0" dirty="0">
                  <a:ln>
                    <a:noFill/>
                  </a:ln>
                  <a:solidFill>
                    <a:schemeClr val="bg1"/>
                  </a:solidFill>
                  <a:effectLst/>
                  <a:uLnTx/>
                  <a:uFillTx/>
                  <a:latin typeface="Calibri" panose="020F0502020204030204" pitchFamily="34" charset="0"/>
                  <a:ea typeface="华文楷体" panose="02010600040101010101" pitchFamily="2" charset="-122"/>
                  <a:cs typeface="Calibri" panose="020F0502020204030204" pitchFamily="34" charset="0"/>
                </a:rPr>
                <a:t>(2022.V2)</a:t>
              </a:r>
              <a:endParaRPr kumimoji="0" lang="zh-CN" altLang="en-US" sz="1300" i="0" u="none" strike="noStrike" kern="1200" cap="none" spc="0" normalizeH="0" baseline="0" noProof="0" dirty="0">
                <a:ln>
                  <a:noFill/>
                </a:ln>
                <a:solidFill>
                  <a:schemeClr val="bg1"/>
                </a:solidFill>
                <a:effectLst/>
                <a:uLnTx/>
                <a:uFillTx/>
                <a:latin typeface="Calibri" panose="020F0502020204030204" pitchFamily="34" charset="0"/>
                <a:ea typeface="华文楷体" panose="02010600040101010101" pitchFamily="2" charset="-122"/>
                <a:cs typeface="Calibri" panose="020F0502020204030204" pitchFamily="34" charset="0"/>
              </a:endParaRPr>
            </a:p>
          </p:txBody>
        </p:sp>
      </p:grpSp>
      <p:pic>
        <p:nvPicPr>
          <p:cNvPr id="49" name="图片 48">
            <a:extLst>
              <a:ext uri="{FF2B5EF4-FFF2-40B4-BE49-F238E27FC236}">
                <a16:creationId xmlns:a16="http://schemas.microsoft.com/office/drawing/2014/main" id="{5C788D73-AFF0-492E-A260-47DB3AFACCE8}"/>
              </a:ext>
            </a:extLst>
          </p:cNvPr>
          <p:cNvPicPr>
            <a:picLocks noChangeAspect="1"/>
          </p:cNvPicPr>
          <p:nvPr/>
        </p:nvPicPr>
        <p:blipFill rotWithShape="1">
          <a:blip r:embed="rId8"/>
          <a:srcRect l="3199" b="14018"/>
          <a:stretch/>
        </p:blipFill>
        <p:spPr>
          <a:xfrm>
            <a:off x="7467569" y="2894445"/>
            <a:ext cx="3458296" cy="1845418"/>
          </a:xfrm>
          <a:prstGeom prst="rect">
            <a:avLst/>
          </a:prstGeom>
        </p:spPr>
      </p:pic>
      <p:sp>
        <p:nvSpPr>
          <p:cNvPr id="50" name="任意多边形: 形状 49">
            <a:extLst>
              <a:ext uri="{FF2B5EF4-FFF2-40B4-BE49-F238E27FC236}">
                <a16:creationId xmlns:a16="http://schemas.microsoft.com/office/drawing/2014/main" id="{7D52D83F-B9CA-4A65-845D-547586351542}"/>
              </a:ext>
            </a:extLst>
          </p:cNvPr>
          <p:cNvSpPr/>
          <p:nvPr/>
        </p:nvSpPr>
        <p:spPr>
          <a:xfrm>
            <a:off x="6823573" y="1964297"/>
            <a:ext cx="4842246" cy="869722"/>
          </a:xfrm>
          <a:custGeom>
            <a:avLst/>
            <a:gdLst>
              <a:gd name="connsiteX0" fmla="*/ 0 w 3183859"/>
              <a:gd name="connsiteY0" fmla="*/ 0 h 767775"/>
              <a:gd name="connsiteX1" fmla="*/ 3183859 w 3183859"/>
              <a:gd name="connsiteY1" fmla="*/ 0 h 767775"/>
              <a:gd name="connsiteX2" fmla="*/ 3183859 w 3183859"/>
              <a:gd name="connsiteY2" fmla="*/ 767775 h 767775"/>
              <a:gd name="connsiteX3" fmla="*/ 0 w 3183859"/>
              <a:gd name="connsiteY3" fmla="*/ 767775 h 767775"/>
              <a:gd name="connsiteX4" fmla="*/ 0 w 3183859"/>
              <a:gd name="connsiteY4" fmla="*/ 0 h 76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3859" h="767775">
                <a:moveTo>
                  <a:pt x="0" y="0"/>
                </a:moveTo>
                <a:lnTo>
                  <a:pt x="3183859" y="0"/>
                </a:lnTo>
                <a:lnTo>
                  <a:pt x="3183859" y="767775"/>
                </a:lnTo>
                <a:lnTo>
                  <a:pt x="0" y="767775"/>
                </a:lnTo>
                <a:lnTo>
                  <a:pt x="0" y="0"/>
                </a:lnTo>
                <a:close/>
              </a:path>
            </a:pathLst>
          </a:custGeom>
          <a:solidFill>
            <a:srgbClr val="0070C0"/>
          </a:solidFill>
          <a:ln w="12700" cap="flat" cmpd="sng" algn="ctr">
            <a:solidFill>
              <a:srgbClr val="0070C0"/>
            </a:solidFill>
            <a:prstDash val="solid"/>
            <a:miter lim="800000"/>
          </a:ln>
          <a:effectLst/>
        </p:spPr>
        <p:txBody>
          <a:bodyPr spcFirstLastPara="0" vert="horz" wrap="square" lIns="36000" tIns="81280" rIns="36000" bIns="81280" numCol="1" spcCol="1270" anchor="ctr" anchorCtr="0">
            <a:noAutofit/>
          </a:bodyPr>
          <a:lstStyle/>
          <a:p>
            <a:pPr lvl="0" algn="ctr" defTabSz="889000">
              <a:spcBef>
                <a:spcPct val="0"/>
              </a:spcBef>
              <a:defRPr/>
            </a:pPr>
            <a:r>
              <a:rPr lang="zh-CN" altLang="en-US" sz="2000" b="1" dirty="0">
                <a:solidFill>
                  <a:schemeClr val="bg2"/>
                </a:solidFill>
                <a:latin typeface="微软雅黑" panose="020B0503020204020204" pitchFamily="34" charset="-122"/>
                <a:ea typeface="微软雅黑" panose="020B0503020204020204" pitchFamily="34" charset="-122"/>
                <a:cs typeface="Calibri" panose="020F0502020204030204" pitchFamily="34" charset="0"/>
              </a:rPr>
              <a:t>显著延长</a:t>
            </a:r>
            <a:r>
              <a:rPr lang="zh-CN" altLang="en-US" sz="2000" b="1"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患者无进展生存期至</a:t>
            </a:r>
            <a:r>
              <a:rPr lang="en-US" altLang="zh-CN" sz="2000" b="1" dirty="0">
                <a:solidFill>
                  <a:schemeClr val="bg2"/>
                </a:solidFill>
                <a:latin typeface="微软雅黑" panose="020B0503020204020204" pitchFamily="34" charset="-122"/>
                <a:ea typeface="微软雅黑" panose="020B0503020204020204" pitchFamily="34" charset="-122"/>
                <a:cs typeface="Calibri" panose="020F0502020204030204" pitchFamily="34" charset="0"/>
              </a:rPr>
              <a:t>27.6</a:t>
            </a:r>
            <a:r>
              <a:rPr lang="zh-CN" altLang="en-US" sz="2000" b="1" dirty="0">
                <a:solidFill>
                  <a:schemeClr val="bg2"/>
                </a:solidFill>
                <a:latin typeface="微软雅黑" panose="020B0503020204020204" pitchFamily="34" charset="-122"/>
                <a:ea typeface="微软雅黑" panose="020B0503020204020204" pitchFamily="34" charset="-122"/>
                <a:cs typeface="Calibri" panose="020F0502020204030204" pitchFamily="34" charset="0"/>
              </a:rPr>
              <a:t>个月</a:t>
            </a:r>
            <a:r>
              <a:rPr lang="zh-CN" altLang="en-US" sz="2000" b="1"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，降低疾病进展风险</a:t>
            </a:r>
            <a:r>
              <a:rPr lang="en-US" altLang="zh-CN" sz="2000" b="1" dirty="0">
                <a:solidFill>
                  <a:schemeClr val="bg2"/>
                </a:solidFill>
                <a:latin typeface="微软雅黑" panose="020B0503020204020204" pitchFamily="34" charset="-122"/>
                <a:ea typeface="微软雅黑" panose="020B0503020204020204" pitchFamily="34" charset="-122"/>
                <a:cs typeface="Calibri" panose="020F0502020204030204" pitchFamily="34" charset="0"/>
              </a:rPr>
              <a:t>44%</a:t>
            </a:r>
          </a:p>
        </p:txBody>
      </p:sp>
      <p:sp>
        <p:nvSpPr>
          <p:cNvPr id="51" name="文本框 50">
            <a:extLst>
              <a:ext uri="{FF2B5EF4-FFF2-40B4-BE49-F238E27FC236}">
                <a16:creationId xmlns:a16="http://schemas.microsoft.com/office/drawing/2014/main" id="{C645D9EF-6371-4477-A331-63DA6BBE9F57}"/>
              </a:ext>
            </a:extLst>
          </p:cNvPr>
          <p:cNvSpPr txBox="1"/>
          <p:nvPr/>
        </p:nvSpPr>
        <p:spPr bwMode="gray">
          <a:xfrm>
            <a:off x="715763" y="1053667"/>
            <a:ext cx="11107569" cy="625062"/>
          </a:xfrm>
          <a:prstGeom prst="rect">
            <a:avLst/>
          </a:prstGeom>
          <a:solidFill>
            <a:schemeClr val="accent2">
              <a:lumMod val="20000"/>
              <a:lumOff val="80000"/>
            </a:schemeClr>
          </a:solidFill>
          <a:ln>
            <a:solidFill>
              <a:schemeClr val="accent2"/>
            </a:solidFill>
          </a:ln>
        </p:spPr>
        <p:txBody>
          <a:bodyPr wrap="square" lIns="45720" tIns="45720" rIns="45720" bIns="45720" rtlCol="0">
            <a:noAutofit/>
          </a:bodyPr>
          <a:lstStyle/>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zh-CN" altLang="en-US" sz="2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rPr>
              <a:t>哌柏西利</a:t>
            </a:r>
            <a:r>
              <a:rPr lang="zh-CN" altLang="en-US" sz="2200" b="1"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显著延长</a:t>
            </a:r>
            <a:r>
              <a:rPr kumimoji="0" lang="zh-CN" altLang="en-US" sz="2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rPr>
              <a:t>患者中位无进展生存期（</a:t>
            </a:r>
            <a:r>
              <a:rPr kumimoji="0" lang="en-US" altLang="zh-CN" sz="2200" b="0"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rPr>
              <a:t>mPFS</a:t>
            </a:r>
            <a:r>
              <a:rPr kumimoji="0" lang="zh-CN" altLang="en-US" sz="2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rPr>
              <a:t>）</a:t>
            </a:r>
            <a:r>
              <a:rPr lang="zh-CN" altLang="en-US" sz="2200" b="1"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近一倍</a:t>
            </a:r>
            <a:r>
              <a:rPr kumimoji="0" lang="zh-CN" altLang="en-US" sz="2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rPr>
              <a:t>，</a:t>
            </a:r>
            <a:r>
              <a:rPr lang="zh-CN" altLang="en-US" sz="2200" b="1"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降低</a:t>
            </a:r>
            <a:r>
              <a:rPr kumimoji="0" lang="zh-CN" altLang="en-US" sz="2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rPr>
              <a:t>疾病进展风险</a:t>
            </a:r>
            <a:r>
              <a:rPr lang="zh-CN" altLang="en-US" sz="2200" b="1"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近一半</a:t>
            </a:r>
            <a:r>
              <a:rPr kumimoji="0" lang="zh-CN" altLang="en-US" sz="2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rPr>
              <a:t>，受到国内外权威指南</a:t>
            </a:r>
            <a:r>
              <a:rPr kumimoji="0" lang="zh-CN" altLang="en-US" sz="2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Calibri" panose="020F0502020204030204" pitchFamily="34" charset="0"/>
              </a:rPr>
              <a:t>一致推荐</a:t>
            </a:r>
          </a:p>
        </p:txBody>
      </p:sp>
      <p:grpSp>
        <p:nvGrpSpPr>
          <p:cNvPr id="54" name="组合 53">
            <a:extLst>
              <a:ext uri="{FF2B5EF4-FFF2-40B4-BE49-F238E27FC236}">
                <a16:creationId xmlns:a16="http://schemas.microsoft.com/office/drawing/2014/main" id="{DD94BFCE-4DBC-4A60-9CBA-C4C765CD6EA5}"/>
              </a:ext>
            </a:extLst>
          </p:cNvPr>
          <p:cNvGrpSpPr/>
          <p:nvPr/>
        </p:nvGrpSpPr>
        <p:grpSpPr>
          <a:xfrm>
            <a:off x="787711" y="4651233"/>
            <a:ext cx="2583864" cy="1504843"/>
            <a:chOff x="946736" y="4237762"/>
            <a:chExt cx="2583864" cy="1504843"/>
          </a:xfrm>
        </p:grpSpPr>
        <p:pic>
          <p:nvPicPr>
            <p:cNvPr id="43" name="图片 42">
              <a:extLst>
                <a:ext uri="{FF2B5EF4-FFF2-40B4-BE49-F238E27FC236}">
                  <a16:creationId xmlns:a16="http://schemas.microsoft.com/office/drawing/2014/main" id="{45C22557-E3A5-4215-BDFE-9F105ED876AA}"/>
                </a:ext>
              </a:extLst>
            </p:cNvPr>
            <p:cNvPicPr>
              <a:picLocks noChangeAspect="1"/>
            </p:cNvPicPr>
            <p:nvPr/>
          </p:nvPicPr>
          <p:blipFill rotWithShape="1">
            <a:blip r:embed="rId9"/>
            <a:srcRect l="2056" t="1829" r="3273" b="30374"/>
            <a:stretch/>
          </p:blipFill>
          <p:spPr>
            <a:xfrm>
              <a:off x="946736" y="4237762"/>
              <a:ext cx="2583864" cy="1504843"/>
            </a:xfrm>
            <a:prstGeom prst="roundRect">
              <a:avLst>
                <a:gd name="adj" fmla="val 12206"/>
              </a:avLst>
            </a:prstGeom>
          </p:spPr>
        </p:pic>
        <p:pic>
          <p:nvPicPr>
            <p:cNvPr id="53" name="图片 52">
              <a:extLst>
                <a:ext uri="{FF2B5EF4-FFF2-40B4-BE49-F238E27FC236}">
                  <a16:creationId xmlns:a16="http://schemas.microsoft.com/office/drawing/2014/main" id="{857F4273-3DED-47EE-864C-DDE713EC0D53}"/>
                </a:ext>
              </a:extLst>
            </p:cNvPr>
            <p:cNvPicPr>
              <a:picLocks noChangeAspect="1"/>
            </p:cNvPicPr>
            <p:nvPr/>
          </p:nvPicPr>
          <p:blipFill rotWithShape="1">
            <a:blip r:embed="rId10"/>
            <a:srcRect r="72456" b="47146"/>
            <a:stretch/>
          </p:blipFill>
          <p:spPr>
            <a:xfrm>
              <a:off x="2228851" y="5423047"/>
              <a:ext cx="84137" cy="180144"/>
            </a:xfrm>
            <a:prstGeom prst="rect">
              <a:avLst/>
            </a:prstGeom>
          </p:spPr>
        </p:pic>
      </p:grpSp>
      <p:sp>
        <p:nvSpPr>
          <p:cNvPr id="5" name="椭圆 4">
            <a:extLst>
              <a:ext uri="{FF2B5EF4-FFF2-40B4-BE49-F238E27FC236}">
                <a16:creationId xmlns:a16="http://schemas.microsoft.com/office/drawing/2014/main" id="{A149A3FE-4825-4C15-84FB-F8CF9D293BBA}"/>
              </a:ext>
            </a:extLst>
          </p:cNvPr>
          <p:cNvSpPr/>
          <p:nvPr/>
        </p:nvSpPr>
        <p:spPr bwMode="gray">
          <a:xfrm>
            <a:off x="2797755" y="3916702"/>
            <a:ext cx="1196451" cy="1196451"/>
          </a:xfrm>
          <a:prstGeom prst="ellipse">
            <a:avLst/>
          </a:prstGeom>
          <a:solidFill>
            <a:schemeClr val="bg2">
              <a:lumMod val="20000"/>
              <a:lumOff val="80000"/>
            </a:schemeClr>
          </a:solidFill>
          <a:ln w="28575" cap="flat" cmpd="sng" algn="ctr">
            <a:solidFill>
              <a:schemeClr val="bg2"/>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zh-CN" altLang="en-US" sz="2400" b="1" dirty="0">
                <a:solidFill>
                  <a:schemeClr val="accent1"/>
                </a:solidFill>
                <a:latin typeface="+mj-lt"/>
              </a:rPr>
              <a:t>指南推荐</a:t>
            </a:r>
          </a:p>
        </p:txBody>
      </p:sp>
      <p:sp>
        <p:nvSpPr>
          <p:cNvPr id="27" name="任意多边形: 形状 26">
            <a:extLst>
              <a:ext uri="{FF2B5EF4-FFF2-40B4-BE49-F238E27FC236}">
                <a16:creationId xmlns:a16="http://schemas.microsoft.com/office/drawing/2014/main" id="{0A2EBF27-3483-4765-82F8-4928F14D3EC1}"/>
              </a:ext>
            </a:extLst>
          </p:cNvPr>
          <p:cNvSpPr/>
          <p:nvPr/>
        </p:nvSpPr>
        <p:spPr>
          <a:xfrm>
            <a:off x="716623" y="2370493"/>
            <a:ext cx="5358713" cy="463526"/>
          </a:xfrm>
          <a:custGeom>
            <a:avLst/>
            <a:gdLst>
              <a:gd name="connsiteX0" fmla="*/ 0 w 3183859"/>
              <a:gd name="connsiteY0" fmla="*/ 0 h 767775"/>
              <a:gd name="connsiteX1" fmla="*/ 3183859 w 3183859"/>
              <a:gd name="connsiteY1" fmla="*/ 0 h 767775"/>
              <a:gd name="connsiteX2" fmla="*/ 3183859 w 3183859"/>
              <a:gd name="connsiteY2" fmla="*/ 767775 h 767775"/>
              <a:gd name="connsiteX3" fmla="*/ 0 w 3183859"/>
              <a:gd name="connsiteY3" fmla="*/ 767775 h 767775"/>
              <a:gd name="connsiteX4" fmla="*/ 0 w 3183859"/>
              <a:gd name="connsiteY4" fmla="*/ 0 h 76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3859" h="767775">
                <a:moveTo>
                  <a:pt x="0" y="0"/>
                </a:moveTo>
                <a:lnTo>
                  <a:pt x="3183859" y="0"/>
                </a:lnTo>
                <a:lnTo>
                  <a:pt x="3183859" y="767775"/>
                </a:lnTo>
                <a:lnTo>
                  <a:pt x="0" y="767775"/>
                </a:lnTo>
                <a:lnTo>
                  <a:pt x="0" y="0"/>
                </a:lnTo>
                <a:close/>
              </a:path>
            </a:pathLst>
          </a:custGeom>
          <a:noFill/>
          <a:ln w="12700" cap="flat" cmpd="sng" algn="ctr">
            <a:noFill/>
            <a:prstDash val="solid"/>
            <a:miter lim="800000"/>
          </a:ln>
          <a:effectLst/>
        </p:spPr>
        <p:txBody>
          <a:bodyPr spcFirstLastPara="0" vert="horz" wrap="square" lIns="36000" tIns="81280" rIns="36000" bIns="81280" numCol="1" spcCol="1270" anchor="ctr" anchorCtr="0">
            <a:noAutofit/>
          </a:bodyPr>
          <a:lstStyle/>
          <a:p>
            <a:pPr marL="0" marR="0" lvl="0" indent="0" algn="ctr" defTabSz="889000" eaLnBrk="1" fontAlgn="auto" latinLnBrk="0" hangingPunct="1">
              <a:spcBef>
                <a:spcPct val="0"/>
              </a:spcBef>
              <a:buClrTx/>
              <a:buSzTx/>
              <a:buFontTx/>
              <a:buNone/>
              <a:tabLst/>
              <a:defRPr/>
            </a:pPr>
            <a:r>
              <a:rPr lang="en-US" altLang="zh-CN" sz="12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CDK4/6</a:t>
            </a:r>
            <a:r>
              <a:rPr lang="zh-CN" altLang="en-US" sz="12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抑制剂联合方案是</a:t>
            </a:r>
            <a:r>
              <a:rPr lang="en-US" altLang="zh-CN" sz="12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HR+/HER2-</a:t>
            </a:r>
            <a:r>
              <a:rPr lang="zh-CN" altLang="en-US" sz="12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晚期乳腺癌一线标准治疗方案</a:t>
            </a:r>
          </a:p>
        </p:txBody>
      </p:sp>
    </p:spTree>
    <p:extLst>
      <p:ext uri="{BB962C8B-B14F-4D97-AF65-F5344CB8AC3E}">
        <p14:creationId xmlns:p14="http://schemas.microsoft.com/office/powerpoint/2010/main" val="3208512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DB82FDAE-EEE8-4FBF-84B1-EBAD0C4620E2}"/>
              </a:ext>
            </a:extLst>
          </p:cNvPr>
          <p:cNvGraphicFramePr>
            <a:graphicFrameLocks noChangeAspect="1"/>
          </p:cNvGraphicFramePr>
          <p:nvPr>
            <p:custDataLst>
              <p:tags r:id="rId1"/>
            </p:custDataLst>
            <p:extLst>
              <p:ext uri="{D42A27DB-BD31-4B8C-83A1-F6EECF244321}">
                <p14:modId xmlns:p14="http://schemas.microsoft.com/office/powerpoint/2010/main" val="7699348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16" imgH="416" progId="TCLayout.ActiveDocument.1">
                  <p:embed/>
                </p:oleObj>
              </mc:Choice>
              <mc:Fallback>
                <p:oleObj name="think-cell 幻灯片" r:id="rId3" imgW="416" imgH="416" progId="TCLayout.ActiveDocument.1">
                  <p:embed/>
                  <p:pic>
                    <p:nvPicPr>
                      <p:cNvPr id="3" name="对象 2" hidden="1">
                        <a:extLst>
                          <a:ext uri="{FF2B5EF4-FFF2-40B4-BE49-F238E27FC236}">
                            <a16:creationId xmlns:a16="http://schemas.microsoft.com/office/drawing/2014/main" id="{DB82FDAE-EEE8-4FBF-84B1-EBAD0C4620E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标题 1">
            <a:extLst>
              <a:ext uri="{FF2B5EF4-FFF2-40B4-BE49-F238E27FC236}">
                <a16:creationId xmlns:a16="http://schemas.microsoft.com/office/drawing/2014/main" id="{813C6015-56C6-43F7-980B-FEF5A3699752}"/>
              </a:ext>
            </a:extLst>
          </p:cNvPr>
          <p:cNvSpPr>
            <a:spLocks noGrp="1"/>
          </p:cNvSpPr>
          <p:nvPr>
            <p:ph type="title"/>
          </p:nvPr>
        </p:nvSpPr>
        <p:spPr>
          <a:xfrm>
            <a:off x="447992" y="489599"/>
            <a:ext cx="11292840" cy="850392"/>
          </a:xfrm>
        </p:spPr>
        <p:txBody>
          <a:bodyPr vert="horz"/>
          <a:lstStyle/>
          <a:p>
            <a:r>
              <a:rPr lang="en-US" altLang="zh-CN" sz="2800" b="1" dirty="0">
                <a:latin typeface="微软雅黑" panose="020B0503020204020204" pitchFamily="34" charset="-122"/>
                <a:ea typeface="微软雅黑" panose="020B0503020204020204" pitchFamily="34" charset="-122"/>
                <a:cs typeface="Calibri" panose="020F0502020204030204" pitchFamily="34" charset="0"/>
              </a:rPr>
              <a:t>3. </a:t>
            </a:r>
            <a:r>
              <a:rPr lang="zh-CN" altLang="en-US" sz="3200" b="1"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哌柏西利胶囊</a:t>
            </a:r>
            <a:r>
              <a:rPr lang="zh-CN" altLang="en-US" sz="2800" b="1" dirty="0">
                <a:solidFill>
                  <a:schemeClr val="accent2"/>
                </a:solidFill>
                <a:latin typeface="微软雅黑" panose="020B0503020204020204" pitchFamily="34" charset="-122"/>
                <a:ea typeface="微软雅黑" panose="020B0503020204020204" pitchFamily="34" charset="-122"/>
                <a:cs typeface="Calibri" panose="020F0502020204030204" pitchFamily="34" charset="0"/>
              </a:rPr>
              <a:t> </a:t>
            </a:r>
            <a:r>
              <a:rPr lang="zh-CN" altLang="en-US" sz="2800" b="1" dirty="0">
                <a:latin typeface="微软雅黑" panose="020B0503020204020204" pitchFamily="34" charset="-122"/>
                <a:ea typeface="微软雅黑" panose="020B0503020204020204" pitchFamily="34" charset="-122"/>
                <a:cs typeface="Calibri" panose="020F0502020204030204" pitchFamily="34" charset="0"/>
              </a:rPr>
              <a:t>有效性（</a:t>
            </a:r>
            <a:r>
              <a:rPr lang="en-US" altLang="zh-CN" sz="2800" b="1" dirty="0">
                <a:latin typeface="微软雅黑" panose="020B0503020204020204" pitchFamily="34" charset="-122"/>
                <a:ea typeface="微软雅黑" panose="020B0503020204020204" pitchFamily="34" charset="-122"/>
                <a:cs typeface="Calibri" panose="020F0502020204030204" pitchFamily="34" charset="0"/>
              </a:rPr>
              <a:t>2/2</a:t>
            </a:r>
            <a:r>
              <a:rPr lang="zh-CN" altLang="en-US" sz="2800" b="1" dirty="0">
                <a:latin typeface="微软雅黑" panose="020B0503020204020204" pitchFamily="34" charset="-122"/>
                <a:ea typeface="微软雅黑" panose="020B0503020204020204" pitchFamily="34" charset="-122"/>
                <a:cs typeface="Calibri" panose="020F0502020204030204" pitchFamily="34" charset="0"/>
              </a:rPr>
              <a:t>）</a:t>
            </a:r>
          </a:p>
        </p:txBody>
      </p:sp>
      <p:sp>
        <p:nvSpPr>
          <p:cNvPr id="5" name="文本框 4">
            <a:extLst>
              <a:ext uri="{FF2B5EF4-FFF2-40B4-BE49-F238E27FC236}">
                <a16:creationId xmlns:a16="http://schemas.microsoft.com/office/drawing/2014/main" id="{ACDDBDE8-2615-4F2C-9C00-85EAB6FF1B47}"/>
              </a:ext>
            </a:extLst>
          </p:cNvPr>
          <p:cNvSpPr txBox="1"/>
          <p:nvPr/>
        </p:nvSpPr>
        <p:spPr bwMode="gray">
          <a:xfrm>
            <a:off x="10496249" y="24202"/>
            <a:ext cx="1496995" cy="226081"/>
          </a:xfrm>
          <a:prstGeom prst="rect">
            <a:avLst/>
          </a:prstGeom>
        </p:spPr>
        <p:txBody>
          <a:bodyPr wrap="square" lIns="45720" tIns="45720" rIns="45720" bIns="45720" rtlCol="0">
            <a:noAutofit/>
          </a:bodyPr>
          <a:lstStyle/>
          <a:p>
            <a:pPr algn="l">
              <a:lnSpc>
                <a:spcPct val="90000"/>
              </a:lnSpc>
              <a:spcBef>
                <a:spcPts val="1000"/>
              </a:spcBef>
            </a:pPr>
            <a:endParaRPr lang="zh-CN" altLang="en-US" sz="2400" b="1" dirty="0">
              <a:solidFill>
                <a:srgbClr val="0047BB"/>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6" name="Rectangle: Top Corners Rounded 158">
            <a:extLst>
              <a:ext uri="{FF2B5EF4-FFF2-40B4-BE49-F238E27FC236}">
                <a16:creationId xmlns:a16="http://schemas.microsoft.com/office/drawing/2014/main" id="{10C06BFF-E55D-424B-ABDC-2356D6982CD4}"/>
              </a:ext>
            </a:extLst>
          </p:cNvPr>
          <p:cNvSpPr/>
          <p:nvPr/>
        </p:nvSpPr>
        <p:spPr>
          <a:xfrm rot="10800000">
            <a:off x="10241280" y="-4959"/>
            <a:ext cx="1947544" cy="669101"/>
          </a:xfrm>
          <a:prstGeom prst="round2SameRect">
            <a:avLst>
              <a:gd name="adj1" fmla="val 31360"/>
              <a:gd name="adj2" fmla="val 0"/>
            </a:avLst>
          </a:prstGeom>
          <a:gradFill flip="none" rotWithShape="1">
            <a:gsLst>
              <a:gs pos="0">
                <a:schemeClr val="accent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cs typeface="Calibri" panose="020F0502020204030204" pitchFamily="34" charset="0"/>
            </a:endParaRPr>
          </a:p>
        </p:txBody>
      </p:sp>
      <p:sp>
        <p:nvSpPr>
          <p:cNvPr id="7" name="文本框 6">
            <a:extLst>
              <a:ext uri="{FF2B5EF4-FFF2-40B4-BE49-F238E27FC236}">
                <a16:creationId xmlns:a16="http://schemas.microsoft.com/office/drawing/2014/main" id="{BC8E7695-4939-4183-9FBF-D4F4AD231149}"/>
              </a:ext>
            </a:extLst>
          </p:cNvPr>
          <p:cNvSpPr txBox="1"/>
          <p:nvPr/>
        </p:nvSpPr>
        <p:spPr bwMode="gray">
          <a:xfrm>
            <a:off x="10600274" y="80608"/>
            <a:ext cx="1616202" cy="480131"/>
          </a:xfrm>
          <a:prstGeom prst="rect">
            <a:avLst/>
          </a:prstGeom>
          <a:noFill/>
        </p:spPr>
        <p:txBody>
          <a:bodyPr wrap="square">
            <a:spAutoFit/>
          </a:bodyPr>
          <a:lstStyle/>
          <a:p>
            <a:pPr algn="l">
              <a:lnSpc>
                <a:spcPct val="90000"/>
              </a:lnSpc>
              <a:spcBef>
                <a:spcPts val="1000"/>
              </a:spcBef>
            </a:pPr>
            <a:r>
              <a:rPr lang="zh-CN" altLang="en-US" sz="2800" b="1"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有效性</a:t>
            </a:r>
          </a:p>
        </p:txBody>
      </p:sp>
      <p:sp>
        <p:nvSpPr>
          <p:cNvPr id="8" name="文本框 7">
            <a:extLst>
              <a:ext uri="{FF2B5EF4-FFF2-40B4-BE49-F238E27FC236}">
                <a16:creationId xmlns:a16="http://schemas.microsoft.com/office/drawing/2014/main" id="{73AE6FED-127F-46C1-BB70-2B2E4C0FE709}"/>
              </a:ext>
            </a:extLst>
          </p:cNvPr>
          <p:cNvSpPr txBox="1"/>
          <p:nvPr/>
        </p:nvSpPr>
        <p:spPr bwMode="gray">
          <a:xfrm>
            <a:off x="489652" y="1055298"/>
            <a:ext cx="11333080" cy="669103"/>
          </a:xfrm>
          <a:prstGeom prst="rect">
            <a:avLst/>
          </a:prstGeom>
          <a:solidFill>
            <a:schemeClr val="accent2">
              <a:lumMod val="20000"/>
              <a:lumOff val="80000"/>
            </a:schemeClr>
          </a:solidFill>
          <a:ln>
            <a:solidFill>
              <a:schemeClr val="accent2"/>
            </a:solidFill>
          </a:ln>
        </p:spPr>
        <p:txBody>
          <a:bodyPr wrap="square" lIns="45720" tIns="45720" rIns="45720" bIns="45720" rtlCol="0">
            <a:noAutofit/>
          </a:bodyPr>
          <a:lstStyle/>
          <a:p>
            <a:pPr marL="171450" indent="-171450">
              <a:lnSpc>
                <a:spcPct val="90000"/>
              </a:lnSpc>
              <a:spcBef>
                <a:spcPts val="1000"/>
              </a:spcBef>
              <a:buFont typeface="Arial" panose="020B0604020202020204" pitchFamily="34" charset="0"/>
              <a:buChar char="•"/>
            </a:pPr>
            <a:r>
              <a:rPr lang="zh-CN" altLang="en-US" sz="2200" dirty="0">
                <a:latin typeface="微软雅黑" panose="020B0503020204020204" pitchFamily="34" charset="-122"/>
                <a:ea typeface="微软雅黑" panose="020B0503020204020204" pitchFamily="34" charset="-122"/>
                <a:cs typeface="Calibri" panose="020F0502020204030204" pitchFamily="34" charset="0"/>
              </a:rPr>
              <a:t>目前</a:t>
            </a:r>
            <a:r>
              <a:rPr lang="zh-CN" altLang="en-US" sz="2200" b="1"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唯一一个</a:t>
            </a:r>
            <a:r>
              <a:rPr lang="zh-CN" altLang="en-US" sz="2200" dirty="0">
                <a:latin typeface="微软雅黑" panose="020B0503020204020204" pitchFamily="34" charset="-122"/>
                <a:ea typeface="微软雅黑" panose="020B0503020204020204" pitchFamily="34" charset="-122"/>
                <a:cs typeface="Calibri" panose="020F0502020204030204" pitchFamily="34" charset="0"/>
              </a:rPr>
              <a:t>有文献数据报道的真实世界一线治疗有</a:t>
            </a:r>
            <a:r>
              <a:rPr lang="zh-CN" altLang="en-US" sz="2200" b="1"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明确</a:t>
            </a:r>
            <a:r>
              <a:rPr lang="en-US" altLang="zh-CN" sz="2200" b="1"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OS</a:t>
            </a:r>
            <a:r>
              <a:rPr lang="zh-CN" altLang="en-US" sz="2200" b="1"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获益</a:t>
            </a:r>
            <a:r>
              <a:rPr lang="zh-CN" altLang="en-US" sz="2200" dirty="0">
                <a:latin typeface="微软雅黑" panose="020B0503020204020204" pitchFamily="34" charset="-122"/>
                <a:ea typeface="微软雅黑" panose="020B0503020204020204" pitchFamily="34" charset="-122"/>
                <a:cs typeface="Calibri" panose="020F0502020204030204" pitchFamily="34" charset="0"/>
              </a:rPr>
              <a:t>的</a:t>
            </a:r>
            <a:r>
              <a:rPr lang="en-US" altLang="zh-CN" sz="2200" dirty="0">
                <a:latin typeface="微软雅黑" panose="020B0503020204020204" pitchFamily="34" charset="-122"/>
                <a:ea typeface="微软雅黑" panose="020B0503020204020204" pitchFamily="34" charset="-122"/>
                <a:cs typeface="Calibri" panose="020F0502020204030204" pitchFamily="34" charset="0"/>
              </a:rPr>
              <a:t>CDK4/6</a:t>
            </a:r>
            <a:r>
              <a:rPr lang="zh-CN" altLang="en-US" sz="2200" dirty="0">
                <a:latin typeface="微软雅黑" panose="020B0503020204020204" pitchFamily="34" charset="-122"/>
                <a:ea typeface="微软雅黑" panose="020B0503020204020204" pitchFamily="34" charset="-122"/>
                <a:cs typeface="Calibri" panose="020F0502020204030204" pitchFamily="34" charset="0"/>
              </a:rPr>
              <a:t>抑制剂，</a:t>
            </a:r>
            <a:r>
              <a:rPr lang="zh-CN" altLang="en-US" sz="2200" b="1" dirty="0">
                <a:latin typeface="微软雅黑" panose="020B0503020204020204" pitchFamily="34" charset="-122"/>
                <a:ea typeface="微软雅黑" panose="020B0503020204020204" pitchFamily="34" charset="-122"/>
                <a:cs typeface="Calibri" panose="020F0502020204030204" pitchFamily="34" charset="0"/>
              </a:rPr>
              <a:t>可显著延长患者</a:t>
            </a:r>
            <a:r>
              <a:rPr lang="en-US" altLang="zh-CN" sz="2200" b="1" dirty="0">
                <a:latin typeface="微软雅黑" panose="020B0503020204020204" pitchFamily="34" charset="-122"/>
                <a:ea typeface="微软雅黑" panose="020B0503020204020204" pitchFamily="34" charset="-122"/>
                <a:cs typeface="Calibri" panose="020F0502020204030204" pitchFamily="34" charset="0"/>
              </a:rPr>
              <a:t>OS</a:t>
            </a:r>
            <a:r>
              <a:rPr lang="zh-CN" altLang="en-US" sz="2200" b="1"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超过一年；</a:t>
            </a:r>
            <a:r>
              <a:rPr lang="zh-CN" altLang="en-US" sz="2200" b="1" dirty="0">
                <a:latin typeface="微软雅黑" panose="020B0503020204020204" pitchFamily="34" charset="-122"/>
                <a:ea typeface="微软雅黑" panose="020B0503020204020204" pitchFamily="34" charset="-122"/>
                <a:cs typeface="Calibri" panose="020F0502020204030204" pitchFamily="34" charset="0"/>
              </a:rPr>
              <a:t>且对仅骨转移患者疗效更为</a:t>
            </a:r>
            <a:r>
              <a:rPr lang="zh-CN" altLang="en-US" sz="2200" b="1"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显著，延长</a:t>
            </a:r>
            <a:r>
              <a:rPr lang="en-US" altLang="zh-CN" sz="2200" b="1"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PFS</a:t>
            </a:r>
            <a:r>
              <a:rPr lang="zh-CN" altLang="en-US" sz="2200" b="1"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近两倍</a:t>
            </a:r>
          </a:p>
        </p:txBody>
      </p:sp>
      <p:sp>
        <p:nvSpPr>
          <p:cNvPr id="9" name="矩形 8">
            <a:extLst>
              <a:ext uri="{FF2B5EF4-FFF2-40B4-BE49-F238E27FC236}">
                <a16:creationId xmlns:a16="http://schemas.microsoft.com/office/drawing/2014/main" id="{F16E5572-959F-466B-B54C-3353C91164A5}"/>
              </a:ext>
            </a:extLst>
          </p:cNvPr>
          <p:cNvSpPr/>
          <p:nvPr/>
        </p:nvSpPr>
        <p:spPr bwMode="gray">
          <a:xfrm>
            <a:off x="489653" y="2456954"/>
            <a:ext cx="7103844" cy="3860177"/>
          </a:xfrm>
          <a:prstGeom prst="rect">
            <a:avLst/>
          </a:prstGeom>
          <a:solidFill>
            <a:schemeClr val="bg1"/>
          </a:solidFill>
          <a:ln w="19050" cap="flat" cmpd="sng" algn="ctr">
            <a:solidFill>
              <a:srgbClr val="0070C0"/>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sz="1600" dirty="0">
              <a:latin typeface="微软雅黑" panose="020B0503020204020204" pitchFamily="34" charset="-122"/>
              <a:ea typeface="微软雅黑" panose="020B0503020204020204" pitchFamily="34" charset="-122"/>
              <a:cs typeface="Calibri" panose="020F0502020204030204" pitchFamily="34" charset="0"/>
            </a:endParaRPr>
          </a:p>
        </p:txBody>
      </p:sp>
      <p:sp>
        <p:nvSpPr>
          <p:cNvPr id="10" name="文本框 9">
            <a:extLst>
              <a:ext uri="{FF2B5EF4-FFF2-40B4-BE49-F238E27FC236}">
                <a16:creationId xmlns:a16="http://schemas.microsoft.com/office/drawing/2014/main" id="{664595EC-BFA0-444A-B40F-FD28E54D3640}"/>
              </a:ext>
            </a:extLst>
          </p:cNvPr>
          <p:cNvSpPr txBox="1"/>
          <p:nvPr/>
        </p:nvSpPr>
        <p:spPr bwMode="gray">
          <a:xfrm>
            <a:off x="490526" y="3136918"/>
            <a:ext cx="3389712" cy="892552"/>
          </a:xfrm>
          <a:prstGeom prst="rect">
            <a:avLst/>
          </a:prstGeom>
          <a:noFill/>
        </p:spPr>
        <p:txBody>
          <a:bodyPr wrap="square">
            <a:spAutoFit/>
          </a:bodyPr>
          <a:lstStyle/>
          <a:p>
            <a:pPr marL="342900" lvl="0" indent="-342900">
              <a:buFont typeface="+mj-lt"/>
              <a:buAutoNum type="arabicPeriod"/>
              <a:defRPr/>
            </a:pPr>
            <a:r>
              <a:rPr lang="zh-CN" altLang="en-US" sz="1600" dirty="0">
                <a:solidFill>
                  <a:srgbClr val="000000">
                    <a:lumMod val="75000"/>
                    <a:lumOff val="25000"/>
                  </a:srgbClr>
                </a:solidFill>
                <a:latin typeface="微软雅黑" panose="020B0503020204020204" pitchFamily="34" charset="-122"/>
                <a:ea typeface="微软雅黑" panose="020B0503020204020204" pitchFamily="34" charset="-122"/>
                <a:cs typeface="Calibri" panose="020F0502020204030204" pitchFamily="34" charset="0"/>
              </a:rPr>
              <a:t>发表于</a:t>
            </a:r>
            <a:r>
              <a:rPr lang="en-US" altLang="zh-CN" sz="1600" b="1"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2019 SABCS</a:t>
            </a:r>
            <a:r>
              <a:rPr lang="zh-CN" altLang="en-US" sz="1600" baseline="30000"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①</a:t>
            </a:r>
            <a:r>
              <a:rPr lang="zh-CN" altLang="en-US" sz="1600" b="1"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全球乳腺癌大会</a:t>
            </a:r>
            <a:r>
              <a:rPr lang="zh-CN" altLang="en-US" sz="1600" dirty="0">
                <a:solidFill>
                  <a:srgbClr val="000000">
                    <a:lumMod val="75000"/>
                    <a:lumOff val="25000"/>
                  </a:srgbClr>
                </a:solidFill>
                <a:latin typeface="微软雅黑" panose="020B0503020204020204" pitchFamily="34" charset="-122"/>
                <a:ea typeface="微软雅黑" panose="020B0503020204020204" pitchFamily="34" charset="-122"/>
                <a:cs typeface="Calibri" panose="020F0502020204030204" pitchFamily="34" charset="0"/>
              </a:rPr>
              <a:t>，</a:t>
            </a:r>
            <a:r>
              <a:rPr lang="zh-CN" altLang="en-US" sz="1600" b="1"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显著降低疾病死亡风险</a:t>
            </a:r>
            <a:r>
              <a:rPr lang="en-US" altLang="zh-CN" sz="2000" b="1"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48%</a:t>
            </a:r>
            <a:r>
              <a:rPr kumimoji="0" lang="zh-CN" altLang="en-US" sz="1600" b="1" i="0" u="none" strike="noStrike" kern="12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Calibri" panose="020F0502020204030204" pitchFamily="34" charset="0"/>
              </a:rPr>
              <a:t> （</a:t>
            </a:r>
            <a:r>
              <a:rPr kumimoji="0" lang="en-US" altLang="zh-CN" sz="1600" b="1" i="0" u="none" strike="noStrike" kern="12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Calibri" panose="020F0502020204030204" pitchFamily="34" charset="0"/>
              </a:rPr>
              <a:t>1430</a:t>
            </a:r>
            <a:r>
              <a:rPr kumimoji="0" lang="zh-CN" altLang="en-US" sz="1600" b="1" i="0" u="none" strike="noStrike" kern="12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Calibri" panose="020F0502020204030204" pitchFamily="34" charset="0"/>
              </a:rPr>
              <a:t>例患者）</a:t>
            </a:r>
            <a:endParaRPr lang="en-US" altLang="zh-CN" sz="1600" b="1" dirty="0">
              <a:solidFill>
                <a:srgbClr val="0047BB"/>
              </a:solidFill>
              <a:latin typeface="微软雅黑" panose="020B0503020204020204" pitchFamily="34" charset="-122"/>
              <a:ea typeface="微软雅黑" panose="020B0503020204020204" pitchFamily="34" charset="-122"/>
              <a:cs typeface="Calibri" panose="020F0502020204030204" pitchFamily="34" charset="0"/>
            </a:endParaRPr>
          </a:p>
        </p:txBody>
      </p:sp>
      <p:grpSp>
        <p:nvGrpSpPr>
          <p:cNvPr id="11" name="组合 10">
            <a:extLst>
              <a:ext uri="{FF2B5EF4-FFF2-40B4-BE49-F238E27FC236}">
                <a16:creationId xmlns:a16="http://schemas.microsoft.com/office/drawing/2014/main" id="{531964B6-AF4C-4FF4-8B9F-0F0ADA3E9AEB}"/>
              </a:ext>
            </a:extLst>
          </p:cNvPr>
          <p:cNvGrpSpPr/>
          <p:nvPr/>
        </p:nvGrpSpPr>
        <p:grpSpPr>
          <a:xfrm>
            <a:off x="854682" y="4202775"/>
            <a:ext cx="2448535" cy="1917088"/>
            <a:chOff x="1011906" y="3647655"/>
            <a:chExt cx="3393210" cy="2656724"/>
          </a:xfrm>
        </p:grpSpPr>
        <p:sp>
          <p:nvSpPr>
            <p:cNvPr id="12" name="TextBox 880">
              <a:extLst>
                <a:ext uri="{FF2B5EF4-FFF2-40B4-BE49-F238E27FC236}">
                  <a16:creationId xmlns:a16="http://schemas.microsoft.com/office/drawing/2014/main" id="{EB57CB99-594A-4ECB-AECB-A62E27166978}"/>
                </a:ext>
              </a:extLst>
            </p:cNvPr>
            <p:cNvSpPr txBox="1"/>
            <p:nvPr/>
          </p:nvSpPr>
          <p:spPr>
            <a:xfrm rot="16200000">
              <a:off x="-161596" y="4821157"/>
              <a:ext cx="2533253" cy="18625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00" b="1"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Calibri" panose="020F0502020204030204" pitchFamily="34" charset="0"/>
                  <a:sym typeface="Arial"/>
                </a:rPr>
                <a:t>总生存 </a:t>
              </a:r>
              <a:r>
                <a:rPr kumimoji="0" lang="en-US" sz="1000" b="1"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Calibri" panose="020F0502020204030204" pitchFamily="34" charset="0"/>
                  <a:sym typeface="Arial"/>
                </a:rPr>
                <a:t>(%)</a:t>
              </a:r>
            </a:p>
          </p:txBody>
        </p:sp>
        <p:grpSp>
          <p:nvGrpSpPr>
            <p:cNvPr id="13" name="组合 12">
              <a:extLst>
                <a:ext uri="{FF2B5EF4-FFF2-40B4-BE49-F238E27FC236}">
                  <a16:creationId xmlns:a16="http://schemas.microsoft.com/office/drawing/2014/main" id="{D1C4DE3D-DB21-4987-A544-88CCB6D98FB7}"/>
                </a:ext>
              </a:extLst>
            </p:cNvPr>
            <p:cNvGrpSpPr/>
            <p:nvPr/>
          </p:nvGrpSpPr>
          <p:grpSpPr>
            <a:xfrm>
              <a:off x="1176287" y="3843018"/>
              <a:ext cx="3228829" cy="2461361"/>
              <a:chOff x="1015420" y="3401630"/>
              <a:chExt cx="3821382" cy="2913068"/>
            </a:xfrm>
          </p:grpSpPr>
          <p:pic>
            <p:nvPicPr>
              <p:cNvPr id="14" name="图片 13">
                <a:extLst>
                  <a:ext uri="{FF2B5EF4-FFF2-40B4-BE49-F238E27FC236}">
                    <a16:creationId xmlns:a16="http://schemas.microsoft.com/office/drawing/2014/main" id="{50146847-2425-4096-93CF-12798741A44D}"/>
                  </a:ext>
                </a:extLst>
              </p:cNvPr>
              <p:cNvPicPr>
                <a:picLocks noChangeAspect="1"/>
              </p:cNvPicPr>
              <p:nvPr/>
            </p:nvPicPr>
            <p:blipFill rotWithShape="1">
              <a:blip r:embed="rId5"/>
              <a:srcRect t="9292"/>
              <a:stretch/>
            </p:blipFill>
            <p:spPr>
              <a:xfrm>
                <a:off x="1015420" y="3401630"/>
                <a:ext cx="3821382" cy="2807571"/>
              </a:xfrm>
              <a:prstGeom prst="rect">
                <a:avLst/>
              </a:prstGeom>
            </p:spPr>
          </p:pic>
          <p:sp>
            <p:nvSpPr>
              <p:cNvPr id="15" name="TextBox 880">
                <a:extLst>
                  <a:ext uri="{FF2B5EF4-FFF2-40B4-BE49-F238E27FC236}">
                    <a16:creationId xmlns:a16="http://schemas.microsoft.com/office/drawing/2014/main" id="{D58050EB-0942-44EF-A2B7-15A541B2AFD9}"/>
                  </a:ext>
                </a:extLst>
              </p:cNvPr>
              <p:cNvSpPr txBox="1"/>
              <p:nvPr/>
            </p:nvSpPr>
            <p:spPr>
              <a:xfrm>
                <a:off x="2210797" y="6094268"/>
                <a:ext cx="1439999" cy="220430"/>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000" b="1" dirty="0">
                    <a:solidFill>
                      <a:srgbClr val="595959"/>
                    </a:solidFill>
                    <a:latin typeface="微软雅黑" panose="020B0503020204020204" pitchFamily="34" charset="-122"/>
                    <a:ea typeface="微软雅黑" panose="020B0503020204020204" pitchFamily="34" charset="-122"/>
                    <a:cs typeface="Calibri" panose="020F0502020204030204" pitchFamily="34" charset="0"/>
                    <a:sym typeface="Arial"/>
                  </a:rPr>
                  <a:t>时间（月）</a:t>
                </a:r>
                <a:endParaRPr kumimoji="0" lang="en-US" sz="1000" b="1"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Calibri" panose="020F0502020204030204" pitchFamily="34" charset="0"/>
                  <a:sym typeface="Arial"/>
                </a:endParaRPr>
              </a:p>
            </p:txBody>
          </p:sp>
        </p:grpSp>
      </p:grpSp>
      <p:sp>
        <p:nvSpPr>
          <p:cNvPr id="18" name="文本框 17">
            <a:extLst>
              <a:ext uri="{FF2B5EF4-FFF2-40B4-BE49-F238E27FC236}">
                <a16:creationId xmlns:a16="http://schemas.microsoft.com/office/drawing/2014/main" id="{81E0D0E2-BDF8-4162-8E40-0B8D1EC4F7F6}"/>
              </a:ext>
            </a:extLst>
          </p:cNvPr>
          <p:cNvSpPr txBox="1"/>
          <p:nvPr/>
        </p:nvSpPr>
        <p:spPr bwMode="gray">
          <a:xfrm>
            <a:off x="3917441" y="3136918"/>
            <a:ext cx="3612448" cy="1107996"/>
          </a:xfrm>
          <a:prstGeom prst="rect">
            <a:avLst/>
          </a:prstGeom>
          <a:noFill/>
        </p:spPr>
        <p:txBody>
          <a:bodyPr wrap="square">
            <a:spAutoFit/>
          </a:bodyPr>
          <a:lstStyle/>
          <a:p>
            <a:pPr lvl="0">
              <a:defRPr/>
            </a:pPr>
            <a:r>
              <a:rPr lang="en-US" altLang="zh-CN" sz="1600" dirty="0">
                <a:solidFill>
                  <a:srgbClr val="000000">
                    <a:lumMod val="75000"/>
                    <a:lumOff val="25000"/>
                  </a:srgbClr>
                </a:solidFill>
                <a:latin typeface="微软雅黑" panose="020B0503020204020204" pitchFamily="34" charset="-122"/>
                <a:ea typeface="微软雅黑" panose="020B0503020204020204" pitchFamily="34" charset="-122"/>
                <a:cs typeface="Calibri" panose="020F0502020204030204" pitchFamily="34" charset="0"/>
              </a:rPr>
              <a:t>2. </a:t>
            </a:r>
            <a:r>
              <a:rPr lang="zh-CN" altLang="en-US" sz="1600" dirty="0">
                <a:solidFill>
                  <a:srgbClr val="000000">
                    <a:lumMod val="75000"/>
                    <a:lumOff val="25000"/>
                  </a:srgbClr>
                </a:solidFill>
                <a:latin typeface="微软雅黑" panose="020B0503020204020204" pitchFamily="34" charset="-122"/>
                <a:ea typeface="微软雅黑" panose="020B0503020204020204" pitchFamily="34" charset="-122"/>
                <a:cs typeface="Calibri" panose="020F0502020204030204" pitchFamily="34" charset="0"/>
              </a:rPr>
              <a:t>发表于</a:t>
            </a:r>
            <a:r>
              <a:rPr lang="en-US" altLang="zh-CN" sz="1600" b="1"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2022 ESMO BC</a:t>
            </a:r>
            <a:r>
              <a:rPr lang="en-US" altLang="zh-CN" sz="1600" baseline="30000"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②</a:t>
            </a:r>
            <a:r>
              <a:rPr lang="zh-CN" altLang="en-US" sz="1600" b="1"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欧洲肿瘤乳腺癌大会</a:t>
            </a:r>
            <a:r>
              <a:rPr lang="zh-CN" altLang="en-US" sz="1600"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a:t>
            </a:r>
            <a:r>
              <a:rPr lang="zh-CN" altLang="en-US" sz="1600" b="1"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显著延长患者总生存超过一年：</a:t>
            </a:r>
            <a:r>
              <a:rPr lang="en-US" altLang="zh-CN" sz="1600" b="1"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43.5</a:t>
            </a:r>
            <a:r>
              <a:rPr lang="zh-CN" altLang="en-US" sz="1600" b="1"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个月延长至到</a:t>
            </a:r>
            <a:r>
              <a:rPr lang="en-US" altLang="zh-CN" b="1"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57.8</a:t>
            </a:r>
            <a:r>
              <a:rPr lang="zh-CN" altLang="en-US" b="1"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个月</a:t>
            </a:r>
            <a:r>
              <a:rPr kumimoji="0" lang="zh-CN" altLang="en-US"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Calibri" panose="020F0502020204030204" pitchFamily="34" charset="0"/>
              </a:rPr>
              <a:t>（</a:t>
            </a:r>
            <a:r>
              <a:rPr kumimoji="0" lang="en-US" altLang="zh-CN"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Calibri" panose="020F0502020204030204" pitchFamily="34" charset="0"/>
              </a:rPr>
              <a:t>2888</a:t>
            </a:r>
            <a:r>
              <a:rPr kumimoji="0" lang="zh-CN" altLang="en-US"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Calibri" panose="020F0502020204030204" pitchFamily="34" charset="0"/>
              </a:rPr>
              <a:t>例患者）</a:t>
            </a:r>
            <a:endParaRPr lang="en-GB" altLang="zh-CN" sz="1600" dirty="0">
              <a:solidFill>
                <a:srgbClr val="C00000"/>
              </a:solidFill>
              <a:latin typeface="微软雅黑" panose="020B0503020204020204" pitchFamily="34" charset="-122"/>
              <a:ea typeface="微软雅黑" panose="020B0503020204020204" pitchFamily="34" charset="-122"/>
              <a:cs typeface="Calibri" panose="020F0502020204030204" pitchFamily="34" charset="0"/>
            </a:endParaRPr>
          </a:p>
        </p:txBody>
      </p:sp>
      <p:grpSp>
        <p:nvGrpSpPr>
          <p:cNvPr id="19" name="组合 18">
            <a:extLst>
              <a:ext uri="{FF2B5EF4-FFF2-40B4-BE49-F238E27FC236}">
                <a16:creationId xmlns:a16="http://schemas.microsoft.com/office/drawing/2014/main" id="{C72F2EC8-9750-4DFC-9B8C-64A02E7210A5}"/>
              </a:ext>
            </a:extLst>
          </p:cNvPr>
          <p:cNvGrpSpPr/>
          <p:nvPr/>
        </p:nvGrpSpPr>
        <p:grpSpPr>
          <a:xfrm>
            <a:off x="4281291" y="4074946"/>
            <a:ext cx="2537179" cy="2044917"/>
            <a:chOff x="5983869" y="3687036"/>
            <a:chExt cx="3253264" cy="2622068"/>
          </a:xfrm>
        </p:grpSpPr>
        <p:sp>
          <p:nvSpPr>
            <p:cNvPr id="20" name="TextBox 880">
              <a:extLst>
                <a:ext uri="{FF2B5EF4-FFF2-40B4-BE49-F238E27FC236}">
                  <a16:creationId xmlns:a16="http://schemas.microsoft.com/office/drawing/2014/main" id="{475C2F26-28BC-49DD-9358-B64772712649}"/>
                </a:ext>
              </a:extLst>
            </p:cNvPr>
            <p:cNvSpPr txBox="1"/>
            <p:nvPr/>
          </p:nvSpPr>
          <p:spPr>
            <a:xfrm rot="16200000">
              <a:off x="4810367" y="4860538"/>
              <a:ext cx="2533253" cy="18625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00" b="1"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Calibri" panose="020F0502020204030204" pitchFamily="34" charset="0"/>
                  <a:sym typeface="Arial"/>
                </a:rPr>
                <a:t>总生存 </a:t>
              </a:r>
              <a:r>
                <a:rPr kumimoji="0" lang="en-US" sz="1000" b="1"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Calibri" panose="020F0502020204030204" pitchFamily="34" charset="0"/>
                  <a:sym typeface="Arial"/>
                </a:rPr>
                <a:t>(%)</a:t>
              </a:r>
            </a:p>
          </p:txBody>
        </p:sp>
        <p:grpSp>
          <p:nvGrpSpPr>
            <p:cNvPr id="21" name="组合 20">
              <a:extLst>
                <a:ext uri="{FF2B5EF4-FFF2-40B4-BE49-F238E27FC236}">
                  <a16:creationId xmlns:a16="http://schemas.microsoft.com/office/drawing/2014/main" id="{D640BCA0-738B-428B-8FCF-BA7562CE7B61}"/>
                </a:ext>
              </a:extLst>
            </p:cNvPr>
            <p:cNvGrpSpPr/>
            <p:nvPr/>
          </p:nvGrpSpPr>
          <p:grpSpPr>
            <a:xfrm>
              <a:off x="6170637" y="3951035"/>
              <a:ext cx="3066496" cy="2358069"/>
              <a:chOff x="5628770" y="3521061"/>
              <a:chExt cx="3629258" cy="2790820"/>
            </a:xfrm>
          </p:grpSpPr>
          <p:pic>
            <p:nvPicPr>
              <p:cNvPr id="22" name="图片 21" descr="图表&#10;&#10;描述已自动生成">
                <a:extLst>
                  <a:ext uri="{FF2B5EF4-FFF2-40B4-BE49-F238E27FC236}">
                    <a16:creationId xmlns:a16="http://schemas.microsoft.com/office/drawing/2014/main" id="{06A10E95-73CE-4585-94DF-D091B21808BA}"/>
                  </a:ext>
                </a:extLst>
              </p:cNvPr>
              <p:cNvPicPr>
                <a:picLocks noChangeAspect="1"/>
              </p:cNvPicPr>
              <p:nvPr/>
            </p:nvPicPr>
            <p:blipFill>
              <a:blip r:embed="rId6"/>
              <a:stretch>
                <a:fillRect/>
              </a:stretch>
            </p:blipFill>
            <p:spPr>
              <a:xfrm>
                <a:off x="5628770" y="3521061"/>
                <a:ext cx="3629258" cy="2772916"/>
              </a:xfrm>
              <a:prstGeom prst="rect">
                <a:avLst/>
              </a:prstGeom>
            </p:spPr>
          </p:pic>
          <p:sp>
            <p:nvSpPr>
              <p:cNvPr id="23" name="TextBox 880">
                <a:extLst>
                  <a:ext uri="{FF2B5EF4-FFF2-40B4-BE49-F238E27FC236}">
                    <a16:creationId xmlns:a16="http://schemas.microsoft.com/office/drawing/2014/main" id="{0EF50B2B-38C0-4B4B-82AF-A965E746AE23}"/>
                  </a:ext>
                </a:extLst>
              </p:cNvPr>
              <p:cNvSpPr txBox="1"/>
              <p:nvPr/>
            </p:nvSpPr>
            <p:spPr>
              <a:xfrm>
                <a:off x="6758457" y="6091451"/>
                <a:ext cx="1440000" cy="220430"/>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000" b="1" dirty="0">
                    <a:solidFill>
                      <a:srgbClr val="595959"/>
                    </a:solidFill>
                    <a:latin typeface="微软雅黑" panose="020B0503020204020204" pitchFamily="34" charset="-122"/>
                    <a:ea typeface="微软雅黑" panose="020B0503020204020204" pitchFamily="34" charset="-122"/>
                    <a:cs typeface="Calibri" panose="020F0502020204030204" pitchFamily="34" charset="0"/>
                    <a:sym typeface="Arial"/>
                  </a:rPr>
                  <a:t>时间（月）</a:t>
                </a:r>
                <a:endParaRPr kumimoji="0" lang="en-US" sz="1000" b="1"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Calibri" panose="020F0502020204030204" pitchFamily="34" charset="0"/>
                  <a:sym typeface="Arial"/>
                </a:endParaRPr>
              </a:p>
            </p:txBody>
          </p:sp>
        </p:grpSp>
      </p:grpSp>
      <p:sp>
        <p:nvSpPr>
          <p:cNvPr id="24" name="任意多边形: 形状 23">
            <a:extLst>
              <a:ext uri="{FF2B5EF4-FFF2-40B4-BE49-F238E27FC236}">
                <a16:creationId xmlns:a16="http://schemas.microsoft.com/office/drawing/2014/main" id="{EA8E47F5-4DAC-46DD-A908-90D894CE0A01}"/>
              </a:ext>
            </a:extLst>
          </p:cNvPr>
          <p:cNvSpPr/>
          <p:nvPr/>
        </p:nvSpPr>
        <p:spPr>
          <a:xfrm>
            <a:off x="1886999" y="1878431"/>
            <a:ext cx="4491868" cy="1119562"/>
          </a:xfrm>
          <a:custGeom>
            <a:avLst/>
            <a:gdLst>
              <a:gd name="connsiteX0" fmla="*/ 0 w 3183859"/>
              <a:gd name="connsiteY0" fmla="*/ 0 h 767775"/>
              <a:gd name="connsiteX1" fmla="*/ 3183859 w 3183859"/>
              <a:gd name="connsiteY1" fmla="*/ 0 h 767775"/>
              <a:gd name="connsiteX2" fmla="*/ 3183859 w 3183859"/>
              <a:gd name="connsiteY2" fmla="*/ 767775 h 767775"/>
              <a:gd name="connsiteX3" fmla="*/ 0 w 3183859"/>
              <a:gd name="connsiteY3" fmla="*/ 767775 h 767775"/>
              <a:gd name="connsiteX4" fmla="*/ 0 w 3183859"/>
              <a:gd name="connsiteY4" fmla="*/ 0 h 76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3859" h="767775">
                <a:moveTo>
                  <a:pt x="0" y="0"/>
                </a:moveTo>
                <a:lnTo>
                  <a:pt x="3183859" y="0"/>
                </a:lnTo>
                <a:lnTo>
                  <a:pt x="3183859" y="767775"/>
                </a:lnTo>
                <a:lnTo>
                  <a:pt x="0" y="767775"/>
                </a:lnTo>
                <a:lnTo>
                  <a:pt x="0" y="0"/>
                </a:lnTo>
                <a:close/>
              </a:path>
            </a:pathLst>
          </a:custGeom>
          <a:solidFill>
            <a:srgbClr val="0070C0"/>
          </a:solidFill>
          <a:ln w="12700" cap="flat" cmpd="sng" algn="ctr">
            <a:solidFill>
              <a:srgbClr val="0070C0"/>
            </a:solidFill>
            <a:prstDash val="solid"/>
            <a:miter lim="800000"/>
          </a:ln>
          <a:effectLst/>
        </p:spPr>
        <p:txBody>
          <a:bodyPr spcFirstLastPara="0" vert="horz" wrap="square" lIns="36000" tIns="81280" rIns="36000" bIns="81280" numCol="1" spcCol="1270" anchor="ctr" anchorCtr="0">
            <a:noAutofit/>
          </a:bodyPr>
          <a:lstStyle/>
          <a:p>
            <a:pPr algn="ctr" defTabSz="889000">
              <a:spcBef>
                <a:spcPct val="0"/>
              </a:spcBef>
              <a:defRPr/>
            </a:pPr>
            <a:r>
              <a:rPr lang="zh-CN" altLang="en-US" sz="2000" b="1"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显著</a:t>
            </a:r>
            <a:r>
              <a:rPr lang="zh-CN" altLang="en-US" sz="2400" b="1" dirty="0">
                <a:solidFill>
                  <a:schemeClr val="bg2"/>
                </a:solidFill>
                <a:latin typeface="微软雅黑" panose="020B0503020204020204" pitchFamily="34" charset="-122"/>
                <a:ea typeface="微软雅黑" panose="020B0503020204020204" pitchFamily="34" charset="-122"/>
                <a:cs typeface="Calibri" panose="020F0502020204030204" pitchFamily="34" charset="0"/>
              </a:rPr>
              <a:t>延长患者总生存</a:t>
            </a:r>
            <a:r>
              <a:rPr lang="zh-CN" altLang="en-US" sz="2000" b="1"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超过一年</a:t>
            </a:r>
            <a:r>
              <a:rPr lang="en-US" altLang="zh-CN" sz="2000" b="1" baseline="300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20</a:t>
            </a:r>
          </a:p>
          <a:p>
            <a:pPr algn="ctr" defTabSz="889000">
              <a:spcBef>
                <a:spcPct val="0"/>
              </a:spcBef>
              <a:defRPr/>
            </a:pPr>
            <a:r>
              <a:rPr lang="zh-CN" altLang="en-US" sz="2400" b="1" dirty="0">
                <a:solidFill>
                  <a:schemeClr val="bg2"/>
                </a:solidFill>
                <a:latin typeface="微软雅黑" panose="020B0503020204020204" pitchFamily="34" charset="-122"/>
                <a:ea typeface="微软雅黑" panose="020B0503020204020204" pitchFamily="34" charset="-122"/>
                <a:cs typeface="Calibri" panose="020F0502020204030204" pitchFamily="34" charset="0"/>
              </a:rPr>
              <a:t>降低死亡风险</a:t>
            </a:r>
            <a:r>
              <a:rPr lang="zh-CN" altLang="en-US" sz="2000" b="1"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近一半</a:t>
            </a:r>
            <a:r>
              <a:rPr lang="en-US" altLang="zh-CN" sz="2000" b="1" baseline="300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19</a:t>
            </a:r>
          </a:p>
        </p:txBody>
      </p:sp>
      <p:sp>
        <p:nvSpPr>
          <p:cNvPr id="25" name="文本框 24">
            <a:extLst>
              <a:ext uri="{FF2B5EF4-FFF2-40B4-BE49-F238E27FC236}">
                <a16:creationId xmlns:a16="http://schemas.microsoft.com/office/drawing/2014/main" id="{385F2B0E-267C-4C76-B060-6CF61076A3F1}"/>
              </a:ext>
            </a:extLst>
          </p:cNvPr>
          <p:cNvSpPr txBox="1"/>
          <p:nvPr/>
        </p:nvSpPr>
        <p:spPr bwMode="gray">
          <a:xfrm>
            <a:off x="2557957" y="6391638"/>
            <a:ext cx="6106600" cy="215444"/>
          </a:xfrm>
          <a:prstGeom prst="rect">
            <a:avLst/>
          </a:prstGeom>
          <a:noFill/>
        </p:spPr>
        <p:txBody>
          <a:bodyPr wrap="square">
            <a:spAutoFit/>
          </a:bodyPr>
          <a:lstStyle/>
          <a:p>
            <a:r>
              <a:rPr lang="zh-CN" altLang="en-US" sz="800" dirty="0">
                <a:latin typeface="微软雅黑" panose="020B0503020204020204" pitchFamily="34" charset="-122"/>
                <a:ea typeface="微软雅黑" panose="020B0503020204020204" pitchFamily="34" charset="-122"/>
                <a:cs typeface="Calibri" panose="020F0502020204030204" pitchFamily="34" charset="0"/>
              </a:rPr>
              <a:t>① </a:t>
            </a:r>
            <a:r>
              <a:rPr lang="en-US" altLang="zh-CN" sz="800" dirty="0">
                <a:latin typeface="微软雅黑" panose="020B0503020204020204" pitchFamily="34" charset="-122"/>
                <a:ea typeface="微软雅黑" panose="020B0503020204020204" pitchFamily="34" charset="-122"/>
                <a:cs typeface="Calibri" panose="020F0502020204030204" pitchFamily="34" charset="0"/>
              </a:rPr>
              <a:t>SABCS: San Antonio Breast Cancer Symposium</a:t>
            </a:r>
            <a:r>
              <a:rPr lang="zh-CN" altLang="en-US" sz="800" dirty="0">
                <a:latin typeface="微软雅黑" panose="020B0503020204020204" pitchFamily="34" charset="-122"/>
                <a:ea typeface="微软雅黑" panose="020B0503020204020204" pitchFamily="34" charset="-122"/>
                <a:cs typeface="Calibri" panose="020F0502020204030204" pitchFamily="34" charset="0"/>
              </a:rPr>
              <a:t>；</a:t>
            </a:r>
            <a:r>
              <a:rPr lang="en-US" altLang="zh-CN" sz="800" dirty="0">
                <a:latin typeface="微软雅黑" panose="020B0503020204020204" pitchFamily="34" charset="-122"/>
                <a:ea typeface="微软雅黑" panose="020B0503020204020204" pitchFamily="34" charset="-122"/>
                <a:cs typeface="Calibri" panose="020F0502020204030204" pitchFamily="34" charset="0"/>
              </a:rPr>
              <a:t> ② ESMO BC: European society for medical oncology, Breast Cancer</a:t>
            </a:r>
            <a:endParaRPr lang="zh-CN" altLang="en-US" sz="800" dirty="0">
              <a:latin typeface="微软雅黑" panose="020B0503020204020204" pitchFamily="34" charset="-122"/>
              <a:ea typeface="微软雅黑" panose="020B0503020204020204" pitchFamily="34" charset="-122"/>
            </a:endParaRPr>
          </a:p>
        </p:txBody>
      </p:sp>
      <p:sp>
        <p:nvSpPr>
          <p:cNvPr id="26" name="矩形 25">
            <a:extLst>
              <a:ext uri="{FF2B5EF4-FFF2-40B4-BE49-F238E27FC236}">
                <a16:creationId xmlns:a16="http://schemas.microsoft.com/office/drawing/2014/main" id="{D33839A0-80AD-4C01-B82F-39172FD81F8E}"/>
              </a:ext>
            </a:extLst>
          </p:cNvPr>
          <p:cNvSpPr/>
          <p:nvPr/>
        </p:nvSpPr>
        <p:spPr bwMode="gray">
          <a:xfrm>
            <a:off x="8062623" y="2456953"/>
            <a:ext cx="3760109" cy="3860177"/>
          </a:xfrm>
          <a:prstGeom prst="rect">
            <a:avLst/>
          </a:prstGeom>
          <a:solidFill>
            <a:schemeClr val="bg1"/>
          </a:solidFill>
          <a:ln w="19050" cap="flat" cmpd="sng" algn="ctr">
            <a:solidFill>
              <a:srgbClr val="0070C0"/>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endPar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27" name="任意多边形: 形状 26">
            <a:extLst>
              <a:ext uri="{FF2B5EF4-FFF2-40B4-BE49-F238E27FC236}">
                <a16:creationId xmlns:a16="http://schemas.microsoft.com/office/drawing/2014/main" id="{EDCE6E5D-83F9-4EB7-86ED-D4F235D3B097}"/>
              </a:ext>
            </a:extLst>
          </p:cNvPr>
          <p:cNvSpPr/>
          <p:nvPr/>
        </p:nvSpPr>
        <p:spPr>
          <a:xfrm>
            <a:off x="8369867" y="1897172"/>
            <a:ext cx="3145620" cy="1119561"/>
          </a:xfrm>
          <a:custGeom>
            <a:avLst/>
            <a:gdLst>
              <a:gd name="connsiteX0" fmla="*/ 0 w 3183859"/>
              <a:gd name="connsiteY0" fmla="*/ 0 h 767775"/>
              <a:gd name="connsiteX1" fmla="*/ 3183859 w 3183859"/>
              <a:gd name="connsiteY1" fmla="*/ 0 h 767775"/>
              <a:gd name="connsiteX2" fmla="*/ 3183859 w 3183859"/>
              <a:gd name="connsiteY2" fmla="*/ 767775 h 767775"/>
              <a:gd name="connsiteX3" fmla="*/ 0 w 3183859"/>
              <a:gd name="connsiteY3" fmla="*/ 767775 h 767775"/>
              <a:gd name="connsiteX4" fmla="*/ 0 w 3183859"/>
              <a:gd name="connsiteY4" fmla="*/ 0 h 76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3859" h="767775">
                <a:moveTo>
                  <a:pt x="0" y="0"/>
                </a:moveTo>
                <a:lnTo>
                  <a:pt x="3183859" y="0"/>
                </a:lnTo>
                <a:lnTo>
                  <a:pt x="3183859" y="767775"/>
                </a:lnTo>
                <a:lnTo>
                  <a:pt x="0" y="767775"/>
                </a:lnTo>
                <a:lnTo>
                  <a:pt x="0" y="0"/>
                </a:lnTo>
                <a:close/>
              </a:path>
            </a:pathLst>
          </a:custGeom>
          <a:solidFill>
            <a:srgbClr val="0070C0"/>
          </a:solidFill>
          <a:ln w="12700" cap="flat" cmpd="sng" algn="ctr">
            <a:solidFill>
              <a:srgbClr val="0070C0"/>
            </a:solidFill>
            <a:prstDash val="solid"/>
            <a:miter lim="800000"/>
          </a:ln>
          <a:effectLst/>
        </p:spPr>
        <p:txBody>
          <a:bodyPr spcFirstLastPara="0" vert="horz" wrap="square" lIns="36000" tIns="81280" rIns="36000" bIns="81280" numCol="1" spcCol="1270" anchor="ctr" anchorCtr="0">
            <a:noAutofit/>
          </a:bodyPr>
          <a:lstStyle/>
          <a:p>
            <a:pPr marL="0" marR="0" lvl="0" indent="0" algn="ctr" defTabSz="889000" rtl="0" eaLnBrk="1" fontAlgn="auto" latinLnBrk="0" hangingPunct="1">
              <a:lnSpc>
                <a:spcPct val="100000"/>
              </a:lnSpc>
              <a:spcBef>
                <a:spcPct val="0"/>
              </a:spcBef>
              <a:spcAft>
                <a:spcPts val="0"/>
              </a:spcAft>
              <a:buClrTx/>
              <a:buSzTx/>
              <a:buFontTx/>
              <a:buNone/>
              <a:tabLst/>
              <a:defRPr/>
            </a:pPr>
            <a:r>
              <a:rPr lang="zh-CN" altLang="en-US" b="1" dirty="0">
                <a:solidFill>
                  <a:srgbClr val="FFFFFF"/>
                </a:solidFill>
                <a:latin typeface="微软雅黑" panose="020B0503020204020204" pitchFamily="34" charset="-122"/>
                <a:ea typeface="微软雅黑" panose="020B0503020204020204" pitchFamily="34" charset="-122"/>
                <a:cs typeface="Calibri" panose="020F0502020204030204" pitchFamily="34" charset="0"/>
              </a:rPr>
              <a:t>对</a:t>
            </a:r>
            <a:r>
              <a:rPr lang="zh-CN" altLang="en-US" sz="2400" b="1" dirty="0">
                <a:solidFill>
                  <a:schemeClr val="bg2"/>
                </a:solidFill>
                <a:latin typeface="微软雅黑" panose="020B0503020204020204" pitchFamily="34" charset="-122"/>
                <a:ea typeface="微软雅黑" panose="020B0503020204020204" pitchFamily="34" charset="-122"/>
                <a:cs typeface="Calibri" panose="020F0502020204030204" pitchFamily="34" charset="0"/>
              </a:rPr>
              <a:t>仅骨转移</a:t>
            </a:r>
            <a:r>
              <a:rPr lang="zh-CN" altLang="en-US" b="1" dirty="0">
                <a:solidFill>
                  <a:srgbClr val="FFFFFF"/>
                </a:solidFill>
                <a:latin typeface="微软雅黑" panose="020B0503020204020204" pitchFamily="34" charset="-122"/>
                <a:ea typeface="微软雅黑" panose="020B0503020204020204" pitchFamily="34" charset="-122"/>
                <a:cs typeface="Calibri" panose="020F0502020204030204" pitchFamily="34" charset="0"/>
              </a:rPr>
              <a:t>患者</a:t>
            </a:r>
            <a:r>
              <a:rPr kumimoji="0" lang="zh-CN" altLang="en-US"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rPr>
              <a:t>疗效</a:t>
            </a:r>
            <a:endParaRPr kumimoji="0" lang="en-US" altLang="zh-CN"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a:p>
            <a:pPr marL="0" marR="0" lvl="0" indent="0" algn="ctr" defTabSz="889000" rtl="0" eaLnBrk="1" fontAlgn="auto" latinLnBrk="0" hangingPunct="1">
              <a:lnSpc>
                <a:spcPct val="100000"/>
              </a:lnSpc>
              <a:spcBef>
                <a:spcPct val="0"/>
              </a:spcBef>
              <a:spcAft>
                <a:spcPts val="0"/>
              </a:spcAft>
              <a:buClrTx/>
              <a:buSzTx/>
              <a:buFontTx/>
              <a:buNone/>
              <a:tabLst/>
              <a:defRPr/>
            </a:pPr>
            <a:r>
              <a:rPr kumimoji="0" lang="zh-CN" altLang="en-US" sz="2400" b="1" i="0" u="none" strike="noStrike" kern="120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Calibri" panose="020F0502020204030204" pitchFamily="34" charset="0"/>
              </a:rPr>
              <a:t>优于</a:t>
            </a:r>
            <a:r>
              <a:rPr kumimoji="0" lang="zh-CN" altLang="en-US"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Calibri" panose="020F0502020204030204" pitchFamily="34" charset="0"/>
              </a:rPr>
              <a:t>目录内现有产品</a:t>
            </a:r>
            <a:endParaRPr kumimoji="0" lang="en-US" altLang="zh-CN" b="1" i="0" u="none" strike="noStrike" kern="1200" cap="none" spc="0" normalizeH="0" baseline="30000" noProof="0" dirty="0">
              <a:ln>
                <a:noFill/>
              </a:ln>
              <a:solidFill>
                <a:schemeClr val="bg1"/>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28" name="文本框 27">
            <a:extLst>
              <a:ext uri="{FF2B5EF4-FFF2-40B4-BE49-F238E27FC236}">
                <a16:creationId xmlns:a16="http://schemas.microsoft.com/office/drawing/2014/main" id="{2CF9D8FA-F7AE-4D49-9BB8-D38E38B2EC65}"/>
              </a:ext>
            </a:extLst>
          </p:cNvPr>
          <p:cNvSpPr txBox="1"/>
          <p:nvPr/>
        </p:nvSpPr>
        <p:spPr bwMode="gray">
          <a:xfrm>
            <a:off x="8205746" y="3104948"/>
            <a:ext cx="3424615" cy="263149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zh-CN" altLang="en-US" sz="1600" b="1" i="0" u="none" strike="noStrike" kern="12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Calibri" panose="020F0502020204030204" pitchFamily="34" charset="0"/>
              </a:rPr>
              <a:t>哌柏西利</a:t>
            </a:r>
            <a:r>
              <a:rPr kumimoji="0" lang="zh-CN" altLang="en-US" sz="1600" b="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Calibri" panose="020F0502020204030204" pitchFamily="34" charset="0"/>
              </a:rPr>
              <a:t>一线治疗仅骨转移患者获益显著，显著延长患者</a:t>
            </a:r>
            <a:r>
              <a:rPr kumimoji="0" lang="en-US" altLang="zh-CN" sz="1600" b="0" i="0" u="none" strike="noStrike" kern="1200" cap="none" spc="0" normalizeH="0" baseline="0" noProof="0" dirty="0" err="1">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Calibri" panose="020F0502020204030204" pitchFamily="34" charset="0"/>
              </a:rPr>
              <a:t>mPFS</a:t>
            </a:r>
            <a:r>
              <a:rPr kumimoji="0" lang="zh-CN" altLang="en-US" b="1" i="0" u="none" strike="noStrike" kern="12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Calibri" panose="020F0502020204030204" pitchFamily="34" charset="0"/>
              </a:rPr>
              <a:t>长达</a:t>
            </a:r>
            <a:r>
              <a:rPr kumimoji="0" lang="en-US" altLang="zh-CN" b="1" i="0" u="none" strike="noStrike" kern="12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Calibri" panose="020F0502020204030204" pitchFamily="34" charset="0"/>
              </a:rPr>
              <a:t>24</a:t>
            </a:r>
            <a:r>
              <a:rPr kumimoji="0" lang="zh-CN" altLang="en-US" b="1" i="0" u="none" strike="noStrike" kern="12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Calibri" panose="020F0502020204030204" pitchFamily="34" charset="0"/>
              </a:rPr>
              <a:t>个月</a:t>
            </a:r>
            <a:r>
              <a:rPr kumimoji="0" lang="zh-CN" altLang="en-US" sz="16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Calibri" panose="020F0502020204030204" pitchFamily="34" charset="0"/>
              </a:rPr>
              <a:t>（</a:t>
            </a:r>
            <a:r>
              <a:rPr kumimoji="0" lang="en-US" altLang="zh-CN" sz="16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Calibri" panose="020F0502020204030204" pitchFamily="34" charset="0"/>
              </a:rPr>
              <a:t>36.2 vs 11.2</a:t>
            </a:r>
            <a:r>
              <a:rPr kumimoji="0" lang="zh-CN" altLang="en-US" sz="16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Calibri" panose="020F0502020204030204" pitchFamily="34" charset="0"/>
              </a:rPr>
              <a:t>）</a:t>
            </a:r>
            <a:r>
              <a:rPr kumimoji="0" lang="zh-CN" altLang="en-US" sz="1200" b="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Calibri" panose="020F0502020204030204" pitchFamily="34" charset="0"/>
              </a:rPr>
              <a:t>，</a:t>
            </a:r>
            <a:r>
              <a:rPr kumimoji="0" lang="zh-CN" altLang="en-US" sz="1600" b="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Calibri" panose="020F0502020204030204" pitchFamily="34" charset="0"/>
              </a:rPr>
              <a:t>降低疾病进展风险</a:t>
            </a:r>
            <a:r>
              <a:rPr lang="zh-CN" altLang="en-US" b="1"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近</a:t>
            </a:r>
            <a:r>
              <a:rPr lang="en-US" altLang="zh-CN" b="1"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60%</a:t>
            </a:r>
            <a:r>
              <a:rPr lang="en-US" altLang="zh-CN" sz="1600" baseline="30000" dirty="0">
                <a:solidFill>
                  <a:srgbClr val="000000">
                    <a:lumMod val="75000"/>
                    <a:lumOff val="25000"/>
                  </a:srgbClr>
                </a:solidFill>
                <a:latin typeface="微软雅黑" panose="020B0503020204020204" pitchFamily="34" charset="-122"/>
                <a:ea typeface="微软雅黑" panose="020B0503020204020204" pitchFamily="34" charset="-122"/>
                <a:cs typeface="Calibri" panose="020F0502020204030204" pitchFamily="34" charset="0"/>
              </a:rPr>
              <a:t>14</a:t>
            </a:r>
            <a:r>
              <a:rPr lang="zh-CN" altLang="en-US" sz="1600" dirty="0">
                <a:solidFill>
                  <a:srgbClr val="000000">
                    <a:lumMod val="75000"/>
                    <a:lumOff val="25000"/>
                  </a:srgbClr>
                </a:solidFill>
                <a:latin typeface="微软雅黑" panose="020B0503020204020204" pitchFamily="34" charset="-122"/>
                <a:ea typeface="微软雅黑" panose="020B0503020204020204" pitchFamily="34" charset="-122"/>
                <a:cs typeface="Calibri" panose="020F0502020204030204" pitchFamily="34" charset="0"/>
              </a:rPr>
              <a:t>。且显著延长患者总生存，降低死亡风险</a:t>
            </a:r>
            <a:r>
              <a:rPr lang="en-US" altLang="zh-CN" sz="1600" dirty="0">
                <a:solidFill>
                  <a:srgbClr val="000000">
                    <a:lumMod val="75000"/>
                    <a:lumOff val="25000"/>
                  </a:srgbClr>
                </a:solidFill>
                <a:latin typeface="微软雅黑" panose="020B0503020204020204" pitchFamily="34" charset="-122"/>
                <a:ea typeface="微软雅黑" panose="020B0503020204020204" pitchFamily="34" charset="-122"/>
                <a:cs typeface="Calibri" panose="020F0502020204030204" pitchFamily="34" charset="0"/>
              </a:rPr>
              <a:t>37%</a:t>
            </a:r>
            <a:r>
              <a:rPr lang="zh-CN" altLang="en-US" sz="1600" dirty="0">
                <a:solidFill>
                  <a:srgbClr val="000000">
                    <a:lumMod val="75000"/>
                    <a:lumOff val="25000"/>
                  </a:srgbClr>
                </a:solidFill>
                <a:latin typeface="微软雅黑" panose="020B0503020204020204" pitchFamily="34" charset="-122"/>
                <a:ea typeface="微软雅黑" panose="020B0503020204020204" pitchFamily="34" charset="-122"/>
                <a:cs typeface="Calibri" panose="020F0502020204030204" pitchFamily="34" charset="0"/>
              </a:rPr>
              <a:t>。</a:t>
            </a:r>
            <a:endParaRPr lang="en-GB" altLang="zh-CN" sz="1600" dirty="0">
              <a:solidFill>
                <a:srgbClr val="FF0000"/>
              </a:solidFill>
              <a:latin typeface="微软雅黑" panose="020B0503020204020204" pitchFamily="34" charset="-122"/>
              <a:ea typeface="微软雅黑" panose="020B0503020204020204" pitchFamily="34" charset="-122"/>
              <a:cs typeface="Calibri" panose="020F0502020204030204" pitchFamily="34" charset="0"/>
            </a:endParaRPr>
          </a:p>
          <a:p>
            <a:pPr marL="285750" marR="0" lvl="0" indent="-285750" algn="l" defTabSz="914400" rtl="0" eaLnBrk="1" fontAlgn="auto" latinLnBrk="0" hangingPunct="1">
              <a:lnSpc>
                <a:spcPct val="100000"/>
              </a:lnSpc>
              <a:spcBef>
                <a:spcPts val="1800"/>
              </a:spcBef>
              <a:spcAft>
                <a:spcPts val="0"/>
              </a:spcAft>
              <a:buClrTx/>
              <a:buSzTx/>
              <a:buFont typeface="Wingdings" panose="05000000000000000000" pitchFamily="2" charset="2"/>
              <a:buChar char="Ø"/>
              <a:tabLst/>
              <a:defRPr/>
            </a:pPr>
            <a:r>
              <a:rPr lang="zh-CN" altLang="en-US" sz="1600" dirty="0">
                <a:latin typeface="微软雅黑" panose="020B0503020204020204" pitchFamily="34" charset="-122"/>
                <a:ea typeface="微软雅黑" panose="020B0503020204020204" pitchFamily="34" charset="-122"/>
                <a:cs typeface="Calibri" panose="020F0502020204030204" pitchFamily="34" charset="0"/>
              </a:rPr>
              <a:t>阿贝西利一线治疗仅骨转移患者</a:t>
            </a:r>
            <a:r>
              <a:rPr lang="en-US" altLang="zh-CN" sz="1600" b="1"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9</a:t>
            </a:r>
            <a:r>
              <a:rPr lang="zh-CN" altLang="en-US" sz="1600" b="1"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个月内疗效不及</a:t>
            </a:r>
            <a:r>
              <a:rPr lang="en-US" altLang="zh-CN" sz="1600" b="1"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AI</a:t>
            </a:r>
            <a:r>
              <a:rPr lang="zh-CN" altLang="en-US" sz="1600" b="1"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单药</a:t>
            </a:r>
            <a:r>
              <a:rPr lang="zh-CN" altLang="en-US" sz="1600" dirty="0">
                <a:latin typeface="微软雅黑" panose="020B0503020204020204" pitchFamily="34" charset="-122"/>
                <a:ea typeface="微软雅黑" panose="020B0503020204020204" pitchFamily="34" charset="-122"/>
                <a:cs typeface="Calibri" panose="020F0502020204030204" pitchFamily="34" charset="0"/>
              </a:rPr>
              <a:t>，</a:t>
            </a:r>
            <a:r>
              <a:rPr lang="en-US" altLang="zh-CN" sz="1600" dirty="0" err="1">
                <a:latin typeface="微软雅黑" panose="020B0503020204020204" pitchFamily="34" charset="-122"/>
                <a:ea typeface="微软雅黑" panose="020B0503020204020204" pitchFamily="34" charset="-122"/>
                <a:cs typeface="Calibri" panose="020F0502020204030204" pitchFamily="34" charset="0"/>
              </a:rPr>
              <a:t>mPFS</a:t>
            </a:r>
            <a:r>
              <a:rPr lang="zh-CN" altLang="en-US" sz="1600" dirty="0">
                <a:latin typeface="微软雅黑" panose="020B0503020204020204" pitchFamily="34" charset="-122"/>
                <a:ea typeface="微软雅黑" panose="020B0503020204020204" pitchFamily="34" charset="-122"/>
                <a:cs typeface="Calibri" panose="020F0502020204030204" pitchFamily="34" charset="0"/>
              </a:rPr>
              <a:t>延长</a:t>
            </a:r>
            <a:r>
              <a:rPr lang="zh-CN" altLang="en-US" b="1"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仅</a:t>
            </a:r>
            <a:r>
              <a:rPr lang="en-US" altLang="zh-CN" b="1"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12</a:t>
            </a:r>
            <a:r>
              <a:rPr lang="zh-CN" altLang="en-US" b="1"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个月</a:t>
            </a:r>
            <a:r>
              <a:rPr lang="en-US" altLang="zh-CN" sz="1200" baseline="30000" dirty="0">
                <a:latin typeface="微软雅黑" panose="020B0503020204020204" pitchFamily="34" charset="-122"/>
                <a:ea typeface="微软雅黑" panose="020B0503020204020204" pitchFamily="34" charset="-122"/>
                <a:cs typeface="Calibri" panose="020F0502020204030204" pitchFamily="34" charset="0"/>
              </a:rPr>
              <a:t>21</a:t>
            </a:r>
            <a:r>
              <a:rPr lang="zh-CN" altLang="en-US" sz="1200" dirty="0">
                <a:latin typeface="微软雅黑" panose="020B0503020204020204" pitchFamily="34" charset="-122"/>
                <a:ea typeface="微软雅黑" panose="020B0503020204020204" pitchFamily="34" charset="-122"/>
                <a:cs typeface="Calibri" panose="020F0502020204030204" pitchFamily="34" charset="0"/>
              </a:rPr>
              <a:t>。</a:t>
            </a:r>
            <a:endParaRPr lang="en-US" altLang="zh-CN" sz="1600" dirty="0">
              <a:latin typeface="微软雅黑" panose="020B0503020204020204" pitchFamily="34" charset="-122"/>
              <a:ea typeface="微软雅黑" panose="020B0503020204020204" pitchFamily="34" charset="-122"/>
              <a:cs typeface="Calibri" panose="020F0502020204030204" pitchFamily="34" charset="0"/>
            </a:endParaRPr>
          </a:p>
        </p:txBody>
      </p:sp>
    </p:spTree>
    <p:extLst>
      <p:ext uri="{BB962C8B-B14F-4D97-AF65-F5344CB8AC3E}">
        <p14:creationId xmlns:p14="http://schemas.microsoft.com/office/powerpoint/2010/main" val="1099521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DB82FDAE-EEE8-4FBF-84B1-EBAD0C4620E2}"/>
              </a:ext>
            </a:extLst>
          </p:cNvPr>
          <p:cNvGraphicFramePr>
            <a:graphicFrameLocks noChangeAspect="1"/>
          </p:cNvGraphicFramePr>
          <p:nvPr>
            <p:custDataLst>
              <p:tags r:id="rId1"/>
            </p:custDataLst>
            <p:extLst>
              <p:ext uri="{D42A27DB-BD31-4B8C-83A1-F6EECF244321}">
                <p14:modId xmlns:p14="http://schemas.microsoft.com/office/powerpoint/2010/main" val="41237960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16" imgH="416" progId="TCLayout.ActiveDocument.1">
                  <p:embed/>
                </p:oleObj>
              </mc:Choice>
              <mc:Fallback>
                <p:oleObj name="think-cell 幻灯片" r:id="rId3" imgW="416" imgH="416" progId="TCLayout.ActiveDocument.1">
                  <p:embed/>
                  <p:pic>
                    <p:nvPicPr>
                      <p:cNvPr id="3" name="对象 2" hidden="1">
                        <a:extLst>
                          <a:ext uri="{FF2B5EF4-FFF2-40B4-BE49-F238E27FC236}">
                            <a16:creationId xmlns:a16="http://schemas.microsoft.com/office/drawing/2014/main" id="{DB82FDAE-EEE8-4FBF-84B1-EBAD0C4620E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任意多边形: 形状 8">
            <a:extLst>
              <a:ext uri="{FF2B5EF4-FFF2-40B4-BE49-F238E27FC236}">
                <a16:creationId xmlns:a16="http://schemas.microsoft.com/office/drawing/2014/main" id="{2C36A385-084D-4453-957A-C564B7B343D5}"/>
              </a:ext>
            </a:extLst>
          </p:cNvPr>
          <p:cNvSpPr/>
          <p:nvPr/>
        </p:nvSpPr>
        <p:spPr>
          <a:xfrm>
            <a:off x="808522" y="5670988"/>
            <a:ext cx="5992811" cy="737168"/>
          </a:xfrm>
          <a:custGeom>
            <a:avLst/>
            <a:gdLst>
              <a:gd name="connsiteX0" fmla="*/ 0 w 3183859"/>
              <a:gd name="connsiteY0" fmla="*/ 0 h 767775"/>
              <a:gd name="connsiteX1" fmla="*/ 3183859 w 3183859"/>
              <a:gd name="connsiteY1" fmla="*/ 0 h 767775"/>
              <a:gd name="connsiteX2" fmla="*/ 3183859 w 3183859"/>
              <a:gd name="connsiteY2" fmla="*/ 767775 h 767775"/>
              <a:gd name="connsiteX3" fmla="*/ 0 w 3183859"/>
              <a:gd name="connsiteY3" fmla="*/ 767775 h 767775"/>
              <a:gd name="connsiteX4" fmla="*/ 0 w 3183859"/>
              <a:gd name="connsiteY4" fmla="*/ 0 h 76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3859" h="767775">
                <a:moveTo>
                  <a:pt x="0" y="0"/>
                </a:moveTo>
                <a:lnTo>
                  <a:pt x="3183859" y="0"/>
                </a:lnTo>
                <a:lnTo>
                  <a:pt x="3183859" y="767775"/>
                </a:lnTo>
                <a:lnTo>
                  <a:pt x="0" y="767775"/>
                </a:lnTo>
                <a:lnTo>
                  <a:pt x="0" y="0"/>
                </a:lnTo>
                <a:close/>
              </a:path>
            </a:pathLst>
          </a:custGeom>
          <a:solidFill>
            <a:schemeClr val="accent2">
              <a:lumMod val="20000"/>
              <a:lumOff val="80000"/>
              <a:alpha val="70000"/>
            </a:schemeClr>
          </a:solidFill>
          <a:ln w="12700" cap="flat" cmpd="sng" algn="ctr">
            <a:solidFill>
              <a:schemeClr val="accent2">
                <a:lumMod val="20000"/>
                <a:lumOff val="80000"/>
              </a:schemeClr>
            </a:solidFill>
            <a:prstDash val="solid"/>
            <a:miter lim="800000"/>
          </a:ln>
          <a:effectLst/>
        </p:spPr>
        <p:txBody>
          <a:bodyPr spcFirstLastPara="0" vert="horz" wrap="square" lIns="36000" tIns="81280" rIns="36000" bIns="81280" numCol="1" spcCol="1270" anchor="ctr" anchorCtr="0">
            <a:noAutofit/>
          </a:bodyPr>
          <a:lstStyle/>
          <a:p>
            <a:pPr marL="0" marR="0" lvl="0" indent="0" algn="ctr" defTabSz="889000" eaLnBrk="1" fontAlgn="auto" latinLnBrk="0" hangingPunct="1">
              <a:spcBef>
                <a:spcPct val="0"/>
              </a:spcBef>
              <a:buClrTx/>
              <a:buSzTx/>
              <a:buFontTx/>
              <a:buNone/>
              <a:tabLst/>
              <a:defRPr/>
            </a:pPr>
            <a:endParaRPr lang="en-US" altLang="zh-CN" sz="1600" b="1" baseline="30000" dirty="0">
              <a:solidFill>
                <a:schemeClr val="bg1"/>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10" name="任意多边形: 形状 9">
            <a:extLst>
              <a:ext uri="{FF2B5EF4-FFF2-40B4-BE49-F238E27FC236}">
                <a16:creationId xmlns:a16="http://schemas.microsoft.com/office/drawing/2014/main" id="{530ECA18-5417-4E32-9AA9-95025AF008D2}"/>
              </a:ext>
            </a:extLst>
          </p:cNvPr>
          <p:cNvSpPr/>
          <p:nvPr/>
        </p:nvSpPr>
        <p:spPr>
          <a:xfrm>
            <a:off x="808522" y="2023353"/>
            <a:ext cx="5992811" cy="1985240"/>
          </a:xfrm>
          <a:custGeom>
            <a:avLst/>
            <a:gdLst>
              <a:gd name="connsiteX0" fmla="*/ 0 w 3183859"/>
              <a:gd name="connsiteY0" fmla="*/ 0 h 767775"/>
              <a:gd name="connsiteX1" fmla="*/ 3183859 w 3183859"/>
              <a:gd name="connsiteY1" fmla="*/ 0 h 767775"/>
              <a:gd name="connsiteX2" fmla="*/ 3183859 w 3183859"/>
              <a:gd name="connsiteY2" fmla="*/ 767775 h 767775"/>
              <a:gd name="connsiteX3" fmla="*/ 0 w 3183859"/>
              <a:gd name="connsiteY3" fmla="*/ 767775 h 767775"/>
              <a:gd name="connsiteX4" fmla="*/ 0 w 3183859"/>
              <a:gd name="connsiteY4" fmla="*/ 0 h 76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3859" h="767775">
                <a:moveTo>
                  <a:pt x="0" y="0"/>
                </a:moveTo>
                <a:lnTo>
                  <a:pt x="3183859" y="0"/>
                </a:lnTo>
                <a:lnTo>
                  <a:pt x="3183859" y="767775"/>
                </a:lnTo>
                <a:lnTo>
                  <a:pt x="0" y="767775"/>
                </a:lnTo>
                <a:lnTo>
                  <a:pt x="0" y="0"/>
                </a:lnTo>
                <a:close/>
              </a:path>
            </a:pathLst>
          </a:custGeom>
          <a:solidFill>
            <a:schemeClr val="accent2">
              <a:lumMod val="20000"/>
              <a:lumOff val="80000"/>
              <a:alpha val="70000"/>
            </a:schemeClr>
          </a:solidFill>
          <a:ln w="12700" cap="flat" cmpd="sng" algn="ctr">
            <a:solidFill>
              <a:schemeClr val="accent2">
                <a:lumMod val="20000"/>
                <a:lumOff val="80000"/>
              </a:schemeClr>
            </a:solidFill>
            <a:prstDash val="solid"/>
            <a:miter lim="800000"/>
          </a:ln>
          <a:effectLst/>
        </p:spPr>
        <p:txBody>
          <a:bodyPr spcFirstLastPara="0" vert="horz" wrap="square" lIns="36000" tIns="81280" rIns="36000" bIns="81280" numCol="1" spcCol="1270" anchor="ctr" anchorCtr="0">
            <a:noAutofit/>
          </a:bodyPr>
          <a:lstStyle/>
          <a:p>
            <a:pPr marL="0" marR="0" lvl="0" indent="0" algn="ctr" defTabSz="889000" eaLnBrk="1" fontAlgn="auto" latinLnBrk="0" hangingPunct="1">
              <a:spcBef>
                <a:spcPct val="0"/>
              </a:spcBef>
              <a:buClrTx/>
              <a:buSzTx/>
              <a:buFontTx/>
              <a:buNone/>
              <a:tabLst/>
              <a:defRPr/>
            </a:pPr>
            <a:endParaRPr lang="en-US" altLang="zh-CN" sz="1600" b="1" baseline="30000" dirty="0">
              <a:solidFill>
                <a:schemeClr val="bg1"/>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11" name="任意多边形: 形状 10">
            <a:extLst>
              <a:ext uri="{FF2B5EF4-FFF2-40B4-BE49-F238E27FC236}">
                <a16:creationId xmlns:a16="http://schemas.microsoft.com/office/drawing/2014/main" id="{5F2553D5-D4E8-4EC0-9C7E-12A19FDD1C7B}"/>
              </a:ext>
            </a:extLst>
          </p:cNvPr>
          <p:cNvSpPr/>
          <p:nvPr/>
        </p:nvSpPr>
        <p:spPr>
          <a:xfrm>
            <a:off x="808522" y="4382711"/>
            <a:ext cx="5992811" cy="765921"/>
          </a:xfrm>
          <a:custGeom>
            <a:avLst/>
            <a:gdLst>
              <a:gd name="connsiteX0" fmla="*/ 0 w 3183859"/>
              <a:gd name="connsiteY0" fmla="*/ 0 h 767775"/>
              <a:gd name="connsiteX1" fmla="*/ 3183859 w 3183859"/>
              <a:gd name="connsiteY1" fmla="*/ 0 h 767775"/>
              <a:gd name="connsiteX2" fmla="*/ 3183859 w 3183859"/>
              <a:gd name="connsiteY2" fmla="*/ 767775 h 767775"/>
              <a:gd name="connsiteX3" fmla="*/ 0 w 3183859"/>
              <a:gd name="connsiteY3" fmla="*/ 767775 h 767775"/>
              <a:gd name="connsiteX4" fmla="*/ 0 w 3183859"/>
              <a:gd name="connsiteY4" fmla="*/ 0 h 76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3859" h="767775">
                <a:moveTo>
                  <a:pt x="0" y="0"/>
                </a:moveTo>
                <a:lnTo>
                  <a:pt x="3183859" y="0"/>
                </a:lnTo>
                <a:lnTo>
                  <a:pt x="3183859" y="767775"/>
                </a:lnTo>
                <a:lnTo>
                  <a:pt x="0" y="767775"/>
                </a:lnTo>
                <a:lnTo>
                  <a:pt x="0" y="0"/>
                </a:lnTo>
                <a:close/>
              </a:path>
            </a:pathLst>
          </a:custGeom>
          <a:solidFill>
            <a:schemeClr val="accent2">
              <a:lumMod val="20000"/>
              <a:lumOff val="80000"/>
              <a:alpha val="70000"/>
            </a:schemeClr>
          </a:solidFill>
          <a:ln w="12700" cap="flat" cmpd="sng" algn="ctr">
            <a:solidFill>
              <a:schemeClr val="accent2">
                <a:lumMod val="20000"/>
                <a:lumOff val="80000"/>
              </a:schemeClr>
            </a:solidFill>
            <a:prstDash val="solid"/>
            <a:miter lim="800000"/>
          </a:ln>
          <a:effectLst/>
        </p:spPr>
        <p:txBody>
          <a:bodyPr spcFirstLastPara="0" vert="horz" wrap="square" lIns="36000" tIns="81280" rIns="36000" bIns="81280" numCol="1" spcCol="1270" anchor="ctr" anchorCtr="0">
            <a:noAutofit/>
          </a:bodyPr>
          <a:lstStyle/>
          <a:p>
            <a:pPr marL="0" marR="0" lvl="0" indent="0" algn="ctr" defTabSz="889000" eaLnBrk="1" fontAlgn="auto" latinLnBrk="0" hangingPunct="1">
              <a:spcBef>
                <a:spcPct val="0"/>
              </a:spcBef>
              <a:buClrTx/>
              <a:buSzTx/>
              <a:buFontTx/>
              <a:buNone/>
              <a:tabLst/>
              <a:defRPr/>
            </a:pPr>
            <a:endParaRPr lang="en-US" altLang="zh-CN" sz="1600" b="1" baseline="30000" dirty="0">
              <a:solidFill>
                <a:schemeClr val="bg1"/>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12" name="标题 1">
            <a:extLst>
              <a:ext uri="{FF2B5EF4-FFF2-40B4-BE49-F238E27FC236}">
                <a16:creationId xmlns:a16="http://schemas.microsoft.com/office/drawing/2014/main" id="{3EE6B40F-0BB8-41C6-88E8-E439AD4B7A9F}"/>
              </a:ext>
            </a:extLst>
          </p:cNvPr>
          <p:cNvSpPr>
            <a:spLocks noGrp="1"/>
          </p:cNvSpPr>
          <p:nvPr>
            <p:ph type="title"/>
          </p:nvPr>
        </p:nvSpPr>
        <p:spPr>
          <a:xfrm>
            <a:off x="447992" y="489599"/>
            <a:ext cx="11292840" cy="850392"/>
          </a:xfrm>
        </p:spPr>
        <p:txBody>
          <a:bodyPr vert="horz"/>
          <a:lstStyle/>
          <a:p>
            <a:r>
              <a:rPr lang="en-US" altLang="zh-CN" sz="2800" b="1" dirty="0">
                <a:latin typeface="微软雅黑" panose="020B0503020204020204" pitchFamily="34" charset="-122"/>
                <a:ea typeface="微软雅黑" panose="020B0503020204020204" pitchFamily="34" charset="-122"/>
                <a:cs typeface="Calibri" panose="020F0502020204030204" pitchFamily="34" charset="0"/>
              </a:rPr>
              <a:t>5. </a:t>
            </a:r>
            <a:r>
              <a:rPr lang="zh-CN" altLang="en-US" sz="3200" b="1"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哌柏西利胶囊</a:t>
            </a:r>
            <a:r>
              <a:rPr lang="zh-CN" altLang="en-US" sz="2800" b="1" dirty="0">
                <a:solidFill>
                  <a:schemeClr val="accent2"/>
                </a:solidFill>
                <a:latin typeface="微软雅黑" panose="020B0503020204020204" pitchFamily="34" charset="-122"/>
                <a:ea typeface="微软雅黑" panose="020B0503020204020204" pitchFamily="34" charset="-122"/>
                <a:cs typeface="Calibri" panose="020F0502020204030204" pitchFamily="34" charset="0"/>
              </a:rPr>
              <a:t> </a:t>
            </a:r>
            <a:r>
              <a:rPr lang="zh-CN" altLang="en-US" sz="2800" b="1" dirty="0">
                <a:latin typeface="微软雅黑" panose="020B0503020204020204" pitchFamily="34" charset="-122"/>
                <a:ea typeface="微软雅黑" panose="020B0503020204020204" pitchFamily="34" charset="-122"/>
                <a:cs typeface="Calibri" panose="020F0502020204030204" pitchFamily="34" charset="0"/>
              </a:rPr>
              <a:t>创新性</a:t>
            </a:r>
          </a:p>
        </p:txBody>
      </p:sp>
      <p:sp>
        <p:nvSpPr>
          <p:cNvPr id="13" name="文本框 12">
            <a:extLst>
              <a:ext uri="{FF2B5EF4-FFF2-40B4-BE49-F238E27FC236}">
                <a16:creationId xmlns:a16="http://schemas.microsoft.com/office/drawing/2014/main" id="{01475204-2978-424D-977E-09E9B09D8C2C}"/>
              </a:ext>
            </a:extLst>
          </p:cNvPr>
          <p:cNvSpPr txBox="1"/>
          <p:nvPr/>
        </p:nvSpPr>
        <p:spPr bwMode="gray">
          <a:xfrm>
            <a:off x="808522" y="1055298"/>
            <a:ext cx="10944000" cy="669103"/>
          </a:xfrm>
          <a:prstGeom prst="rect">
            <a:avLst/>
          </a:prstGeom>
          <a:solidFill>
            <a:schemeClr val="accent2">
              <a:lumMod val="20000"/>
              <a:lumOff val="80000"/>
            </a:schemeClr>
          </a:solidFill>
          <a:ln>
            <a:solidFill>
              <a:schemeClr val="accent2"/>
            </a:solidFill>
          </a:ln>
        </p:spPr>
        <p:txBody>
          <a:bodyPr wrap="square" lIns="45720" tIns="45720" rIns="45720" bIns="45720" rtlCol="0">
            <a:noAutofit/>
          </a:bodyPr>
          <a:lstStyle/>
          <a:p>
            <a:pPr marL="171450" indent="-171450">
              <a:lnSpc>
                <a:spcPct val="90000"/>
              </a:lnSpc>
              <a:spcBef>
                <a:spcPts val="1000"/>
              </a:spcBef>
              <a:buFont typeface="Arial" panose="020B0604020202020204" pitchFamily="34" charset="0"/>
              <a:buChar char="•"/>
            </a:pPr>
            <a:r>
              <a:rPr lang="zh-CN" altLang="en-US" sz="2200" dirty="0">
                <a:latin typeface="微软雅黑" panose="020B0503020204020204" pitchFamily="34" charset="-122"/>
                <a:ea typeface="微软雅黑" panose="020B0503020204020204" pitchFamily="34" charset="-122"/>
                <a:cs typeface="Calibri" panose="020F0502020204030204" pitchFamily="34" charset="0"/>
              </a:rPr>
              <a:t>哌柏西利是</a:t>
            </a:r>
            <a:r>
              <a:rPr lang="zh-CN" altLang="en-US" sz="2200" b="1"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全球及中国首个</a:t>
            </a:r>
            <a:r>
              <a:rPr lang="en-US" altLang="zh-CN" sz="2200" dirty="0">
                <a:latin typeface="微软雅黑" panose="020B0503020204020204" pitchFamily="34" charset="-122"/>
                <a:ea typeface="微软雅黑" panose="020B0503020204020204" pitchFamily="34" charset="-122"/>
                <a:cs typeface="Calibri" panose="020F0502020204030204" pitchFamily="34" charset="0"/>
              </a:rPr>
              <a:t>CDK4/6</a:t>
            </a:r>
            <a:r>
              <a:rPr lang="zh-CN" altLang="en-US" sz="2200" dirty="0">
                <a:latin typeface="微软雅黑" panose="020B0503020204020204" pitchFamily="34" charset="-122"/>
                <a:ea typeface="微软雅黑" panose="020B0503020204020204" pitchFamily="34" charset="-122"/>
                <a:cs typeface="Calibri" panose="020F0502020204030204" pitchFamily="34" charset="0"/>
              </a:rPr>
              <a:t>抑制剂，</a:t>
            </a:r>
            <a:r>
              <a:rPr lang="zh-CN" altLang="en-US" sz="2200" b="1"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精准</a:t>
            </a:r>
            <a:r>
              <a:rPr lang="zh-CN" altLang="en-US" sz="2200" dirty="0">
                <a:latin typeface="微软雅黑" panose="020B0503020204020204" pitchFamily="34" charset="-122"/>
                <a:ea typeface="微软雅黑" panose="020B0503020204020204" pitchFamily="34" charset="-122"/>
                <a:cs typeface="Calibri" panose="020F0502020204030204" pitchFamily="34" charset="0"/>
              </a:rPr>
              <a:t>双靶向，</a:t>
            </a:r>
            <a:r>
              <a:rPr lang="zh-CN" altLang="en-US" sz="2200" b="1"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高选择性</a:t>
            </a:r>
            <a:r>
              <a:rPr lang="zh-CN" altLang="en-US" sz="2200" dirty="0">
                <a:latin typeface="微软雅黑" panose="020B0503020204020204" pitchFamily="34" charset="-122"/>
                <a:ea typeface="微软雅黑" panose="020B0503020204020204" pitchFamily="34" charset="-122"/>
                <a:cs typeface="Calibri" panose="020F0502020204030204" pitchFamily="34" charset="0"/>
              </a:rPr>
              <a:t>抑制肿瘤细胞增殖，创新机制实现患者</a:t>
            </a:r>
            <a:r>
              <a:rPr lang="zh-CN" altLang="en-US" sz="2200" b="1"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疗效、安全性全面获益</a:t>
            </a:r>
            <a:r>
              <a:rPr lang="zh-CN" altLang="en-US" sz="2200" dirty="0">
                <a:latin typeface="微软雅黑" panose="020B0503020204020204" pitchFamily="34" charset="-122"/>
                <a:ea typeface="微软雅黑" panose="020B0503020204020204" pitchFamily="34" charset="-122"/>
                <a:cs typeface="Calibri" panose="020F0502020204030204" pitchFamily="34" charset="0"/>
              </a:rPr>
              <a:t>，并</a:t>
            </a:r>
            <a:r>
              <a:rPr lang="zh-CN" altLang="en-US" sz="2200" b="1"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提高患者依从性</a:t>
            </a:r>
          </a:p>
        </p:txBody>
      </p:sp>
      <p:grpSp>
        <p:nvGrpSpPr>
          <p:cNvPr id="14" name="组合 13">
            <a:extLst>
              <a:ext uri="{FF2B5EF4-FFF2-40B4-BE49-F238E27FC236}">
                <a16:creationId xmlns:a16="http://schemas.microsoft.com/office/drawing/2014/main" id="{6E1843F3-4BAD-4AA3-B316-842E4281AAAE}"/>
              </a:ext>
            </a:extLst>
          </p:cNvPr>
          <p:cNvGrpSpPr/>
          <p:nvPr/>
        </p:nvGrpSpPr>
        <p:grpSpPr>
          <a:xfrm>
            <a:off x="1212792" y="2628822"/>
            <a:ext cx="5184271" cy="1307567"/>
            <a:chOff x="1062127" y="2985134"/>
            <a:chExt cx="5501368" cy="1387545"/>
          </a:xfrm>
        </p:grpSpPr>
        <p:grpSp>
          <p:nvGrpSpPr>
            <p:cNvPr id="15" name="组合 14">
              <a:extLst>
                <a:ext uri="{FF2B5EF4-FFF2-40B4-BE49-F238E27FC236}">
                  <a16:creationId xmlns:a16="http://schemas.microsoft.com/office/drawing/2014/main" id="{71542E7B-CB75-4443-9759-775CD11EB306}"/>
                </a:ext>
              </a:extLst>
            </p:cNvPr>
            <p:cNvGrpSpPr/>
            <p:nvPr/>
          </p:nvGrpSpPr>
          <p:grpSpPr>
            <a:xfrm>
              <a:off x="1062127" y="2985134"/>
              <a:ext cx="2616606" cy="1387545"/>
              <a:chOff x="4678040" y="2039469"/>
              <a:chExt cx="2616606" cy="1387545"/>
            </a:xfrm>
          </p:grpSpPr>
          <p:sp>
            <p:nvSpPr>
              <p:cNvPr id="27" name="矩形 26">
                <a:extLst>
                  <a:ext uri="{FF2B5EF4-FFF2-40B4-BE49-F238E27FC236}">
                    <a16:creationId xmlns:a16="http://schemas.microsoft.com/office/drawing/2014/main" id="{3DAF3904-B620-48C5-AFBA-94D1E202384A}"/>
                  </a:ext>
                </a:extLst>
              </p:cNvPr>
              <p:cNvSpPr/>
              <p:nvPr/>
            </p:nvSpPr>
            <p:spPr bwMode="gray">
              <a:xfrm>
                <a:off x="4678040" y="2228048"/>
                <a:ext cx="2616606" cy="1198966"/>
              </a:xfrm>
              <a:prstGeom prst="rect">
                <a:avLst/>
              </a:prstGeom>
              <a:noFill/>
              <a:ln w="19050" cap="flat" cmpd="sng" algn="ctr">
                <a:solidFill>
                  <a:srgbClr val="0070C0"/>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hangingPunct="0">
                  <a:spcAft>
                    <a:spcPts val="600"/>
                  </a:spcAft>
                </a:pPr>
                <a:endParaRPr lang="zh-CN" altLang="en-US" sz="1200" b="1" dirty="0">
                  <a:solidFill>
                    <a:schemeClr val="bg1"/>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8" name="矩形 27">
                <a:extLst>
                  <a:ext uri="{FF2B5EF4-FFF2-40B4-BE49-F238E27FC236}">
                    <a16:creationId xmlns:a16="http://schemas.microsoft.com/office/drawing/2014/main" id="{4677593B-1CC1-478F-9494-4FCB02F8C8A5}"/>
                  </a:ext>
                </a:extLst>
              </p:cNvPr>
              <p:cNvSpPr/>
              <p:nvPr/>
            </p:nvSpPr>
            <p:spPr>
              <a:xfrm>
                <a:off x="5402488" y="2039469"/>
                <a:ext cx="953854" cy="293942"/>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Calibri" panose="020F0502020204030204" pitchFamily="34" charset="0"/>
                  </a:rPr>
                  <a:t>哌柏西利</a:t>
                </a:r>
              </a:p>
            </p:txBody>
          </p:sp>
          <p:sp>
            <p:nvSpPr>
              <p:cNvPr id="29" name="椭圆 28">
                <a:extLst>
                  <a:ext uri="{FF2B5EF4-FFF2-40B4-BE49-F238E27FC236}">
                    <a16:creationId xmlns:a16="http://schemas.microsoft.com/office/drawing/2014/main" id="{F8DFD485-6B44-4895-85CC-A914E99BA443}"/>
                  </a:ext>
                </a:extLst>
              </p:cNvPr>
              <p:cNvSpPr/>
              <p:nvPr/>
            </p:nvSpPr>
            <p:spPr bwMode="gray">
              <a:xfrm>
                <a:off x="4895558" y="2401600"/>
                <a:ext cx="972000" cy="417838"/>
              </a:xfrm>
              <a:prstGeom prst="ellipse">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altLang="zh-CN" sz="1200" b="1" dirty="0">
                    <a:solidFill>
                      <a:srgbClr val="0047BB"/>
                    </a:solidFill>
                    <a:latin typeface="微软雅黑" panose="020B0503020204020204" pitchFamily="34" charset="-122"/>
                    <a:ea typeface="微软雅黑" panose="020B0503020204020204" pitchFamily="34" charset="-122"/>
                  </a:rPr>
                  <a:t>CDK4</a:t>
                </a:r>
                <a:endParaRPr lang="zh-CN" altLang="en-US" sz="1200" b="1" dirty="0">
                  <a:solidFill>
                    <a:srgbClr val="0047BB"/>
                  </a:solidFill>
                  <a:latin typeface="微软雅黑" panose="020B0503020204020204" pitchFamily="34" charset="-122"/>
                  <a:ea typeface="微软雅黑" panose="020B0503020204020204" pitchFamily="34" charset="-122"/>
                </a:endParaRPr>
              </a:p>
            </p:txBody>
          </p:sp>
          <p:sp>
            <p:nvSpPr>
              <p:cNvPr id="30" name="椭圆 29">
                <a:extLst>
                  <a:ext uri="{FF2B5EF4-FFF2-40B4-BE49-F238E27FC236}">
                    <a16:creationId xmlns:a16="http://schemas.microsoft.com/office/drawing/2014/main" id="{BE5F2A65-CE8B-4449-BFD5-8225A81F694D}"/>
                  </a:ext>
                </a:extLst>
              </p:cNvPr>
              <p:cNvSpPr/>
              <p:nvPr/>
            </p:nvSpPr>
            <p:spPr bwMode="gray">
              <a:xfrm>
                <a:off x="6169648" y="2401600"/>
                <a:ext cx="972000" cy="417838"/>
              </a:xfrm>
              <a:prstGeom prst="ellipse">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altLang="zh-CN" sz="1200" b="1" dirty="0">
                    <a:solidFill>
                      <a:srgbClr val="0047BB"/>
                    </a:solidFill>
                    <a:latin typeface="微软雅黑" panose="020B0503020204020204" pitchFamily="34" charset="-122"/>
                    <a:ea typeface="微软雅黑" panose="020B0503020204020204" pitchFamily="34" charset="-122"/>
                  </a:rPr>
                  <a:t>CDK6</a:t>
                </a:r>
                <a:endParaRPr lang="zh-CN" altLang="en-US" sz="1200" b="1" dirty="0">
                  <a:solidFill>
                    <a:srgbClr val="0047BB"/>
                  </a:solidFill>
                  <a:latin typeface="微软雅黑" panose="020B0503020204020204" pitchFamily="34" charset="-122"/>
                  <a:ea typeface="微软雅黑" panose="020B0503020204020204" pitchFamily="34" charset="-122"/>
                </a:endParaRPr>
              </a:p>
            </p:txBody>
          </p:sp>
          <p:pic>
            <p:nvPicPr>
              <p:cNvPr id="31" name="图形 30" descr="复选标记 纯色填充">
                <a:extLst>
                  <a:ext uri="{FF2B5EF4-FFF2-40B4-BE49-F238E27FC236}">
                    <a16:creationId xmlns:a16="http://schemas.microsoft.com/office/drawing/2014/main" id="{B5711E82-C149-4C27-B20B-9B121BADC3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26673" y="2291334"/>
                <a:ext cx="360000" cy="360000"/>
              </a:xfrm>
              <a:prstGeom prst="rect">
                <a:avLst/>
              </a:prstGeom>
            </p:spPr>
          </p:pic>
          <p:pic>
            <p:nvPicPr>
              <p:cNvPr id="32" name="图形 31" descr="复选标记 纯色填充">
                <a:extLst>
                  <a:ext uri="{FF2B5EF4-FFF2-40B4-BE49-F238E27FC236}">
                    <a16:creationId xmlns:a16="http://schemas.microsoft.com/office/drawing/2014/main" id="{3A319ED5-8F9D-4FDA-861C-C5F0A87881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96173" y="2265102"/>
                <a:ext cx="360000" cy="360000"/>
              </a:xfrm>
              <a:prstGeom prst="rect">
                <a:avLst/>
              </a:prstGeom>
            </p:spPr>
          </p:pic>
          <p:sp>
            <p:nvSpPr>
              <p:cNvPr id="33" name="椭圆 32">
                <a:extLst>
                  <a:ext uri="{FF2B5EF4-FFF2-40B4-BE49-F238E27FC236}">
                    <a16:creationId xmlns:a16="http://schemas.microsoft.com/office/drawing/2014/main" id="{423676EE-5F11-4ABD-875A-FD188468D4FF}"/>
                  </a:ext>
                </a:extLst>
              </p:cNvPr>
              <p:cNvSpPr/>
              <p:nvPr/>
            </p:nvSpPr>
            <p:spPr bwMode="gray">
              <a:xfrm>
                <a:off x="4958165" y="2912711"/>
                <a:ext cx="972000" cy="417838"/>
              </a:xfrm>
              <a:prstGeom prst="ellipse">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altLang="zh-CN" sz="1200" b="1" dirty="0">
                    <a:solidFill>
                      <a:schemeClr val="bg1">
                        <a:lumMod val="65000"/>
                      </a:schemeClr>
                    </a:solidFill>
                    <a:latin typeface="微软雅黑" panose="020B0503020204020204" pitchFamily="34" charset="-122"/>
                    <a:ea typeface="微软雅黑" panose="020B0503020204020204" pitchFamily="34" charset="-122"/>
                  </a:rPr>
                  <a:t>CDK9</a:t>
                </a:r>
                <a:endParaRPr lang="zh-CN" altLang="en-US" sz="1200" b="1" dirty="0">
                  <a:solidFill>
                    <a:schemeClr val="bg1">
                      <a:lumMod val="65000"/>
                    </a:schemeClr>
                  </a:solidFill>
                  <a:latin typeface="微软雅黑" panose="020B0503020204020204" pitchFamily="34" charset="-122"/>
                  <a:ea typeface="微软雅黑" panose="020B0503020204020204" pitchFamily="34" charset="-122"/>
                </a:endParaRPr>
              </a:p>
            </p:txBody>
          </p:sp>
          <p:pic>
            <p:nvPicPr>
              <p:cNvPr id="34" name="图形 33" descr="关闭 纯色填充">
                <a:extLst>
                  <a:ext uri="{FF2B5EF4-FFF2-40B4-BE49-F238E27FC236}">
                    <a16:creationId xmlns:a16="http://schemas.microsoft.com/office/drawing/2014/main" id="{3E3CD8BC-A76C-41B5-ACC4-D52189EBC61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91793" y="2973741"/>
                <a:ext cx="360000" cy="360000"/>
              </a:xfrm>
              <a:prstGeom prst="rect">
                <a:avLst/>
              </a:prstGeom>
            </p:spPr>
          </p:pic>
          <p:cxnSp>
            <p:nvCxnSpPr>
              <p:cNvPr id="35" name="直接箭头连接符 34">
                <a:extLst>
                  <a:ext uri="{FF2B5EF4-FFF2-40B4-BE49-F238E27FC236}">
                    <a16:creationId xmlns:a16="http://schemas.microsoft.com/office/drawing/2014/main" id="{D26DF6DB-1EFA-41F8-8327-9E8734EB968A}"/>
                  </a:ext>
                </a:extLst>
              </p:cNvPr>
              <p:cNvCxnSpPr/>
              <p:nvPr/>
            </p:nvCxnSpPr>
            <p:spPr bwMode="gray">
              <a:xfrm>
                <a:off x="5986343" y="3153741"/>
                <a:ext cx="183305" cy="0"/>
              </a:xfrm>
              <a:prstGeom prst="straightConnector1">
                <a:avLst/>
              </a:prstGeom>
              <a:noFill/>
              <a:ln w="12700" cap="rnd">
                <a:solidFill>
                  <a:schemeClr val="bg1">
                    <a:lumMod val="75000"/>
                  </a:schemeClr>
                </a:solidFill>
                <a:prstDash val="solid"/>
                <a:round/>
                <a:headEnd/>
                <a:tailEnd type="triangle"/>
              </a:ln>
              <a:effectLst/>
            </p:spPr>
          </p:cxnSp>
          <p:sp>
            <p:nvSpPr>
              <p:cNvPr id="36" name="矩形 35">
                <a:extLst>
                  <a:ext uri="{FF2B5EF4-FFF2-40B4-BE49-F238E27FC236}">
                    <a16:creationId xmlns:a16="http://schemas.microsoft.com/office/drawing/2014/main" id="{69146AA5-AFEC-40AC-93F2-D5ADA22D155D}"/>
                  </a:ext>
                </a:extLst>
              </p:cNvPr>
              <p:cNvSpPr/>
              <p:nvPr/>
            </p:nvSpPr>
            <p:spPr>
              <a:xfrm>
                <a:off x="6187794" y="2869047"/>
                <a:ext cx="953854" cy="489903"/>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Calibri" panose="020F0502020204030204" pitchFamily="34" charset="0"/>
                  </a:rPr>
                  <a:t>不会引起肠道毒性</a:t>
                </a:r>
              </a:p>
            </p:txBody>
          </p:sp>
        </p:grpSp>
        <p:grpSp>
          <p:nvGrpSpPr>
            <p:cNvPr id="16" name="组合 15">
              <a:extLst>
                <a:ext uri="{FF2B5EF4-FFF2-40B4-BE49-F238E27FC236}">
                  <a16:creationId xmlns:a16="http://schemas.microsoft.com/office/drawing/2014/main" id="{D66AC4E1-7EEC-482C-9D78-0C2CDC948506}"/>
                </a:ext>
              </a:extLst>
            </p:cNvPr>
            <p:cNvGrpSpPr/>
            <p:nvPr/>
          </p:nvGrpSpPr>
          <p:grpSpPr>
            <a:xfrm>
              <a:off x="3946889" y="2985134"/>
              <a:ext cx="2616606" cy="1387545"/>
              <a:chOff x="4678040" y="3515020"/>
              <a:chExt cx="2616606" cy="1387545"/>
            </a:xfrm>
          </p:grpSpPr>
          <p:sp>
            <p:nvSpPr>
              <p:cNvPr id="17" name="矩形 16">
                <a:extLst>
                  <a:ext uri="{FF2B5EF4-FFF2-40B4-BE49-F238E27FC236}">
                    <a16:creationId xmlns:a16="http://schemas.microsoft.com/office/drawing/2014/main" id="{39305062-12AF-4D49-85E3-334C94797D93}"/>
                  </a:ext>
                </a:extLst>
              </p:cNvPr>
              <p:cNvSpPr/>
              <p:nvPr/>
            </p:nvSpPr>
            <p:spPr bwMode="gray">
              <a:xfrm>
                <a:off x="4678040" y="3703599"/>
                <a:ext cx="2616606" cy="1198966"/>
              </a:xfrm>
              <a:prstGeom prst="rect">
                <a:avLst/>
              </a:prstGeom>
              <a:noFill/>
              <a:ln w="19050" cap="flat" cmpd="sng" algn="ctr">
                <a:solidFill>
                  <a:schemeClr val="bg1">
                    <a:lumMod val="6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hangingPunct="0">
                  <a:spcAft>
                    <a:spcPts val="600"/>
                  </a:spcAft>
                </a:pPr>
                <a:endParaRPr lang="zh-CN" altLang="en-US" sz="1200" b="1" dirty="0">
                  <a:solidFill>
                    <a:schemeClr val="bg1"/>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18" name="矩形 17">
                <a:extLst>
                  <a:ext uri="{FF2B5EF4-FFF2-40B4-BE49-F238E27FC236}">
                    <a16:creationId xmlns:a16="http://schemas.microsoft.com/office/drawing/2014/main" id="{604ACE05-2227-42D0-9849-69CCE575A5AE}"/>
                  </a:ext>
                </a:extLst>
              </p:cNvPr>
              <p:cNvSpPr/>
              <p:nvPr/>
            </p:nvSpPr>
            <p:spPr>
              <a:xfrm>
                <a:off x="5402488" y="3515020"/>
                <a:ext cx="953854" cy="293942"/>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1"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阿贝</a:t>
                </a:r>
                <a:r>
                  <a:rPr kumimoji="0" lang="zh-CN" altLang="en-US" sz="1200" b="1" i="0" u="none" strike="noStrike" kern="12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Calibri" panose="020F0502020204030204" pitchFamily="34" charset="0"/>
                  </a:rPr>
                  <a:t>西利</a:t>
                </a:r>
              </a:p>
            </p:txBody>
          </p:sp>
          <p:sp>
            <p:nvSpPr>
              <p:cNvPr id="19" name="椭圆 18">
                <a:extLst>
                  <a:ext uri="{FF2B5EF4-FFF2-40B4-BE49-F238E27FC236}">
                    <a16:creationId xmlns:a16="http://schemas.microsoft.com/office/drawing/2014/main" id="{08F02F31-A165-4E0F-887D-2E5DCB1CC7F8}"/>
                  </a:ext>
                </a:extLst>
              </p:cNvPr>
              <p:cNvSpPr/>
              <p:nvPr/>
            </p:nvSpPr>
            <p:spPr bwMode="gray">
              <a:xfrm>
                <a:off x="4895558" y="3877151"/>
                <a:ext cx="972000" cy="417838"/>
              </a:xfrm>
              <a:prstGeom prst="ellipse">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altLang="zh-CN" sz="1200" b="1" dirty="0">
                    <a:solidFill>
                      <a:srgbClr val="0047BB"/>
                    </a:solidFill>
                    <a:latin typeface="微软雅黑" panose="020B0503020204020204" pitchFamily="34" charset="-122"/>
                    <a:ea typeface="微软雅黑" panose="020B0503020204020204" pitchFamily="34" charset="-122"/>
                  </a:rPr>
                  <a:t>CDK4</a:t>
                </a:r>
                <a:endParaRPr lang="zh-CN" altLang="en-US" sz="1200" b="1" dirty="0">
                  <a:solidFill>
                    <a:srgbClr val="0047BB"/>
                  </a:solidFill>
                  <a:latin typeface="微软雅黑" panose="020B0503020204020204" pitchFamily="34" charset="-122"/>
                  <a:ea typeface="微软雅黑" panose="020B0503020204020204" pitchFamily="34" charset="-122"/>
                </a:endParaRPr>
              </a:p>
            </p:txBody>
          </p:sp>
          <p:sp>
            <p:nvSpPr>
              <p:cNvPr id="20" name="椭圆 19">
                <a:extLst>
                  <a:ext uri="{FF2B5EF4-FFF2-40B4-BE49-F238E27FC236}">
                    <a16:creationId xmlns:a16="http://schemas.microsoft.com/office/drawing/2014/main" id="{265E1E66-D6CD-4D55-A205-768A45FA6BAF}"/>
                  </a:ext>
                </a:extLst>
              </p:cNvPr>
              <p:cNvSpPr/>
              <p:nvPr/>
            </p:nvSpPr>
            <p:spPr bwMode="gray">
              <a:xfrm>
                <a:off x="6169648" y="3877151"/>
                <a:ext cx="972000" cy="417838"/>
              </a:xfrm>
              <a:prstGeom prst="ellipse">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altLang="zh-CN" sz="1200" b="1" dirty="0">
                    <a:solidFill>
                      <a:srgbClr val="0047BB"/>
                    </a:solidFill>
                    <a:latin typeface="微软雅黑" panose="020B0503020204020204" pitchFamily="34" charset="-122"/>
                    <a:ea typeface="微软雅黑" panose="020B0503020204020204" pitchFamily="34" charset="-122"/>
                  </a:rPr>
                  <a:t>CDK6</a:t>
                </a:r>
                <a:endParaRPr lang="zh-CN" altLang="en-US" sz="1200" b="1" dirty="0">
                  <a:solidFill>
                    <a:srgbClr val="0047BB"/>
                  </a:solidFill>
                  <a:latin typeface="微软雅黑" panose="020B0503020204020204" pitchFamily="34" charset="-122"/>
                  <a:ea typeface="微软雅黑" panose="020B0503020204020204" pitchFamily="34" charset="-122"/>
                </a:endParaRPr>
              </a:p>
            </p:txBody>
          </p:sp>
          <p:pic>
            <p:nvPicPr>
              <p:cNvPr id="21" name="图形 20" descr="复选标记 纯色填充">
                <a:extLst>
                  <a:ext uri="{FF2B5EF4-FFF2-40B4-BE49-F238E27FC236}">
                    <a16:creationId xmlns:a16="http://schemas.microsoft.com/office/drawing/2014/main" id="{D9A8677D-F940-47B6-8F56-490634A3711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26673" y="3766885"/>
                <a:ext cx="360000" cy="360000"/>
              </a:xfrm>
              <a:prstGeom prst="rect">
                <a:avLst/>
              </a:prstGeom>
            </p:spPr>
          </p:pic>
          <p:pic>
            <p:nvPicPr>
              <p:cNvPr id="22" name="图形 21" descr="复选标记 纯色填充">
                <a:extLst>
                  <a:ext uri="{FF2B5EF4-FFF2-40B4-BE49-F238E27FC236}">
                    <a16:creationId xmlns:a16="http://schemas.microsoft.com/office/drawing/2014/main" id="{C1EECF38-3225-41B8-9D88-A1BBA9351F5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96173" y="3740653"/>
                <a:ext cx="360000" cy="360000"/>
              </a:xfrm>
              <a:prstGeom prst="rect">
                <a:avLst/>
              </a:prstGeom>
            </p:spPr>
          </p:pic>
          <p:sp>
            <p:nvSpPr>
              <p:cNvPr id="23" name="椭圆 22">
                <a:extLst>
                  <a:ext uri="{FF2B5EF4-FFF2-40B4-BE49-F238E27FC236}">
                    <a16:creationId xmlns:a16="http://schemas.microsoft.com/office/drawing/2014/main" id="{A8E7FDA5-617B-49E3-A45B-1F2DA41F97F6}"/>
                  </a:ext>
                </a:extLst>
              </p:cNvPr>
              <p:cNvSpPr/>
              <p:nvPr/>
            </p:nvSpPr>
            <p:spPr bwMode="gray">
              <a:xfrm>
                <a:off x="4958165" y="4388262"/>
                <a:ext cx="972000" cy="417838"/>
              </a:xfrm>
              <a:prstGeom prst="ellipse">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altLang="zh-CN" sz="1200" b="1" dirty="0">
                    <a:solidFill>
                      <a:schemeClr val="bg1">
                        <a:lumMod val="65000"/>
                      </a:schemeClr>
                    </a:solidFill>
                    <a:latin typeface="微软雅黑" panose="020B0503020204020204" pitchFamily="34" charset="-122"/>
                    <a:ea typeface="微软雅黑" panose="020B0503020204020204" pitchFamily="34" charset="-122"/>
                  </a:rPr>
                  <a:t>CDK9</a:t>
                </a:r>
                <a:endParaRPr lang="zh-CN" altLang="en-US" sz="1200" b="1" dirty="0">
                  <a:solidFill>
                    <a:schemeClr val="bg1">
                      <a:lumMod val="65000"/>
                    </a:schemeClr>
                  </a:solidFill>
                  <a:latin typeface="微软雅黑" panose="020B0503020204020204" pitchFamily="34" charset="-122"/>
                  <a:ea typeface="微软雅黑" panose="020B0503020204020204" pitchFamily="34" charset="-122"/>
                </a:endParaRPr>
              </a:p>
            </p:txBody>
          </p:sp>
          <p:pic>
            <p:nvPicPr>
              <p:cNvPr id="24" name="图形 23" descr="复选标记 纯色填充">
                <a:extLst>
                  <a:ext uri="{FF2B5EF4-FFF2-40B4-BE49-F238E27FC236}">
                    <a16:creationId xmlns:a16="http://schemas.microsoft.com/office/drawing/2014/main" id="{B3D09463-5609-47AD-AEC9-9C964EE85AE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791793" y="4426212"/>
                <a:ext cx="360000" cy="360000"/>
              </a:xfrm>
              <a:prstGeom prst="rect">
                <a:avLst/>
              </a:prstGeom>
            </p:spPr>
          </p:pic>
          <p:cxnSp>
            <p:nvCxnSpPr>
              <p:cNvPr id="25" name="直接箭头连接符 24">
                <a:extLst>
                  <a:ext uri="{FF2B5EF4-FFF2-40B4-BE49-F238E27FC236}">
                    <a16:creationId xmlns:a16="http://schemas.microsoft.com/office/drawing/2014/main" id="{4B015E7F-3127-419D-89CF-1C58461F0D4F}"/>
                  </a:ext>
                </a:extLst>
              </p:cNvPr>
              <p:cNvCxnSpPr/>
              <p:nvPr/>
            </p:nvCxnSpPr>
            <p:spPr bwMode="gray">
              <a:xfrm>
                <a:off x="5986343" y="4629296"/>
                <a:ext cx="183305" cy="0"/>
              </a:xfrm>
              <a:prstGeom prst="straightConnector1">
                <a:avLst/>
              </a:prstGeom>
              <a:noFill/>
              <a:ln w="12700" cap="rnd">
                <a:solidFill>
                  <a:schemeClr val="bg1">
                    <a:lumMod val="75000"/>
                  </a:schemeClr>
                </a:solidFill>
                <a:prstDash val="solid"/>
                <a:round/>
                <a:headEnd/>
                <a:tailEnd type="triangle"/>
              </a:ln>
              <a:effectLst/>
            </p:spPr>
          </p:cxnSp>
          <p:sp>
            <p:nvSpPr>
              <p:cNvPr id="26" name="矩形 25">
                <a:extLst>
                  <a:ext uri="{FF2B5EF4-FFF2-40B4-BE49-F238E27FC236}">
                    <a16:creationId xmlns:a16="http://schemas.microsoft.com/office/drawing/2014/main" id="{71984430-58A7-4098-BF50-2735AD9B5CCE}"/>
                  </a:ext>
                </a:extLst>
              </p:cNvPr>
              <p:cNvSpPr/>
              <p:nvPr/>
            </p:nvSpPr>
            <p:spPr>
              <a:xfrm>
                <a:off x="6187792" y="4344602"/>
                <a:ext cx="1059534" cy="489903"/>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1"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具有一定</a:t>
                </a:r>
                <a:r>
                  <a:rPr kumimoji="0" lang="zh-CN" altLang="en-US" sz="1200" b="1" i="0" u="none" strike="noStrike" kern="12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Calibri" panose="020F0502020204030204" pitchFamily="34" charset="0"/>
                  </a:rPr>
                  <a:t>肠道毒性</a:t>
                </a:r>
                <a:r>
                  <a:rPr kumimoji="0" lang="en-US" altLang="zh-CN" sz="1200" b="1" i="0" u="none" strike="noStrike" kern="1200" cap="none" spc="0" normalizeH="0" baseline="30000" noProof="0" dirty="0">
                    <a:ln>
                      <a:noFill/>
                    </a:ln>
                    <a:solidFill>
                      <a:srgbClr val="0047BB"/>
                    </a:solidFill>
                    <a:effectLst/>
                    <a:uLnTx/>
                    <a:uFillTx/>
                    <a:latin typeface="微软雅黑" panose="020B0503020204020204" pitchFamily="34" charset="-122"/>
                    <a:ea typeface="微软雅黑" panose="020B0503020204020204" pitchFamily="34" charset="-122"/>
                    <a:cs typeface="Calibri" panose="020F0502020204030204" pitchFamily="34" charset="0"/>
                  </a:rPr>
                  <a:t>22</a:t>
                </a:r>
                <a:endParaRPr kumimoji="0" lang="zh-CN" altLang="en-US" sz="1200" b="1" i="0" u="none" strike="noStrike" kern="12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grpSp>
      </p:grpSp>
      <p:sp>
        <p:nvSpPr>
          <p:cNvPr id="38" name="任意多边形: 形状 37">
            <a:extLst>
              <a:ext uri="{FF2B5EF4-FFF2-40B4-BE49-F238E27FC236}">
                <a16:creationId xmlns:a16="http://schemas.microsoft.com/office/drawing/2014/main" id="{FAEAE57C-8CF6-45DB-A2C1-46CDFE8E3EBC}"/>
              </a:ext>
            </a:extLst>
          </p:cNvPr>
          <p:cNvSpPr/>
          <p:nvPr/>
        </p:nvSpPr>
        <p:spPr>
          <a:xfrm>
            <a:off x="3023537" y="1886846"/>
            <a:ext cx="1522002" cy="360000"/>
          </a:xfrm>
          <a:custGeom>
            <a:avLst/>
            <a:gdLst>
              <a:gd name="connsiteX0" fmla="*/ 0 w 3183859"/>
              <a:gd name="connsiteY0" fmla="*/ 0 h 767775"/>
              <a:gd name="connsiteX1" fmla="*/ 3183859 w 3183859"/>
              <a:gd name="connsiteY1" fmla="*/ 0 h 767775"/>
              <a:gd name="connsiteX2" fmla="*/ 3183859 w 3183859"/>
              <a:gd name="connsiteY2" fmla="*/ 767775 h 767775"/>
              <a:gd name="connsiteX3" fmla="*/ 0 w 3183859"/>
              <a:gd name="connsiteY3" fmla="*/ 767775 h 767775"/>
              <a:gd name="connsiteX4" fmla="*/ 0 w 3183859"/>
              <a:gd name="connsiteY4" fmla="*/ 0 h 76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3859" h="767775">
                <a:moveTo>
                  <a:pt x="0" y="0"/>
                </a:moveTo>
                <a:lnTo>
                  <a:pt x="3183859" y="0"/>
                </a:lnTo>
                <a:lnTo>
                  <a:pt x="3183859" y="767775"/>
                </a:lnTo>
                <a:lnTo>
                  <a:pt x="0" y="767775"/>
                </a:lnTo>
                <a:lnTo>
                  <a:pt x="0" y="0"/>
                </a:lnTo>
                <a:close/>
              </a:path>
            </a:pathLst>
          </a:custGeom>
          <a:solidFill>
            <a:srgbClr val="0070C0"/>
          </a:solidFill>
          <a:ln w="12700" cap="flat" cmpd="sng" algn="ctr">
            <a:solidFill>
              <a:srgbClr val="0070C0"/>
            </a:solidFill>
            <a:prstDash val="solid"/>
            <a:miter lim="800000"/>
          </a:ln>
          <a:effectLst/>
        </p:spPr>
        <p:txBody>
          <a:bodyPr spcFirstLastPara="0" vert="horz" wrap="square" lIns="36000" tIns="81280" rIns="36000" bIns="81280" numCol="1" spcCol="1270" anchor="ctr" anchorCtr="0">
            <a:noAutofit/>
          </a:bodyPr>
          <a:lstStyle/>
          <a:p>
            <a:pPr marL="0" marR="0" lvl="0" indent="0" algn="ctr" defTabSz="889000" eaLnBrk="1" fontAlgn="auto" latinLnBrk="0" hangingPunct="1">
              <a:spcBef>
                <a:spcPct val="0"/>
              </a:spcBef>
              <a:buClrTx/>
              <a:buSzTx/>
              <a:buFontTx/>
              <a:buNone/>
              <a:tabLst/>
              <a:defRPr/>
            </a:pPr>
            <a:r>
              <a:rPr lang="zh-CN" altLang="en-US" sz="1600" b="1"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高选择性</a:t>
            </a:r>
            <a:endParaRPr lang="zh-CN" altLang="en-US" sz="1400" b="1" dirty="0">
              <a:solidFill>
                <a:schemeClr val="bg1"/>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39" name="任意多边形: 形状 38">
            <a:extLst>
              <a:ext uri="{FF2B5EF4-FFF2-40B4-BE49-F238E27FC236}">
                <a16:creationId xmlns:a16="http://schemas.microsoft.com/office/drawing/2014/main" id="{C83AA3B5-2C59-480E-86FC-60E5EF9DA1C7}"/>
              </a:ext>
            </a:extLst>
          </p:cNvPr>
          <p:cNvSpPr/>
          <p:nvPr/>
        </p:nvSpPr>
        <p:spPr>
          <a:xfrm>
            <a:off x="3023537" y="4246164"/>
            <a:ext cx="1522002" cy="360000"/>
          </a:xfrm>
          <a:custGeom>
            <a:avLst/>
            <a:gdLst>
              <a:gd name="connsiteX0" fmla="*/ 0 w 3183859"/>
              <a:gd name="connsiteY0" fmla="*/ 0 h 767775"/>
              <a:gd name="connsiteX1" fmla="*/ 3183859 w 3183859"/>
              <a:gd name="connsiteY1" fmla="*/ 0 h 767775"/>
              <a:gd name="connsiteX2" fmla="*/ 3183859 w 3183859"/>
              <a:gd name="connsiteY2" fmla="*/ 767775 h 767775"/>
              <a:gd name="connsiteX3" fmla="*/ 0 w 3183859"/>
              <a:gd name="connsiteY3" fmla="*/ 767775 h 767775"/>
              <a:gd name="connsiteX4" fmla="*/ 0 w 3183859"/>
              <a:gd name="connsiteY4" fmla="*/ 0 h 76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3859" h="767775">
                <a:moveTo>
                  <a:pt x="0" y="0"/>
                </a:moveTo>
                <a:lnTo>
                  <a:pt x="3183859" y="0"/>
                </a:lnTo>
                <a:lnTo>
                  <a:pt x="3183859" y="767775"/>
                </a:lnTo>
                <a:lnTo>
                  <a:pt x="0" y="767775"/>
                </a:lnTo>
                <a:lnTo>
                  <a:pt x="0" y="0"/>
                </a:lnTo>
                <a:close/>
              </a:path>
            </a:pathLst>
          </a:custGeom>
          <a:solidFill>
            <a:srgbClr val="0070C0"/>
          </a:solidFill>
          <a:ln w="12700" cap="flat" cmpd="sng" algn="ctr">
            <a:solidFill>
              <a:srgbClr val="0070C0"/>
            </a:solidFill>
            <a:prstDash val="solid"/>
            <a:miter lim="800000"/>
          </a:ln>
          <a:effectLst/>
        </p:spPr>
        <p:txBody>
          <a:bodyPr spcFirstLastPara="0" vert="horz" wrap="square" lIns="36000" tIns="81280" rIns="36000" bIns="81280" numCol="1" spcCol="1270" anchor="ctr" anchorCtr="0">
            <a:noAutofit/>
          </a:bodyPr>
          <a:lstStyle/>
          <a:p>
            <a:pPr marL="0" marR="0" lvl="0" indent="0" algn="ctr" defTabSz="889000" eaLnBrk="1" fontAlgn="auto" latinLnBrk="0" hangingPunct="1">
              <a:spcBef>
                <a:spcPct val="0"/>
              </a:spcBef>
              <a:buClrTx/>
              <a:buSzTx/>
              <a:buFontTx/>
              <a:buNone/>
              <a:tabLst/>
              <a:defRPr/>
            </a:pPr>
            <a:r>
              <a:rPr lang="zh-CN" altLang="en-US" sz="1600" b="1"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高亲和力</a:t>
            </a:r>
            <a:endParaRPr lang="zh-CN" altLang="en-US" sz="1400" b="1" dirty="0">
              <a:solidFill>
                <a:schemeClr val="bg1"/>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40" name="矩形 39">
            <a:extLst>
              <a:ext uri="{FF2B5EF4-FFF2-40B4-BE49-F238E27FC236}">
                <a16:creationId xmlns:a16="http://schemas.microsoft.com/office/drawing/2014/main" id="{17217181-FF5D-4911-9E8F-3C602E3DFDC2}"/>
              </a:ext>
            </a:extLst>
          </p:cNvPr>
          <p:cNvSpPr/>
          <p:nvPr/>
        </p:nvSpPr>
        <p:spPr>
          <a:xfrm>
            <a:off x="1409302" y="2293193"/>
            <a:ext cx="4807015" cy="338554"/>
          </a:xfrm>
          <a:prstGeom prst="rect">
            <a:avLst/>
          </a:prstGeom>
        </p:spPr>
        <p:txBody>
          <a:bodyPr wrap="square">
            <a:spAutoFit/>
          </a:bodyPr>
          <a:lstStyle/>
          <a:p>
            <a:pPr lvl="0" algn="ctr">
              <a:spcBef>
                <a:spcPts val="600"/>
              </a:spcBef>
              <a:defRPr/>
            </a:pPr>
            <a:r>
              <a:rPr lang="zh-CN" altLang="en-US" sz="16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精准靶向</a:t>
            </a:r>
            <a:r>
              <a:rPr lang="en-US" altLang="zh-CN" sz="16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CDK4</a:t>
            </a:r>
            <a:r>
              <a:rPr lang="zh-CN" altLang="en-US" sz="16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和</a:t>
            </a:r>
            <a:r>
              <a:rPr lang="en-US" altLang="zh-CN" sz="16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CDK6</a:t>
            </a:r>
            <a:r>
              <a:rPr lang="zh-CN" altLang="en-US" sz="1600" b="1" kern="0" dirty="0">
                <a:solidFill>
                  <a:srgbClr val="0070C0"/>
                </a:solidFill>
                <a:latin typeface="微软雅黑" panose="020B0503020204020204" pitchFamily="34" charset="-122"/>
                <a:ea typeface="微软雅黑" panose="020B0503020204020204" pitchFamily="34" charset="-122"/>
                <a:cs typeface="Calibri" panose="020F0502020204030204" pitchFamily="34" charset="0"/>
              </a:rPr>
              <a:t>，</a:t>
            </a:r>
            <a:r>
              <a:rPr lang="zh-CN" altLang="en-US" sz="1600" kern="0" dirty="0">
                <a:solidFill>
                  <a:srgbClr val="000000"/>
                </a:solidFill>
                <a:latin typeface="微软雅黑" panose="020B0503020204020204" pitchFamily="34" charset="-122"/>
                <a:ea typeface="微软雅黑" panose="020B0503020204020204" pitchFamily="34" charset="-122"/>
                <a:cs typeface="Calibri" panose="020F0502020204030204" pitchFamily="34" charset="0"/>
              </a:rPr>
              <a:t>无其他无关靶点</a:t>
            </a:r>
            <a:endParaRPr lang="en-US" altLang="zh-CN" sz="1600" kern="0" dirty="0">
              <a:solidFill>
                <a:srgbClr val="000000"/>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41" name="任意多边形: 形状 40">
            <a:extLst>
              <a:ext uri="{FF2B5EF4-FFF2-40B4-BE49-F238E27FC236}">
                <a16:creationId xmlns:a16="http://schemas.microsoft.com/office/drawing/2014/main" id="{3FF4555B-9716-4E3C-8986-D82AF1C86F90}"/>
              </a:ext>
            </a:extLst>
          </p:cNvPr>
          <p:cNvSpPr/>
          <p:nvPr/>
        </p:nvSpPr>
        <p:spPr>
          <a:xfrm>
            <a:off x="3023537" y="5446582"/>
            <a:ext cx="1522002" cy="360000"/>
          </a:xfrm>
          <a:custGeom>
            <a:avLst/>
            <a:gdLst>
              <a:gd name="connsiteX0" fmla="*/ 0 w 3183859"/>
              <a:gd name="connsiteY0" fmla="*/ 0 h 767775"/>
              <a:gd name="connsiteX1" fmla="*/ 3183859 w 3183859"/>
              <a:gd name="connsiteY1" fmla="*/ 0 h 767775"/>
              <a:gd name="connsiteX2" fmla="*/ 3183859 w 3183859"/>
              <a:gd name="connsiteY2" fmla="*/ 767775 h 767775"/>
              <a:gd name="connsiteX3" fmla="*/ 0 w 3183859"/>
              <a:gd name="connsiteY3" fmla="*/ 767775 h 767775"/>
              <a:gd name="connsiteX4" fmla="*/ 0 w 3183859"/>
              <a:gd name="connsiteY4" fmla="*/ 0 h 76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3859" h="767775">
                <a:moveTo>
                  <a:pt x="0" y="0"/>
                </a:moveTo>
                <a:lnTo>
                  <a:pt x="3183859" y="0"/>
                </a:lnTo>
                <a:lnTo>
                  <a:pt x="3183859" y="767775"/>
                </a:lnTo>
                <a:lnTo>
                  <a:pt x="0" y="767775"/>
                </a:lnTo>
                <a:lnTo>
                  <a:pt x="0" y="0"/>
                </a:lnTo>
                <a:close/>
              </a:path>
            </a:pathLst>
          </a:custGeom>
          <a:solidFill>
            <a:srgbClr val="0070C0"/>
          </a:solidFill>
          <a:ln w="12700" cap="flat" cmpd="sng" algn="ctr">
            <a:solidFill>
              <a:srgbClr val="0070C0"/>
            </a:solidFill>
            <a:prstDash val="solid"/>
            <a:miter lim="800000"/>
          </a:ln>
          <a:effectLst/>
        </p:spPr>
        <p:txBody>
          <a:bodyPr spcFirstLastPara="0" vert="horz" wrap="square" lIns="36000" tIns="81280" rIns="36000" bIns="81280" numCol="1" spcCol="1270" anchor="ctr" anchorCtr="0">
            <a:noAutofit/>
          </a:bodyPr>
          <a:lstStyle/>
          <a:p>
            <a:pPr marL="0" marR="0" lvl="0" indent="0" algn="ctr" defTabSz="889000" eaLnBrk="1" fontAlgn="auto" latinLnBrk="0" hangingPunct="1">
              <a:spcBef>
                <a:spcPct val="0"/>
              </a:spcBef>
              <a:buClrTx/>
              <a:buSzTx/>
              <a:buFontTx/>
              <a:buNone/>
              <a:tabLst/>
              <a:defRPr/>
            </a:pPr>
            <a:r>
              <a:rPr lang="zh-CN" altLang="en-US" sz="1600" b="1"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低损伤</a:t>
            </a:r>
            <a:endParaRPr lang="zh-CN" altLang="en-US" sz="1400" b="1" dirty="0">
              <a:solidFill>
                <a:schemeClr val="bg1"/>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42" name="矩形 41">
            <a:extLst>
              <a:ext uri="{FF2B5EF4-FFF2-40B4-BE49-F238E27FC236}">
                <a16:creationId xmlns:a16="http://schemas.microsoft.com/office/drawing/2014/main" id="{DA5B7518-F360-4105-89B0-CC3477DEA061}"/>
              </a:ext>
            </a:extLst>
          </p:cNvPr>
          <p:cNvSpPr/>
          <p:nvPr/>
        </p:nvSpPr>
        <p:spPr>
          <a:xfrm>
            <a:off x="1379219" y="5796284"/>
            <a:ext cx="4867179" cy="584775"/>
          </a:xfrm>
          <a:prstGeom prst="rect">
            <a:avLst/>
          </a:prstGeom>
        </p:spPr>
        <p:txBody>
          <a:bodyPr wrap="square">
            <a:spAutoFit/>
          </a:bodyPr>
          <a:lstStyle/>
          <a:p>
            <a:pPr marR="0" lvl="0" algn="ctr" defTabSz="914400" rtl="0" eaLnBrk="1" fontAlgn="auto" latinLnBrk="0" hangingPunct="1">
              <a:lnSpc>
                <a:spcPct val="100000"/>
              </a:lnSpc>
              <a:spcBef>
                <a:spcPts val="600"/>
              </a:spcBef>
              <a:spcAft>
                <a:spcPts val="0"/>
              </a:spcAft>
              <a:buClr>
                <a:schemeClr val="tx1"/>
              </a:buClr>
              <a:buSzTx/>
              <a:tabLst/>
              <a:defRPr/>
            </a:pPr>
            <a:r>
              <a:rPr lang="zh-CN" altLang="en-US" sz="16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创新作用机制</a:t>
            </a:r>
            <a:r>
              <a:rPr lang="zh-CN" altLang="en-US" sz="1600" b="1" kern="0" dirty="0">
                <a:solidFill>
                  <a:srgbClr val="0070C0"/>
                </a:solidFill>
                <a:latin typeface="微软雅黑" panose="020B0503020204020204" pitchFamily="34" charset="-122"/>
                <a:ea typeface="微软雅黑" panose="020B0503020204020204" pitchFamily="34" charset="-122"/>
                <a:cs typeface="Calibri" panose="020F0502020204030204" pitchFamily="34" charset="0"/>
              </a:rPr>
              <a:t>，</a:t>
            </a:r>
            <a:r>
              <a:rPr lang="zh-CN" altLang="en-US" sz="1600" kern="0" dirty="0">
                <a:solidFill>
                  <a:srgbClr val="000000"/>
                </a:solidFill>
                <a:latin typeface="微软雅黑" panose="020B0503020204020204" pitchFamily="34" charset="-122"/>
                <a:ea typeface="微软雅黑" panose="020B0503020204020204" pitchFamily="34" charset="-122"/>
                <a:cs typeface="Calibri" panose="020F0502020204030204" pitchFamily="34" charset="0"/>
              </a:rPr>
              <a:t>通过降低</a:t>
            </a:r>
            <a:r>
              <a:rPr lang="en-US" altLang="zh-CN" sz="1600" kern="0" dirty="0">
                <a:solidFill>
                  <a:srgbClr val="000000"/>
                </a:solidFill>
                <a:latin typeface="微软雅黑" panose="020B0503020204020204" pitchFamily="34" charset="-122"/>
                <a:ea typeface="微软雅黑" panose="020B0503020204020204" pitchFamily="34" charset="-122"/>
                <a:cs typeface="Calibri" panose="020F0502020204030204" pitchFamily="34" charset="0"/>
              </a:rPr>
              <a:t>CDK4/6-cyclin D1</a:t>
            </a:r>
            <a:r>
              <a:rPr lang="zh-CN" altLang="en-US" sz="1600" kern="0" dirty="0">
                <a:solidFill>
                  <a:srgbClr val="000000"/>
                </a:solidFill>
                <a:latin typeface="微软雅黑" panose="020B0503020204020204" pitchFamily="34" charset="-122"/>
                <a:ea typeface="微软雅黑" panose="020B0503020204020204" pitchFamily="34" charset="-122"/>
                <a:cs typeface="Calibri" panose="020F0502020204030204" pitchFamily="34" charset="0"/>
              </a:rPr>
              <a:t>复合物活性，诱导细胞周期停滞，</a:t>
            </a:r>
            <a:r>
              <a:rPr lang="zh-CN" altLang="en-US" sz="16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不损伤</a:t>
            </a:r>
            <a:r>
              <a:rPr lang="en-US" altLang="zh-CN" sz="16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DNA</a:t>
            </a:r>
          </a:p>
        </p:txBody>
      </p:sp>
      <p:sp>
        <p:nvSpPr>
          <p:cNvPr id="43" name="矩形 42">
            <a:extLst>
              <a:ext uri="{FF2B5EF4-FFF2-40B4-BE49-F238E27FC236}">
                <a16:creationId xmlns:a16="http://schemas.microsoft.com/office/drawing/2014/main" id="{85030E77-FC33-4928-92DC-3644AA0A8C2A}"/>
              </a:ext>
            </a:extLst>
          </p:cNvPr>
          <p:cNvSpPr/>
          <p:nvPr/>
        </p:nvSpPr>
        <p:spPr>
          <a:xfrm>
            <a:off x="981777" y="4695176"/>
            <a:ext cx="5705529" cy="336204"/>
          </a:xfrm>
          <a:prstGeom prst="rect">
            <a:avLst/>
          </a:prstGeom>
        </p:spPr>
        <p:txBody>
          <a:bodyPr wrap="square">
            <a:spAutoFit/>
          </a:bodyPr>
          <a:lstStyle/>
          <a:p>
            <a:pPr lvl="0" algn="ctr">
              <a:spcBef>
                <a:spcPts val="600"/>
              </a:spcBef>
              <a:defRPr/>
            </a:pPr>
            <a:r>
              <a:rPr lang="zh-CN" altLang="en-US" sz="1600" kern="0" dirty="0">
                <a:solidFill>
                  <a:srgbClr val="000000"/>
                </a:solidFill>
                <a:latin typeface="微软雅黑" panose="020B0503020204020204" pitchFamily="34" charset="-122"/>
                <a:ea typeface="微软雅黑" panose="020B0503020204020204" pitchFamily="34" charset="-122"/>
                <a:cs typeface="Calibri" panose="020F0502020204030204" pitchFamily="34" charset="0"/>
              </a:rPr>
              <a:t>对</a:t>
            </a:r>
            <a:r>
              <a:rPr lang="en-US" altLang="zh-CN" sz="16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CDK4</a:t>
            </a:r>
            <a:r>
              <a:rPr lang="zh-CN" altLang="en-US" sz="16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和</a:t>
            </a:r>
            <a:r>
              <a:rPr lang="en-US" altLang="zh-CN" sz="16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CDK6</a:t>
            </a:r>
            <a:r>
              <a:rPr lang="zh-CN" altLang="en-US" sz="1600" kern="0" dirty="0">
                <a:solidFill>
                  <a:srgbClr val="000000"/>
                </a:solidFill>
                <a:latin typeface="微软雅黑" panose="020B0503020204020204" pitchFamily="34" charset="-122"/>
                <a:ea typeface="微软雅黑" panose="020B0503020204020204" pitchFamily="34" charset="-122"/>
                <a:cs typeface="Calibri" panose="020F0502020204030204" pitchFamily="34" charset="0"/>
              </a:rPr>
              <a:t>的亲和力是其他</a:t>
            </a:r>
            <a:r>
              <a:rPr lang="en-US" altLang="zh-CN" sz="1600" kern="0" dirty="0">
                <a:solidFill>
                  <a:srgbClr val="000000"/>
                </a:solidFill>
                <a:latin typeface="微软雅黑" panose="020B0503020204020204" pitchFamily="34" charset="-122"/>
                <a:ea typeface="微软雅黑" panose="020B0503020204020204" pitchFamily="34" charset="-122"/>
                <a:cs typeface="Calibri" panose="020F0502020204030204" pitchFamily="34" charset="0"/>
              </a:rPr>
              <a:t>CDK</a:t>
            </a:r>
            <a:r>
              <a:rPr lang="zh-CN" altLang="en-US" sz="1600" kern="0" dirty="0">
                <a:solidFill>
                  <a:srgbClr val="000000"/>
                </a:solidFill>
                <a:latin typeface="微软雅黑" panose="020B0503020204020204" pitchFamily="34" charset="-122"/>
                <a:ea typeface="微软雅黑" panose="020B0503020204020204" pitchFamily="34" charset="-122"/>
                <a:cs typeface="Calibri" panose="020F0502020204030204" pitchFamily="34" charset="0"/>
              </a:rPr>
              <a:t>靶点的</a:t>
            </a:r>
            <a:r>
              <a:rPr lang="en-US" altLang="zh-CN" sz="16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100</a:t>
            </a:r>
            <a:r>
              <a:rPr lang="zh-CN" altLang="en-US" sz="16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倍以上</a:t>
            </a:r>
            <a:r>
              <a:rPr lang="en-US" altLang="zh-CN" sz="1600" b="1" kern="0" baseline="30000"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23, 24</a:t>
            </a:r>
            <a:endParaRPr lang="en-US" altLang="zh-CN" sz="1600"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endParaRPr>
          </a:p>
        </p:txBody>
      </p:sp>
      <p:grpSp>
        <p:nvGrpSpPr>
          <p:cNvPr id="67" name="组合 66">
            <a:extLst>
              <a:ext uri="{FF2B5EF4-FFF2-40B4-BE49-F238E27FC236}">
                <a16:creationId xmlns:a16="http://schemas.microsoft.com/office/drawing/2014/main" id="{C3F93690-A6D2-4D3B-9BC3-6E3D14D46AA8}"/>
              </a:ext>
            </a:extLst>
          </p:cNvPr>
          <p:cNvGrpSpPr/>
          <p:nvPr/>
        </p:nvGrpSpPr>
        <p:grpSpPr>
          <a:xfrm>
            <a:off x="7638882" y="1864070"/>
            <a:ext cx="3940822" cy="4544086"/>
            <a:chOff x="7638882" y="1864070"/>
            <a:chExt cx="3940822" cy="4544086"/>
          </a:xfrm>
        </p:grpSpPr>
        <p:sp>
          <p:nvSpPr>
            <p:cNvPr id="7" name="任意多边形: 形状 6">
              <a:extLst>
                <a:ext uri="{FF2B5EF4-FFF2-40B4-BE49-F238E27FC236}">
                  <a16:creationId xmlns:a16="http://schemas.microsoft.com/office/drawing/2014/main" id="{3D93B774-CC58-42F5-BD66-162E95072154}"/>
                </a:ext>
              </a:extLst>
            </p:cNvPr>
            <p:cNvSpPr/>
            <p:nvPr/>
          </p:nvSpPr>
          <p:spPr>
            <a:xfrm>
              <a:off x="7638882" y="4382711"/>
              <a:ext cx="3940822" cy="765921"/>
            </a:xfrm>
            <a:custGeom>
              <a:avLst/>
              <a:gdLst>
                <a:gd name="connsiteX0" fmla="*/ 0 w 3183859"/>
                <a:gd name="connsiteY0" fmla="*/ 0 h 767775"/>
                <a:gd name="connsiteX1" fmla="*/ 3183859 w 3183859"/>
                <a:gd name="connsiteY1" fmla="*/ 0 h 767775"/>
                <a:gd name="connsiteX2" fmla="*/ 3183859 w 3183859"/>
                <a:gd name="connsiteY2" fmla="*/ 767775 h 767775"/>
                <a:gd name="connsiteX3" fmla="*/ 0 w 3183859"/>
                <a:gd name="connsiteY3" fmla="*/ 767775 h 767775"/>
                <a:gd name="connsiteX4" fmla="*/ 0 w 3183859"/>
                <a:gd name="connsiteY4" fmla="*/ 0 h 76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3859" h="767775">
                  <a:moveTo>
                    <a:pt x="0" y="0"/>
                  </a:moveTo>
                  <a:lnTo>
                    <a:pt x="3183859" y="0"/>
                  </a:lnTo>
                  <a:lnTo>
                    <a:pt x="3183859" y="767775"/>
                  </a:lnTo>
                  <a:lnTo>
                    <a:pt x="0" y="767775"/>
                  </a:lnTo>
                  <a:lnTo>
                    <a:pt x="0" y="0"/>
                  </a:lnTo>
                  <a:close/>
                </a:path>
              </a:pathLst>
            </a:custGeom>
            <a:noFill/>
            <a:ln w="12700" cap="flat" cmpd="sng" algn="ctr">
              <a:solidFill>
                <a:srgbClr val="0070C0"/>
              </a:solidFill>
              <a:prstDash val="solid"/>
              <a:miter lim="800000"/>
            </a:ln>
            <a:effectLst/>
          </p:spPr>
          <p:txBody>
            <a:bodyPr spcFirstLastPara="0" vert="horz" wrap="square" lIns="36000" tIns="81280" rIns="36000" bIns="81280" numCol="1" spcCol="1270" anchor="ctr" anchorCtr="0">
              <a:noAutofit/>
            </a:bodyPr>
            <a:lstStyle/>
            <a:p>
              <a:pPr marL="0" marR="0" lvl="0" indent="0" algn="ctr" defTabSz="889000" eaLnBrk="1" fontAlgn="auto" latinLnBrk="0" hangingPunct="1">
                <a:spcBef>
                  <a:spcPct val="0"/>
                </a:spcBef>
                <a:buClrTx/>
                <a:buSzTx/>
                <a:buFontTx/>
                <a:buNone/>
                <a:tabLst/>
                <a:defRPr/>
              </a:pPr>
              <a:endParaRPr lang="en-US" altLang="zh-CN" sz="1600" b="1" baseline="30000" dirty="0">
                <a:solidFill>
                  <a:schemeClr val="bg1"/>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8" name="任意多边形: 形状 7">
              <a:extLst>
                <a:ext uri="{FF2B5EF4-FFF2-40B4-BE49-F238E27FC236}">
                  <a16:creationId xmlns:a16="http://schemas.microsoft.com/office/drawing/2014/main" id="{C883B53B-602E-4A90-89CE-6FB7DF437541}"/>
                </a:ext>
              </a:extLst>
            </p:cNvPr>
            <p:cNvSpPr/>
            <p:nvPr/>
          </p:nvSpPr>
          <p:spPr>
            <a:xfrm>
              <a:off x="7638882" y="2036011"/>
              <a:ext cx="3940822" cy="1972582"/>
            </a:xfrm>
            <a:custGeom>
              <a:avLst/>
              <a:gdLst>
                <a:gd name="connsiteX0" fmla="*/ 0 w 3183859"/>
                <a:gd name="connsiteY0" fmla="*/ 0 h 767775"/>
                <a:gd name="connsiteX1" fmla="*/ 3183859 w 3183859"/>
                <a:gd name="connsiteY1" fmla="*/ 0 h 767775"/>
                <a:gd name="connsiteX2" fmla="*/ 3183859 w 3183859"/>
                <a:gd name="connsiteY2" fmla="*/ 767775 h 767775"/>
                <a:gd name="connsiteX3" fmla="*/ 0 w 3183859"/>
                <a:gd name="connsiteY3" fmla="*/ 767775 h 767775"/>
                <a:gd name="connsiteX4" fmla="*/ 0 w 3183859"/>
                <a:gd name="connsiteY4" fmla="*/ 0 h 76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3859" h="767775">
                  <a:moveTo>
                    <a:pt x="0" y="0"/>
                  </a:moveTo>
                  <a:lnTo>
                    <a:pt x="3183859" y="0"/>
                  </a:lnTo>
                  <a:lnTo>
                    <a:pt x="3183859" y="767775"/>
                  </a:lnTo>
                  <a:lnTo>
                    <a:pt x="0" y="767775"/>
                  </a:lnTo>
                  <a:lnTo>
                    <a:pt x="0" y="0"/>
                  </a:lnTo>
                  <a:close/>
                </a:path>
              </a:pathLst>
            </a:custGeom>
            <a:noFill/>
            <a:ln w="12700" cap="flat" cmpd="sng" algn="ctr">
              <a:solidFill>
                <a:srgbClr val="0070C0"/>
              </a:solidFill>
              <a:prstDash val="solid"/>
              <a:miter lim="800000"/>
            </a:ln>
            <a:effectLst/>
          </p:spPr>
          <p:txBody>
            <a:bodyPr spcFirstLastPara="0" vert="horz" wrap="square" lIns="36000" tIns="81280" rIns="36000" bIns="81280" numCol="1" spcCol="1270" anchor="ctr" anchorCtr="0">
              <a:noAutofit/>
            </a:bodyPr>
            <a:lstStyle/>
            <a:p>
              <a:pPr marL="0" marR="0" lvl="0" indent="0" algn="ctr" defTabSz="889000" eaLnBrk="1" fontAlgn="auto" latinLnBrk="0" hangingPunct="1">
                <a:spcBef>
                  <a:spcPct val="0"/>
                </a:spcBef>
                <a:buClrTx/>
                <a:buSzTx/>
                <a:buFontTx/>
                <a:buNone/>
                <a:tabLst/>
                <a:defRPr/>
              </a:pPr>
              <a:endParaRPr lang="en-US" altLang="zh-CN" sz="1600" b="1" baseline="30000" dirty="0">
                <a:solidFill>
                  <a:schemeClr val="bg1"/>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53" name="任意多边形: 形状 52">
              <a:extLst>
                <a:ext uri="{FF2B5EF4-FFF2-40B4-BE49-F238E27FC236}">
                  <a16:creationId xmlns:a16="http://schemas.microsoft.com/office/drawing/2014/main" id="{731F2438-B98D-47EF-8ED5-A81BA648D051}"/>
                </a:ext>
              </a:extLst>
            </p:cNvPr>
            <p:cNvSpPr/>
            <p:nvPr/>
          </p:nvSpPr>
          <p:spPr>
            <a:xfrm>
              <a:off x="8776082" y="1864070"/>
              <a:ext cx="1522002" cy="360000"/>
            </a:xfrm>
            <a:custGeom>
              <a:avLst/>
              <a:gdLst>
                <a:gd name="connsiteX0" fmla="*/ 0 w 3183859"/>
                <a:gd name="connsiteY0" fmla="*/ 0 h 767775"/>
                <a:gd name="connsiteX1" fmla="*/ 3183859 w 3183859"/>
                <a:gd name="connsiteY1" fmla="*/ 0 h 767775"/>
                <a:gd name="connsiteX2" fmla="*/ 3183859 w 3183859"/>
                <a:gd name="connsiteY2" fmla="*/ 767775 h 767775"/>
                <a:gd name="connsiteX3" fmla="*/ 0 w 3183859"/>
                <a:gd name="connsiteY3" fmla="*/ 767775 h 767775"/>
                <a:gd name="connsiteX4" fmla="*/ 0 w 3183859"/>
                <a:gd name="connsiteY4" fmla="*/ 0 h 76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3859" h="767775">
                  <a:moveTo>
                    <a:pt x="0" y="0"/>
                  </a:moveTo>
                  <a:lnTo>
                    <a:pt x="3183859" y="0"/>
                  </a:lnTo>
                  <a:lnTo>
                    <a:pt x="3183859" y="767775"/>
                  </a:lnTo>
                  <a:lnTo>
                    <a:pt x="0" y="767775"/>
                  </a:lnTo>
                  <a:lnTo>
                    <a:pt x="0" y="0"/>
                  </a:lnTo>
                  <a:close/>
                </a:path>
              </a:pathLst>
            </a:custGeom>
            <a:solidFill>
              <a:srgbClr val="0070C0"/>
            </a:solidFill>
            <a:ln w="12700" cap="flat" cmpd="sng" algn="ctr">
              <a:solidFill>
                <a:srgbClr val="0070C0"/>
              </a:solidFill>
              <a:prstDash val="solid"/>
              <a:miter lim="800000"/>
            </a:ln>
            <a:effectLst/>
          </p:spPr>
          <p:txBody>
            <a:bodyPr spcFirstLastPara="0" vert="horz" wrap="square" lIns="36000" tIns="81280" rIns="36000" bIns="81280" numCol="1" spcCol="1270" anchor="ctr" anchorCtr="0">
              <a:noAutofit/>
            </a:bodyPr>
            <a:lstStyle/>
            <a:p>
              <a:pPr marL="0" marR="0" lvl="0" indent="0" algn="ctr" defTabSz="889000" eaLnBrk="1" fontAlgn="auto" latinLnBrk="0" hangingPunct="1">
                <a:spcBef>
                  <a:spcPct val="0"/>
                </a:spcBef>
                <a:buClrTx/>
                <a:buSzTx/>
                <a:buFontTx/>
                <a:buNone/>
                <a:tabLst/>
                <a:defRPr/>
              </a:pPr>
              <a:r>
                <a:rPr lang="zh-CN" altLang="en-US" sz="1600" b="1"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安全性更高</a:t>
              </a:r>
              <a:endParaRPr lang="zh-CN" altLang="en-US" sz="1400" b="1" dirty="0">
                <a:solidFill>
                  <a:schemeClr val="bg1"/>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54" name="任意多边形: 形状 53">
              <a:extLst>
                <a:ext uri="{FF2B5EF4-FFF2-40B4-BE49-F238E27FC236}">
                  <a16:creationId xmlns:a16="http://schemas.microsoft.com/office/drawing/2014/main" id="{65632FC5-6079-4610-9CA2-B35551AD3669}"/>
                </a:ext>
              </a:extLst>
            </p:cNvPr>
            <p:cNvSpPr/>
            <p:nvPr/>
          </p:nvSpPr>
          <p:spPr>
            <a:xfrm>
              <a:off x="8776082" y="4183633"/>
              <a:ext cx="1522002" cy="360000"/>
            </a:xfrm>
            <a:custGeom>
              <a:avLst/>
              <a:gdLst>
                <a:gd name="connsiteX0" fmla="*/ 0 w 3183859"/>
                <a:gd name="connsiteY0" fmla="*/ 0 h 767775"/>
                <a:gd name="connsiteX1" fmla="*/ 3183859 w 3183859"/>
                <a:gd name="connsiteY1" fmla="*/ 0 h 767775"/>
                <a:gd name="connsiteX2" fmla="*/ 3183859 w 3183859"/>
                <a:gd name="connsiteY2" fmla="*/ 767775 h 767775"/>
                <a:gd name="connsiteX3" fmla="*/ 0 w 3183859"/>
                <a:gd name="connsiteY3" fmla="*/ 767775 h 767775"/>
                <a:gd name="connsiteX4" fmla="*/ 0 w 3183859"/>
                <a:gd name="connsiteY4" fmla="*/ 0 h 76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3859" h="767775">
                  <a:moveTo>
                    <a:pt x="0" y="0"/>
                  </a:moveTo>
                  <a:lnTo>
                    <a:pt x="3183859" y="0"/>
                  </a:lnTo>
                  <a:lnTo>
                    <a:pt x="3183859" y="767775"/>
                  </a:lnTo>
                  <a:lnTo>
                    <a:pt x="0" y="767775"/>
                  </a:lnTo>
                  <a:lnTo>
                    <a:pt x="0" y="0"/>
                  </a:lnTo>
                  <a:close/>
                </a:path>
              </a:pathLst>
            </a:custGeom>
            <a:solidFill>
              <a:srgbClr val="0070C0"/>
            </a:solidFill>
            <a:ln w="12700" cap="flat" cmpd="sng" algn="ctr">
              <a:solidFill>
                <a:srgbClr val="0070C0"/>
              </a:solidFill>
              <a:prstDash val="solid"/>
              <a:miter lim="800000"/>
            </a:ln>
            <a:effectLst/>
          </p:spPr>
          <p:txBody>
            <a:bodyPr spcFirstLastPara="0" vert="horz" wrap="square" lIns="36000" tIns="81280" rIns="36000" bIns="81280" numCol="1" spcCol="1270" anchor="ctr" anchorCtr="0">
              <a:noAutofit/>
            </a:bodyPr>
            <a:lstStyle/>
            <a:p>
              <a:pPr marL="0" marR="0" lvl="0" indent="0" algn="ctr" defTabSz="889000" eaLnBrk="1" fontAlgn="auto" latinLnBrk="0" hangingPunct="1">
                <a:spcBef>
                  <a:spcPct val="0"/>
                </a:spcBef>
                <a:buClrTx/>
                <a:buSzTx/>
                <a:buFontTx/>
                <a:buNone/>
                <a:tabLst/>
                <a:defRPr/>
              </a:pPr>
              <a:r>
                <a:rPr lang="zh-CN" altLang="en-US" sz="1600" b="1"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疗效更优</a:t>
              </a:r>
              <a:endParaRPr lang="zh-CN" altLang="en-US" sz="1400" b="1" dirty="0">
                <a:solidFill>
                  <a:schemeClr val="bg1"/>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55" name="任意多边形: 形状 54">
              <a:extLst>
                <a:ext uri="{FF2B5EF4-FFF2-40B4-BE49-F238E27FC236}">
                  <a16:creationId xmlns:a16="http://schemas.microsoft.com/office/drawing/2014/main" id="{F1FAE66C-311A-4729-930F-10BEA956F7A8}"/>
                </a:ext>
              </a:extLst>
            </p:cNvPr>
            <p:cNvSpPr/>
            <p:nvPr/>
          </p:nvSpPr>
          <p:spPr>
            <a:xfrm>
              <a:off x="7638882" y="5683493"/>
              <a:ext cx="3940822" cy="724663"/>
            </a:xfrm>
            <a:custGeom>
              <a:avLst/>
              <a:gdLst>
                <a:gd name="connsiteX0" fmla="*/ 0 w 3183859"/>
                <a:gd name="connsiteY0" fmla="*/ 0 h 767775"/>
                <a:gd name="connsiteX1" fmla="*/ 3183859 w 3183859"/>
                <a:gd name="connsiteY1" fmla="*/ 0 h 767775"/>
                <a:gd name="connsiteX2" fmla="*/ 3183859 w 3183859"/>
                <a:gd name="connsiteY2" fmla="*/ 767775 h 767775"/>
                <a:gd name="connsiteX3" fmla="*/ 0 w 3183859"/>
                <a:gd name="connsiteY3" fmla="*/ 767775 h 767775"/>
                <a:gd name="connsiteX4" fmla="*/ 0 w 3183859"/>
                <a:gd name="connsiteY4" fmla="*/ 0 h 76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3859" h="767775">
                  <a:moveTo>
                    <a:pt x="0" y="0"/>
                  </a:moveTo>
                  <a:lnTo>
                    <a:pt x="3183859" y="0"/>
                  </a:lnTo>
                  <a:lnTo>
                    <a:pt x="3183859" y="767775"/>
                  </a:lnTo>
                  <a:lnTo>
                    <a:pt x="0" y="767775"/>
                  </a:lnTo>
                  <a:lnTo>
                    <a:pt x="0" y="0"/>
                  </a:lnTo>
                  <a:close/>
                </a:path>
              </a:pathLst>
            </a:custGeom>
            <a:noFill/>
            <a:ln w="12700" cap="flat" cmpd="sng" algn="ctr">
              <a:solidFill>
                <a:srgbClr val="0070C0"/>
              </a:solidFill>
              <a:prstDash val="solid"/>
              <a:miter lim="800000"/>
            </a:ln>
            <a:effectLst/>
          </p:spPr>
          <p:txBody>
            <a:bodyPr spcFirstLastPara="0" vert="horz" wrap="square" lIns="36000" tIns="81280" rIns="36000" bIns="81280" numCol="1" spcCol="1270" anchor="ctr" anchorCtr="0">
              <a:noAutofit/>
            </a:bodyPr>
            <a:lstStyle/>
            <a:p>
              <a:pPr marL="0" marR="0" lvl="0" indent="0" algn="ctr" defTabSz="889000" eaLnBrk="1" fontAlgn="auto" latinLnBrk="0" hangingPunct="1">
                <a:spcBef>
                  <a:spcPct val="0"/>
                </a:spcBef>
                <a:buClrTx/>
                <a:buSzTx/>
                <a:buFontTx/>
                <a:buNone/>
                <a:tabLst/>
                <a:defRPr/>
              </a:pPr>
              <a:endParaRPr lang="en-US" altLang="zh-CN" sz="1600" b="1" baseline="30000" dirty="0">
                <a:solidFill>
                  <a:schemeClr val="bg1"/>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56" name="任意多边形: 形状 55">
              <a:extLst>
                <a:ext uri="{FF2B5EF4-FFF2-40B4-BE49-F238E27FC236}">
                  <a16:creationId xmlns:a16="http://schemas.microsoft.com/office/drawing/2014/main" id="{5DBEC91B-EC97-40FF-B6B0-B6BDD1F51C8E}"/>
                </a:ext>
              </a:extLst>
            </p:cNvPr>
            <p:cNvSpPr/>
            <p:nvPr/>
          </p:nvSpPr>
          <p:spPr>
            <a:xfrm>
              <a:off x="8776082" y="5430860"/>
              <a:ext cx="1522002" cy="360000"/>
            </a:xfrm>
            <a:custGeom>
              <a:avLst/>
              <a:gdLst>
                <a:gd name="connsiteX0" fmla="*/ 0 w 3183859"/>
                <a:gd name="connsiteY0" fmla="*/ 0 h 767775"/>
                <a:gd name="connsiteX1" fmla="*/ 3183859 w 3183859"/>
                <a:gd name="connsiteY1" fmla="*/ 0 h 767775"/>
                <a:gd name="connsiteX2" fmla="*/ 3183859 w 3183859"/>
                <a:gd name="connsiteY2" fmla="*/ 767775 h 767775"/>
                <a:gd name="connsiteX3" fmla="*/ 0 w 3183859"/>
                <a:gd name="connsiteY3" fmla="*/ 767775 h 767775"/>
                <a:gd name="connsiteX4" fmla="*/ 0 w 3183859"/>
                <a:gd name="connsiteY4" fmla="*/ 0 h 76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3859" h="767775">
                  <a:moveTo>
                    <a:pt x="0" y="0"/>
                  </a:moveTo>
                  <a:lnTo>
                    <a:pt x="3183859" y="0"/>
                  </a:lnTo>
                  <a:lnTo>
                    <a:pt x="3183859" y="767775"/>
                  </a:lnTo>
                  <a:lnTo>
                    <a:pt x="0" y="767775"/>
                  </a:lnTo>
                  <a:lnTo>
                    <a:pt x="0" y="0"/>
                  </a:lnTo>
                  <a:close/>
                </a:path>
              </a:pathLst>
            </a:custGeom>
            <a:solidFill>
              <a:srgbClr val="0070C0"/>
            </a:solidFill>
            <a:ln w="12700" cap="flat" cmpd="sng" algn="ctr">
              <a:solidFill>
                <a:srgbClr val="0070C0"/>
              </a:solidFill>
              <a:prstDash val="solid"/>
              <a:miter lim="800000"/>
            </a:ln>
            <a:effectLst/>
          </p:spPr>
          <p:txBody>
            <a:bodyPr spcFirstLastPara="0" vert="horz" wrap="square" lIns="36000" tIns="81280" rIns="36000" bIns="81280" numCol="1" spcCol="1270" anchor="ctr" anchorCtr="0">
              <a:noAutofit/>
            </a:bodyPr>
            <a:lstStyle/>
            <a:p>
              <a:pPr marL="0" marR="0" lvl="0" indent="0" algn="ctr" defTabSz="889000" eaLnBrk="1" fontAlgn="auto" latinLnBrk="0" hangingPunct="1">
                <a:spcBef>
                  <a:spcPct val="0"/>
                </a:spcBef>
                <a:buClrTx/>
                <a:buSzTx/>
                <a:buFontTx/>
                <a:buNone/>
                <a:tabLst/>
                <a:defRPr/>
              </a:pPr>
              <a:r>
                <a:rPr lang="zh-CN" altLang="en-US" sz="1600" b="1"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依从性更好</a:t>
              </a:r>
              <a:endParaRPr lang="zh-CN" altLang="en-US" sz="1400" b="1" dirty="0">
                <a:solidFill>
                  <a:schemeClr val="bg1"/>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57" name="矩形 56">
              <a:extLst>
                <a:ext uri="{FF2B5EF4-FFF2-40B4-BE49-F238E27FC236}">
                  <a16:creationId xmlns:a16="http://schemas.microsoft.com/office/drawing/2014/main" id="{9A7ADD4D-F854-4D51-BFD3-FE44A158C2F4}"/>
                </a:ext>
              </a:extLst>
            </p:cNvPr>
            <p:cNvSpPr/>
            <p:nvPr/>
          </p:nvSpPr>
          <p:spPr>
            <a:xfrm>
              <a:off x="7793936" y="2559926"/>
              <a:ext cx="3586367" cy="907941"/>
            </a:xfrm>
            <a:prstGeom prst="rect">
              <a:avLst/>
            </a:prstGeom>
          </p:spPr>
          <p:txBody>
            <a:bodyPr wrap="square">
              <a:spAutoFit/>
            </a:bodyPr>
            <a:lstStyle/>
            <a:p>
              <a:pPr marL="285750" lvl="0" indent="-285750">
                <a:spcBef>
                  <a:spcPts val="600"/>
                </a:spcBef>
                <a:buFont typeface="Wingdings" panose="05000000000000000000" pitchFamily="2" charset="2"/>
                <a:buChar char="ü"/>
                <a:defRPr/>
              </a:pPr>
              <a:r>
                <a:rPr lang="zh-CN" altLang="en-US" sz="16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不会引起肠道毒性</a:t>
              </a:r>
              <a:r>
                <a:rPr lang="zh-CN" altLang="en-US" sz="1600" kern="0" dirty="0">
                  <a:solidFill>
                    <a:srgbClr val="000000"/>
                  </a:solidFill>
                  <a:latin typeface="微软雅黑" panose="020B0503020204020204" pitchFamily="34" charset="-122"/>
                  <a:ea typeface="微软雅黑" panose="020B0503020204020204" pitchFamily="34" charset="-122"/>
                  <a:cs typeface="Calibri" panose="020F0502020204030204" pitchFamily="34" charset="0"/>
                </a:rPr>
                <a:t>，不良反应腹泻发生率更低，不影响患者生活质量。</a:t>
              </a:r>
              <a:endParaRPr lang="en-US" altLang="zh-CN" sz="1600" kern="0" dirty="0">
                <a:solidFill>
                  <a:srgbClr val="000000"/>
                </a:solidFill>
                <a:latin typeface="微软雅黑" panose="020B0503020204020204" pitchFamily="34" charset="-122"/>
                <a:ea typeface="微软雅黑" panose="020B0503020204020204" pitchFamily="34" charset="-122"/>
                <a:cs typeface="Calibri" panose="020F0502020204030204" pitchFamily="34" charset="0"/>
              </a:endParaRPr>
            </a:p>
            <a:p>
              <a:pPr marL="285750" lvl="0" indent="-285750">
                <a:spcBef>
                  <a:spcPts val="600"/>
                </a:spcBef>
                <a:buFont typeface="Wingdings" panose="05000000000000000000" pitchFamily="2" charset="2"/>
                <a:buChar char="ü"/>
                <a:defRPr/>
              </a:pPr>
              <a:r>
                <a:rPr lang="zh-CN" altLang="en-US" sz="1600" kern="0" dirty="0">
                  <a:latin typeface="微软雅黑" panose="020B0503020204020204" pitchFamily="34" charset="-122"/>
                  <a:ea typeface="微软雅黑" panose="020B0503020204020204" pitchFamily="34" charset="-122"/>
                  <a:cs typeface="Calibri" panose="020F0502020204030204" pitchFamily="34" charset="0"/>
                </a:rPr>
                <a:t>伴有高危因素的患者也</a:t>
              </a:r>
              <a:r>
                <a:rPr lang="zh-CN" altLang="en-US" sz="16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可以使用</a:t>
              </a:r>
              <a:endParaRPr lang="en-US" altLang="zh-CN" sz="16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58" name="矩形 57">
              <a:extLst>
                <a:ext uri="{FF2B5EF4-FFF2-40B4-BE49-F238E27FC236}">
                  <a16:creationId xmlns:a16="http://schemas.microsoft.com/office/drawing/2014/main" id="{EBDC6047-C9A1-4736-8D40-AE545EC6C6E9}"/>
                </a:ext>
              </a:extLst>
            </p:cNvPr>
            <p:cNvSpPr/>
            <p:nvPr/>
          </p:nvSpPr>
          <p:spPr>
            <a:xfrm>
              <a:off x="7793936" y="4573796"/>
              <a:ext cx="3586367" cy="584775"/>
            </a:xfrm>
            <a:prstGeom prst="rect">
              <a:avLst/>
            </a:prstGeom>
          </p:spPr>
          <p:txBody>
            <a:bodyPr wrap="square">
              <a:spAutoFit/>
            </a:bodyPr>
            <a:lstStyle/>
            <a:p>
              <a:pPr marL="285750" lvl="0" indent="-285750">
                <a:spcBef>
                  <a:spcPts val="600"/>
                </a:spcBef>
                <a:buFont typeface="Wingdings" panose="05000000000000000000" pitchFamily="2" charset="2"/>
                <a:buChar char="ü"/>
                <a:defRPr/>
              </a:pPr>
              <a:r>
                <a:rPr lang="zh-CN" altLang="en-US" sz="16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显著延长患者</a:t>
              </a:r>
              <a:r>
                <a:rPr lang="en-US" altLang="zh-CN" sz="16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OS</a:t>
              </a:r>
              <a:r>
                <a:rPr lang="zh-CN" altLang="en-US" sz="1600" kern="0" dirty="0">
                  <a:solidFill>
                    <a:srgbClr val="000000"/>
                  </a:solidFill>
                  <a:latin typeface="微软雅黑" panose="020B0503020204020204" pitchFamily="34" charset="-122"/>
                  <a:ea typeface="微软雅黑" panose="020B0503020204020204" pitchFamily="34" charset="-122"/>
                  <a:cs typeface="Calibri" panose="020F0502020204030204" pitchFamily="34" charset="0"/>
                </a:rPr>
                <a:t>长达一年，</a:t>
              </a:r>
              <a:r>
                <a:rPr lang="zh-CN" altLang="en-US" sz="16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降低死亡风险</a:t>
              </a:r>
              <a:r>
                <a:rPr lang="en-US" altLang="zh-CN" sz="1600" kern="0" dirty="0">
                  <a:solidFill>
                    <a:srgbClr val="000000"/>
                  </a:solidFill>
                  <a:latin typeface="微软雅黑" panose="020B0503020204020204" pitchFamily="34" charset="-122"/>
                  <a:ea typeface="微软雅黑" panose="020B0503020204020204" pitchFamily="34" charset="-122"/>
                  <a:cs typeface="Calibri" panose="020F0502020204030204" pitchFamily="34" charset="0"/>
                </a:rPr>
                <a:t>48%</a:t>
              </a:r>
            </a:p>
          </p:txBody>
        </p:sp>
        <p:sp>
          <p:nvSpPr>
            <p:cNvPr id="60" name="矩形 59">
              <a:extLst>
                <a:ext uri="{FF2B5EF4-FFF2-40B4-BE49-F238E27FC236}">
                  <a16:creationId xmlns:a16="http://schemas.microsoft.com/office/drawing/2014/main" id="{8FC375D5-C552-40CF-8614-5F3C4BB3EB8B}"/>
                </a:ext>
              </a:extLst>
            </p:cNvPr>
            <p:cNvSpPr/>
            <p:nvPr/>
          </p:nvSpPr>
          <p:spPr>
            <a:xfrm>
              <a:off x="7793936" y="5796284"/>
              <a:ext cx="3586367" cy="584775"/>
            </a:xfrm>
            <a:prstGeom prst="rect">
              <a:avLst/>
            </a:prstGeom>
          </p:spPr>
          <p:txBody>
            <a:bodyPr wrap="square">
              <a:spAutoFit/>
            </a:bodyPr>
            <a:lstStyle/>
            <a:p>
              <a:pPr marL="285750" lvl="0" indent="-285750">
                <a:spcBef>
                  <a:spcPts val="600"/>
                </a:spcBef>
                <a:buFont typeface="Wingdings" panose="05000000000000000000" pitchFamily="2" charset="2"/>
                <a:buChar char="ü"/>
                <a:defRPr/>
              </a:pPr>
              <a:r>
                <a:rPr lang="zh-CN" altLang="en-US" sz="1600" kern="0" dirty="0">
                  <a:solidFill>
                    <a:srgbClr val="000000"/>
                  </a:solidFill>
                  <a:latin typeface="微软雅黑" panose="020B0503020204020204" pitchFamily="34" charset="-122"/>
                  <a:ea typeface="微软雅黑" panose="020B0503020204020204" pitchFamily="34" charset="-122"/>
                  <a:cs typeface="Calibri" panose="020F0502020204030204" pitchFamily="34" charset="0"/>
                </a:rPr>
                <a:t>主要不良反应可逆且</a:t>
              </a:r>
              <a:r>
                <a:rPr lang="zh-CN" altLang="en-US" sz="16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不影响患者生活质量，</a:t>
              </a:r>
              <a:r>
                <a:rPr lang="zh-CN" altLang="en-US" sz="1600" kern="0" dirty="0">
                  <a:solidFill>
                    <a:srgbClr val="000000"/>
                  </a:solidFill>
                  <a:latin typeface="微软雅黑" panose="020B0503020204020204" pitchFamily="34" charset="-122"/>
                  <a:ea typeface="微软雅黑" panose="020B0503020204020204" pitchFamily="34" charset="-122"/>
                  <a:cs typeface="Calibri" panose="020F0502020204030204" pitchFamily="34" charset="0"/>
                </a:rPr>
                <a:t>因不良反应</a:t>
              </a:r>
              <a:r>
                <a:rPr lang="zh-CN" altLang="en-US" sz="1600" b="1"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停药率更低</a:t>
              </a:r>
              <a:endParaRPr lang="en-US" altLang="zh-CN" sz="1600" kern="0" dirty="0">
                <a:solidFill>
                  <a:srgbClr val="0047BB"/>
                </a:solidFill>
                <a:latin typeface="微软雅黑" panose="020B0503020204020204" pitchFamily="34" charset="-122"/>
                <a:ea typeface="微软雅黑" panose="020B0503020204020204" pitchFamily="34" charset="-122"/>
                <a:cs typeface="Calibri" panose="020F0502020204030204" pitchFamily="34" charset="0"/>
              </a:endParaRPr>
            </a:p>
          </p:txBody>
        </p:sp>
      </p:grpSp>
      <p:sp>
        <p:nvSpPr>
          <p:cNvPr id="61" name="文本框 60">
            <a:extLst>
              <a:ext uri="{FF2B5EF4-FFF2-40B4-BE49-F238E27FC236}">
                <a16:creationId xmlns:a16="http://schemas.microsoft.com/office/drawing/2014/main" id="{CA1F8EA1-8895-4D17-9145-357CF4F52EDB}"/>
              </a:ext>
            </a:extLst>
          </p:cNvPr>
          <p:cNvSpPr txBox="1"/>
          <p:nvPr/>
        </p:nvSpPr>
        <p:spPr bwMode="gray">
          <a:xfrm>
            <a:off x="10496249" y="24202"/>
            <a:ext cx="1496995" cy="226081"/>
          </a:xfrm>
          <a:prstGeom prst="rect">
            <a:avLst/>
          </a:prstGeom>
        </p:spPr>
        <p:txBody>
          <a:bodyPr wrap="square" lIns="45720" tIns="45720" rIns="45720" bIns="45720" rtlCol="0">
            <a:noAutofit/>
          </a:bodyPr>
          <a:lstStyle/>
          <a:p>
            <a:pPr algn="l">
              <a:lnSpc>
                <a:spcPct val="90000"/>
              </a:lnSpc>
              <a:spcBef>
                <a:spcPts val="1000"/>
              </a:spcBef>
            </a:pPr>
            <a:endParaRPr lang="zh-CN" altLang="en-US" sz="2400" b="1" dirty="0">
              <a:solidFill>
                <a:srgbClr val="0047BB"/>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62" name="Rectangle: Top Corners Rounded 158">
            <a:extLst>
              <a:ext uri="{FF2B5EF4-FFF2-40B4-BE49-F238E27FC236}">
                <a16:creationId xmlns:a16="http://schemas.microsoft.com/office/drawing/2014/main" id="{E6D5AD5D-6B49-426F-BDFC-2DFA224017B3}"/>
              </a:ext>
            </a:extLst>
          </p:cNvPr>
          <p:cNvSpPr/>
          <p:nvPr/>
        </p:nvSpPr>
        <p:spPr>
          <a:xfrm rot="10800000">
            <a:off x="10241280" y="-4959"/>
            <a:ext cx="1947544" cy="669101"/>
          </a:xfrm>
          <a:prstGeom prst="round2SameRect">
            <a:avLst>
              <a:gd name="adj1" fmla="val 31360"/>
              <a:gd name="adj2" fmla="val 0"/>
            </a:avLst>
          </a:prstGeom>
          <a:gradFill flip="none" rotWithShape="1">
            <a:gsLst>
              <a:gs pos="0">
                <a:schemeClr val="accent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cs typeface="Calibri" panose="020F0502020204030204" pitchFamily="34" charset="0"/>
            </a:endParaRPr>
          </a:p>
        </p:txBody>
      </p:sp>
      <p:sp>
        <p:nvSpPr>
          <p:cNvPr id="63" name="文本框 62">
            <a:extLst>
              <a:ext uri="{FF2B5EF4-FFF2-40B4-BE49-F238E27FC236}">
                <a16:creationId xmlns:a16="http://schemas.microsoft.com/office/drawing/2014/main" id="{E3FFA1D5-1BCD-4684-9BDA-05F9C64FC6E7}"/>
              </a:ext>
            </a:extLst>
          </p:cNvPr>
          <p:cNvSpPr txBox="1"/>
          <p:nvPr/>
        </p:nvSpPr>
        <p:spPr bwMode="gray">
          <a:xfrm>
            <a:off x="10600274" y="80608"/>
            <a:ext cx="1616202" cy="480131"/>
          </a:xfrm>
          <a:prstGeom prst="rect">
            <a:avLst/>
          </a:prstGeom>
          <a:noFill/>
        </p:spPr>
        <p:txBody>
          <a:bodyPr wrap="square">
            <a:spAutoFit/>
          </a:bodyPr>
          <a:lstStyle/>
          <a:p>
            <a:pPr algn="l">
              <a:lnSpc>
                <a:spcPct val="90000"/>
              </a:lnSpc>
              <a:spcBef>
                <a:spcPts val="1000"/>
              </a:spcBef>
            </a:pPr>
            <a:r>
              <a:rPr lang="zh-CN" altLang="en-US" sz="2800" b="1"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创新性</a:t>
            </a:r>
          </a:p>
        </p:txBody>
      </p:sp>
      <p:sp>
        <p:nvSpPr>
          <p:cNvPr id="64" name="箭头: 右 63">
            <a:extLst>
              <a:ext uri="{FF2B5EF4-FFF2-40B4-BE49-F238E27FC236}">
                <a16:creationId xmlns:a16="http://schemas.microsoft.com/office/drawing/2014/main" id="{59E5250C-C655-4726-93A8-50E8D29B3DEF}"/>
              </a:ext>
            </a:extLst>
          </p:cNvPr>
          <p:cNvSpPr/>
          <p:nvPr/>
        </p:nvSpPr>
        <p:spPr bwMode="gray">
          <a:xfrm>
            <a:off x="6914078" y="2769514"/>
            <a:ext cx="617777" cy="360090"/>
          </a:xfrm>
          <a:prstGeom prst="rightArrow">
            <a:avLst/>
          </a:prstGeom>
          <a:solidFill>
            <a:srgbClr val="0070C0"/>
          </a:solidFill>
          <a:ln w="28575" cap="flat" cmpd="sng" algn="ctr">
            <a:solidFill>
              <a:srgbClr val="0070C0"/>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sp>
        <p:nvSpPr>
          <p:cNvPr id="65" name="箭头: 右 64">
            <a:extLst>
              <a:ext uri="{FF2B5EF4-FFF2-40B4-BE49-F238E27FC236}">
                <a16:creationId xmlns:a16="http://schemas.microsoft.com/office/drawing/2014/main" id="{0F6652AF-29B2-49A0-817F-4195D20FB565}"/>
              </a:ext>
            </a:extLst>
          </p:cNvPr>
          <p:cNvSpPr/>
          <p:nvPr/>
        </p:nvSpPr>
        <p:spPr bwMode="gray">
          <a:xfrm>
            <a:off x="6900721" y="4602954"/>
            <a:ext cx="617777" cy="360090"/>
          </a:xfrm>
          <a:prstGeom prst="rightArrow">
            <a:avLst/>
          </a:prstGeom>
          <a:solidFill>
            <a:srgbClr val="0070C0"/>
          </a:solidFill>
          <a:ln w="28575" cap="flat" cmpd="sng" algn="ctr">
            <a:solidFill>
              <a:srgbClr val="0070C0"/>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sp>
        <p:nvSpPr>
          <p:cNvPr id="66" name="箭头: 右 65">
            <a:extLst>
              <a:ext uri="{FF2B5EF4-FFF2-40B4-BE49-F238E27FC236}">
                <a16:creationId xmlns:a16="http://schemas.microsoft.com/office/drawing/2014/main" id="{F3ADE7BB-C30C-4BA5-8653-74B73EDAEB4D}"/>
              </a:ext>
            </a:extLst>
          </p:cNvPr>
          <p:cNvSpPr/>
          <p:nvPr/>
        </p:nvSpPr>
        <p:spPr bwMode="gray">
          <a:xfrm>
            <a:off x="6925240" y="5812407"/>
            <a:ext cx="617777" cy="360090"/>
          </a:xfrm>
          <a:prstGeom prst="rightArrow">
            <a:avLst/>
          </a:prstGeom>
          <a:solidFill>
            <a:srgbClr val="0070C0"/>
          </a:solidFill>
          <a:ln w="28575" cap="flat" cmpd="sng" algn="ctr">
            <a:solidFill>
              <a:srgbClr val="0070C0"/>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spTree>
    <p:extLst>
      <p:ext uri="{BB962C8B-B14F-4D97-AF65-F5344CB8AC3E}">
        <p14:creationId xmlns:p14="http://schemas.microsoft.com/office/powerpoint/2010/main" val="433735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DB82FDAE-EEE8-4FBF-84B1-EBAD0C4620E2}"/>
              </a:ext>
            </a:extLst>
          </p:cNvPr>
          <p:cNvGraphicFramePr>
            <a:graphicFrameLocks noChangeAspect="1"/>
          </p:cNvGraphicFramePr>
          <p:nvPr>
            <p:custDataLst>
              <p:tags r:id="rId1"/>
            </p:custDataLst>
            <p:extLst>
              <p:ext uri="{D42A27DB-BD31-4B8C-83A1-F6EECF244321}">
                <p14:modId xmlns:p14="http://schemas.microsoft.com/office/powerpoint/2010/main" val="27485152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16" imgH="416" progId="TCLayout.ActiveDocument.1">
                  <p:embed/>
                </p:oleObj>
              </mc:Choice>
              <mc:Fallback>
                <p:oleObj name="think-cell 幻灯片" r:id="rId3" imgW="416" imgH="416" progId="TCLayout.ActiveDocument.1">
                  <p:embed/>
                  <p:pic>
                    <p:nvPicPr>
                      <p:cNvPr id="3" name="对象 2" hidden="1">
                        <a:extLst>
                          <a:ext uri="{FF2B5EF4-FFF2-40B4-BE49-F238E27FC236}">
                            <a16:creationId xmlns:a16="http://schemas.microsoft.com/office/drawing/2014/main" id="{DB82FDAE-EEE8-4FBF-84B1-EBAD0C4620E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0" name="标题 1">
            <a:extLst>
              <a:ext uri="{FF2B5EF4-FFF2-40B4-BE49-F238E27FC236}">
                <a16:creationId xmlns:a16="http://schemas.microsoft.com/office/drawing/2014/main" id="{8E2658F9-9D04-4E2D-9DB5-0C6A4016713D}"/>
              </a:ext>
            </a:extLst>
          </p:cNvPr>
          <p:cNvSpPr>
            <a:spLocks noGrp="1"/>
          </p:cNvSpPr>
          <p:nvPr>
            <p:ph type="title"/>
          </p:nvPr>
        </p:nvSpPr>
        <p:spPr>
          <a:xfrm>
            <a:off x="447992" y="489599"/>
            <a:ext cx="11292840" cy="850392"/>
          </a:xfrm>
        </p:spPr>
        <p:txBody>
          <a:bodyPr vert="horz"/>
          <a:lstStyle/>
          <a:p>
            <a:r>
              <a:rPr lang="en-US" altLang="zh-CN" sz="2800" b="1" dirty="0">
                <a:latin typeface="微软雅黑" panose="020B0503020204020204" pitchFamily="34" charset="-122"/>
                <a:ea typeface="微软雅黑" panose="020B0503020204020204" pitchFamily="34" charset="-122"/>
                <a:cs typeface="Calibri" panose="020F0502020204030204" pitchFamily="34" charset="0"/>
              </a:rPr>
              <a:t>6. </a:t>
            </a:r>
            <a:r>
              <a:rPr lang="zh-CN" altLang="en-US" sz="3200" b="1" dirty="0">
                <a:solidFill>
                  <a:srgbClr val="0047BB"/>
                </a:solidFill>
                <a:latin typeface="微软雅黑" panose="020B0503020204020204" pitchFamily="34" charset="-122"/>
                <a:ea typeface="微软雅黑" panose="020B0503020204020204" pitchFamily="34" charset="-122"/>
                <a:cs typeface="Calibri" panose="020F0502020204030204" pitchFamily="34" charset="0"/>
              </a:rPr>
              <a:t>哌柏西利胶囊</a:t>
            </a:r>
            <a:r>
              <a:rPr lang="zh-CN" altLang="en-US" sz="2800" b="1" dirty="0">
                <a:solidFill>
                  <a:schemeClr val="accent2"/>
                </a:solidFill>
                <a:latin typeface="微软雅黑" panose="020B0503020204020204" pitchFamily="34" charset="-122"/>
                <a:ea typeface="微软雅黑" panose="020B0503020204020204" pitchFamily="34" charset="-122"/>
                <a:cs typeface="Calibri" panose="020F0502020204030204" pitchFamily="34" charset="0"/>
              </a:rPr>
              <a:t> </a:t>
            </a:r>
            <a:r>
              <a:rPr lang="zh-CN" altLang="en-US" sz="2800" b="1" dirty="0">
                <a:latin typeface="微软雅黑" panose="020B0503020204020204" pitchFamily="34" charset="-122"/>
                <a:ea typeface="微软雅黑" panose="020B0503020204020204" pitchFamily="34" charset="-122"/>
                <a:cs typeface="Calibri" panose="020F0502020204030204" pitchFamily="34" charset="0"/>
              </a:rPr>
              <a:t>公平性</a:t>
            </a:r>
          </a:p>
        </p:txBody>
      </p:sp>
      <p:sp>
        <p:nvSpPr>
          <p:cNvPr id="21" name="文本框 20">
            <a:extLst>
              <a:ext uri="{FF2B5EF4-FFF2-40B4-BE49-F238E27FC236}">
                <a16:creationId xmlns:a16="http://schemas.microsoft.com/office/drawing/2014/main" id="{6EBE8AC9-2477-439F-90D5-F46052B864F4}"/>
              </a:ext>
            </a:extLst>
          </p:cNvPr>
          <p:cNvSpPr txBox="1"/>
          <p:nvPr/>
        </p:nvSpPr>
        <p:spPr bwMode="gray">
          <a:xfrm>
            <a:off x="10496249" y="24202"/>
            <a:ext cx="1496995" cy="226081"/>
          </a:xfrm>
          <a:prstGeom prst="rect">
            <a:avLst/>
          </a:prstGeom>
        </p:spPr>
        <p:txBody>
          <a:bodyPr wrap="square" lIns="45720" tIns="45720" rIns="45720" bIns="45720" rtlCol="0">
            <a:noAutofit/>
          </a:bodyPr>
          <a:lstStyle/>
          <a:p>
            <a:pPr algn="l">
              <a:lnSpc>
                <a:spcPct val="90000"/>
              </a:lnSpc>
              <a:spcBef>
                <a:spcPts val="1000"/>
              </a:spcBef>
            </a:pPr>
            <a:endParaRPr lang="zh-CN" altLang="en-US" sz="2400" b="1" dirty="0">
              <a:solidFill>
                <a:srgbClr val="0047BB"/>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2" name="Rectangle: Top Corners Rounded 158">
            <a:extLst>
              <a:ext uri="{FF2B5EF4-FFF2-40B4-BE49-F238E27FC236}">
                <a16:creationId xmlns:a16="http://schemas.microsoft.com/office/drawing/2014/main" id="{121D1FF5-0CFD-4B35-8580-0E64C547BC48}"/>
              </a:ext>
            </a:extLst>
          </p:cNvPr>
          <p:cNvSpPr/>
          <p:nvPr/>
        </p:nvSpPr>
        <p:spPr>
          <a:xfrm rot="10800000">
            <a:off x="10241280" y="-4959"/>
            <a:ext cx="1947544" cy="669101"/>
          </a:xfrm>
          <a:prstGeom prst="round2SameRect">
            <a:avLst>
              <a:gd name="adj1" fmla="val 31360"/>
              <a:gd name="adj2" fmla="val 0"/>
            </a:avLst>
          </a:prstGeom>
          <a:gradFill flip="none" rotWithShape="1">
            <a:gsLst>
              <a:gs pos="0">
                <a:schemeClr val="accent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cs typeface="Calibri" panose="020F0502020204030204" pitchFamily="34" charset="0"/>
            </a:endParaRPr>
          </a:p>
        </p:txBody>
      </p:sp>
      <p:sp>
        <p:nvSpPr>
          <p:cNvPr id="23" name="文本框 22">
            <a:extLst>
              <a:ext uri="{FF2B5EF4-FFF2-40B4-BE49-F238E27FC236}">
                <a16:creationId xmlns:a16="http://schemas.microsoft.com/office/drawing/2014/main" id="{A17032EB-E08A-4710-9AA7-1295FB4CD2F6}"/>
              </a:ext>
            </a:extLst>
          </p:cNvPr>
          <p:cNvSpPr txBox="1"/>
          <p:nvPr/>
        </p:nvSpPr>
        <p:spPr bwMode="gray">
          <a:xfrm>
            <a:off x="10600274" y="80608"/>
            <a:ext cx="1616202" cy="480131"/>
          </a:xfrm>
          <a:prstGeom prst="rect">
            <a:avLst/>
          </a:prstGeom>
          <a:noFill/>
        </p:spPr>
        <p:txBody>
          <a:bodyPr wrap="square">
            <a:spAutoFit/>
          </a:bodyPr>
          <a:lstStyle/>
          <a:p>
            <a:pPr algn="l">
              <a:lnSpc>
                <a:spcPct val="90000"/>
              </a:lnSpc>
              <a:spcBef>
                <a:spcPts val="1000"/>
              </a:spcBef>
            </a:pPr>
            <a:r>
              <a:rPr lang="zh-CN" altLang="en-US" sz="2800" b="1">
                <a:solidFill>
                  <a:schemeClr val="bg1"/>
                </a:solidFill>
                <a:latin typeface="微软雅黑" panose="020B0503020204020204" pitchFamily="34" charset="-122"/>
                <a:ea typeface="微软雅黑" panose="020B0503020204020204" pitchFamily="34" charset="-122"/>
                <a:cs typeface="Calibri" panose="020F0502020204030204" pitchFamily="34" charset="0"/>
              </a:rPr>
              <a:t>公平性</a:t>
            </a:r>
            <a:endParaRPr lang="zh-CN" altLang="en-US" sz="2800" b="1" dirty="0">
              <a:solidFill>
                <a:schemeClr val="bg1"/>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4" name="文本框 23">
            <a:extLst>
              <a:ext uri="{FF2B5EF4-FFF2-40B4-BE49-F238E27FC236}">
                <a16:creationId xmlns:a16="http://schemas.microsoft.com/office/drawing/2014/main" id="{BA8D2295-15C5-45CC-8DC4-5DF82758BAED}"/>
              </a:ext>
            </a:extLst>
          </p:cNvPr>
          <p:cNvSpPr txBox="1"/>
          <p:nvPr/>
        </p:nvSpPr>
        <p:spPr bwMode="gray">
          <a:xfrm>
            <a:off x="6434596" y="1157927"/>
            <a:ext cx="4916859" cy="1176608"/>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45720" tIns="45720" rIns="45720" bIns="45720" rtlCol="0">
            <a:noAutofit/>
          </a:bodyPr>
          <a:lstStyle/>
          <a:p>
            <a:pPr algn="l"/>
            <a:endParaRPr lang="zh-CN" altLang="en-US" dirty="0">
              <a:latin typeface="微软雅黑" panose="020B0503020204020204" pitchFamily="34" charset="-122"/>
              <a:ea typeface="微软雅黑" panose="020B0503020204020204" pitchFamily="34" charset="-122"/>
            </a:endParaRPr>
          </a:p>
        </p:txBody>
      </p:sp>
      <p:grpSp>
        <p:nvGrpSpPr>
          <p:cNvPr id="25" name="组合 24">
            <a:extLst>
              <a:ext uri="{FF2B5EF4-FFF2-40B4-BE49-F238E27FC236}">
                <a16:creationId xmlns:a16="http://schemas.microsoft.com/office/drawing/2014/main" id="{C313BD04-072A-4FA0-81DA-2F516C1E6AD4}"/>
              </a:ext>
            </a:extLst>
          </p:cNvPr>
          <p:cNvGrpSpPr/>
          <p:nvPr/>
        </p:nvGrpSpPr>
        <p:grpSpPr>
          <a:xfrm rot="10800000">
            <a:off x="761007" y="2396345"/>
            <a:ext cx="4934002" cy="1051814"/>
            <a:chOff x="1931343" y="3703625"/>
            <a:chExt cx="2292314" cy="2765391"/>
          </a:xfrm>
        </p:grpSpPr>
        <p:sp>
          <p:nvSpPr>
            <p:cNvPr id="26" name="箭头: 五边形 25">
              <a:extLst>
                <a:ext uri="{FF2B5EF4-FFF2-40B4-BE49-F238E27FC236}">
                  <a16:creationId xmlns:a16="http://schemas.microsoft.com/office/drawing/2014/main" id="{9130D4E7-A1C5-44C2-A670-11F870C32E58}"/>
                </a:ext>
              </a:extLst>
            </p:cNvPr>
            <p:cNvSpPr/>
            <p:nvPr/>
          </p:nvSpPr>
          <p:spPr>
            <a:xfrm rot="5400000">
              <a:off x="1774653" y="4020014"/>
              <a:ext cx="2613655" cy="2284350"/>
            </a:xfrm>
            <a:prstGeom prst="homePlate">
              <a:avLst>
                <a:gd name="adj" fmla="val 0"/>
              </a:avLst>
            </a:prstGeom>
            <a:solidFill>
              <a:schemeClr val="bg1"/>
            </a:solidFill>
            <a:ln>
              <a:noFill/>
            </a:ln>
            <a:effectLst>
              <a:outerShdw blurRad="254000" dist="114300" dir="2700000" sx="98000" sy="98000" algn="tl"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Arial" panose="020B0604020202020204" pitchFamily="34" charset="0"/>
              </a:endParaRPr>
            </a:p>
          </p:txBody>
        </p:sp>
        <p:cxnSp>
          <p:nvCxnSpPr>
            <p:cNvPr id="27" name="直接连接符 26">
              <a:extLst>
                <a:ext uri="{FF2B5EF4-FFF2-40B4-BE49-F238E27FC236}">
                  <a16:creationId xmlns:a16="http://schemas.microsoft.com/office/drawing/2014/main" id="{E7EE3D21-6970-47BE-A0B1-85E28E65E670}"/>
                </a:ext>
              </a:extLst>
            </p:cNvPr>
            <p:cNvCxnSpPr>
              <a:cxnSpLocks/>
            </p:cNvCxnSpPr>
            <p:nvPr/>
          </p:nvCxnSpPr>
          <p:spPr>
            <a:xfrm rot="10800000" flipH="1">
              <a:off x="1931343" y="3703625"/>
              <a:ext cx="2292314"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28" name="文本框 27">
            <a:extLst>
              <a:ext uri="{FF2B5EF4-FFF2-40B4-BE49-F238E27FC236}">
                <a16:creationId xmlns:a16="http://schemas.microsoft.com/office/drawing/2014/main" id="{A497A897-6172-406A-992C-68FC8B9BF051}"/>
              </a:ext>
            </a:extLst>
          </p:cNvPr>
          <p:cNvSpPr txBox="1"/>
          <p:nvPr/>
        </p:nvSpPr>
        <p:spPr bwMode="gray">
          <a:xfrm>
            <a:off x="951727" y="2506987"/>
            <a:ext cx="3112252" cy="1073132"/>
          </a:xfrm>
          <a:prstGeom prst="rect">
            <a:avLst/>
          </a:prstGeom>
        </p:spPr>
        <p:txBody>
          <a:bodyPr wrap="square" lIns="45720" tIns="45720" rIns="45720" bIns="45720" rtlCol="0">
            <a:noAutofit/>
          </a:bodyPr>
          <a:lstStyle/>
          <a:p>
            <a:pPr marL="342900" indent="-342900" algn="l">
              <a:lnSpc>
                <a:spcPct val="110000"/>
              </a:lnSpc>
              <a:spcBef>
                <a:spcPts val="600"/>
              </a:spcBef>
              <a:buFont typeface="Arial" panose="020B0604020202020204" pitchFamily="34" charset="0"/>
              <a:buChar char="•"/>
            </a:pPr>
            <a:endParaRPr lang="zh-CN" altLang="en-US" sz="1400" b="1" dirty="0">
              <a:solidFill>
                <a:srgbClr val="0047BB"/>
              </a:solidFill>
              <a:latin typeface="微软雅黑" panose="020B0503020204020204" pitchFamily="34" charset="-122"/>
              <a:ea typeface="微软雅黑" panose="020B0503020204020204" pitchFamily="34" charset="-122"/>
            </a:endParaRPr>
          </a:p>
        </p:txBody>
      </p:sp>
      <p:sp>
        <p:nvSpPr>
          <p:cNvPr id="29" name="文本框 28">
            <a:extLst>
              <a:ext uri="{FF2B5EF4-FFF2-40B4-BE49-F238E27FC236}">
                <a16:creationId xmlns:a16="http://schemas.microsoft.com/office/drawing/2014/main" id="{88492D3D-FA5A-4860-9731-F3DBF62EC22E}"/>
              </a:ext>
            </a:extLst>
          </p:cNvPr>
          <p:cNvSpPr txBox="1"/>
          <p:nvPr/>
        </p:nvSpPr>
        <p:spPr bwMode="gray">
          <a:xfrm>
            <a:off x="761008" y="1147924"/>
            <a:ext cx="4916859" cy="1176608"/>
          </a:xfrm>
          <a:prstGeom prst="rect">
            <a:avLst/>
          </a:prstGeom>
          <a:solidFill>
            <a:schemeClr val="accent2">
              <a:lumMod val="20000"/>
              <a:lumOff val="80000"/>
            </a:schemeClr>
          </a:solidFill>
          <a:ln>
            <a:noFill/>
          </a:ln>
        </p:spPr>
        <p:txBody>
          <a:bodyPr wrap="square" lIns="45720" tIns="45720" rIns="45720" bIns="45720" rtlCol="0">
            <a:noAutofit/>
          </a:bodyPr>
          <a:lstStyle/>
          <a:p>
            <a:pPr algn="l"/>
            <a:endParaRPr lang="zh-CN" altLang="en-US" dirty="0">
              <a:latin typeface="微软雅黑" panose="020B0503020204020204" pitchFamily="34" charset="-122"/>
              <a:ea typeface="微软雅黑" panose="020B0503020204020204" pitchFamily="34" charset="-122"/>
            </a:endParaRPr>
          </a:p>
        </p:txBody>
      </p:sp>
      <p:sp>
        <p:nvSpPr>
          <p:cNvPr id="30" name="文本框 29">
            <a:extLst>
              <a:ext uri="{FF2B5EF4-FFF2-40B4-BE49-F238E27FC236}">
                <a16:creationId xmlns:a16="http://schemas.microsoft.com/office/drawing/2014/main" id="{43D8394A-D27C-40D8-B5E1-21DEB3E08C62}"/>
              </a:ext>
            </a:extLst>
          </p:cNvPr>
          <p:cNvSpPr txBox="1"/>
          <p:nvPr/>
        </p:nvSpPr>
        <p:spPr bwMode="gray">
          <a:xfrm>
            <a:off x="1460952" y="1132004"/>
            <a:ext cx="4216915" cy="769441"/>
          </a:xfrm>
          <a:prstGeom prst="rect">
            <a:avLst/>
          </a:prstGeom>
          <a:noFill/>
        </p:spPr>
        <p:txBody>
          <a:bodyPr wrap="square">
            <a:spAutoFit/>
          </a:bodyPr>
          <a:lstStyle/>
          <a:p>
            <a:pPr algn="ctr"/>
            <a:r>
              <a:rPr lang="zh-CN" altLang="en-US" sz="2400" b="1" dirty="0">
                <a:solidFill>
                  <a:srgbClr val="0047BB"/>
                </a:solidFill>
                <a:effectLst/>
                <a:latin typeface="微软雅黑" panose="020B0503020204020204" pitchFamily="34" charset="-122"/>
                <a:ea typeface="微软雅黑" panose="020B0503020204020204" pitchFamily="34" charset="-122"/>
                <a:cs typeface="宋体" panose="02010600030101010101" pitchFamily="2" charset="-122"/>
              </a:rPr>
              <a:t>对公共健康的影响</a:t>
            </a:r>
            <a:endParaRPr lang="en-US" altLang="zh-CN" sz="2400" b="1" dirty="0">
              <a:solidFill>
                <a:srgbClr val="0047BB"/>
              </a:solidFill>
              <a:effectLst/>
              <a:latin typeface="微软雅黑" panose="020B0503020204020204" pitchFamily="34" charset="-122"/>
              <a:ea typeface="微软雅黑" panose="020B0503020204020204" pitchFamily="34" charset="-122"/>
              <a:cs typeface="宋体" panose="02010600030101010101" pitchFamily="2" charset="-122"/>
            </a:endParaRPr>
          </a:p>
          <a:p>
            <a:pPr algn="l"/>
            <a:endParaRPr lang="zh-CN" altLang="en-US" sz="2000" dirty="0">
              <a:latin typeface="微软雅黑" panose="020B0503020204020204" pitchFamily="34" charset="-122"/>
              <a:ea typeface="微软雅黑" panose="020B0503020204020204" pitchFamily="34" charset="-122"/>
            </a:endParaRPr>
          </a:p>
        </p:txBody>
      </p:sp>
      <p:sp>
        <p:nvSpPr>
          <p:cNvPr id="31" name="文本框 30">
            <a:extLst>
              <a:ext uri="{FF2B5EF4-FFF2-40B4-BE49-F238E27FC236}">
                <a16:creationId xmlns:a16="http://schemas.microsoft.com/office/drawing/2014/main" id="{FA856CBD-CDB9-4FF8-AF09-6DEF90AD6132}"/>
              </a:ext>
            </a:extLst>
          </p:cNvPr>
          <p:cNvSpPr txBox="1"/>
          <p:nvPr/>
        </p:nvSpPr>
        <p:spPr bwMode="gray">
          <a:xfrm>
            <a:off x="826420" y="2487810"/>
            <a:ext cx="4786033" cy="829063"/>
          </a:xfrm>
          <a:prstGeom prst="rect">
            <a:avLst/>
          </a:prstGeom>
          <a:noFill/>
          <a:ln>
            <a:noFill/>
          </a:ln>
        </p:spPr>
        <p:txBody>
          <a:bodyPr wrap="square" lIns="45720" tIns="45720" rIns="45720" bIns="45720" rtlCol="0" anchor="ctr" anchorCtr="0">
            <a:noAutofit/>
          </a:bodyPr>
          <a:lstStyle/>
          <a:p>
            <a:pPr marL="285750" indent="-285750">
              <a:lnSpc>
                <a:spcPct val="90000"/>
              </a:lnSpc>
              <a:spcBef>
                <a:spcPts val="300"/>
              </a:spcBef>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除延长生存期之外，维持较好的生活质量也是患者的核心诊疗需求。</a:t>
            </a:r>
            <a:endParaRPr lang="en-US" altLang="zh-CN" sz="1400" dirty="0">
              <a:latin typeface="微软雅黑" panose="020B0503020204020204" pitchFamily="34" charset="-122"/>
              <a:ea typeface="微软雅黑" panose="020B0503020204020204" pitchFamily="34" charset="-122"/>
            </a:endParaRPr>
          </a:p>
          <a:p>
            <a:pPr marL="285750" indent="-285750">
              <a:lnSpc>
                <a:spcPct val="90000"/>
              </a:lnSpc>
              <a:spcBef>
                <a:spcPts val="300"/>
              </a:spcBef>
              <a:buFont typeface="Arial" panose="020B0604020202020204" pitchFamily="34" charset="0"/>
              <a:buChar char="•"/>
            </a:pPr>
            <a:r>
              <a:rPr lang="zh-CN" altLang="en-US" sz="1400" dirty="0">
                <a:solidFill>
                  <a:srgbClr val="000000"/>
                </a:solidFill>
                <a:latin typeface="微软雅黑" panose="020B0503020204020204" pitchFamily="34" charset="-122"/>
                <a:ea typeface="微软雅黑" panose="020B0503020204020204" pitchFamily="34" charset="-122"/>
              </a:rPr>
              <a:t>疗效佳、安全性优、不影响患者生活质量且便于临床管理的口服靶向药能为患者及其家庭带来更全面的获益。</a:t>
            </a:r>
            <a:endParaRPr lang="en-US" altLang="zh-CN" sz="1400" b="1" dirty="0">
              <a:solidFill>
                <a:srgbClr val="000000"/>
              </a:solidFill>
              <a:latin typeface="微软雅黑" panose="020B0503020204020204" pitchFamily="34" charset="-122"/>
              <a:ea typeface="微软雅黑" panose="020B0503020204020204" pitchFamily="34" charset="-122"/>
            </a:endParaRPr>
          </a:p>
        </p:txBody>
      </p:sp>
      <p:grpSp>
        <p:nvGrpSpPr>
          <p:cNvPr id="32" name="组合 31">
            <a:extLst>
              <a:ext uri="{FF2B5EF4-FFF2-40B4-BE49-F238E27FC236}">
                <a16:creationId xmlns:a16="http://schemas.microsoft.com/office/drawing/2014/main" id="{DFA33625-E395-488C-87BF-A2726FE0000A}"/>
              </a:ext>
            </a:extLst>
          </p:cNvPr>
          <p:cNvGrpSpPr/>
          <p:nvPr/>
        </p:nvGrpSpPr>
        <p:grpSpPr>
          <a:xfrm rot="10800000">
            <a:off x="740258" y="5128897"/>
            <a:ext cx="4934002" cy="1051814"/>
            <a:chOff x="1931343" y="3703625"/>
            <a:chExt cx="2292314" cy="2765391"/>
          </a:xfrm>
        </p:grpSpPr>
        <p:sp>
          <p:nvSpPr>
            <p:cNvPr id="33" name="箭头: 五边形 32">
              <a:extLst>
                <a:ext uri="{FF2B5EF4-FFF2-40B4-BE49-F238E27FC236}">
                  <a16:creationId xmlns:a16="http://schemas.microsoft.com/office/drawing/2014/main" id="{92F02617-3BE3-4C06-BDDD-FDAEAEF17462}"/>
                </a:ext>
              </a:extLst>
            </p:cNvPr>
            <p:cNvSpPr/>
            <p:nvPr/>
          </p:nvSpPr>
          <p:spPr>
            <a:xfrm rot="5400000">
              <a:off x="1774653" y="4020014"/>
              <a:ext cx="2613655" cy="2284350"/>
            </a:xfrm>
            <a:prstGeom prst="homePlate">
              <a:avLst>
                <a:gd name="adj" fmla="val 0"/>
              </a:avLst>
            </a:prstGeom>
            <a:solidFill>
              <a:schemeClr val="bg1"/>
            </a:solidFill>
            <a:ln>
              <a:noFill/>
            </a:ln>
            <a:effectLst>
              <a:outerShdw blurRad="254000" dist="114300" dir="2700000" sx="98000" sy="98000" algn="tl"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Arial" panose="020B0604020202020204" pitchFamily="34" charset="0"/>
              </a:endParaRPr>
            </a:p>
          </p:txBody>
        </p:sp>
        <p:cxnSp>
          <p:nvCxnSpPr>
            <p:cNvPr id="34" name="直接连接符 33">
              <a:extLst>
                <a:ext uri="{FF2B5EF4-FFF2-40B4-BE49-F238E27FC236}">
                  <a16:creationId xmlns:a16="http://schemas.microsoft.com/office/drawing/2014/main" id="{A72368C4-55D6-43B4-AB8F-A37E398CF823}"/>
                </a:ext>
              </a:extLst>
            </p:cNvPr>
            <p:cNvCxnSpPr>
              <a:cxnSpLocks/>
            </p:cNvCxnSpPr>
            <p:nvPr/>
          </p:nvCxnSpPr>
          <p:spPr>
            <a:xfrm rot="10800000" flipH="1">
              <a:off x="1931343" y="3703625"/>
              <a:ext cx="2292314"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5" name="文本框 34">
            <a:extLst>
              <a:ext uri="{FF2B5EF4-FFF2-40B4-BE49-F238E27FC236}">
                <a16:creationId xmlns:a16="http://schemas.microsoft.com/office/drawing/2014/main" id="{6B6CFB0A-0B34-4842-899D-E25A122B82E3}"/>
              </a:ext>
            </a:extLst>
          </p:cNvPr>
          <p:cNvSpPr txBox="1"/>
          <p:nvPr/>
        </p:nvSpPr>
        <p:spPr bwMode="gray">
          <a:xfrm>
            <a:off x="930978" y="5239539"/>
            <a:ext cx="3112252" cy="1073132"/>
          </a:xfrm>
          <a:prstGeom prst="rect">
            <a:avLst/>
          </a:prstGeom>
        </p:spPr>
        <p:txBody>
          <a:bodyPr wrap="square" lIns="45720" tIns="45720" rIns="45720" bIns="45720" rtlCol="0">
            <a:noAutofit/>
          </a:bodyPr>
          <a:lstStyle/>
          <a:p>
            <a:pPr marL="342900" indent="-342900" algn="l">
              <a:lnSpc>
                <a:spcPct val="110000"/>
              </a:lnSpc>
              <a:spcBef>
                <a:spcPts val="600"/>
              </a:spcBef>
              <a:buFont typeface="Arial" panose="020B0604020202020204" pitchFamily="34" charset="0"/>
              <a:buChar char="•"/>
            </a:pPr>
            <a:endParaRPr lang="zh-CN" altLang="en-US" sz="1400" b="1" dirty="0">
              <a:solidFill>
                <a:srgbClr val="0047BB"/>
              </a:solidFill>
              <a:latin typeface="微软雅黑" panose="020B0503020204020204" pitchFamily="34" charset="-122"/>
              <a:ea typeface="微软雅黑" panose="020B0503020204020204" pitchFamily="34" charset="-122"/>
            </a:endParaRPr>
          </a:p>
        </p:txBody>
      </p:sp>
      <p:sp>
        <p:nvSpPr>
          <p:cNvPr id="36" name="文本框 35">
            <a:extLst>
              <a:ext uri="{FF2B5EF4-FFF2-40B4-BE49-F238E27FC236}">
                <a16:creationId xmlns:a16="http://schemas.microsoft.com/office/drawing/2014/main" id="{2527169A-B94B-4A56-A268-80B6F267FD5F}"/>
              </a:ext>
            </a:extLst>
          </p:cNvPr>
          <p:cNvSpPr txBox="1"/>
          <p:nvPr/>
        </p:nvSpPr>
        <p:spPr bwMode="gray">
          <a:xfrm>
            <a:off x="740259" y="3880476"/>
            <a:ext cx="4916859" cy="1176608"/>
          </a:xfrm>
          <a:prstGeom prst="rect">
            <a:avLst/>
          </a:prstGeom>
          <a:solidFill>
            <a:schemeClr val="accent2">
              <a:lumMod val="20000"/>
              <a:lumOff val="80000"/>
            </a:schemeClr>
          </a:solidFill>
          <a:ln>
            <a:noFill/>
          </a:ln>
        </p:spPr>
        <p:txBody>
          <a:bodyPr wrap="square" lIns="45720" tIns="45720" rIns="45720" bIns="45720" rtlCol="0">
            <a:noAutofit/>
          </a:bodyPr>
          <a:lstStyle/>
          <a:p>
            <a:pPr algn="l"/>
            <a:endParaRPr lang="zh-CN" altLang="en-US" dirty="0">
              <a:latin typeface="微软雅黑" panose="020B0503020204020204" pitchFamily="34" charset="-122"/>
              <a:ea typeface="微软雅黑" panose="020B0503020204020204" pitchFamily="34" charset="-122"/>
            </a:endParaRPr>
          </a:p>
        </p:txBody>
      </p:sp>
      <p:sp>
        <p:nvSpPr>
          <p:cNvPr id="37" name="文本框 36">
            <a:extLst>
              <a:ext uri="{FF2B5EF4-FFF2-40B4-BE49-F238E27FC236}">
                <a16:creationId xmlns:a16="http://schemas.microsoft.com/office/drawing/2014/main" id="{D146CC2C-B2F9-48AB-B4AF-7ED728F5A271}"/>
              </a:ext>
            </a:extLst>
          </p:cNvPr>
          <p:cNvSpPr txBox="1"/>
          <p:nvPr/>
        </p:nvSpPr>
        <p:spPr bwMode="gray">
          <a:xfrm>
            <a:off x="1285300" y="3913521"/>
            <a:ext cx="4216915" cy="461665"/>
          </a:xfrm>
          <a:prstGeom prst="rect">
            <a:avLst/>
          </a:prstGeom>
          <a:noFill/>
        </p:spPr>
        <p:txBody>
          <a:bodyPr wrap="square">
            <a:spAutoFit/>
          </a:bodyPr>
          <a:lstStyle/>
          <a:p>
            <a:pPr algn="ctr"/>
            <a:r>
              <a:rPr lang="zh-CN" altLang="zh-CN" sz="2400" b="1" dirty="0">
                <a:solidFill>
                  <a:srgbClr val="0047BB"/>
                </a:solidFill>
                <a:effectLst/>
                <a:latin typeface="微软雅黑" panose="020B0503020204020204" pitchFamily="34" charset="-122"/>
                <a:ea typeface="微软雅黑" panose="020B0503020204020204" pitchFamily="34" charset="-122"/>
                <a:cs typeface="宋体" panose="02010600030101010101" pitchFamily="2" charset="-122"/>
              </a:rPr>
              <a:t>弥补目录</a:t>
            </a:r>
            <a:r>
              <a:rPr lang="zh-CN" altLang="en-US" sz="2400" b="1" dirty="0">
                <a:solidFill>
                  <a:srgbClr val="0047BB"/>
                </a:solidFill>
                <a:latin typeface="微软雅黑" panose="020B0503020204020204" pitchFamily="34" charset="-122"/>
                <a:ea typeface="微软雅黑" panose="020B0503020204020204" pitchFamily="34" charset="-122"/>
                <a:cs typeface="宋体" panose="02010600030101010101" pitchFamily="2" charset="-122"/>
              </a:rPr>
              <a:t>短板</a:t>
            </a:r>
            <a:endParaRPr lang="en-US" altLang="zh-CN" sz="2400" dirty="0">
              <a:solidFill>
                <a:srgbClr val="0047BB"/>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8" name="文本框 37">
            <a:extLst>
              <a:ext uri="{FF2B5EF4-FFF2-40B4-BE49-F238E27FC236}">
                <a16:creationId xmlns:a16="http://schemas.microsoft.com/office/drawing/2014/main" id="{42E22C95-426E-4BA8-8285-83DAD0E5C1C1}"/>
              </a:ext>
            </a:extLst>
          </p:cNvPr>
          <p:cNvSpPr txBox="1"/>
          <p:nvPr/>
        </p:nvSpPr>
        <p:spPr bwMode="gray">
          <a:xfrm>
            <a:off x="805671" y="5220362"/>
            <a:ext cx="4786033" cy="829063"/>
          </a:xfrm>
          <a:prstGeom prst="rect">
            <a:avLst/>
          </a:prstGeom>
          <a:noFill/>
          <a:ln>
            <a:noFill/>
          </a:ln>
        </p:spPr>
        <p:txBody>
          <a:bodyPr wrap="square" lIns="45720" tIns="45720" rIns="45720" bIns="45720" rtlCol="0" anchor="ctr" anchorCtr="0">
            <a:noAutofit/>
          </a:bodyPr>
          <a:lstStyle/>
          <a:p>
            <a:pPr marL="342900" indent="-342900">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哌柏西利各个亚组人群均显著获益，其中仅骨转移患者获益尤为显著，优于同类产品。</a:t>
            </a:r>
            <a:endParaRPr lang="en-US" altLang="zh-CN" sz="1400" dirty="0">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不良反应风险低，主要不良反应可逆，特殊患者人群也可以使用。</a:t>
            </a:r>
            <a:endParaRPr lang="en-US" altLang="zh-CN" sz="1400" dirty="0">
              <a:latin typeface="微软雅黑" panose="020B0503020204020204" pitchFamily="34" charset="-122"/>
              <a:ea typeface="微软雅黑" panose="020B0503020204020204" pitchFamily="34" charset="-122"/>
            </a:endParaRPr>
          </a:p>
        </p:txBody>
      </p:sp>
      <p:grpSp>
        <p:nvGrpSpPr>
          <p:cNvPr id="39" name="组合 38">
            <a:extLst>
              <a:ext uri="{FF2B5EF4-FFF2-40B4-BE49-F238E27FC236}">
                <a16:creationId xmlns:a16="http://schemas.microsoft.com/office/drawing/2014/main" id="{9B0DBBDC-E26F-4020-B2A7-27E1CCB907F5}"/>
              </a:ext>
            </a:extLst>
          </p:cNvPr>
          <p:cNvGrpSpPr/>
          <p:nvPr/>
        </p:nvGrpSpPr>
        <p:grpSpPr>
          <a:xfrm rot="10800000">
            <a:off x="6434595" y="2406348"/>
            <a:ext cx="4934002" cy="1051814"/>
            <a:chOff x="1931343" y="3703625"/>
            <a:chExt cx="2292314" cy="2765391"/>
          </a:xfrm>
        </p:grpSpPr>
        <p:sp>
          <p:nvSpPr>
            <p:cNvPr id="40" name="箭头: 五边形 39">
              <a:extLst>
                <a:ext uri="{FF2B5EF4-FFF2-40B4-BE49-F238E27FC236}">
                  <a16:creationId xmlns:a16="http://schemas.microsoft.com/office/drawing/2014/main" id="{B5B0A886-363A-445C-BF2B-1F1C0F0AE42C}"/>
                </a:ext>
              </a:extLst>
            </p:cNvPr>
            <p:cNvSpPr/>
            <p:nvPr/>
          </p:nvSpPr>
          <p:spPr>
            <a:xfrm rot="5400000">
              <a:off x="1774653" y="4020014"/>
              <a:ext cx="2613655" cy="2284350"/>
            </a:xfrm>
            <a:prstGeom prst="homePlate">
              <a:avLst>
                <a:gd name="adj" fmla="val 0"/>
              </a:avLst>
            </a:prstGeom>
            <a:solidFill>
              <a:schemeClr val="bg1"/>
            </a:solidFill>
            <a:ln>
              <a:noFill/>
            </a:ln>
            <a:effectLst>
              <a:outerShdw blurRad="254000" dist="114300" dir="2700000" sx="98000" sy="98000" algn="tl"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Arial" panose="020B0604020202020204" pitchFamily="34" charset="0"/>
              </a:endParaRPr>
            </a:p>
          </p:txBody>
        </p:sp>
        <p:cxnSp>
          <p:nvCxnSpPr>
            <p:cNvPr id="41" name="直接连接符 40">
              <a:extLst>
                <a:ext uri="{FF2B5EF4-FFF2-40B4-BE49-F238E27FC236}">
                  <a16:creationId xmlns:a16="http://schemas.microsoft.com/office/drawing/2014/main" id="{A77E3FDD-55E1-4D84-ABB2-253BA94B50AC}"/>
                </a:ext>
              </a:extLst>
            </p:cNvPr>
            <p:cNvCxnSpPr>
              <a:cxnSpLocks/>
            </p:cNvCxnSpPr>
            <p:nvPr/>
          </p:nvCxnSpPr>
          <p:spPr>
            <a:xfrm rot="10800000" flipH="1">
              <a:off x="1931343" y="3703625"/>
              <a:ext cx="2292314"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42" name="文本框 41">
            <a:extLst>
              <a:ext uri="{FF2B5EF4-FFF2-40B4-BE49-F238E27FC236}">
                <a16:creationId xmlns:a16="http://schemas.microsoft.com/office/drawing/2014/main" id="{65A4CC9C-23E7-4C29-8456-311F6BED424E}"/>
              </a:ext>
            </a:extLst>
          </p:cNvPr>
          <p:cNvSpPr txBox="1"/>
          <p:nvPr/>
        </p:nvSpPr>
        <p:spPr bwMode="gray">
          <a:xfrm>
            <a:off x="6625315" y="2516990"/>
            <a:ext cx="3112252" cy="1073132"/>
          </a:xfrm>
          <a:prstGeom prst="rect">
            <a:avLst/>
          </a:prstGeom>
        </p:spPr>
        <p:txBody>
          <a:bodyPr wrap="square" lIns="45720" tIns="45720" rIns="45720" bIns="45720" rtlCol="0">
            <a:noAutofit/>
          </a:bodyPr>
          <a:lstStyle/>
          <a:p>
            <a:pPr marL="342900" indent="-342900" algn="l">
              <a:lnSpc>
                <a:spcPct val="110000"/>
              </a:lnSpc>
              <a:spcBef>
                <a:spcPts val="600"/>
              </a:spcBef>
              <a:buFont typeface="Arial" panose="020B0604020202020204" pitchFamily="34" charset="0"/>
              <a:buChar char="•"/>
            </a:pPr>
            <a:endParaRPr lang="zh-CN" altLang="en-US" sz="1400" b="1" dirty="0">
              <a:solidFill>
                <a:srgbClr val="0047BB"/>
              </a:solidFill>
              <a:latin typeface="微软雅黑" panose="020B0503020204020204" pitchFamily="34" charset="-122"/>
              <a:ea typeface="微软雅黑" panose="020B0503020204020204" pitchFamily="34" charset="-122"/>
            </a:endParaRPr>
          </a:p>
        </p:txBody>
      </p:sp>
      <p:sp>
        <p:nvSpPr>
          <p:cNvPr id="43" name="文本框 42">
            <a:extLst>
              <a:ext uri="{FF2B5EF4-FFF2-40B4-BE49-F238E27FC236}">
                <a16:creationId xmlns:a16="http://schemas.microsoft.com/office/drawing/2014/main" id="{19AFB162-32CF-445F-9349-0836D3A24FAB}"/>
              </a:ext>
            </a:extLst>
          </p:cNvPr>
          <p:cNvSpPr txBox="1"/>
          <p:nvPr/>
        </p:nvSpPr>
        <p:spPr bwMode="gray">
          <a:xfrm>
            <a:off x="6690728" y="1142007"/>
            <a:ext cx="4660728" cy="461665"/>
          </a:xfrm>
          <a:prstGeom prst="rect">
            <a:avLst/>
          </a:prstGeom>
          <a:noFill/>
        </p:spPr>
        <p:txBody>
          <a:bodyPr wrap="square">
            <a:spAutoFit/>
          </a:bodyPr>
          <a:lstStyle/>
          <a:p>
            <a:pPr algn="ctr"/>
            <a:r>
              <a:rPr lang="zh-CN" altLang="en-US" sz="2400" b="1" dirty="0">
                <a:solidFill>
                  <a:srgbClr val="0047BB"/>
                </a:solidFill>
                <a:effectLst/>
                <a:latin typeface="微软雅黑" panose="020B0503020204020204" pitchFamily="34" charset="-122"/>
                <a:ea typeface="微软雅黑" panose="020B0503020204020204" pitchFamily="34" charset="-122"/>
                <a:cs typeface="宋体" panose="02010600030101010101" pitchFamily="2" charset="-122"/>
              </a:rPr>
              <a:t>符合“保基本”原则</a:t>
            </a:r>
            <a:endParaRPr lang="en-US" altLang="zh-CN" sz="2400" b="1" dirty="0">
              <a:solidFill>
                <a:srgbClr val="0047BB"/>
              </a:solidFill>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44" name="文本框 43">
            <a:extLst>
              <a:ext uri="{FF2B5EF4-FFF2-40B4-BE49-F238E27FC236}">
                <a16:creationId xmlns:a16="http://schemas.microsoft.com/office/drawing/2014/main" id="{B07CEB36-17FF-4213-B499-DED258A0D09A}"/>
              </a:ext>
            </a:extLst>
          </p:cNvPr>
          <p:cNvSpPr txBox="1"/>
          <p:nvPr/>
        </p:nvSpPr>
        <p:spPr bwMode="gray">
          <a:xfrm>
            <a:off x="6500008" y="2497813"/>
            <a:ext cx="4786033" cy="829063"/>
          </a:xfrm>
          <a:prstGeom prst="rect">
            <a:avLst/>
          </a:prstGeom>
          <a:noFill/>
          <a:ln>
            <a:noFill/>
          </a:ln>
        </p:spPr>
        <p:txBody>
          <a:bodyPr wrap="square" lIns="45720" tIns="45720" rIns="45720" bIns="45720" rtlCol="0" anchor="ctr" anchorCtr="0">
            <a:noAutofit/>
          </a:bodyPr>
          <a:lstStyle/>
          <a:p>
            <a:pPr marL="285750" indent="-285750">
              <a:lnSpc>
                <a:spcPct val="110000"/>
              </a:lnSpc>
              <a:spcBef>
                <a:spcPts val="1200"/>
              </a:spcBef>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哌柏西利纳入医保目录可以节约医保基金支出。</a:t>
            </a:r>
            <a:endParaRPr lang="en-US" altLang="zh-CN" sz="1400" dirty="0">
              <a:latin typeface="微软雅黑" panose="020B0503020204020204" pitchFamily="34" charset="-122"/>
              <a:ea typeface="微软雅黑" panose="020B0503020204020204" pitchFamily="34" charset="-122"/>
            </a:endParaRPr>
          </a:p>
          <a:p>
            <a:pPr marL="285750" indent="-285750">
              <a:lnSpc>
                <a:spcPct val="110000"/>
              </a:lnSpc>
              <a:spcBef>
                <a:spcPts val="1200"/>
              </a:spcBef>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自</a:t>
            </a:r>
            <a:r>
              <a:rPr lang="en-US" altLang="zh-CN" sz="1400" dirty="0">
                <a:latin typeface="微软雅黑" panose="020B0503020204020204" pitchFamily="34" charset="-122"/>
                <a:ea typeface="微软雅黑" panose="020B0503020204020204" pitchFamily="34" charset="-122"/>
              </a:rPr>
              <a:t>2019</a:t>
            </a:r>
            <a:r>
              <a:rPr lang="zh-CN" altLang="en-US" sz="1400" dirty="0">
                <a:latin typeface="微软雅黑" panose="020B0503020204020204" pitchFamily="34" charset="-122"/>
                <a:ea typeface="微软雅黑" panose="020B0503020204020204" pitchFamily="34" charset="-122"/>
              </a:rPr>
              <a:t>年起已被近</a:t>
            </a:r>
            <a:r>
              <a:rPr lang="en-US" altLang="zh-CN" sz="1400" dirty="0">
                <a:latin typeface="微软雅黑" panose="020B0503020204020204" pitchFamily="34" charset="-122"/>
                <a:ea typeface="微软雅黑" panose="020B0503020204020204" pitchFamily="34" charset="-122"/>
              </a:rPr>
              <a:t>50</a:t>
            </a:r>
            <a:r>
              <a:rPr lang="zh-CN" altLang="en-US" sz="1400" dirty="0">
                <a:latin typeface="微软雅黑" panose="020B0503020204020204" pitchFamily="34" charset="-122"/>
                <a:ea typeface="微软雅黑" panose="020B0503020204020204" pitchFamily="34" charset="-122"/>
              </a:rPr>
              <a:t>个国家</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地区纳入报销范围。</a:t>
            </a:r>
          </a:p>
        </p:txBody>
      </p:sp>
      <p:grpSp>
        <p:nvGrpSpPr>
          <p:cNvPr id="45" name="组合 44">
            <a:extLst>
              <a:ext uri="{FF2B5EF4-FFF2-40B4-BE49-F238E27FC236}">
                <a16:creationId xmlns:a16="http://schemas.microsoft.com/office/drawing/2014/main" id="{B37ACF45-4CF5-426A-A5F0-080B974FB395}"/>
              </a:ext>
            </a:extLst>
          </p:cNvPr>
          <p:cNvGrpSpPr/>
          <p:nvPr/>
        </p:nvGrpSpPr>
        <p:grpSpPr>
          <a:xfrm rot="10800000">
            <a:off x="6444350" y="5119803"/>
            <a:ext cx="4934002" cy="1051814"/>
            <a:chOff x="1931343" y="3703625"/>
            <a:chExt cx="2292314" cy="2765391"/>
          </a:xfrm>
        </p:grpSpPr>
        <p:sp>
          <p:nvSpPr>
            <p:cNvPr id="46" name="箭头: 五边形 45">
              <a:extLst>
                <a:ext uri="{FF2B5EF4-FFF2-40B4-BE49-F238E27FC236}">
                  <a16:creationId xmlns:a16="http://schemas.microsoft.com/office/drawing/2014/main" id="{C589B12F-54CC-449E-87F1-923BB3107E43}"/>
                </a:ext>
              </a:extLst>
            </p:cNvPr>
            <p:cNvSpPr/>
            <p:nvPr/>
          </p:nvSpPr>
          <p:spPr>
            <a:xfrm rot="5400000">
              <a:off x="1774653" y="4020014"/>
              <a:ext cx="2613655" cy="2284350"/>
            </a:xfrm>
            <a:prstGeom prst="homePlate">
              <a:avLst>
                <a:gd name="adj" fmla="val 0"/>
              </a:avLst>
            </a:prstGeom>
            <a:solidFill>
              <a:schemeClr val="bg1"/>
            </a:solidFill>
            <a:ln>
              <a:noFill/>
            </a:ln>
            <a:effectLst>
              <a:outerShdw blurRad="254000" dist="114300" dir="2700000" sx="98000" sy="98000" algn="tl"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Arial" panose="020B0604020202020204" pitchFamily="34" charset="0"/>
              </a:endParaRPr>
            </a:p>
          </p:txBody>
        </p:sp>
        <p:cxnSp>
          <p:nvCxnSpPr>
            <p:cNvPr id="47" name="直接连接符 46">
              <a:extLst>
                <a:ext uri="{FF2B5EF4-FFF2-40B4-BE49-F238E27FC236}">
                  <a16:creationId xmlns:a16="http://schemas.microsoft.com/office/drawing/2014/main" id="{59BB76B3-6524-4F7D-8214-5E1857FD146F}"/>
                </a:ext>
              </a:extLst>
            </p:cNvPr>
            <p:cNvCxnSpPr>
              <a:cxnSpLocks/>
            </p:cNvCxnSpPr>
            <p:nvPr/>
          </p:nvCxnSpPr>
          <p:spPr>
            <a:xfrm rot="10800000" flipH="1">
              <a:off x="1931343" y="3703625"/>
              <a:ext cx="2292314"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48" name="文本框 47">
            <a:extLst>
              <a:ext uri="{FF2B5EF4-FFF2-40B4-BE49-F238E27FC236}">
                <a16:creationId xmlns:a16="http://schemas.microsoft.com/office/drawing/2014/main" id="{993D6660-5F6D-49D9-9277-794CA21C2B9B}"/>
              </a:ext>
            </a:extLst>
          </p:cNvPr>
          <p:cNvSpPr txBox="1"/>
          <p:nvPr/>
        </p:nvSpPr>
        <p:spPr bwMode="gray">
          <a:xfrm>
            <a:off x="6690727" y="5230445"/>
            <a:ext cx="3112252" cy="1073132"/>
          </a:xfrm>
          <a:prstGeom prst="rect">
            <a:avLst/>
          </a:prstGeom>
        </p:spPr>
        <p:txBody>
          <a:bodyPr wrap="square" lIns="45720" tIns="45720" rIns="45720" bIns="45720" rtlCol="0">
            <a:noAutofit/>
          </a:bodyPr>
          <a:lstStyle/>
          <a:p>
            <a:pPr marL="342900" indent="-342900" algn="l">
              <a:lnSpc>
                <a:spcPct val="110000"/>
              </a:lnSpc>
              <a:spcBef>
                <a:spcPts val="600"/>
              </a:spcBef>
              <a:buFont typeface="Arial" panose="020B0604020202020204" pitchFamily="34" charset="0"/>
              <a:buChar char="•"/>
            </a:pPr>
            <a:endParaRPr lang="zh-CN" altLang="en-US" sz="1400" b="1" dirty="0">
              <a:solidFill>
                <a:srgbClr val="0047BB"/>
              </a:solidFill>
              <a:latin typeface="微软雅黑" panose="020B0503020204020204" pitchFamily="34" charset="-122"/>
              <a:ea typeface="微软雅黑" panose="020B0503020204020204" pitchFamily="34" charset="-122"/>
            </a:endParaRPr>
          </a:p>
        </p:txBody>
      </p:sp>
      <p:sp>
        <p:nvSpPr>
          <p:cNvPr id="49" name="文本框 48">
            <a:extLst>
              <a:ext uri="{FF2B5EF4-FFF2-40B4-BE49-F238E27FC236}">
                <a16:creationId xmlns:a16="http://schemas.microsoft.com/office/drawing/2014/main" id="{A5295866-0448-4F9A-AF56-1152B1561BD9}"/>
              </a:ext>
            </a:extLst>
          </p:cNvPr>
          <p:cNvSpPr txBox="1"/>
          <p:nvPr/>
        </p:nvSpPr>
        <p:spPr bwMode="gray">
          <a:xfrm>
            <a:off x="6444351" y="3871382"/>
            <a:ext cx="4916859" cy="1176608"/>
          </a:xfrm>
          <a:prstGeom prst="rect">
            <a:avLst/>
          </a:prstGeom>
          <a:solidFill>
            <a:schemeClr val="accent2">
              <a:lumMod val="20000"/>
              <a:lumOff val="80000"/>
            </a:schemeClr>
          </a:solidFill>
          <a:ln>
            <a:noFill/>
          </a:ln>
        </p:spPr>
        <p:txBody>
          <a:bodyPr wrap="square" lIns="45720" tIns="45720" rIns="45720" bIns="45720" rtlCol="0">
            <a:noAutofit/>
          </a:bodyPr>
          <a:lstStyle/>
          <a:p>
            <a:pPr algn="l"/>
            <a:endParaRPr lang="zh-CN" altLang="en-US" dirty="0">
              <a:latin typeface="微软雅黑" panose="020B0503020204020204" pitchFamily="34" charset="-122"/>
              <a:ea typeface="微软雅黑" panose="020B0503020204020204" pitchFamily="34" charset="-122"/>
            </a:endParaRPr>
          </a:p>
        </p:txBody>
      </p:sp>
      <p:sp>
        <p:nvSpPr>
          <p:cNvPr id="50" name="文本框 49">
            <a:extLst>
              <a:ext uri="{FF2B5EF4-FFF2-40B4-BE49-F238E27FC236}">
                <a16:creationId xmlns:a16="http://schemas.microsoft.com/office/drawing/2014/main" id="{A3FA59CB-60FB-4A63-BE17-1D45EDB077BC}"/>
              </a:ext>
            </a:extLst>
          </p:cNvPr>
          <p:cNvSpPr txBox="1"/>
          <p:nvPr/>
        </p:nvSpPr>
        <p:spPr bwMode="gray">
          <a:xfrm>
            <a:off x="7069126" y="3848343"/>
            <a:ext cx="4216915" cy="769441"/>
          </a:xfrm>
          <a:prstGeom prst="rect">
            <a:avLst/>
          </a:prstGeom>
          <a:noFill/>
        </p:spPr>
        <p:txBody>
          <a:bodyPr wrap="square">
            <a:spAutoFit/>
          </a:bodyPr>
          <a:lstStyle/>
          <a:p>
            <a:pPr algn="ctr"/>
            <a:r>
              <a:rPr lang="zh-CN" altLang="zh-CN" sz="2400" b="1" dirty="0">
                <a:solidFill>
                  <a:srgbClr val="0047BB"/>
                </a:solidFill>
                <a:latin typeface="微软雅黑" panose="020B0503020204020204" pitchFamily="34" charset="-122"/>
                <a:ea typeface="微软雅黑" panose="020B0503020204020204" pitchFamily="34" charset="-122"/>
              </a:rPr>
              <a:t>临床管理便利</a:t>
            </a:r>
            <a:endParaRPr lang="en-US" altLang="zh-CN" sz="2400" b="1" dirty="0">
              <a:solidFill>
                <a:srgbClr val="0047BB"/>
              </a:solidFill>
              <a:latin typeface="微软雅黑" panose="020B0503020204020204" pitchFamily="34" charset="-122"/>
              <a:ea typeface="微软雅黑" panose="020B0503020204020204" pitchFamily="34" charset="-122"/>
            </a:endParaRPr>
          </a:p>
          <a:p>
            <a:pPr algn="l"/>
            <a:endParaRPr lang="zh-CN" altLang="en-US" sz="2000" dirty="0">
              <a:latin typeface="微软雅黑" panose="020B0503020204020204" pitchFamily="34" charset="-122"/>
              <a:ea typeface="微软雅黑" panose="020B0503020204020204" pitchFamily="34" charset="-122"/>
            </a:endParaRPr>
          </a:p>
        </p:txBody>
      </p:sp>
      <p:sp>
        <p:nvSpPr>
          <p:cNvPr id="51" name="文本框 50">
            <a:extLst>
              <a:ext uri="{FF2B5EF4-FFF2-40B4-BE49-F238E27FC236}">
                <a16:creationId xmlns:a16="http://schemas.microsoft.com/office/drawing/2014/main" id="{679C9C99-2D56-45A1-AE40-E942F8AE7BCE}"/>
              </a:ext>
            </a:extLst>
          </p:cNvPr>
          <p:cNvSpPr txBox="1"/>
          <p:nvPr/>
        </p:nvSpPr>
        <p:spPr bwMode="gray">
          <a:xfrm>
            <a:off x="6509763" y="5211268"/>
            <a:ext cx="4786033" cy="829063"/>
          </a:xfrm>
          <a:prstGeom prst="rect">
            <a:avLst/>
          </a:prstGeom>
          <a:noFill/>
          <a:ln>
            <a:noFill/>
          </a:ln>
        </p:spPr>
        <p:txBody>
          <a:bodyPr wrap="square" lIns="45720" tIns="45720" rIns="45720" bIns="45720" rtlCol="0" anchor="ctr" anchorCtr="0">
            <a:noAutofit/>
          </a:bodyPr>
          <a:lstStyle/>
          <a:p>
            <a:pPr marL="285750" indent="-285750">
              <a:lnSpc>
                <a:spcPct val="110000"/>
              </a:lnSpc>
              <a:spcBef>
                <a:spcPts val="1200"/>
              </a:spcBef>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单一适应症范围明确，不存在临床滥用或超说明书用药的可能，降低医保管理难度。</a:t>
            </a:r>
            <a:endParaRPr lang="en-US" altLang="zh-CN" sz="1400" dirty="0">
              <a:latin typeface="微软雅黑" panose="020B0503020204020204" pitchFamily="34" charset="-122"/>
              <a:ea typeface="微软雅黑" panose="020B0503020204020204" pitchFamily="34" charset="-122"/>
            </a:endParaRPr>
          </a:p>
          <a:p>
            <a:pPr marL="285750" indent="-285750">
              <a:lnSpc>
                <a:spcPct val="110000"/>
              </a:lnSpc>
              <a:spcBef>
                <a:spcPts val="1200"/>
              </a:spcBef>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哌柏西利临床只需监测血常规，便于临床管理。</a:t>
            </a:r>
            <a:endParaRPr lang="en-US" altLang="zh-CN" sz="1400" dirty="0">
              <a:latin typeface="微软雅黑" panose="020B0503020204020204" pitchFamily="34" charset="-122"/>
              <a:ea typeface="微软雅黑" panose="020B0503020204020204" pitchFamily="34" charset="-122"/>
            </a:endParaRPr>
          </a:p>
        </p:txBody>
      </p:sp>
      <p:sp>
        <p:nvSpPr>
          <p:cNvPr id="52" name="Freeform 1174">
            <a:extLst>
              <a:ext uri="{FF2B5EF4-FFF2-40B4-BE49-F238E27FC236}">
                <a16:creationId xmlns:a16="http://schemas.microsoft.com/office/drawing/2014/main" id="{C7787B3E-9AB8-406A-AF45-23484B87DDCF}"/>
              </a:ext>
            </a:extLst>
          </p:cNvPr>
          <p:cNvSpPr>
            <a:spLocks noEditPoints="1"/>
          </p:cNvSpPr>
          <p:nvPr/>
        </p:nvSpPr>
        <p:spPr bwMode="auto">
          <a:xfrm>
            <a:off x="7802113" y="3882813"/>
            <a:ext cx="363287" cy="375064"/>
          </a:xfrm>
          <a:custGeom>
            <a:avLst/>
            <a:gdLst>
              <a:gd name="T0" fmla="*/ 19 w 203"/>
              <a:gd name="T1" fmla="*/ 19 h 203"/>
              <a:gd name="T2" fmla="*/ 18 w 203"/>
              <a:gd name="T3" fmla="*/ 85 h 203"/>
              <a:gd name="T4" fmla="*/ 114 w 203"/>
              <a:gd name="T5" fmla="*/ 181 h 203"/>
              <a:gd name="T6" fmla="*/ 184 w 203"/>
              <a:gd name="T7" fmla="*/ 184 h 203"/>
              <a:gd name="T8" fmla="*/ 181 w 203"/>
              <a:gd name="T9" fmla="*/ 113 h 203"/>
              <a:gd name="T10" fmla="*/ 85 w 203"/>
              <a:gd name="T11" fmla="*/ 17 h 203"/>
              <a:gd name="T12" fmla="*/ 19 w 203"/>
              <a:gd name="T13" fmla="*/ 19 h 203"/>
              <a:gd name="T14" fmla="*/ 169 w 203"/>
              <a:gd name="T15" fmla="*/ 119 h 203"/>
              <a:gd name="T16" fmla="*/ 184 w 203"/>
              <a:gd name="T17" fmla="*/ 149 h 203"/>
              <a:gd name="T18" fmla="*/ 175 w 203"/>
              <a:gd name="T19" fmla="*/ 174 h 203"/>
              <a:gd name="T20" fmla="*/ 150 w 203"/>
              <a:gd name="T21" fmla="*/ 184 h 203"/>
              <a:gd name="T22" fmla="*/ 119 w 203"/>
              <a:gd name="T23" fmla="*/ 169 h 203"/>
              <a:gd name="T24" fmla="*/ 76 w 203"/>
              <a:gd name="T25" fmla="*/ 125 h 203"/>
              <a:gd name="T26" fmla="*/ 126 w 203"/>
              <a:gd name="T27" fmla="*/ 76 h 203"/>
              <a:gd name="T28" fmla="*/ 169 w 203"/>
              <a:gd name="T29" fmla="*/ 11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03">
                <a:moveTo>
                  <a:pt x="19" y="19"/>
                </a:moveTo>
                <a:cubicBezTo>
                  <a:pt x="0" y="38"/>
                  <a:pt x="1" y="68"/>
                  <a:pt x="18" y="85"/>
                </a:cubicBezTo>
                <a:cubicBezTo>
                  <a:pt x="114" y="181"/>
                  <a:pt x="114" y="181"/>
                  <a:pt x="114" y="181"/>
                </a:cubicBezTo>
                <a:cubicBezTo>
                  <a:pt x="135" y="202"/>
                  <a:pt x="165" y="203"/>
                  <a:pt x="184" y="184"/>
                </a:cubicBezTo>
                <a:cubicBezTo>
                  <a:pt x="203" y="165"/>
                  <a:pt x="203" y="135"/>
                  <a:pt x="181" y="113"/>
                </a:cubicBezTo>
                <a:cubicBezTo>
                  <a:pt x="85" y="17"/>
                  <a:pt x="85" y="17"/>
                  <a:pt x="85" y="17"/>
                </a:cubicBezTo>
                <a:cubicBezTo>
                  <a:pt x="69" y="1"/>
                  <a:pt x="38" y="0"/>
                  <a:pt x="19" y="19"/>
                </a:cubicBezTo>
                <a:moveTo>
                  <a:pt x="169" y="119"/>
                </a:moveTo>
                <a:cubicBezTo>
                  <a:pt x="181" y="131"/>
                  <a:pt x="184" y="140"/>
                  <a:pt x="184" y="149"/>
                </a:cubicBezTo>
                <a:cubicBezTo>
                  <a:pt x="184" y="159"/>
                  <a:pt x="181" y="167"/>
                  <a:pt x="175" y="174"/>
                </a:cubicBezTo>
                <a:cubicBezTo>
                  <a:pt x="168" y="181"/>
                  <a:pt x="159" y="184"/>
                  <a:pt x="150" y="184"/>
                </a:cubicBezTo>
                <a:cubicBezTo>
                  <a:pt x="140" y="184"/>
                  <a:pt x="131" y="180"/>
                  <a:pt x="119" y="169"/>
                </a:cubicBezTo>
                <a:cubicBezTo>
                  <a:pt x="76" y="125"/>
                  <a:pt x="76" y="125"/>
                  <a:pt x="76" y="125"/>
                </a:cubicBezTo>
                <a:cubicBezTo>
                  <a:pt x="126" y="76"/>
                  <a:pt x="126" y="76"/>
                  <a:pt x="126" y="76"/>
                </a:cubicBezTo>
                <a:lnTo>
                  <a:pt x="169" y="119"/>
                </a:ln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微软雅黑" panose="020B0503020204020204" pitchFamily="34" charset="-122"/>
              <a:ea typeface="微软雅黑" panose="020B0503020204020204" pitchFamily="34" charset="-122"/>
            </a:endParaRPr>
          </a:p>
        </p:txBody>
      </p:sp>
      <p:grpSp>
        <p:nvGrpSpPr>
          <p:cNvPr id="53" name="Group 654">
            <a:extLst>
              <a:ext uri="{FF2B5EF4-FFF2-40B4-BE49-F238E27FC236}">
                <a16:creationId xmlns:a16="http://schemas.microsoft.com/office/drawing/2014/main" id="{FBA81158-6A0E-4777-BB62-398D276908BD}"/>
              </a:ext>
            </a:extLst>
          </p:cNvPr>
          <p:cNvGrpSpPr/>
          <p:nvPr/>
        </p:nvGrpSpPr>
        <p:grpSpPr>
          <a:xfrm>
            <a:off x="7145191" y="1199198"/>
            <a:ext cx="361486" cy="354638"/>
            <a:chOff x="5083176" y="1931988"/>
            <a:chExt cx="382588" cy="304801"/>
          </a:xfrm>
          <a:solidFill>
            <a:schemeClr val="accent2">
              <a:lumMod val="75000"/>
            </a:schemeClr>
          </a:solidFill>
        </p:grpSpPr>
        <p:sp>
          <p:nvSpPr>
            <p:cNvPr id="54" name="Freeform 478">
              <a:extLst>
                <a:ext uri="{FF2B5EF4-FFF2-40B4-BE49-F238E27FC236}">
                  <a16:creationId xmlns:a16="http://schemas.microsoft.com/office/drawing/2014/main" id="{0165BB1F-313C-4558-B317-15C9BE2F4A4C}"/>
                </a:ext>
              </a:extLst>
            </p:cNvPr>
            <p:cNvSpPr>
              <a:spLocks/>
            </p:cNvSpPr>
            <p:nvPr/>
          </p:nvSpPr>
          <p:spPr bwMode="auto">
            <a:xfrm>
              <a:off x="5083176" y="2082801"/>
              <a:ext cx="382588" cy="153988"/>
            </a:xfrm>
            <a:custGeom>
              <a:avLst/>
              <a:gdLst>
                <a:gd name="T0" fmla="*/ 0 w 246"/>
                <a:gd name="T1" fmla="*/ 69 h 99"/>
                <a:gd name="T2" fmla="*/ 21 w 246"/>
                <a:gd name="T3" fmla="*/ 63 h 99"/>
                <a:gd name="T4" fmla="*/ 122 w 246"/>
                <a:gd name="T5" fmla="*/ 99 h 99"/>
                <a:gd name="T6" fmla="*/ 230 w 246"/>
                <a:gd name="T7" fmla="*/ 57 h 99"/>
                <a:gd name="T8" fmla="*/ 219 w 246"/>
                <a:gd name="T9" fmla="*/ 31 h 99"/>
                <a:gd name="T10" fmla="*/ 148 w 246"/>
                <a:gd name="T11" fmla="*/ 54 h 99"/>
                <a:gd name="T12" fmla="*/ 123 w 246"/>
                <a:gd name="T13" fmla="*/ 75 h 99"/>
                <a:gd name="T14" fmla="*/ 67 w 246"/>
                <a:gd name="T15" fmla="*/ 54 h 99"/>
                <a:gd name="T16" fmla="*/ 70 w 246"/>
                <a:gd name="T17" fmla="*/ 47 h 99"/>
                <a:gd name="T18" fmla="*/ 123 w 246"/>
                <a:gd name="T19" fmla="*/ 68 h 99"/>
                <a:gd name="T20" fmla="*/ 133 w 246"/>
                <a:gd name="T21" fmla="*/ 42 h 99"/>
                <a:gd name="T22" fmla="*/ 0 w 246"/>
                <a:gd name="T23" fmla="*/ 9 h 99"/>
                <a:gd name="T24" fmla="*/ 0 w 246"/>
                <a:gd name="T2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99">
                  <a:moveTo>
                    <a:pt x="0" y="69"/>
                  </a:moveTo>
                  <a:cubicBezTo>
                    <a:pt x="10" y="65"/>
                    <a:pt x="18" y="63"/>
                    <a:pt x="21" y="63"/>
                  </a:cubicBezTo>
                  <a:cubicBezTo>
                    <a:pt x="31" y="63"/>
                    <a:pt x="100" y="99"/>
                    <a:pt x="122" y="99"/>
                  </a:cubicBezTo>
                  <a:cubicBezTo>
                    <a:pt x="141" y="99"/>
                    <a:pt x="230" y="57"/>
                    <a:pt x="230" y="57"/>
                  </a:cubicBezTo>
                  <a:cubicBezTo>
                    <a:pt x="246" y="51"/>
                    <a:pt x="235" y="25"/>
                    <a:pt x="219" y="31"/>
                  </a:cubicBezTo>
                  <a:cubicBezTo>
                    <a:pt x="148" y="54"/>
                    <a:pt x="148" y="54"/>
                    <a:pt x="148" y="54"/>
                  </a:cubicBezTo>
                  <a:cubicBezTo>
                    <a:pt x="146" y="70"/>
                    <a:pt x="133" y="77"/>
                    <a:pt x="123" y="75"/>
                  </a:cubicBezTo>
                  <a:cubicBezTo>
                    <a:pt x="115" y="73"/>
                    <a:pt x="67" y="54"/>
                    <a:pt x="67" y="54"/>
                  </a:cubicBezTo>
                  <a:cubicBezTo>
                    <a:pt x="70" y="47"/>
                    <a:pt x="70" y="47"/>
                    <a:pt x="70" y="47"/>
                  </a:cubicBezTo>
                  <a:cubicBezTo>
                    <a:pt x="123" y="68"/>
                    <a:pt x="123" y="68"/>
                    <a:pt x="123" y="68"/>
                  </a:cubicBezTo>
                  <a:cubicBezTo>
                    <a:pt x="137" y="71"/>
                    <a:pt x="149" y="50"/>
                    <a:pt x="133" y="42"/>
                  </a:cubicBezTo>
                  <a:cubicBezTo>
                    <a:pt x="67" y="11"/>
                    <a:pt x="43" y="0"/>
                    <a:pt x="0" y="9"/>
                  </a:cubicBezTo>
                  <a:cubicBezTo>
                    <a:pt x="0" y="21"/>
                    <a:pt x="0" y="64"/>
                    <a:pt x="0"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微软雅黑" panose="020B0503020204020204" pitchFamily="34" charset="-122"/>
                <a:ea typeface="微软雅黑" panose="020B0503020204020204" pitchFamily="34" charset="-122"/>
              </a:endParaRPr>
            </a:p>
          </p:txBody>
        </p:sp>
        <p:sp>
          <p:nvSpPr>
            <p:cNvPr id="55" name="Freeform 479">
              <a:extLst>
                <a:ext uri="{FF2B5EF4-FFF2-40B4-BE49-F238E27FC236}">
                  <a16:creationId xmlns:a16="http://schemas.microsoft.com/office/drawing/2014/main" id="{966DFFF4-8894-4839-B342-B96178585CB3}"/>
                </a:ext>
              </a:extLst>
            </p:cNvPr>
            <p:cNvSpPr>
              <a:spLocks/>
            </p:cNvSpPr>
            <p:nvPr/>
          </p:nvSpPr>
          <p:spPr bwMode="auto">
            <a:xfrm>
              <a:off x="5256213" y="2106614"/>
              <a:ext cx="76200" cy="12700"/>
            </a:xfrm>
            <a:custGeom>
              <a:avLst/>
              <a:gdLst>
                <a:gd name="T0" fmla="*/ 45 w 49"/>
                <a:gd name="T1" fmla="*/ 8 h 8"/>
                <a:gd name="T2" fmla="*/ 49 w 49"/>
                <a:gd name="T3" fmla="*/ 4 h 8"/>
                <a:gd name="T4" fmla="*/ 45 w 49"/>
                <a:gd name="T5" fmla="*/ 0 h 8"/>
                <a:gd name="T6" fmla="*/ 4 w 49"/>
                <a:gd name="T7" fmla="*/ 0 h 8"/>
                <a:gd name="T8" fmla="*/ 0 w 49"/>
                <a:gd name="T9" fmla="*/ 4 h 8"/>
                <a:gd name="T10" fmla="*/ 4 w 49"/>
                <a:gd name="T11" fmla="*/ 8 h 8"/>
                <a:gd name="T12" fmla="*/ 45 w 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5" y="8"/>
                  </a:moveTo>
                  <a:cubicBezTo>
                    <a:pt x="47" y="8"/>
                    <a:pt x="49" y="6"/>
                    <a:pt x="49" y="4"/>
                  </a:cubicBezTo>
                  <a:cubicBezTo>
                    <a:pt x="49" y="1"/>
                    <a:pt x="47" y="0"/>
                    <a:pt x="45" y="0"/>
                  </a:cubicBezTo>
                  <a:cubicBezTo>
                    <a:pt x="4" y="0"/>
                    <a:pt x="4" y="0"/>
                    <a:pt x="4" y="0"/>
                  </a:cubicBezTo>
                  <a:cubicBezTo>
                    <a:pt x="2" y="0"/>
                    <a:pt x="0" y="1"/>
                    <a:pt x="0" y="4"/>
                  </a:cubicBezTo>
                  <a:cubicBezTo>
                    <a:pt x="0" y="6"/>
                    <a:pt x="2" y="8"/>
                    <a:pt x="4" y="8"/>
                  </a:cubicBezTo>
                  <a:lnTo>
                    <a:pt x="4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微软雅黑" panose="020B0503020204020204" pitchFamily="34" charset="-122"/>
                <a:ea typeface="微软雅黑" panose="020B0503020204020204" pitchFamily="34" charset="-122"/>
              </a:endParaRPr>
            </a:p>
          </p:txBody>
        </p:sp>
        <p:sp>
          <p:nvSpPr>
            <p:cNvPr id="56" name="Freeform 480">
              <a:extLst>
                <a:ext uri="{FF2B5EF4-FFF2-40B4-BE49-F238E27FC236}">
                  <a16:creationId xmlns:a16="http://schemas.microsoft.com/office/drawing/2014/main" id="{DAE263FF-AF3B-47F0-977C-24FB1541796F}"/>
                </a:ext>
              </a:extLst>
            </p:cNvPr>
            <p:cNvSpPr>
              <a:spLocks/>
            </p:cNvSpPr>
            <p:nvPr/>
          </p:nvSpPr>
          <p:spPr bwMode="auto">
            <a:xfrm>
              <a:off x="5256213" y="2063751"/>
              <a:ext cx="76200" cy="11113"/>
            </a:xfrm>
            <a:custGeom>
              <a:avLst/>
              <a:gdLst>
                <a:gd name="T0" fmla="*/ 45 w 49"/>
                <a:gd name="T1" fmla="*/ 8 h 8"/>
                <a:gd name="T2" fmla="*/ 49 w 49"/>
                <a:gd name="T3" fmla="*/ 4 h 8"/>
                <a:gd name="T4" fmla="*/ 45 w 49"/>
                <a:gd name="T5" fmla="*/ 0 h 8"/>
                <a:gd name="T6" fmla="*/ 4 w 49"/>
                <a:gd name="T7" fmla="*/ 0 h 8"/>
                <a:gd name="T8" fmla="*/ 0 w 49"/>
                <a:gd name="T9" fmla="*/ 4 h 8"/>
                <a:gd name="T10" fmla="*/ 4 w 49"/>
                <a:gd name="T11" fmla="*/ 8 h 8"/>
                <a:gd name="T12" fmla="*/ 45 w 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5" y="8"/>
                  </a:moveTo>
                  <a:cubicBezTo>
                    <a:pt x="47" y="8"/>
                    <a:pt x="49" y="6"/>
                    <a:pt x="49" y="4"/>
                  </a:cubicBezTo>
                  <a:cubicBezTo>
                    <a:pt x="49" y="2"/>
                    <a:pt x="47" y="0"/>
                    <a:pt x="45" y="0"/>
                  </a:cubicBezTo>
                  <a:cubicBezTo>
                    <a:pt x="4" y="0"/>
                    <a:pt x="4" y="0"/>
                    <a:pt x="4" y="0"/>
                  </a:cubicBezTo>
                  <a:cubicBezTo>
                    <a:pt x="2" y="0"/>
                    <a:pt x="0" y="2"/>
                    <a:pt x="0" y="4"/>
                  </a:cubicBezTo>
                  <a:cubicBezTo>
                    <a:pt x="0" y="6"/>
                    <a:pt x="2" y="8"/>
                    <a:pt x="4" y="8"/>
                  </a:cubicBezTo>
                  <a:lnTo>
                    <a:pt x="4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微软雅黑" panose="020B0503020204020204" pitchFamily="34" charset="-122"/>
                <a:ea typeface="微软雅黑" panose="020B0503020204020204" pitchFamily="34" charset="-122"/>
              </a:endParaRPr>
            </a:p>
          </p:txBody>
        </p:sp>
        <p:sp>
          <p:nvSpPr>
            <p:cNvPr id="57" name="Freeform 481">
              <a:extLst>
                <a:ext uri="{FF2B5EF4-FFF2-40B4-BE49-F238E27FC236}">
                  <a16:creationId xmlns:a16="http://schemas.microsoft.com/office/drawing/2014/main" id="{E50D1B6A-9FDF-4EA8-A1F6-009261BEDB23}"/>
                </a:ext>
              </a:extLst>
            </p:cNvPr>
            <p:cNvSpPr>
              <a:spLocks/>
            </p:cNvSpPr>
            <p:nvPr/>
          </p:nvSpPr>
          <p:spPr bwMode="auto">
            <a:xfrm>
              <a:off x="5256213" y="2041526"/>
              <a:ext cx="76200" cy="12700"/>
            </a:xfrm>
            <a:custGeom>
              <a:avLst/>
              <a:gdLst>
                <a:gd name="T0" fmla="*/ 45 w 49"/>
                <a:gd name="T1" fmla="*/ 8 h 8"/>
                <a:gd name="T2" fmla="*/ 49 w 49"/>
                <a:gd name="T3" fmla="*/ 4 h 8"/>
                <a:gd name="T4" fmla="*/ 45 w 49"/>
                <a:gd name="T5" fmla="*/ 0 h 8"/>
                <a:gd name="T6" fmla="*/ 4 w 49"/>
                <a:gd name="T7" fmla="*/ 0 h 8"/>
                <a:gd name="T8" fmla="*/ 0 w 49"/>
                <a:gd name="T9" fmla="*/ 4 h 8"/>
                <a:gd name="T10" fmla="*/ 4 w 49"/>
                <a:gd name="T11" fmla="*/ 8 h 8"/>
                <a:gd name="T12" fmla="*/ 45 w 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5" y="8"/>
                  </a:moveTo>
                  <a:cubicBezTo>
                    <a:pt x="47" y="8"/>
                    <a:pt x="49" y="6"/>
                    <a:pt x="49" y="4"/>
                  </a:cubicBezTo>
                  <a:cubicBezTo>
                    <a:pt x="49" y="2"/>
                    <a:pt x="47" y="0"/>
                    <a:pt x="45" y="0"/>
                  </a:cubicBezTo>
                  <a:cubicBezTo>
                    <a:pt x="4" y="0"/>
                    <a:pt x="4" y="0"/>
                    <a:pt x="4" y="0"/>
                  </a:cubicBezTo>
                  <a:cubicBezTo>
                    <a:pt x="2" y="0"/>
                    <a:pt x="0" y="2"/>
                    <a:pt x="0" y="4"/>
                  </a:cubicBezTo>
                  <a:cubicBezTo>
                    <a:pt x="0" y="6"/>
                    <a:pt x="2" y="8"/>
                    <a:pt x="4" y="8"/>
                  </a:cubicBezTo>
                  <a:lnTo>
                    <a:pt x="4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微软雅黑" panose="020B0503020204020204" pitchFamily="34" charset="-122"/>
                <a:ea typeface="微软雅黑" panose="020B0503020204020204" pitchFamily="34" charset="-122"/>
              </a:endParaRPr>
            </a:p>
          </p:txBody>
        </p:sp>
        <p:sp>
          <p:nvSpPr>
            <p:cNvPr id="58" name="Freeform 482">
              <a:extLst>
                <a:ext uri="{FF2B5EF4-FFF2-40B4-BE49-F238E27FC236}">
                  <a16:creationId xmlns:a16="http://schemas.microsoft.com/office/drawing/2014/main" id="{70897972-6500-4704-8582-C8D93C5AFDC7}"/>
                </a:ext>
              </a:extLst>
            </p:cNvPr>
            <p:cNvSpPr>
              <a:spLocks/>
            </p:cNvSpPr>
            <p:nvPr/>
          </p:nvSpPr>
          <p:spPr bwMode="auto">
            <a:xfrm>
              <a:off x="5256213" y="2084389"/>
              <a:ext cx="76200" cy="12700"/>
            </a:xfrm>
            <a:custGeom>
              <a:avLst/>
              <a:gdLst>
                <a:gd name="T0" fmla="*/ 45 w 49"/>
                <a:gd name="T1" fmla="*/ 8 h 8"/>
                <a:gd name="T2" fmla="*/ 49 w 49"/>
                <a:gd name="T3" fmla="*/ 4 h 8"/>
                <a:gd name="T4" fmla="*/ 45 w 49"/>
                <a:gd name="T5" fmla="*/ 0 h 8"/>
                <a:gd name="T6" fmla="*/ 4 w 49"/>
                <a:gd name="T7" fmla="*/ 0 h 8"/>
                <a:gd name="T8" fmla="*/ 0 w 49"/>
                <a:gd name="T9" fmla="*/ 4 h 8"/>
                <a:gd name="T10" fmla="*/ 4 w 49"/>
                <a:gd name="T11" fmla="*/ 8 h 8"/>
                <a:gd name="T12" fmla="*/ 45 w 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5" y="8"/>
                  </a:moveTo>
                  <a:cubicBezTo>
                    <a:pt x="47" y="8"/>
                    <a:pt x="49" y="6"/>
                    <a:pt x="49" y="4"/>
                  </a:cubicBezTo>
                  <a:cubicBezTo>
                    <a:pt x="49" y="2"/>
                    <a:pt x="47" y="0"/>
                    <a:pt x="45" y="0"/>
                  </a:cubicBezTo>
                  <a:cubicBezTo>
                    <a:pt x="4" y="0"/>
                    <a:pt x="4" y="0"/>
                    <a:pt x="4" y="0"/>
                  </a:cubicBezTo>
                  <a:cubicBezTo>
                    <a:pt x="2" y="0"/>
                    <a:pt x="0" y="2"/>
                    <a:pt x="0" y="4"/>
                  </a:cubicBezTo>
                  <a:cubicBezTo>
                    <a:pt x="0" y="6"/>
                    <a:pt x="2" y="8"/>
                    <a:pt x="4" y="8"/>
                  </a:cubicBezTo>
                  <a:lnTo>
                    <a:pt x="4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微软雅黑" panose="020B0503020204020204" pitchFamily="34" charset="-122"/>
                <a:ea typeface="微软雅黑" panose="020B0503020204020204" pitchFamily="34" charset="-122"/>
              </a:endParaRPr>
            </a:p>
          </p:txBody>
        </p:sp>
        <p:sp>
          <p:nvSpPr>
            <p:cNvPr id="59" name="Freeform 483">
              <a:extLst>
                <a:ext uri="{FF2B5EF4-FFF2-40B4-BE49-F238E27FC236}">
                  <a16:creationId xmlns:a16="http://schemas.microsoft.com/office/drawing/2014/main" id="{A1713D2F-6088-49D3-8AC2-8A64609488C3}"/>
                </a:ext>
              </a:extLst>
            </p:cNvPr>
            <p:cNvSpPr>
              <a:spLocks/>
            </p:cNvSpPr>
            <p:nvPr/>
          </p:nvSpPr>
          <p:spPr bwMode="auto">
            <a:xfrm>
              <a:off x="5343526" y="2063751"/>
              <a:ext cx="76200" cy="11113"/>
            </a:xfrm>
            <a:custGeom>
              <a:avLst/>
              <a:gdLst>
                <a:gd name="T0" fmla="*/ 45 w 49"/>
                <a:gd name="T1" fmla="*/ 8 h 8"/>
                <a:gd name="T2" fmla="*/ 49 w 49"/>
                <a:gd name="T3" fmla="*/ 4 h 8"/>
                <a:gd name="T4" fmla="*/ 45 w 49"/>
                <a:gd name="T5" fmla="*/ 0 h 8"/>
                <a:gd name="T6" fmla="*/ 4 w 49"/>
                <a:gd name="T7" fmla="*/ 0 h 8"/>
                <a:gd name="T8" fmla="*/ 0 w 49"/>
                <a:gd name="T9" fmla="*/ 4 h 8"/>
                <a:gd name="T10" fmla="*/ 4 w 49"/>
                <a:gd name="T11" fmla="*/ 8 h 8"/>
                <a:gd name="T12" fmla="*/ 45 w 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5" y="8"/>
                  </a:moveTo>
                  <a:cubicBezTo>
                    <a:pt x="47" y="8"/>
                    <a:pt x="49" y="6"/>
                    <a:pt x="49" y="4"/>
                  </a:cubicBezTo>
                  <a:cubicBezTo>
                    <a:pt x="49" y="2"/>
                    <a:pt x="47" y="0"/>
                    <a:pt x="45" y="0"/>
                  </a:cubicBezTo>
                  <a:cubicBezTo>
                    <a:pt x="4" y="0"/>
                    <a:pt x="4" y="0"/>
                    <a:pt x="4" y="0"/>
                  </a:cubicBezTo>
                  <a:cubicBezTo>
                    <a:pt x="2" y="0"/>
                    <a:pt x="0" y="2"/>
                    <a:pt x="0" y="4"/>
                  </a:cubicBezTo>
                  <a:cubicBezTo>
                    <a:pt x="0" y="6"/>
                    <a:pt x="2" y="8"/>
                    <a:pt x="4" y="8"/>
                  </a:cubicBezTo>
                  <a:lnTo>
                    <a:pt x="4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微软雅黑" panose="020B0503020204020204" pitchFamily="34" charset="-122"/>
                <a:ea typeface="微软雅黑" panose="020B0503020204020204" pitchFamily="34" charset="-122"/>
              </a:endParaRPr>
            </a:p>
          </p:txBody>
        </p:sp>
        <p:sp>
          <p:nvSpPr>
            <p:cNvPr id="60" name="Freeform 484">
              <a:extLst>
                <a:ext uri="{FF2B5EF4-FFF2-40B4-BE49-F238E27FC236}">
                  <a16:creationId xmlns:a16="http://schemas.microsoft.com/office/drawing/2014/main" id="{33AA581A-E8D3-4DF1-A64D-74349F702FEF}"/>
                </a:ext>
              </a:extLst>
            </p:cNvPr>
            <p:cNvSpPr>
              <a:spLocks/>
            </p:cNvSpPr>
            <p:nvPr/>
          </p:nvSpPr>
          <p:spPr bwMode="auto">
            <a:xfrm>
              <a:off x="5343526" y="2084389"/>
              <a:ext cx="76200" cy="12700"/>
            </a:xfrm>
            <a:custGeom>
              <a:avLst/>
              <a:gdLst>
                <a:gd name="T0" fmla="*/ 45 w 49"/>
                <a:gd name="T1" fmla="*/ 8 h 8"/>
                <a:gd name="T2" fmla="*/ 49 w 49"/>
                <a:gd name="T3" fmla="*/ 4 h 8"/>
                <a:gd name="T4" fmla="*/ 45 w 49"/>
                <a:gd name="T5" fmla="*/ 0 h 8"/>
                <a:gd name="T6" fmla="*/ 4 w 49"/>
                <a:gd name="T7" fmla="*/ 0 h 8"/>
                <a:gd name="T8" fmla="*/ 0 w 49"/>
                <a:gd name="T9" fmla="*/ 4 h 8"/>
                <a:gd name="T10" fmla="*/ 4 w 49"/>
                <a:gd name="T11" fmla="*/ 8 h 8"/>
                <a:gd name="T12" fmla="*/ 45 w 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5" y="8"/>
                  </a:moveTo>
                  <a:cubicBezTo>
                    <a:pt x="47" y="8"/>
                    <a:pt x="49" y="6"/>
                    <a:pt x="49" y="4"/>
                  </a:cubicBezTo>
                  <a:cubicBezTo>
                    <a:pt x="49" y="2"/>
                    <a:pt x="47" y="0"/>
                    <a:pt x="45" y="0"/>
                  </a:cubicBezTo>
                  <a:cubicBezTo>
                    <a:pt x="4" y="0"/>
                    <a:pt x="4" y="0"/>
                    <a:pt x="4" y="0"/>
                  </a:cubicBezTo>
                  <a:cubicBezTo>
                    <a:pt x="2" y="0"/>
                    <a:pt x="0" y="2"/>
                    <a:pt x="0" y="4"/>
                  </a:cubicBezTo>
                  <a:cubicBezTo>
                    <a:pt x="0" y="6"/>
                    <a:pt x="2" y="8"/>
                    <a:pt x="4" y="8"/>
                  </a:cubicBezTo>
                  <a:lnTo>
                    <a:pt x="4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微软雅黑" panose="020B0503020204020204" pitchFamily="34" charset="-122"/>
                <a:ea typeface="微软雅黑" panose="020B0503020204020204" pitchFamily="34" charset="-122"/>
              </a:endParaRPr>
            </a:p>
          </p:txBody>
        </p:sp>
        <p:sp>
          <p:nvSpPr>
            <p:cNvPr id="61" name="Freeform 485">
              <a:extLst>
                <a:ext uri="{FF2B5EF4-FFF2-40B4-BE49-F238E27FC236}">
                  <a16:creationId xmlns:a16="http://schemas.microsoft.com/office/drawing/2014/main" id="{31801DE5-D008-4F38-9D14-93835076B89F}"/>
                </a:ext>
              </a:extLst>
            </p:cNvPr>
            <p:cNvSpPr>
              <a:spLocks/>
            </p:cNvSpPr>
            <p:nvPr/>
          </p:nvSpPr>
          <p:spPr bwMode="auto">
            <a:xfrm>
              <a:off x="5343526" y="2106614"/>
              <a:ext cx="76200" cy="12700"/>
            </a:xfrm>
            <a:custGeom>
              <a:avLst/>
              <a:gdLst>
                <a:gd name="T0" fmla="*/ 45 w 49"/>
                <a:gd name="T1" fmla="*/ 8 h 8"/>
                <a:gd name="T2" fmla="*/ 49 w 49"/>
                <a:gd name="T3" fmla="*/ 4 h 8"/>
                <a:gd name="T4" fmla="*/ 45 w 49"/>
                <a:gd name="T5" fmla="*/ 0 h 8"/>
                <a:gd name="T6" fmla="*/ 4 w 49"/>
                <a:gd name="T7" fmla="*/ 0 h 8"/>
                <a:gd name="T8" fmla="*/ 0 w 49"/>
                <a:gd name="T9" fmla="*/ 4 h 8"/>
                <a:gd name="T10" fmla="*/ 4 w 49"/>
                <a:gd name="T11" fmla="*/ 8 h 8"/>
                <a:gd name="T12" fmla="*/ 45 w 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5" y="8"/>
                  </a:moveTo>
                  <a:cubicBezTo>
                    <a:pt x="47" y="8"/>
                    <a:pt x="49" y="6"/>
                    <a:pt x="49" y="4"/>
                  </a:cubicBezTo>
                  <a:cubicBezTo>
                    <a:pt x="49" y="1"/>
                    <a:pt x="47" y="0"/>
                    <a:pt x="45" y="0"/>
                  </a:cubicBezTo>
                  <a:cubicBezTo>
                    <a:pt x="4" y="0"/>
                    <a:pt x="4" y="0"/>
                    <a:pt x="4" y="0"/>
                  </a:cubicBezTo>
                  <a:cubicBezTo>
                    <a:pt x="2" y="0"/>
                    <a:pt x="0" y="1"/>
                    <a:pt x="0" y="4"/>
                  </a:cubicBezTo>
                  <a:cubicBezTo>
                    <a:pt x="0" y="6"/>
                    <a:pt x="2" y="8"/>
                    <a:pt x="4" y="8"/>
                  </a:cubicBezTo>
                  <a:lnTo>
                    <a:pt x="4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微软雅黑" panose="020B0503020204020204" pitchFamily="34" charset="-122"/>
                <a:ea typeface="微软雅黑" panose="020B0503020204020204" pitchFamily="34" charset="-122"/>
              </a:endParaRPr>
            </a:p>
          </p:txBody>
        </p:sp>
        <p:sp>
          <p:nvSpPr>
            <p:cNvPr id="62" name="Freeform 487">
              <a:extLst>
                <a:ext uri="{FF2B5EF4-FFF2-40B4-BE49-F238E27FC236}">
                  <a16:creationId xmlns:a16="http://schemas.microsoft.com/office/drawing/2014/main" id="{90C918D3-C1D3-4216-A53C-A92D981C6ECC}"/>
                </a:ext>
              </a:extLst>
            </p:cNvPr>
            <p:cNvSpPr>
              <a:spLocks/>
            </p:cNvSpPr>
            <p:nvPr/>
          </p:nvSpPr>
          <p:spPr bwMode="auto">
            <a:xfrm>
              <a:off x="5343525" y="2019301"/>
              <a:ext cx="76200" cy="12700"/>
            </a:xfrm>
            <a:custGeom>
              <a:avLst/>
              <a:gdLst>
                <a:gd name="T0" fmla="*/ 45 w 49"/>
                <a:gd name="T1" fmla="*/ 8 h 8"/>
                <a:gd name="T2" fmla="*/ 49 w 49"/>
                <a:gd name="T3" fmla="*/ 4 h 8"/>
                <a:gd name="T4" fmla="*/ 45 w 49"/>
                <a:gd name="T5" fmla="*/ 0 h 8"/>
                <a:gd name="T6" fmla="*/ 4 w 49"/>
                <a:gd name="T7" fmla="*/ 0 h 8"/>
                <a:gd name="T8" fmla="*/ 0 w 49"/>
                <a:gd name="T9" fmla="*/ 4 h 8"/>
                <a:gd name="T10" fmla="*/ 4 w 49"/>
                <a:gd name="T11" fmla="*/ 8 h 8"/>
                <a:gd name="T12" fmla="*/ 45 w 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5" y="8"/>
                  </a:moveTo>
                  <a:cubicBezTo>
                    <a:pt x="47" y="8"/>
                    <a:pt x="49" y="6"/>
                    <a:pt x="49" y="4"/>
                  </a:cubicBezTo>
                  <a:cubicBezTo>
                    <a:pt x="49" y="2"/>
                    <a:pt x="47" y="0"/>
                    <a:pt x="45" y="0"/>
                  </a:cubicBezTo>
                  <a:cubicBezTo>
                    <a:pt x="4" y="0"/>
                    <a:pt x="4" y="0"/>
                    <a:pt x="4" y="0"/>
                  </a:cubicBezTo>
                  <a:cubicBezTo>
                    <a:pt x="2" y="0"/>
                    <a:pt x="0" y="2"/>
                    <a:pt x="0" y="4"/>
                  </a:cubicBezTo>
                  <a:cubicBezTo>
                    <a:pt x="0" y="6"/>
                    <a:pt x="2" y="8"/>
                    <a:pt x="4" y="8"/>
                  </a:cubicBezTo>
                  <a:lnTo>
                    <a:pt x="4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微软雅黑" panose="020B0503020204020204" pitchFamily="34" charset="-122"/>
                <a:ea typeface="微软雅黑" panose="020B0503020204020204" pitchFamily="34" charset="-122"/>
              </a:endParaRPr>
            </a:p>
          </p:txBody>
        </p:sp>
        <p:sp>
          <p:nvSpPr>
            <p:cNvPr id="63" name="Freeform 488">
              <a:extLst>
                <a:ext uri="{FF2B5EF4-FFF2-40B4-BE49-F238E27FC236}">
                  <a16:creationId xmlns:a16="http://schemas.microsoft.com/office/drawing/2014/main" id="{6F73905D-B99C-422A-867A-2A0C98D9183A}"/>
                </a:ext>
              </a:extLst>
            </p:cNvPr>
            <p:cNvSpPr>
              <a:spLocks/>
            </p:cNvSpPr>
            <p:nvPr/>
          </p:nvSpPr>
          <p:spPr bwMode="auto">
            <a:xfrm>
              <a:off x="5343525" y="2041526"/>
              <a:ext cx="76200" cy="12700"/>
            </a:xfrm>
            <a:custGeom>
              <a:avLst/>
              <a:gdLst>
                <a:gd name="T0" fmla="*/ 45 w 49"/>
                <a:gd name="T1" fmla="*/ 8 h 8"/>
                <a:gd name="T2" fmla="*/ 49 w 49"/>
                <a:gd name="T3" fmla="*/ 4 h 8"/>
                <a:gd name="T4" fmla="*/ 45 w 49"/>
                <a:gd name="T5" fmla="*/ 0 h 8"/>
                <a:gd name="T6" fmla="*/ 4 w 49"/>
                <a:gd name="T7" fmla="*/ 0 h 8"/>
                <a:gd name="T8" fmla="*/ 0 w 49"/>
                <a:gd name="T9" fmla="*/ 4 h 8"/>
                <a:gd name="T10" fmla="*/ 4 w 49"/>
                <a:gd name="T11" fmla="*/ 8 h 8"/>
                <a:gd name="T12" fmla="*/ 45 w 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5" y="8"/>
                  </a:moveTo>
                  <a:cubicBezTo>
                    <a:pt x="47" y="8"/>
                    <a:pt x="49" y="6"/>
                    <a:pt x="49" y="4"/>
                  </a:cubicBezTo>
                  <a:cubicBezTo>
                    <a:pt x="49" y="2"/>
                    <a:pt x="47" y="0"/>
                    <a:pt x="45" y="0"/>
                  </a:cubicBezTo>
                  <a:cubicBezTo>
                    <a:pt x="4" y="0"/>
                    <a:pt x="4" y="0"/>
                    <a:pt x="4" y="0"/>
                  </a:cubicBezTo>
                  <a:cubicBezTo>
                    <a:pt x="2" y="0"/>
                    <a:pt x="0" y="2"/>
                    <a:pt x="0" y="4"/>
                  </a:cubicBezTo>
                  <a:cubicBezTo>
                    <a:pt x="0" y="6"/>
                    <a:pt x="2" y="8"/>
                    <a:pt x="4" y="8"/>
                  </a:cubicBezTo>
                  <a:lnTo>
                    <a:pt x="4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微软雅黑" panose="020B0503020204020204" pitchFamily="34" charset="-122"/>
                <a:ea typeface="微软雅黑" panose="020B0503020204020204" pitchFamily="34" charset="-122"/>
              </a:endParaRPr>
            </a:p>
          </p:txBody>
        </p:sp>
        <p:sp>
          <p:nvSpPr>
            <p:cNvPr id="64" name="Oval 489">
              <a:extLst>
                <a:ext uri="{FF2B5EF4-FFF2-40B4-BE49-F238E27FC236}">
                  <a16:creationId xmlns:a16="http://schemas.microsoft.com/office/drawing/2014/main" id="{4F699941-7BAA-43CD-AFF0-30FE3956306B}"/>
                </a:ext>
              </a:extLst>
            </p:cNvPr>
            <p:cNvSpPr>
              <a:spLocks noChangeArrowheads="1"/>
            </p:cNvSpPr>
            <p:nvPr/>
          </p:nvSpPr>
          <p:spPr bwMode="auto">
            <a:xfrm>
              <a:off x="5345113" y="1931988"/>
              <a:ext cx="74613" cy="74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微软雅黑" panose="020B0503020204020204" pitchFamily="34" charset="-122"/>
                <a:ea typeface="微软雅黑" panose="020B0503020204020204" pitchFamily="34" charset="-122"/>
              </a:endParaRPr>
            </a:p>
          </p:txBody>
        </p:sp>
      </p:grpSp>
      <p:grpSp>
        <p:nvGrpSpPr>
          <p:cNvPr id="65" name="Group 104">
            <a:extLst>
              <a:ext uri="{FF2B5EF4-FFF2-40B4-BE49-F238E27FC236}">
                <a16:creationId xmlns:a16="http://schemas.microsoft.com/office/drawing/2014/main" id="{CFC69312-27B3-47BC-A5E1-07A1EE4D1D95}"/>
              </a:ext>
            </a:extLst>
          </p:cNvPr>
          <p:cNvGrpSpPr/>
          <p:nvPr/>
        </p:nvGrpSpPr>
        <p:grpSpPr>
          <a:xfrm>
            <a:off x="1834324" y="1185370"/>
            <a:ext cx="393557" cy="347200"/>
            <a:chOff x="392113" y="4541838"/>
            <a:chExt cx="307976" cy="307975"/>
          </a:xfrm>
        </p:grpSpPr>
        <p:sp>
          <p:nvSpPr>
            <p:cNvPr id="66" name="Freeform 1163">
              <a:extLst>
                <a:ext uri="{FF2B5EF4-FFF2-40B4-BE49-F238E27FC236}">
                  <a16:creationId xmlns:a16="http://schemas.microsoft.com/office/drawing/2014/main" id="{FA071D45-6954-47F5-9E11-471B0E5295DF}"/>
                </a:ext>
              </a:extLst>
            </p:cNvPr>
            <p:cNvSpPr>
              <a:spLocks/>
            </p:cNvSpPr>
            <p:nvPr/>
          </p:nvSpPr>
          <p:spPr bwMode="auto">
            <a:xfrm>
              <a:off x="600076" y="4541838"/>
              <a:ext cx="100013" cy="101600"/>
            </a:xfrm>
            <a:custGeom>
              <a:avLst/>
              <a:gdLst>
                <a:gd name="T0" fmla="*/ 63 w 63"/>
                <a:gd name="T1" fmla="*/ 21 h 64"/>
                <a:gd name="T2" fmla="*/ 42 w 63"/>
                <a:gd name="T3" fmla="*/ 21 h 64"/>
                <a:gd name="T4" fmla="*/ 42 w 63"/>
                <a:gd name="T5" fmla="*/ 0 h 64"/>
                <a:gd name="T6" fmla="*/ 21 w 63"/>
                <a:gd name="T7" fmla="*/ 0 h 64"/>
                <a:gd name="T8" fmla="*/ 21 w 63"/>
                <a:gd name="T9" fmla="*/ 21 h 64"/>
                <a:gd name="T10" fmla="*/ 0 w 63"/>
                <a:gd name="T11" fmla="*/ 21 h 64"/>
                <a:gd name="T12" fmla="*/ 0 w 63"/>
                <a:gd name="T13" fmla="*/ 42 h 64"/>
                <a:gd name="T14" fmla="*/ 21 w 63"/>
                <a:gd name="T15" fmla="*/ 42 h 64"/>
                <a:gd name="T16" fmla="*/ 21 w 63"/>
                <a:gd name="T17" fmla="*/ 64 h 64"/>
                <a:gd name="T18" fmla="*/ 42 w 63"/>
                <a:gd name="T19" fmla="*/ 64 h 64"/>
                <a:gd name="T20" fmla="*/ 42 w 63"/>
                <a:gd name="T21" fmla="*/ 42 h 64"/>
                <a:gd name="T22" fmla="*/ 63 w 63"/>
                <a:gd name="T23" fmla="*/ 42 h 64"/>
                <a:gd name="T24" fmla="*/ 63 w 63"/>
                <a:gd name="T25"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4">
                  <a:moveTo>
                    <a:pt x="63" y="21"/>
                  </a:moveTo>
                  <a:lnTo>
                    <a:pt x="42" y="21"/>
                  </a:lnTo>
                  <a:lnTo>
                    <a:pt x="42" y="0"/>
                  </a:lnTo>
                  <a:lnTo>
                    <a:pt x="21" y="0"/>
                  </a:lnTo>
                  <a:lnTo>
                    <a:pt x="21" y="21"/>
                  </a:lnTo>
                  <a:lnTo>
                    <a:pt x="0" y="21"/>
                  </a:lnTo>
                  <a:lnTo>
                    <a:pt x="0" y="42"/>
                  </a:lnTo>
                  <a:lnTo>
                    <a:pt x="21" y="42"/>
                  </a:lnTo>
                  <a:lnTo>
                    <a:pt x="21" y="64"/>
                  </a:lnTo>
                  <a:lnTo>
                    <a:pt x="42" y="64"/>
                  </a:lnTo>
                  <a:lnTo>
                    <a:pt x="42" y="42"/>
                  </a:lnTo>
                  <a:lnTo>
                    <a:pt x="63" y="42"/>
                  </a:lnTo>
                  <a:lnTo>
                    <a:pt x="63" y="21"/>
                  </a:lnTo>
                  <a:close/>
                </a:path>
              </a:pathLst>
            </a:custGeom>
            <a:solidFill>
              <a:srgbClr val="009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微软雅黑" panose="020B0503020204020204" pitchFamily="34" charset="-122"/>
                <a:ea typeface="微软雅黑" panose="020B0503020204020204" pitchFamily="34" charset="-122"/>
              </a:endParaRPr>
            </a:p>
          </p:txBody>
        </p:sp>
        <p:sp>
          <p:nvSpPr>
            <p:cNvPr id="67" name="Oval 1164">
              <a:extLst>
                <a:ext uri="{FF2B5EF4-FFF2-40B4-BE49-F238E27FC236}">
                  <a16:creationId xmlns:a16="http://schemas.microsoft.com/office/drawing/2014/main" id="{68B5458C-CBD0-4997-BF61-38A9FE1A5FDA}"/>
                </a:ext>
              </a:extLst>
            </p:cNvPr>
            <p:cNvSpPr>
              <a:spLocks noChangeArrowheads="1"/>
            </p:cNvSpPr>
            <p:nvPr/>
          </p:nvSpPr>
          <p:spPr bwMode="auto">
            <a:xfrm>
              <a:off x="460376" y="4573588"/>
              <a:ext cx="111125" cy="109538"/>
            </a:xfrm>
            <a:prstGeom prst="ellipse">
              <a:avLst/>
            </a:prstGeom>
            <a:solidFill>
              <a:srgbClr val="009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微软雅黑" panose="020B0503020204020204" pitchFamily="34" charset="-122"/>
                <a:ea typeface="微软雅黑" panose="020B0503020204020204" pitchFamily="34" charset="-122"/>
              </a:endParaRPr>
            </a:p>
          </p:txBody>
        </p:sp>
        <p:sp>
          <p:nvSpPr>
            <p:cNvPr id="68" name="Freeform 1165">
              <a:extLst>
                <a:ext uri="{FF2B5EF4-FFF2-40B4-BE49-F238E27FC236}">
                  <a16:creationId xmlns:a16="http://schemas.microsoft.com/office/drawing/2014/main" id="{5A07F7A9-6871-48F2-A595-F845E8D74F1E}"/>
                </a:ext>
              </a:extLst>
            </p:cNvPr>
            <p:cNvSpPr>
              <a:spLocks/>
            </p:cNvSpPr>
            <p:nvPr/>
          </p:nvSpPr>
          <p:spPr bwMode="auto">
            <a:xfrm>
              <a:off x="392113" y="4697413"/>
              <a:ext cx="247650" cy="152400"/>
            </a:xfrm>
            <a:custGeom>
              <a:avLst/>
              <a:gdLst>
                <a:gd name="T0" fmla="*/ 106 w 159"/>
                <a:gd name="T1" fmla="*/ 0 h 98"/>
                <a:gd name="T2" fmla="*/ 159 w 159"/>
                <a:gd name="T3" fmla="*/ 45 h 98"/>
                <a:gd name="T4" fmla="*/ 159 w 159"/>
                <a:gd name="T5" fmla="*/ 98 h 98"/>
                <a:gd name="T6" fmla="*/ 137 w 159"/>
                <a:gd name="T7" fmla="*/ 98 h 98"/>
                <a:gd name="T8" fmla="*/ 137 w 159"/>
                <a:gd name="T9" fmla="*/ 56 h 98"/>
                <a:gd name="T10" fmla="*/ 122 w 159"/>
                <a:gd name="T11" fmla="*/ 56 h 98"/>
                <a:gd name="T12" fmla="*/ 122 w 159"/>
                <a:gd name="T13" fmla="*/ 98 h 98"/>
                <a:gd name="T14" fmla="*/ 36 w 159"/>
                <a:gd name="T15" fmla="*/ 98 h 98"/>
                <a:gd name="T16" fmla="*/ 36 w 159"/>
                <a:gd name="T17" fmla="*/ 56 h 98"/>
                <a:gd name="T18" fmla="*/ 22 w 159"/>
                <a:gd name="T19" fmla="*/ 56 h 98"/>
                <a:gd name="T20" fmla="*/ 22 w 159"/>
                <a:gd name="T21" fmla="*/ 98 h 98"/>
                <a:gd name="T22" fmla="*/ 0 w 159"/>
                <a:gd name="T23" fmla="*/ 98 h 98"/>
                <a:gd name="T24" fmla="*/ 0 w 159"/>
                <a:gd name="T25" fmla="*/ 45 h 98"/>
                <a:gd name="T26" fmla="*/ 52 w 159"/>
                <a:gd name="T27" fmla="*/ 0 h 98"/>
                <a:gd name="T28" fmla="*/ 106 w 159"/>
                <a:gd name="T2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 h="98">
                  <a:moveTo>
                    <a:pt x="106" y="0"/>
                  </a:moveTo>
                  <a:cubicBezTo>
                    <a:pt x="131" y="0"/>
                    <a:pt x="159" y="20"/>
                    <a:pt x="159" y="45"/>
                  </a:cubicBezTo>
                  <a:cubicBezTo>
                    <a:pt x="159" y="98"/>
                    <a:pt x="159" y="98"/>
                    <a:pt x="159" y="98"/>
                  </a:cubicBezTo>
                  <a:cubicBezTo>
                    <a:pt x="137" y="98"/>
                    <a:pt x="137" y="98"/>
                    <a:pt x="137" y="98"/>
                  </a:cubicBezTo>
                  <a:cubicBezTo>
                    <a:pt x="137" y="56"/>
                    <a:pt x="137" y="56"/>
                    <a:pt x="137" y="56"/>
                  </a:cubicBezTo>
                  <a:cubicBezTo>
                    <a:pt x="122" y="56"/>
                    <a:pt x="122" y="56"/>
                    <a:pt x="122" y="56"/>
                  </a:cubicBezTo>
                  <a:cubicBezTo>
                    <a:pt x="122" y="98"/>
                    <a:pt x="122" y="98"/>
                    <a:pt x="122" y="98"/>
                  </a:cubicBezTo>
                  <a:cubicBezTo>
                    <a:pt x="36" y="98"/>
                    <a:pt x="36" y="98"/>
                    <a:pt x="36" y="98"/>
                  </a:cubicBezTo>
                  <a:cubicBezTo>
                    <a:pt x="36" y="56"/>
                    <a:pt x="36" y="56"/>
                    <a:pt x="36" y="56"/>
                  </a:cubicBezTo>
                  <a:cubicBezTo>
                    <a:pt x="22" y="56"/>
                    <a:pt x="22" y="56"/>
                    <a:pt x="22" y="56"/>
                  </a:cubicBezTo>
                  <a:cubicBezTo>
                    <a:pt x="22" y="98"/>
                    <a:pt x="22" y="98"/>
                    <a:pt x="22" y="98"/>
                  </a:cubicBezTo>
                  <a:cubicBezTo>
                    <a:pt x="0" y="98"/>
                    <a:pt x="0" y="98"/>
                    <a:pt x="0" y="98"/>
                  </a:cubicBezTo>
                  <a:cubicBezTo>
                    <a:pt x="0" y="45"/>
                    <a:pt x="0" y="45"/>
                    <a:pt x="0" y="45"/>
                  </a:cubicBezTo>
                  <a:cubicBezTo>
                    <a:pt x="0" y="20"/>
                    <a:pt x="27" y="0"/>
                    <a:pt x="52" y="0"/>
                  </a:cubicBezTo>
                  <a:lnTo>
                    <a:pt x="106" y="0"/>
                  </a:lnTo>
                  <a:close/>
                </a:path>
              </a:pathLst>
            </a:custGeom>
            <a:solidFill>
              <a:srgbClr val="009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微软雅黑" panose="020B0503020204020204" pitchFamily="34" charset="-122"/>
                <a:ea typeface="微软雅黑" panose="020B0503020204020204" pitchFamily="34" charset="-122"/>
              </a:endParaRPr>
            </a:p>
          </p:txBody>
        </p:sp>
      </p:grpSp>
      <p:sp>
        <p:nvSpPr>
          <p:cNvPr id="69" name="文本框 68">
            <a:extLst>
              <a:ext uri="{FF2B5EF4-FFF2-40B4-BE49-F238E27FC236}">
                <a16:creationId xmlns:a16="http://schemas.microsoft.com/office/drawing/2014/main" id="{ABB21EE6-BE37-4478-9623-01CC52150083}"/>
              </a:ext>
            </a:extLst>
          </p:cNvPr>
          <p:cNvSpPr txBox="1"/>
          <p:nvPr/>
        </p:nvSpPr>
        <p:spPr bwMode="gray">
          <a:xfrm>
            <a:off x="6480315" y="1562383"/>
            <a:ext cx="4916859" cy="769441"/>
          </a:xfrm>
          <a:prstGeom prst="rect">
            <a:avLst/>
          </a:prstGeom>
          <a:noFill/>
        </p:spPr>
        <p:txBody>
          <a:bodyPr wrap="square">
            <a:spAutoFit/>
          </a:bodyPr>
          <a:lstStyle/>
          <a:p>
            <a:pPr algn="l"/>
            <a:r>
              <a:rPr lang="zh-CN" altLang="en-US" sz="2200" b="1" dirty="0">
                <a:latin typeface="微软雅黑" panose="020B0503020204020204" pitchFamily="34" charset="-122"/>
                <a:ea typeface="微软雅黑" panose="020B0503020204020204" pitchFamily="34" charset="-122"/>
                <a:cs typeface="宋体" panose="02010600030101010101" pitchFamily="2" charset="-122"/>
              </a:rPr>
              <a:t>现行市场价已明显低于目录内产品及国际最低价</a:t>
            </a:r>
            <a:endParaRPr lang="zh-CN" altLang="en-US" sz="2200" b="1" dirty="0">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70" name="文本框 69">
            <a:extLst>
              <a:ext uri="{FF2B5EF4-FFF2-40B4-BE49-F238E27FC236}">
                <a16:creationId xmlns:a16="http://schemas.microsoft.com/office/drawing/2014/main" id="{18CA0830-7E40-4EBA-ACF8-4FA1E6CAB94A}"/>
              </a:ext>
            </a:extLst>
          </p:cNvPr>
          <p:cNvSpPr txBox="1"/>
          <p:nvPr/>
        </p:nvSpPr>
        <p:spPr bwMode="gray">
          <a:xfrm>
            <a:off x="976376" y="1561687"/>
            <a:ext cx="4636077" cy="769441"/>
          </a:xfrm>
          <a:prstGeom prst="rect">
            <a:avLst/>
          </a:prstGeom>
          <a:noFill/>
        </p:spPr>
        <p:txBody>
          <a:bodyPr wrap="square">
            <a:spAutoFit/>
          </a:bodyPr>
          <a:lstStyle/>
          <a:p>
            <a:r>
              <a:rPr lang="zh-CN" altLang="en-US" sz="2200" b="1" dirty="0">
                <a:latin typeface="微软雅黑" panose="020B0503020204020204" pitchFamily="34" charset="-122"/>
                <a:ea typeface="微软雅黑" panose="020B0503020204020204" pitchFamily="34" charset="-122"/>
              </a:rPr>
              <a:t>转移性乳腺癌患者经常伴随生理和心理的多重困扰</a:t>
            </a:r>
            <a:endParaRPr lang="zh-CN" altLang="en-US" sz="2200" b="1" dirty="0">
              <a:effectLst/>
              <a:latin typeface="微软雅黑" panose="020B0503020204020204" pitchFamily="34" charset="-122"/>
              <a:ea typeface="微软雅黑" panose="020B0503020204020204" pitchFamily="34" charset="-122"/>
              <a:cs typeface="宋体" panose="02010600030101010101" pitchFamily="2" charset="-122"/>
            </a:endParaRPr>
          </a:p>
        </p:txBody>
      </p:sp>
      <p:pic>
        <p:nvPicPr>
          <p:cNvPr id="71" name="图片 70">
            <a:extLst>
              <a:ext uri="{FF2B5EF4-FFF2-40B4-BE49-F238E27FC236}">
                <a16:creationId xmlns:a16="http://schemas.microsoft.com/office/drawing/2014/main" id="{FE1E11FB-D0E5-47DC-9EB2-718154D2B054}"/>
              </a:ext>
            </a:extLst>
          </p:cNvPr>
          <p:cNvPicPr>
            <a:picLocks noChangeAspect="1"/>
          </p:cNvPicPr>
          <p:nvPr/>
        </p:nvPicPr>
        <p:blipFill rotWithShape="1">
          <a:blip r:embed="rId5" cstate="print">
            <a:duotone>
              <a:schemeClr val="accent2">
                <a:shade val="45000"/>
                <a:satMod val="135000"/>
              </a:schemeClr>
              <a:prstClr val="white"/>
            </a:duotone>
            <a:extLst>
              <a:ext uri="{BEBA8EAE-BF5A-486C-A8C5-ECC9F3942E4B}">
                <a14:imgProps xmlns:a14="http://schemas.microsoft.com/office/drawing/2010/main">
                  <a14:imgLayer r:embed="rId6">
                    <a14:imgEffect>
                      <a14:colorTemperature colorTemp="1500"/>
                    </a14:imgEffect>
                    <a14:imgEffect>
                      <a14:saturation sat="0"/>
                    </a14:imgEffect>
                  </a14:imgLayer>
                </a14:imgProps>
              </a:ext>
              <a:ext uri="{28A0092B-C50C-407E-A947-70E740481C1C}">
                <a14:useLocalDpi xmlns:a14="http://schemas.microsoft.com/office/drawing/2010/main" val="0"/>
              </a:ext>
            </a:extLst>
          </a:blip>
          <a:srcRect l="25364" t="7395" r="37336" b="29325"/>
          <a:stretch/>
        </p:blipFill>
        <p:spPr>
          <a:xfrm rot="19758712">
            <a:off x="1821384" y="3826950"/>
            <a:ext cx="484353" cy="625622"/>
          </a:xfrm>
          <a:custGeom>
            <a:avLst/>
            <a:gdLst>
              <a:gd name="connsiteX0" fmla="*/ 613211 w 613211"/>
              <a:gd name="connsiteY0" fmla="*/ 0 h 792063"/>
              <a:gd name="connsiteX1" fmla="*/ 613211 w 613211"/>
              <a:gd name="connsiteY1" fmla="*/ 646938 h 792063"/>
              <a:gd name="connsiteX2" fmla="*/ 527082 w 613211"/>
              <a:gd name="connsiteY2" fmla="*/ 792063 h 792063"/>
              <a:gd name="connsiteX3" fmla="*/ 371647 w 613211"/>
              <a:gd name="connsiteY3" fmla="*/ 792063 h 792063"/>
              <a:gd name="connsiteX4" fmla="*/ 0 w 613211"/>
              <a:gd name="connsiteY4" fmla="*/ 571499 h 792063"/>
              <a:gd name="connsiteX5" fmla="*/ 0 w 613211"/>
              <a:gd name="connsiteY5" fmla="*/ 0 h 79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211" h="792063">
                <a:moveTo>
                  <a:pt x="613211" y="0"/>
                </a:moveTo>
                <a:lnTo>
                  <a:pt x="613211" y="646938"/>
                </a:lnTo>
                <a:lnTo>
                  <a:pt x="527082" y="792063"/>
                </a:lnTo>
                <a:lnTo>
                  <a:pt x="371647" y="792063"/>
                </a:lnTo>
                <a:lnTo>
                  <a:pt x="0" y="571499"/>
                </a:lnTo>
                <a:lnTo>
                  <a:pt x="0" y="0"/>
                </a:lnTo>
                <a:close/>
              </a:path>
            </a:pathLst>
          </a:custGeom>
        </p:spPr>
      </p:pic>
      <p:sp>
        <p:nvSpPr>
          <p:cNvPr id="72" name="文本框 71">
            <a:extLst>
              <a:ext uri="{FF2B5EF4-FFF2-40B4-BE49-F238E27FC236}">
                <a16:creationId xmlns:a16="http://schemas.microsoft.com/office/drawing/2014/main" id="{0A0896B7-458E-4FA2-82B0-653D40B644A2}"/>
              </a:ext>
            </a:extLst>
          </p:cNvPr>
          <p:cNvSpPr txBox="1"/>
          <p:nvPr/>
        </p:nvSpPr>
        <p:spPr bwMode="gray">
          <a:xfrm>
            <a:off x="930978" y="4358588"/>
            <a:ext cx="4786033" cy="769441"/>
          </a:xfrm>
          <a:prstGeom prst="rect">
            <a:avLst/>
          </a:prstGeom>
          <a:noFill/>
        </p:spPr>
        <p:txBody>
          <a:bodyPr wrap="square">
            <a:spAutoFit/>
          </a:bodyPr>
          <a:lstStyle/>
          <a:p>
            <a:r>
              <a:rPr lang="zh-CN" altLang="en-US" sz="2200" b="1" dirty="0">
                <a:latin typeface="微软雅黑" panose="020B0503020204020204" pitchFamily="34" charset="-122"/>
                <a:ea typeface="微软雅黑" panose="020B0503020204020204" pitchFamily="34" charset="-122"/>
                <a:cs typeface="宋体" panose="02010600030101010101" pitchFamily="2" charset="-122"/>
              </a:rPr>
              <a:t>目录内仅包含一款靶向药，在安全性、依从性等方面有一定局限性</a:t>
            </a:r>
            <a:endParaRPr lang="zh-CN" altLang="en-US" sz="2200" b="1" dirty="0">
              <a:latin typeface="微软雅黑" panose="020B0503020204020204" pitchFamily="34" charset="-122"/>
              <a:ea typeface="微软雅黑" panose="020B0503020204020204" pitchFamily="34" charset="-122"/>
            </a:endParaRPr>
          </a:p>
        </p:txBody>
      </p:sp>
      <p:sp>
        <p:nvSpPr>
          <p:cNvPr id="73" name="文本框 72">
            <a:extLst>
              <a:ext uri="{FF2B5EF4-FFF2-40B4-BE49-F238E27FC236}">
                <a16:creationId xmlns:a16="http://schemas.microsoft.com/office/drawing/2014/main" id="{3D75ECEF-40ED-4D00-8E13-CA9A574CFC9B}"/>
              </a:ext>
            </a:extLst>
          </p:cNvPr>
          <p:cNvSpPr txBox="1"/>
          <p:nvPr/>
        </p:nvSpPr>
        <p:spPr bwMode="gray">
          <a:xfrm>
            <a:off x="6517146" y="4305602"/>
            <a:ext cx="4916859" cy="769441"/>
          </a:xfrm>
          <a:prstGeom prst="rect">
            <a:avLst/>
          </a:prstGeom>
          <a:noFill/>
        </p:spPr>
        <p:txBody>
          <a:bodyPr wrap="square">
            <a:spAutoFit/>
          </a:bodyPr>
          <a:lstStyle/>
          <a:p>
            <a:r>
              <a:rPr lang="zh-CN" altLang="en-US" sz="2200" b="1" dirty="0">
                <a:effectLst/>
                <a:latin typeface="微软雅黑" panose="020B0503020204020204" pitchFamily="34" charset="-122"/>
                <a:ea typeface="微软雅黑" panose="020B0503020204020204" pitchFamily="34" charset="-122"/>
                <a:cs typeface="宋体" panose="02010600030101010101" pitchFamily="2" charset="-122"/>
              </a:rPr>
              <a:t>适应症明确、临床监测指标单一，每日一次口服，</a:t>
            </a:r>
            <a:r>
              <a:rPr lang="zh-CN" altLang="en-US" sz="2200" b="1" dirty="0">
                <a:latin typeface="微软雅黑" panose="020B0503020204020204" pitchFamily="34" charset="-122"/>
                <a:ea typeface="微软雅黑" panose="020B0503020204020204" pitchFamily="34" charset="-122"/>
              </a:rPr>
              <a:t>储存方便</a:t>
            </a:r>
            <a:endParaRPr lang="zh-CN" altLang="en-US" sz="2200" b="1" dirty="0">
              <a:effectLst/>
              <a:latin typeface="微软雅黑" panose="020B0503020204020204" pitchFamily="34" charset="-122"/>
              <a:ea typeface="微软雅黑" panose="020B0503020204020204" pitchFamily="34" charset="-122"/>
              <a:cs typeface="宋体" panose="02010600030101010101" pitchFamily="2" charset="-122"/>
            </a:endParaRPr>
          </a:p>
        </p:txBody>
      </p:sp>
    </p:spTree>
    <p:extLst>
      <p:ext uri="{BB962C8B-B14F-4D97-AF65-F5344CB8AC3E}">
        <p14:creationId xmlns:p14="http://schemas.microsoft.com/office/powerpoint/2010/main" val="22177715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6"/>
  <p:tag name="THINKCELLPRESENTATIONDONOTDELETE" val="&lt;?xml version=&quot;1.0&quot; encoding=&quot;UTF-16&quot; standalone=&quot;yes&quot;?&gt;&lt;root reqver=&quot;27037&quot;&gt;&lt;version val=&quot;3291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7&quot;&gt;&lt;elem m_fUsage=&quot;2.70999999999999996447E+00&quot;&gt;&lt;m_msothmcolidx val=&quot;0&quot;/&gt;&lt;m_rgb r=&quot;00&quot; g=&quot;70&quot; b=&quot;C0&quot;/&gt;&lt;/elem&gt;&lt;elem m_fUsage=&quot;1.77803100000000013914E+00&quot;&gt;&lt;m_msothmcolidx val=&quot;0&quot;/&gt;&lt;m_rgb r=&quot;F5&quot; g=&quot;90&quot; b=&quot;0E&quot;/&gt;&lt;/elem&gt;&lt;elem m_fUsage=&quot;1.17952798509000000848E+00&quot;&gt;&lt;m_msothmcolidx val=&quot;0&quot;/&gt;&lt;m_rgb r=&quot;E4&quot; g=&quot;8F&quot; b=&quot;A7&quot;/&gt;&lt;/elem&gt;&lt;elem m_fUsage=&quot;1.03333223293290021871E+00&quot;&gt;&lt;m_msothmcolidx val=&quot;0&quot;/&gt;&lt;m_rgb r=&quot;FC&quot; g=&quot;E3&quot; b=&quot;05&quot;/&gt;&lt;/elem&gt;&lt;elem m_fUsage=&quot;7.29000000000000092371E-01&quot;&gt;&lt;m_msothmcolidx val=&quot;0&quot;/&gt;&lt;m_rgb r=&quot;97&quot; g=&quot;C7&quot; b=&quot;3C&quot;/&gt;&lt;/elem&gt;&lt;elem m_fUsage=&quot;2.82429536481000165171E-01&quot;&gt;&lt;m_msothmcolidx val=&quot;0&quot;/&gt;&lt;m_rgb r=&quot;F7&quot; g=&quot;DD&quot; b=&quot;E4&quot;/&gt;&lt;/elem&gt;&lt;elem m_fUsage=&quot;2.28767924549610118801E-01&quot;&gt;&lt;m_msothmcolidx val=&quot;0&quot;/&gt;&lt;m_rgb r=&quot;FE&quot; g=&quot;F9&quot; b=&quot;DE&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Ravi Powerpoint Template">
  <a:themeElements>
    <a:clrScheme name="ShapeShift's Sea Shore Black">
      <a:dk1>
        <a:srgbClr val="FFFFFF"/>
      </a:dk1>
      <a:lt1>
        <a:srgbClr val="282725"/>
      </a:lt1>
      <a:dk2>
        <a:srgbClr val="FFFFFF"/>
      </a:dk2>
      <a:lt2>
        <a:srgbClr val="282725"/>
      </a:lt2>
      <a:accent1>
        <a:srgbClr val="6AAB99"/>
      </a:accent1>
      <a:accent2>
        <a:srgbClr val="7CBEBA"/>
      </a:accent2>
      <a:accent3>
        <a:srgbClr val="98D0CC"/>
      </a:accent3>
      <a:accent4>
        <a:srgbClr val="7BAFBA"/>
      </a:accent4>
      <a:accent5>
        <a:srgbClr val="5A89A5"/>
      </a:accent5>
      <a:accent6>
        <a:srgbClr val="4D7A8F"/>
      </a:accent6>
      <a:hlink>
        <a:srgbClr val="5B9BD5"/>
      </a:hlink>
      <a:folHlink>
        <a:srgbClr val="70AD47"/>
      </a:folHlink>
    </a:clrScheme>
    <a:fontScheme name="Montserrat_OpenSans">
      <a:majorFont>
        <a:latin typeface="Montserrat-Bold"/>
        <a:ea typeface=""/>
        <a:cs typeface=""/>
      </a:majorFont>
      <a:minorFont>
        <a:latin typeface="Open Sans"/>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2.xml><?xml version="1.0" encoding="utf-8"?>
<a:theme xmlns:a="http://schemas.openxmlformats.org/drawingml/2006/main" name="1_Ravi Powerpoint Template">
  <a:themeElements>
    <a:clrScheme name="ShapeShift's Sea Shore Black">
      <a:dk1>
        <a:srgbClr val="FFFFFF"/>
      </a:dk1>
      <a:lt1>
        <a:srgbClr val="282725"/>
      </a:lt1>
      <a:dk2>
        <a:srgbClr val="FFFFFF"/>
      </a:dk2>
      <a:lt2>
        <a:srgbClr val="282725"/>
      </a:lt2>
      <a:accent1>
        <a:srgbClr val="6AAB99"/>
      </a:accent1>
      <a:accent2>
        <a:srgbClr val="7CBEBA"/>
      </a:accent2>
      <a:accent3>
        <a:srgbClr val="98D0CC"/>
      </a:accent3>
      <a:accent4>
        <a:srgbClr val="7BAFBA"/>
      </a:accent4>
      <a:accent5>
        <a:srgbClr val="5A89A5"/>
      </a:accent5>
      <a:accent6>
        <a:srgbClr val="4D7A8F"/>
      </a:accent6>
      <a:hlink>
        <a:srgbClr val="5B9BD5"/>
      </a:hlink>
      <a:folHlink>
        <a:srgbClr val="70AD47"/>
      </a:folHlink>
    </a:clrScheme>
    <a:fontScheme name="Montserrat_OpenSans">
      <a:majorFont>
        <a:latin typeface="Montserrat-Bold"/>
        <a:ea typeface=""/>
        <a:cs typeface=""/>
      </a:majorFont>
      <a:minorFont>
        <a:latin typeface="Open Sans"/>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3.xml><?xml version="1.0" encoding="utf-8"?>
<a:theme xmlns:a="http://schemas.openxmlformats.org/drawingml/2006/main" name="Office Theme">
  <a:themeElements>
    <a:clrScheme name="PFE2021">
      <a:dk1>
        <a:srgbClr val="000000"/>
      </a:dk1>
      <a:lt1>
        <a:srgbClr val="FFFFFF"/>
      </a:lt1>
      <a:dk2>
        <a:srgbClr val="F49C34"/>
      </a:dk2>
      <a:lt2>
        <a:srgbClr val="F8DF5A"/>
      </a:lt2>
      <a:accent1>
        <a:srgbClr val="0000C9"/>
      </a:accent1>
      <a:accent2>
        <a:srgbClr val="0095FF"/>
      </a:accent2>
      <a:accent3>
        <a:srgbClr val="0DBDBA"/>
      </a:accent3>
      <a:accent4>
        <a:srgbClr val="67BB6E"/>
      </a:accent4>
      <a:accent5>
        <a:srgbClr val="9D73F7"/>
      </a:accent5>
      <a:accent6>
        <a:srgbClr val="D95776"/>
      </a:accent6>
      <a:hlink>
        <a:srgbClr val="0095FF"/>
      </a:hlink>
      <a:folHlink>
        <a:srgbClr val="A1AA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lumMod val="95000"/>
          </a:schemeClr>
        </a:solidFill>
        <a:ln w="28575" cap="flat" cmpd="sng" algn="ctr">
          <a:noFill/>
          <a:prstDash val="solid"/>
          <a:miter lim="800000"/>
          <a:headEnd type="none" w="med" len="med"/>
          <a:tailEnd type="none" w="med" len="med"/>
        </a:ln>
        <a:effectLst/>
      </a:spPr>
      <a:bodyPr vert="horz" wrap="square" lIns="91429" tIns="45715" rIns="91429" bIns="45715" numCol="1" rtlCol="0" anchor="ctr" anchorCtr="0" compatLnSpc="1">
        <a:prstTxWarp prst="textNoShape">
          <a:avLst/>
        </a:prstTxWarp>
        <a:noAutofit/>
      </a:bodyPr>
      <a:lstStyle>
        <a:defPPr algn="ctr" fontAlgn="base">
          <a:lnSpc>
            <a:spcPct val="90000"/>
          </a:lnSpc>
          <a:spcAft>
            <a:spcPct val="0"/>
          </a:spcAft>
          <a:buClr>
            <a:schemeClr val="accent2"/>
          </a:buClr>
          <a:buSzPct val="90000"/>
          <a:defRPr b="1" dirty="0">
            <a:solidFill>
              <a:schemeClr val="accent1"/>
            </a:solidFill>
            <a:latin typeface="+mj-lt"/>
          </a:defRPr>
        </a:defPPr>
      </a:lstStyle>
    </a:spDef>
    <a:lnDef>
      <a:spPr bwMode="gray">
        <a:noFill/>
        <a:ln w="12700" cap="rnd">
          <a:solidFill>
            <a:schemeClr val="bg1">
              <a:lumMod val="75000"/>
            </a:schemeClr>
          </a:solidFill>
          <a:prstDash val="solid"/>
          <a:round/>
          <a:headEnd/>
          <a:tailEnd/>
        </a:ln>
        <a:effectLst/>
      </a:spPr>
      <a:bodyPr/>
      <a:lstStyle/>
    </a:lnDef>
    <a:txDef>
      <a:spPr bwMode="gray"/>
      <a:bodyPr wrap="square" lIns="45720" tIns="45720" rIns="45720" bIns="45720" rtlCol="0">
        <a:noAutofit/>
      </a:bodyPr>
      <a:lstStyle>
        <a:defPPr marL="171450" indent="-171450" algn="l">
          <a:lnSpc>
            <a:spcPct val="90000"/>
          </a:lnSpc>
          <a:spcBef>
            <a:spcPts val="1000"/>
          </a:spcBef>
          <a:buFont typeface="Arial" panose="020B0604020202020204" pitchFamily="34" charset="0"/>
          <a:buChar char="•"/>
          <a:defRPr sz="1600" dirty="0" err="1" smtClean="0"/>
        </a:defPPr>
      </a:lstStyle>
    </a:txDef>
  </a:objectDefaults>
  <a:extraClrSchemeLst/>
  <a:extLst>
    <a:ext uri="{05A4C25C-085E-4340-85A3-A5531E510DB2}">
      <thm15:themeFamily xmlns:thm15="http://schemas.microsoft.com/office/thememl/2012/main" name="P113901_Pfizwer PowerPoint Template_Logo_Confidential_16x9_011421_1230am.pptx" id="{E16796BA-4DED-40F6-9D93-A6103AA552F4}" vid="{4EBAB7F6-64B5-416D-A518-BA6D9B2F23F8}"/>
    </a:ext>
  </a:extLst>
</a:theme>
</file>

<file path=ppt/theme/theme4.xml><?xml version="1.0" encoding="utf-8"?>
<a:theme xmlns:a="http://schemas.openxmlformats.org/drawingml/2006/main" name="Office Theme">
  <a:themeElements>
    <a:clrScheme name="PFE New Brand 2021">
      <a:dk1>
        <a:srgbClr val="000000"/>
      </a:dk1>
      <a:lt1>
        <a:srgbClr val="FFFFFF"/>
      </a:lt1>
      <a:dk2>
        <a:srgbClr val="F49C34"/>
      </a:dk2>
      <a:lt2>
        <a:srgbClr val="F8DF5A"/>
      </a:lt2>
      <a:accent1>
        <a:srgbClr val="0000C9"/>
      </a:accent1>
      <a:accent2>
        <a:srgbClr val="0095FF"/>
      </a:accent2>
      <a:accent3>
        <a:srgbClr val="0DBDBA"/>
      </a:accent3>
      <a:accent4>
        <a:srgbClr val="67BB6E"/>
      </a:accent4>
      <a:accent5>
        <a:srgbClr val="9D73F7"/>
      </a:accent5>
      <a:accent6>
        <a:srgbClr val="D95776"/>
      </a:accent6>
      <a:hlink>
        <a:srgbClr val="0095FF"/>
      </a:hlink>
      <a:folHlink>
        <a:srgbClr val="A1AA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PFE New Brand 2021">
      <a:dk1>
        <a:srgbClr val="000000"/>
      </a:dk1>
      <a:lt1>
        <a:srgbClr val="FFFFFF"/>
      </a:lt1>
      <a:dk2>
        <a:srgbClr val="F49C34"/>
      </a:dk2>
      <a:lt2>
        <a:srgbClr val="F8DF5A"/>
      </a:lt2>
      <a:accent1>
        <a:srgbClr val="0000C9"/>
      </a:accent1>
      <a:accent2>
        <a:srgbClr val="0095FF"/>
      </a:accent2>
      <a:accent3>
        <a:srgbClr val="0DBDBA"/>
      </a:accent3>
      <a:accent4>
        <a:srgbClr val="67BB6E"/>
      </a:accent4>
      <a:accent5>
        <a:srgbClr val="9D73F7"/>
      </a:accent5>
      <a:accent6>
        <a:srgbClr val="D95776"/>
      </a:accent6>
      <a:hlink>
        <a:srgbClr val="0095FF"/>
      </a:hlink>
      <a:folHlink>
        <a:srgbClr val="A1AAB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3A67AF78F8D14093D0CC56D229350A" ma:contentTypeVersion="14" ma:contentTypeDescription="Create a new document." ma:contentTypeScope="" ma:versionID="67f62fbbe7966823d9aab8c58a587b6b">
  <xsd:schema xmlns:xsd="http://www.w3.org/2001/XMLSchema" xmlns:xs="http://www.w3.org/2001/XMLSchema" xmlns:p="http://schemas.microsoft.com/office/2006/metadata/properties" xmlns:ns3="d6ff4128-2d0c-4a8c-b140-0381ebe2c6b0" xmlns:ns4="88936a91-18fc-49db-97e1-8c4a0e1f3be7" targetNamespace="http://schemas.microsoft.com/office/2006/metadata/properties" ma:root="true" ma:fieldsID="2cb4151475a94b71e06ccebd7f580e7b" ns3:_="" ns4:_="">
    <xsd:import namespace="d6ff4128-2d0c-4a8c-b140-0381ebe2c6b0"/>
    <xsd:import namespace="88936a91-18fc-49db-97e1-8c4a0e1f3be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ff4128-2d0c-4a8c-b140-0381ebe2c6b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936a91-18fc-49db-97e1-8c4a0e1f3be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8BA070-3166-456C-B631-E6FE33B582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ff4128-2d0c-4a8c-b140-0381ebe2c6b0"/>
    <ds:schemaRef ds:uri="88936a91-18fc-49db-97e1-8c4a0e1f3b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2CDD6D-AB32-42C3-826E-A82231BEC05C}">
  <ds:schemaRefs>
    <ds:schemaRef ds:uri="http://schemas.microsoft.com/office/2006/documentManagement/types"/>
    <ds:schemaRef ds:uri="http://purl.org/dc/terms/"/>
    <ds:schemaRef ds:uri="http://www.w3.org/XML/1998/namespace"/>
    <ds:schemaRef ds:uri="http://purl.org/dc/elements/1.1/"/>
    <ds:schemaRef ds:uri="d6ff4128-2d0c-4a8c-b140-0381ebe2c6b0"/>
    <ds:schemaRef ds:uri="http://schemas.microsoft.com/office/infopath/2007/PartnerControls"/>
    <ds:schemaRef ds:uri="88936a91-18fc-49db-97e1-8c4a0e1f3be7"/>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1D7F35FB-A17E-46DC-BD7B-B8ACC8155C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P113901_Pfizwer PowerPoint Template_Logo_Confidential_16x9_011421_1230am</Template>
  <TotalTime>54150</TotalTime>
  <Words>2736</Words>
  <Application>Microsoft Office PowerPoint</Application>
  <PresentationFormat>自定义</PresentationFormat>
  <Paragraphs>206</Paragraphs>
  <Slides>10</Slides>
  <Notes>0</Notes>
  <HiddenSlides>0</HiddenSlides>
  <MMClips>0</MMClips>
  <ScaleCrop>false</ScaleCrop>
  <HeadingPairs>
    <vt:vector size="8" baseType="variant">
      <vt:variant>
        <vt:lpstr>已用的字体</vt:lpstr>
      </vt:variant>
      <vt:variant>
        <vt:i4>7</vt:i4>
      </vt:variant>
      <vt:variant>
        <vt:lpstr>主题</vt:lpstr>
      </vt:variant>
      <vt:variant>
        <vt:i4>3</vt:i4>
      </vt:variant>
      <vt:variant>
        <vt:lpstr>嵌入 OLE 服务器</vt:lpstr>
      </vt:variant>
      <vt:variant>
        <vt:i4>1</vt:i4>
      </vt:variant>
      <vt:variant>
        <vt:lpstr>幻灯片标题</vt:lpstr>
      </vt:variant>
      <vt:variant>
        <vt:i4>10</vt:i4>
      </vt:variant>
    </vt:vector>
  </HeadingPairs>
  <TitlesOfParts>
    <vt:vector size="21" baseType="lpstr">
      <vt:lpstr>Montserrat-Bold</vt:lpstr>
      <vt:lpstr>微软雅黑</vt:lpstr>
      <vt:lpstr>Arial</vt:lpstr>
      <vt:lpstr>Arial Narrow</vt:lpstr>
      <vt:lpstr>Calibri</vt:lpstr>
      <vt:lpstr>Open Sans</vt:lpstr>
      <vt:lpstr>Wingdings</vt:lpstr>
      <vt:lpstr>Ravi Powerpoint Template</vt:lpstr>
      <vt:lpstr>1_Ravi Powerpoint Template</vt:lpstr>
      <vt:lpstr>Office Theme</vt:lpstr>
      <vt:lpstr>think-cell 幻灯片</vt:lpstr>
      <vt:lpstr>哌柏西利胶囊（爱博新® ） 2022国家医保药品目录调整 申报资料</vt:lpstr>
      <vt:lpstr>目录</vt:lpstr>
      <vt:lpstr>1. 哌柏西利胶囊 基本信息（1/2）-疾病情况和未满足的需求</vt:lpstr>
      <vt:lpstr>1. 哌柏西利胶囊 基本信息（2/2）</vt:lpstr>
      <vt:lpstr>2. 哌柏西利胶囊 安全性</vt:lpstr>
      <vt:lpstr>3. 哌柏西利胶囊 有效性（1/2）</vt:lpstr>
      <vt:lpstr>3. 哌柏西利胶囊 有效性（2/2）</vt:lpstr>
      <vt:lpstr>5. 哌柏西利胶囊 创新性</vt:lpstr>
      <vt:lpstr>6. 哌柏西利胶囊 公平性</vt:lpstr>
      <vt:lpstr>参考文献</vt:lpstr>
    </vt:vector>
  </TitlesOfParts>
  <Company>OCS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P113901_Pfizer PowerPoint Template_Wordmark_Confidential_16x9</dc:title>
  <dc:subject>v365</dc:subject>
  <dc:creator>OCS</dc:creator>
  <dc:description>P113901_Pfizer PowerPoint Template _Wordmark_Confidential_16x9</dc:description>
  <cp:lastModifiedBy>Ran, Mi</cp:lastModifiedBy>
  <cp:revision>641</cp:revision>
  <cp:lastPrinted>2017-11-29T15:35:51Z</cp:lastPrinted>
  <dcterms:created xsi:type="dcterms:W3CDTF">2021-01-14T05:34:07Z</dcterms:created>
  <dcterms:modified xsi:type="dcterms:W3CDTF">2022-07-13T08:10:36Z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BD1316AA-ADAB-409D-BAE3-6BC0F6AF696D</vt:lpwstr>
  </property>
  <property fmtid="{D5CDD505-2E9C-101B-9397-08002B2CF9AE}" pid="3" name="ArticulatePath">
    <vt:lpwstr>Template-Template_v2007-10_2Dcharts_FLAT BOX_111213_445pm</vt:lpwstr>
  </property>
  <property fmtid="{D5CDD505-2E9C-101B-9397-08002B2CF9AE}" pid="4" name="ContentTypeId">
    <vt:lpwstr>0x010100773A67AF78F8D14093D0CC56D229350A</vt:lpwstr>
  </property>
</Properties>
</file>