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332" r:id="rId3"/>
    <p:sldId id="304" r:id="rId5"/>
    <p:sldId id="373" r:id="rId6"/>
    <p:sldId id="374" r:id="rId7"/>
    <p:sldId id="510" r:id="rId8"/>
    <p:sldId id="502" r:id="rId9"/>
    <p:sldId id="511" r:id="rId10"/>
    <p:sldId id="517" r:id="rId11"/>
    <p:sldId id="515" r:id="rId12"/>
    <p:sldId id="516" r:id="rId13"/>
  </p:sldIdLst>
  <p:sldSz cx="12192000" cy="6858000"/>
  <p:notesSz cx="6858000" cy="9144000"/>
  <p:custDataLst>
    <p:tags r:id="rId17"/>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9"/>
    <p:restoredTop sz="94632"/>
  </p:normalViewPr>
  <p:slideViewPr>
    <p:cSldViewPr snapToGrid="0">
      <p:cViewPr varScale="1">
        <p:scale>
          <a:sx n="63" d="100"/>
          <a:sy n="63" d="100"/>
        </p:scale>
        <p:origin x="780" y="48"/>
      </p:cViewPr>
      <p:guideLst>
        <p:guide orient="horz" pos="2190"/>
        <p:guide pos="390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7" Type="http://schemas.openxmlformats.org/officeDocument/2006/relationships/tags" Target="tags/tag3.xml"/><Relationship Id="rId16" Type="http://schemas.openxmlformats.org/officeDocument/2006/relationships/tableStyles" Target="tableStyles.xml"/><Relationship Id="rId15" Type="http://schemas.openxmlformats.org/officeDocument/2006/relationships/viewProps" Target="viewProps.xml"/><Relationship Id="rId14" Type="http://schemas.openxmlformats.org/officeDocument/2006/relationships/presProps" Target="presProps.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E1E98BE-61B0-4FCE-A61E-3C71DC82A61B}"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257834B-DFB7-4078-9A96-F18600F2DC76}"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幻灯片图像占位符 1"/>
          <p:cNvSpPr>
            <a:spLocks noGrp="1" noRot="1" noChangeAspect="1"/>
          </p:cNvSpPr>
          <p:nvPr>
            <p:ph type="sldImg"/>
          </p:nvPr>
        </p:nvSpPr>
        <p:spPr bwMode="auto">
          <a:noFill/>
          <a:ln>
            <a:solidFill>
              <a:srgbClr val="000000"/>
            </a:solidFill>
            <a:miter lim="800000"/>
          </a:ln>
        </p:spPr>
      </p:sp>
      <p:sp>
        <p:nvSpPr>
          <p:cNvPr id="17410" name="备注占位符 2"/>
          <p:cNvSpPr>
            <a:spLocks noGrp="1"/>
          </p:cNvSpPr>
          <p:nvPr>
            <p:ph type="body" idx="1"/>
          </p:nvPr>
        </p:nvSpPr>
        <p:spPr bwMode="auto">
          <a:noFill/>
        </p:spPr>
        <p:txBody>
          <a:bodyPr wrap="square" numCol="1" anchor="t" anchorCtr="0" compatLnSpc="1"/>
          <a:lstStyle/>
          <a:p>
            <a:pPr>
              <a:spcBef>
                <a:spcPct val="0"/>
              </a:spcBef>
            </a:pPr>
            <a:endParaRPr lang="zh-CN" altLang="en-US"/>
          </a:p>
        </p:txBody>
      </p:sp>
      <p:sp>
        <p:nvSpPr>
          <p:cNvPr id="17411" name="灯片编号占位符 3"/>
          <p:cNvSpPr>
            <a:spLocks noGrp="1"/>
          </p:cNvSpPr>
          <p:nvPr>
            <p:ph type="sldNum" sz="quarter" idx="5"/>
          </p:nvPr>
        </p:nvSpPr>
        <p:spPr bwMode="auto">
          <a:noFill/>
          <a:ln>
            <a:miter lim="800000"/>
          </a:ln>
        </p:spPr>
        <p:txBody>
          <a:bodyPr wrap="square" numCol="1" anchorCtr="0" compatLnSpc="1"/>
          <a:lstStyle/>
          <a:p>
            <a:pPr fontAlgn="base">
              <a:spcBef>
                <a:spcPct val="0"/>
              </a:spcBef>
              <a:spcAft>
                <a:spcPct val="0"/>
              </a:spcAft>
            </a:pPr>
            <a:fld id="{1BA85945-8ED4-4A09-BC6B-640905AE1350}" type="slidenum">
              <a:rPr lang="zh-CN" altLang="en-US">
                <a:cs typeface="等线" panose="02010600030101010101" charset="-122"/>
              </a:rPr>
            </a:fld>
            <a:endParaRPr lang="en-US" altLang="zh-CN">
              <a:cs typeface="等线" panose="02010600030101010101" charset="-122"/>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a:defRPr/>
            </a:pPr>
            <a:fld id="{2021201A-55C8-43D6-AC03-D4F0E2CD5C72}"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fld id="{52B0F49D-2635-4AB6-B25F-53899373F331}"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0F10ED3-29F1-49A0-81AF-93CBA5F35E3E}"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hasCustomPrompt="1"/>
          </p:nvPr>
        </p:nvSpPr>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52B0F49D-2635-4AB6-B25F-53899373F331}"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0F10ED3-29F1-49A0-81AF-93CBA5F35E3E}"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hasCustomPrompt="1"/>
          </p:nvPr>
        </p:nvSpPr>
        <p:spPr>
          <a:xfrm>
            <a:off x="838200" y="365125"/>
            <a:ext cx="7734300" cy="5811838"/>
          </a:xfrm>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52B0F49D-2635-4AB6-B25F-53899373F331}"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0F10ED3-29F1-49A0-81AF-93CBA5F35E3E}" type="slidenum">
              <a:rPr lang="zh-CN" altLang="en-US" smtClean="0"/>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空白">
    <p:spTree>
      <p:nvGrpSpPr>
        <p:cNvPr id="1" name=""/>
        <p:cNvGrpSpPr/>
        <p:nvPr/>
      </p:nvGrpSpPr>
      <p:grpSpPr>
        <a:xfrm>
          <a:off x="0" y="0"/>
          <a:ext cx="0" cy="0"/>
          <a:chOff x="0" y="0"/>
          <a:chExt cx="0" cy="0"/>
        </a:xfrm>
      </p:grpSpPr>
      <p:cxnSp>
        <p:nvCxnSpPr>
          <p:cNvPr id="3" name="直接连接符 5"/>
          <p:cNvCxnSpPr/>
          <p:nvPr userDrawn="1"/>
        </p:nvCxnSpPr>
        <p:spPr>
          <a:xfrm>
            <a:off x="1414463" y="866775"/>
            <a:ext cx="9709150" cy="0"/>
          </a:xfrm>
          <a:prstGeom prst="line">
            <a:avLst/>
          </a:prstGeom>
          <a:ln>
            <a:solidFill>
              <a:schemeClr val="tx1">
                <a:alpha val="22000"/>
              </a:schemeClr>
            </a:solidFill>
          </a:ln>
        </p:spPr>
        <p:style>
          <a:lnRef idx="1">
            <a:schemeClr val="accent1"/>
          </a:lnRef>
          <a:fillRef idx="0">
            <a:schemeClr val="accent1"/>
          </a:fillRef>
          <a:effectRef idx="0">
            <a:schemeClr val="accent1"/>
          </a:effectRef>
          <a:fontRef idx="minor">
            <a:schemeClr val="tx1"/>
          </a:fontRef>
        </p:style>
      </p:cxnSp>
      <p:grpSp>
        <p:nvGrpSpPr>
          <p:cNvPr id="4" name="组合 12"/>
          <p:cNvGrpSpPr/>
          <p:nvPr userDrawn="1"/>
        </p:nvGrpSpPr>
        <p:grpSpPr>
          <a:xfrm>
            <a:off x="527901" y="400212"/>
            <a:ext cx="620598" cy="245097"/>
            <a:chOff x="396710" y="461912"/>
            <a:chExt cx="620598" cy="245097"/>
          </a:xfrm>
          <a:effectLst>
            <a:outerShdw blurRad="50800" dist="38100" algn="l" rotWithShape="0">
              <a:prstClr val="black">
                <a:alpha val="40000"/>
              </a:prstClr>
            </a:outerShdw>
          </a:effectLst>
        </p:grpSpPr>
        <p:sp>
          <p:nvSpPr>
            <p:cNvPr id="5" name="箭头: V 形 7"/>
            <p:cNvSpPr/>
            <p:nvPr/>
          </p:nvSpPr>
          <p:spPr>
            <a:xfrm>
              <a:off x="396710" y="461912"/>
              <a:ext cx="226244" cy="245097"/>
            </a:xfrm>
            <a:prstGeom prst="chevron">
              <a:avLst>
                <a:gd name="adj" fmla="val 45833"/>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chemeClr val="tx1"/>
                </a:solidFill>
              </a:endParaRPr>
            </a:p>
          </p:txBody>
        </p:sp>
        <p:sp>
          <p:nvSpPr>
            <p:cNvPr id="6" name="箭头: V 形 10"/>
            <p:cNvSpPr/>
            <p:nvPr/>
          </p:nvSpPr>
          <p:spPr>
            <a:xfrm>
              <a:off x="593887" y="461912"/>
              <a:ext cx="226244" cy="245097"/>
            </a:xfrm>
            <a:prstGeom prst="chevron">
              <a:avLst>
                <a:gd name="adj" fmla="val 45833"/>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chemeClr val="tx1"/>
                </a:solidFill>
              </a:endParaRPr>
            </a:p>
          </p:txBody>
        </p:sp>
        <p:sp>
          <p:nvSpPr>
            <p:cNvPr id="7" name="箭头: V 形 11"/>
            <p:cNvSpPr/>
            <p:nvPr/>
          </p:nvSpPr>
          <p:spPr>
            <a:xfrm>
              <a:off x="791064" y="461912"/>
              <a:ext cx="226244" cy="245097"/>
            </a:xfrm>
            <a:prstGeom prst="chevron">
              <a:avLst>
                <a:gd name="adj" fmla="val 45833"/>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chemeClr val="tx1"/>
                </a:solidFill>
              </a:endParaRPr>
            </a:p>
          </p:txBody>
        </p:sp>
      </p:grpSp>
      <p:sp>
        <p:nvSpPr>
          <p:cNvPr id="20" name="文本占位符 19"/>
          <p:cNvSpPr>
            <a:spLocks noGrp="1"/>
          </p:cNvSpPr>
          <p:nvPr>
            <p:ph type="body" sz="quarter" idx="13"/>
          </p:nvPr>
        </p:nvSpPr>
        <p:spPr>
          <a:xfrm>
            <a:off x="1414021" y="305949"/>
            <a:ext cx="8939754" cy="433622"/>
          </a:xfrm>
        </p:spPr>
        <p:txBody>
          <a:bodyPr/>
          <a:lstStyle>
            <a:lvl1pPr marL="0" indent="0">
              <a:buNone/>
              <a:defRPr b="1">
                <a:solidFill>
                  <a:schemeClr val="accent1">
                    <a:lumMod val="50000"/>
                  </a:schemeClr>
                </a:solidFill>
                <a:latin typeface="微软雅黑 Light" panose="020B0502040204020203" pitchFamily="34" charset="-122"/>
                <a:ea typeface="微软雅黑 Light" panose="020B0502040204020203" pitchFamily="34" charset="-122"/>
              </a:defRPr>
            </a:lvl1pPr>
            <a:lvl2pPr marL="457200" indent="0">
              <a:buNone/>
              <a:defRPr/>
            </a:lvl2pPr>
            <a:lvl3pPr marL="914400" indent="0">
              <a:buNone/>
              <a:defRPr/>
            </a:lvl3pPr>
            <a:lvl4pPr marL="1371600" indent="0">
              <a:buNone/>
              <a:defRPr/>
            </a:lvl4pPr>
          </a:lstStyle>
          <a:p>
            <a:pPr lvl="0"/>
            <a:r>
              <a:rPr lang="zh-CN" altLang="en-US" dirty="0"/>
              <a:t>单击此处编辑母版文本样式</a:t>
            </a:r>
            <a:endParaRPr lang="zh-CN" altLang="en-US" dirty="0"/>
          </a:p>
        </p:txBody>
      </p:sp>
      <p:sp>
        <p:nvSpPr>
          <p:cNvPr id="9" name="日期占位符 1"/>
          <p:cNvSpPr>
            <a:spLocks noGrp="1"/>
          </p:cNvSpPr>
          <p:nvPr>
            <p:ph type="dt" sz="half" idx="14"/>
          </p:nvPr>
        </p:nvSpPr>
        <p:spPr/>
        <p:txBody>
          <a:bodyPr/>
          <a:lstStyle>
            <a:lvl1pPr>
              <a:defRPr/>
            </a:lvl1pPr>
          </a:lstStyle>
          <a:p>
            <a:pPr>
              <a:defRPr/>
            </a:pPr>
            <a:fld id="{F93D2816-94DB-4AFA-A7A0-5F37A280AA0D}" type="datetimeFigureOut">
              <a:rPr lang="zh-CN" altLang="en-US"/>
            </a:fld>
            <a:endParaRPr lang="zh-CN" altLang="en-US"/>
          </a:p>
        </p:txBody>
      </p:sp>
      <p:sp>
        <p:nvSpPr>
          <p:cNvPr id="10" name="页脚占位符 2"/>
          <p:cNvSpPr>
            <a:spLocks noGrp="1"/>
          </p:cNvSpPr>
          <p:nvPr>
            <p:ph type="ftr" sz="quarter" idx="15"/>
          </p:nvPr>
        </p:nvSpPr>
        <p:spPr/>
        <p:txBody>
          <a:bodyPr/>
          <a:lstStyle>
            <a:lvl1pPr>
              <a:defRPr/>
            </a:lvl1pPr>
          </a:lstStyle>
          <a:p>
            <a:pPr>
              <a:defRPr/>
            </a:pPr>
            <a:endParaRPr lang="zh-CN" altLang="en-US"/>
          </a:p>
        </p:txBody>
      </p:sp>
      <p:sp>
        <p:nvSpPr>
          <p:cNvPr id="11" name="灯片编号占位符 3"/>
          <p:cNvSpPr>
            <a:spLocks noGrp="1"/>
          </p:cNvSpPr>
          <p:nvPr>
            <p:ph type="sldNum" sz="quarter" idx="16"/>
          </p:nvPr>
        </p:nvSpPr>
        <p:spPr/>
        <p:txBody>
          <a:bodyPr/>
          <a:lstStyle>
            <a:lvl1pPr>
              <a:defRPr/>
            </a:lvl1pPr>
          </a:lstStyle>
          <a:p>
            <a:pPr>
              <a:defRPr/>
            </a:pPr>
            <a:fld id="{9E07E0E4-E9A7-4AA6-8FC6-6E7C0EEF150A}" type="slidenum">
              <a:rPr lang="zh-CN" altLang="en-US"/>
            </a:fld>
            <a:endParaRPr lang="zh-CN"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两项内容">
    <p:spTree>
      <p:nvGrpSpPr>
        <p:cNvPr id="1" name=""/>
        <p:cNvGrpSpPr/>
        <p:nvPr/>
      </p:nvGrpSpPr>
      <p:grpSpPr>
        <a:xfrm>
          <a:off x="0" y="0"/>
          <a:ext cx="0" cy="0"/>
          <a:chOff x="0" y="0"/>
          <a:chExt cx="0" cy="0"/>
        </a:xfrm>
      </p:grpSpPr>
      <p:cxnSp>
        <p:nvCxnSpPr>
          <p:cNvPr id="5" name="直接连接符 3"/>
          <p:cNvCxnSpPr/>
          <p:nvPr userDrawn="1"/>
        </p:nvCxnSpPr>
        <p:spPr>
          <a:xfrm flipV="1">
            <a:off x="609600" y="504825"/>
            <a:ext cx="10944225" cy="0"/>
          </a:xfrm>
          <a:prstGeom prst="line">
            <a:avLst/>
          </a:prstGeom>
          <a:noFill/>
          <a:ln w="19050" cmpd="sng">
            <a:solidFill>
              <a:schemeClr val="tx2">
                <a:lumMod val="50000"/>
              </a:schemeClr>
            </a:solidFill>
            <a:round/>
          </a:ln>
        </p:spPr>
      </p:cxnSp>
      <p:sp>
        <p:nvSpPr>
          <p:cNvPr id="6" name="矩形 18"/>
          <p:cNvSpPr>
            <a:spLocks noChangeArrowheads="1"/>
          </p:cNvSpPr>
          <p:nvPr userDrawn="1"/>
        </p:nvSpPr>
        <p:spPr bwMode="auto">
          <a:xfrm>
            <a:off x="609600" y="438150"/>
            <a:ext cx="1350963" cy="46038"/>
          </a:xfrm>
          <a:prstGeom prst="rect">
            <a:avLst/>
          </a:prstGeom>
          <a:solidFill>
            <a:srgbClr val="990000"/>
          </a:solidFill>
          <a:ln>
            <a:noFill/>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fontAlgn="auto" hangingPunct="1">
              <a:spcBef>
                <a:spcPts val="0"/>
              </a:spcBef>
              <a:spcAft>
                <a:spcPts val="0"/>
              </a:spcAft>
              <a:defRPr/>
            </a:pPr>
            <a:endParaRPr lang="zh-CN" altLang="en-US">
              <a:solidFill>
                <a:srgbClr val="FFFFFF"/>
              </a:solidFill>
              <a:effectLst>
                <a:outerShdw blurRad="38100" dist="38100" dir="2700000" algn="tl">
                  <a:srgbClr val="000000"/>
                </a:outerShdw>
              </a:effectLst>
              <a:latin typeface="方正宋刻本秀楷简体"/>
              <a:ea typeface="方正宋刻本秀楷简体"/>
              <a:cs typeface="方正宋刻本秀楷简体"/>
            </a:endParaRPr>
          </a:p>
        </p:txBody>
      </p:sp>
      <p:sp>
        <p:nvSpPr>
          <p:cNvPr id="21" name="标题 1"/>
          <p:cNvSpPr>
            <a:spLocks noGrp="1"/>
          </p:cNvSpPr>
          <p:nvPr>
            <p:ph type="title"/>
          </p:nvPr>
        </p:nvSpPr>
        <p:spPr>
          <a:xfrm>
            <a:off x="609601" y="546162"/>
            <a:ext cx="8408405" cy="823852"/>
          </a:xfrm>
        </p:spPr>
        <p:txBody>
          <a:bodyPr anchor="t">
            <a:noAutofit/>
          </a:bodyPr>
          <a:lstStyle>
            <a:lvl1pPr fontAlgn="auto">
              <a:defRPr sz="2400" baseline="0"/>
            </a:lvl1pPr>
          </a:lstStyle>
          <a:p>
            <a:r>
              <a:rPr lang="zh-CN" altLang="en-US" dirty="0"/>
              <a:t>单击此处编辑母版标题样式</a:t>
            </a:r>
            <a:endParaRPr lang="zh-CN" altLang="en-US" dirty="0"/>
          </a:p>
        </p:txBody>
      </p:sp>
      <p:sp>
        <p:nvSpPr>
          <p:cNvPr id="23" name="文本占位符 13"/>
          <p:cNvSpPr>
            <a:spLocks noGrp="1"/>
          </p:cNvSpPr>
          <p:nvPr>
            <p:ph type="body" sz="quarter" idx="13" hasCustomPrompt="1"/>
          </p:nvPr>
        </p:nvSpPr>
        <p:spPr>
          <a:xfrm>
            <a:off x="609759" y="6143326"/>
            <a:ext cx="7417145" cy="315991"/>
          </a:xfrm>
        </p:spPr>
        <p:txBody>
          <a:bodyPr wrap="none" lIns="72000" tIns="0" rIns="72000" bIns="0">
            <a:noAutofit/>
          </a:bodyPr>
          <a:lstStyle>
            <a:lvl1pPr marL="0" indent="0">
              <a:buNone/>
              <a:defRPr sz="1400"/>
            </a:lvl1pPr>
          </a:lstStyle>
          <a:p>
            <a:pPr lvl="0"/>
            <a:r>
              <a:rPr lang="zh-CN" altLang="en-US"/>
              <a:t>编辑母版文本样式</a:t>
            </a:r>
            <a:endParaRPr lang="zh-CN" altLang="en-US"/>
          </a:p>
        </p:txBody>
      </p:sp>
      <p:sp>
        <p:nvSpPr>
          <p:cNvPr id="12" name="内容占位符 2"/>
          <p:cNvSpPr>
            <a:spLocks noGrp="1"/>
          </p:cNvSpPr>
          <p:nvPr>
            <p:ph idx="1"/>
          </p:nvPr>
        </p:nvSpPr>
        <p:spPr>
          <a:xfrm>
            <a:off x="609600" y="1600201"/>
            <a:ext cx="10972801" cy="4525963"/>
          </a:xfrm>
        </p:spPr>
        <p:txBody>
          <a:bodyPr>
            <a:noAutofit/>
          </a:bodyPr>
          <a:lstStyle>
            <a:lvl1pPr>
              <a:defRPr sz="2000"/>
            </a:lvl1pPr>
            <a:lvl2pPr>
              <a:defRPr sz="2000"/>
            </a:lvl2pPr>
            <a:lvl3pPr>
              <a:defRPr sz="2000"/>
            </a:lvl3pPr>
            <a:lvl4pPr>
              <a:defRPr sz="2000"/>
            </a:lvl4pPr>
            <a:lvl5pPr>
              <a:defRPr sz="2000"/>
            </a:lvl5pPr>
          </a:lstStyle>
          <a:p>
            <a:pPr lvl="0"/>
            <a:r>
              <a:rPr lang="zh-CN" altLang="en-US" dirty="0"/>
              <a:t>单击此处编辑母版文本样式</a:t>
            </a:r>
            <a:endParaRPr lang="zh-CN" altLang="en-US" dirty="0"/>
          </a:p>
          <a:p>
            <a:pPr lvl="1"/>
            <a:r>
              <a:rPr lang="zh-CN" altLang="en-US" dirty="0"/>
              <a:t>二级</a:t>
            </a:r>
            <a:endParaRPr lang="zh-CN" altLang="en-US" dirty="0"/>
          </a:p>
          <a:p>
            <a:pPr lvl="2"/>
            <a:r>
              <a:rPr lang="zh-CN" altLang="en-US" dirty="0"/>
              <a:t>三级</a:t>
            </a:r>
            <a:endParaRPr lang="zh-CN" altLang="en-US" dirty="0"/>
          </a:p>
          <a:p>
            <a:pPr lvl="3"/>
            <a:r>
              <a:rPr lang="zh-CN" altLang="en-US" dirty="0"/>
              <a:t>四级</a:t>
            </a:r>
            <a:endParaRPr lang="zh-CN" altLang="en-US" dirty="0"/>
          </a:p>
          <a:p>
            <a:pPr lvl="4"/>
            <a:r>
              <a:rPr lang="zh-CN" altLang="en-US" dirty="0"/>
              <a:t>五级</a:t>
            </a:r>
            <a:endParaRPr lang="zh-CN" altLang="en-US" dirty="0"/>
          </a:p>
        </p:txBody>
      </p:sp>
      <p:sp>
        <p:nvSpPr>
          <p:cNvPr id="7" name="日期占位符 4"/>
          <p:cNvSpPr>
            <a:spLocks noGrp="1"/>
          </p:cNvSpPr>
          <p:nvPr>
            <p:ph type="dt" sz="half" idx="14"/>
          </p:nvPr>
        </p:nvSpPr>
        <p:spPr/>
        <p:txBody>
          <a:bodyPr/>
          <a:lstStyle>
            <a:lvl1pPr>
              <a:defRPr kumimoji="1"/>
            </a:lvl1pPr>
          </a:lstStyle>
          <a:p>
            <a:pPr>
              <a:defRPr/>
            </a:pPr>
            <a:endParaRPr lang="zh-CN" altLang="en-US"/>
          </a:p>
        </p:txBody>
      </p:sp>
      <p:sp>
        <p:nvSpPr>
          <p:cNvPr id="8" name="页脚占位符 5"/>
          <p:cNvSpPr>
            <a:spLocks noGrp="1"/>
          </p:cNvSpPr>
          <p:nvPr>
            <p:ph type="ftr" sz="quarter" idx="15"/>
          </p:nvPr>
        </p:nvSpPr>
        <p:spPr/>
        <p:txBody>
          <a:bodyPr/>
          <a:lstStyle>
            <a:lvl1pPr>
              <a:defRPr kumimoji="1" dirty="0">
                <a:latin typeface="Calibri" panose="020F0502020204030204"/>
              </a:defRPr>
            </a:lvl1pPr>
          </a:lstStyle>
          <a:p>
            <a:pPr>
              <a:defRPr/>
            </a:pPr>
            <a:endParaRPr lang="zh-CN" altLang="en-US"/>
          </a:p>
        </p:txBody>
      </p:sp>
      <p:sp>
        <p:nvSpPr>
          <p:cNvPr id="9" name="幻灯片编号占位符 6"/>
          <p:cNvSpPr>
            <a:spLocks noGrp="1"/>
          </p:cNvSpPr>
          <p:nvPr>
            <p:ph type="sldNum" sz="quarter" idx="16"/>
          </p:nvPr>
        </p:nvSpPr>
        <p:spPr/>
        <p:txBody>
          <a:bodyPr/>
          <a:lstStyle>
            <a:lvl1pPr>
              <a:defRPr kumimoji="1"/>
            </a:lvl1pPr>
          </a:lstStyle>
          <a:p>
            <a:pPr>
              <a:defRPr/>
            </a:pPr>
            <a:fld id="{C6F03A6F-E674-4AE1-B4B0-900063320F1A}" type="slidenum">
              <a:rPr lang="zh-CN" altLang="en-US"/>
            </a:fld>
            <a:endParaRPr lang="zh-CN"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Basic Layout/基础版式">
    <p:spTree>
      <p:nvGrpSpPr>
        <p:cNvPr id="1" name=""/>
        <p:cNvGrpSpPr/>
        <p:nvPr/>
      </p:nvGrpSpPr>
      <p:grpSpPr>
        <a:xfrm>
          <a:off x="0" y="0"/>
          <a:ext cx="0" cy="0"/>
          <a:chOff x="0" y="0"/>
          <a:chExt cx="0" cy="0"/>
        </a:xfrm>
      </p:grpSpPr>
      <p:sp>
        <p:nvSpPr>
          <p:cNvPr id="15" name="文本占位符 12"/>
          <p:cNvSpPr>
            <a:spLocks noGrp="1"/>
          </p:cNvSpPr>
          <p:nvPr>
            <p:ph type="body" sz="quarter" idx="16" hasCustomPrompt="1"/>
          </p:nvPr>
        </p:nvSpPr>
        <p:spPr>
          <a:xfrm>
            <a:off x="654044" y="1197883"/>
            <a:ext cx="10889553" cy="4883998"/>
          </a:xfrm>
          <a:prstGeom prst="rect">
            <a:avLst/>
          </a:prstGeom>
        </p:spPr>
        <p:txBody>
          <a:bodyPr lIns="0" rIns="0">
            <a:normAutofit/>
          </a:bodyPr>
          <a:lstStyle>
            <a:lvl1pPr marL="272415" indent="-272415">
              <a:buClr>
                <a:srgbClr val="0070C0"/>
              </a:buClr>
              <a:buFont typeface="Wingdings" panose="05000000000000000000" pitchFamily="2" charset="2"/>
              <a:buChar char="n"/>
              <a:defRPr sz="1800" baseline="0">
                <a:ea typeface="黑体" panose="02010609060101010101" pitchFamily="49" charset="-122"/>
              </a:defRPr>
            </a:lvl1pPr>
            <a:lvl2pPr marL="589915" indent="-226695">
              <a:buClr>
                <a:srgbClr val="0070C0"/>
              </a:buClr>
              <a:buFont typeface="Wingdings" panose="05000000000000000000" pitchFamily="2" charset="2"/>
              <a:buChar char="n"/>
              <a:defRPr sz="1430"/>
            </a:lvl2pPr>
            <a:lvl3pPr marL="906780" indent="-181610">
              <a:buClr>
                <a:srgbClr val="0070C0"/>
              </a:buClr>
              <a:buFont typeface="Wingdings" panose="05000000000000000000" pitchFamily="2" charset="2"/>
              <a:buChar char="n"/>
              <a:defRPr sz="1270"/>
            </a:lvl3pPr>
            <a:lvl4pPr marL="1270000" indent="-181610">
              <a:buClr>
                <a:srgbClr val="0070C0"/>
              </a:buClr>
              <a:buFont typeface="Wingdings" panose="05000000000000000000" pitchFamily="2" charset="2"/>
              <a:buChar char="n"/>
              <a:defRPr sz="1110"/>
            </a:lvl4pPr>
            <a:lvl5pPr marL="1632585" indent="-181610">
              <a:buClr>
                <a:srgbClr val="0070C0"/>
              </a:buClr>
              <a:buFont typeface="Wingdings" panose="05000000000000000000" pitchFamily="2" charset="2"/>
              <a:buChar char="n"/>
              <a:defRPr sz="1110"/>
            </a:lvl5pPr>
          </a:lstStyle>
          <a:p>
            <a:pPr lvl="0"/>
            <a:r>
              <a:rPr lang="en-US" altLang="zh-CN" dirty="0"/>
              <a:t>Click to edit text </a:t>
            </a:r>
            <a:endParaRPr lang="zh-CN" altLang="en-US" dirty="0"/>
          </a:p>
        </p:txBody>
      </p:sp>
      <p:sp>
        <p:nvSpPr>
          <p:cNvPr id="10" name="矩形 9"/>
          <p:cNvSpPr/>
          <p:nvPr userDrawn="1"/>
        </p:nvSpPr>
        <p:spPr>
          <a:xfrm>
            <a:off x="624418" y="411907"/>
            <a:ext cx="126125" cy="524265"/>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
        <p:nvSpPr>
          <p:cNvPr id="11" name="文本占位符 15"/>
          <p:cNvSpPr>
            <a:spLocks noGrp="1"/>
          </p:cNvSpPr>
          <p:nvPr>
            <p:ph type="body" sz="quarter" idx="13" hasCustomPrompt="1"/>
          </p:nvPr>
        </p:nvSpPr>
        <p:spPr>
          <a:xfrm>
            <a:off x="748851" y="347618"/>
            <a:ext cx="9427871" cy="369729"/>
          </a:xfrm>
        </p:spPr>
        <p:txBody>
          <a:bodyPr>
            <a:noAutofit/>
          </a:bodyPr>
          <a:lstStyle>
            <a:lvl1pPr marL="0" indent="0" algn="l" rtl="0" fontAlgn="base">
              <a:spcBef>
                <a:spcPct val="0"/>
              </a:spcBef>
              <a:spcAft>
                <a:spcPct val="0"/>
              </a:spcAft>
              <a:buNone/>
              <a:defRPr lang="zh-CN" altLang="en-US" sz="2400" b="1" kern="1200" baseline="0" dirty="0" smtClean="0">
                <a:solidFill>
                  <a:srgbClr val="0070C0"/>
                </a:solidFill>
                <a:latin typeface="Arial" panose="020B0604020202020204" pitchFamily="34" charset="0"/>
                <a:ea typeface="黑体" panose="02010609060101010101" pitchFamily="49" charset="-122"/>
                <a:cs typeface="+mn-cs"/>
              </a:defRPr>
            </a:lvl1pPr>
            <a:lvl2pPr algn="l" rtl="0" fontAlgn="base">
              <a:spcBef>
                <a:spcPct val="0"/>
              </a:spcBef>
              <a:spcAft>
                <a:spcPct val="0"/>
              </a:spcAft>
              <a:defRPr lang="zh-CN" altLang="en-US" sz="2400" b="1" kern="1200" dirty="0" smtClean="0">
                <a:solidFill>
                  <a:srgbClr val="0070C0"/>
                </a:solidFill>
                <a:latin typeface="Arial" panose="020B0604020202020204" pitchFamily="34" charset="0"/>
                <a:ea typeface="宋体" panose="02010600030101010101" pitchFamily="2" charset="-122"/>
                <a:cs typeface="+mn-cs"/>
              </a:defRPr>
            </a:lvl2pPr>
            <a:lvl3pPr algn="l" rtl="0" fontAlgn="base">
              <a:spcBef>
                <a:spcPct val="0"/>
              </a:spcBef>
              <a:spcAft>
                <a:spcPct val="0"/>
              </a:spcAft>
              <a:defRPr lang="zh-CN" altLang="en-US" sz="2400" b="1" kern="1200" dirty="0" smtClean="0">
                <a:solidFill>
                  <a:srgbClr val="0070C0"/>
                </a:solidFill>
                <a:latin typeface="Arial" panose="020B0604020202020204" pitchFamily="34" charset="0"/>
                <a:ea typeface="宋体" panose="02010600030101010101" pitchFamily="2" charset="-122"/>
                <a:cs typeface="+mn-cs"/>
              </a:defRPr>
            </a:lvl3pPr>
            <a:lvl4pPr algn="l" rtl="0" fontAlgn="base">
              <a:spcBef>
                <a:spcPct val="0"/>
              </a:spcBef>
              <a:spcAft>
                <a:spcPct val="0"/>
              </a:spcAft>
              <a:defRPr lang="zh-CN" altLang="en-US" sz="2400" b="1" kern="1200" dirty="0" smtClean="0">
                <a:solidFill>
                  <a:srgbClr val="0070C0"/>
                </a:solidFill>
                <a:latin typeface="Arial" panose="020B0604020202020204" pitchFamily="34" charset="0"/>
                <a:ea typeface="宋体" panose="02010600030101010101" pitchFamily="2" charset="-122"/>
                <a:cs typeface="+mn-cs"/>
              </a:defRPr>
            </a:lvl4pPr>
            <a:lvl5pPr algn="l" rtl="0" fontAlgn="base">
              <a:spcBef>
                <a:spcPct val="0"/>
              </a:spcBef>
              <a:spcAft>
                <a:spcPct val="0"/>
              </a:spcAft>
              <a:defRPr lang="zh-CN" altLang="en-US" sz="2400" b="1" kern="1200" dirty="0">
                <a:solidFill>
                  <a:srgbClr val="0070C0"/>
                </a:solidFill>
                <a:latin typeface="Arial" panose="020B0604020202020204" pitchFamily="34" charset="0"/>
                <a:ea typeface="宋体" panose="02010600030101010101" pitchFamily="2" charset="-122"/>
                <a:cs typeface="+mn-cs"/>
              </a:defRPr>
            </a:lvl5pPr>
          </a:lstStyle>
          <a:p>
            <a:pPr lvl="0"/>
            <a:r>
              <a:rPr lang="en-US" altLang="zh-CN" dirty="0"/>
              <a:t>ADD YOUR HEADLINE</a:t>
            </a:r>
            <a:endParaRPr lang="zh-CN" altLang="en-US" dirty="0"/>
          </a:p>
        </p:txBody>
      </p:sp>
      <p:sp>
        <p:nvSpPr>
          <p:cNvPr id="12" name="文本占位符 19"/>
          <p:cNvSpPr>
            <a:spLocks noGrp="1"/>
          </p:cNvSpPr>
          <p:nvPr>
            <p:ph type="body" sz="quarter" idx="14" hasCustomPrompt="1"/>
          </p:nvPr>
        </p:nvSpPr>
        <p:spPr>
          <a:xfrm>
            <a:off x="761821" y="681579"/>
            <a:ext cx="10791249" cy="273255"/>
          </a:xfrm>
        </p:spPr>
        <p:txBody>
          <a:bodyPr>
            <a:noAutofit/>
          </a:bodyPr>
          <a:lstStyle>
            <a:lvl1pPr marL="0" indent="0">
              <a:buNone/>
              <a:defRPr lang="zh-CN" altLang="en-US" sz="1800" kern="1200" baseline="0" dirty="0" smtClean="0">
                <a:solidFill>
                  <a:schemeClr val="tx1">
                    <a:lumMod val="50000"/>
                    <a:lumOff val="50000"/>
                  </a:schemeClr>
                </a:solidFill>
                <a:latin typeface="Arial" panose="020B0604020202020204" pitchFamily="34" charset="0"/>
                <a:ea typeface="黑体" panose="02010609060101010101" pitchFamily="49" charset="-122"/>
                <a:cs typeface="+mn-cs"/>
              </a:defRPr>
            </a:lvl1pPr>
            <a:lvl2pPr>
              <a:defRPr lang="zh-CN" altLang="en-US" kern="1200" dirty="0" smtClean="0">
                <a:solidFill>
                  <a:schemeClr val="tx1">
                    <a:lumMod val="50000"/>
                    <a:lumOff val="50000"/>
                  </a:schemeClr>
                </a:solidFill>
                <a:latin typeface="Arial" panose="020B0604020202020204" pitchFamily="34" charset="0"/>
                <a:ea typeface="宋体" panose="02010600030101010101" pitchFamily="2" charset="-122"/>
                <a:cs typeface="+mn-cs"/>
              </a:defRPr>
            </a:lvl2pPr>
            <a:lvl3pPr>
              <a:defRPr lang="zh-CN" altLang="en-US" kern="1200" dirty="0" smtClean="0">
                <a:solidFill>
                  <a:schemeClr val="tx1">
                    <a:lumMod val="50000"/>
                    <a:lumOff val="50000"/>
                  </a:schemeClr>
                </a:solidFill>
                <a:latin typeface="Arial" panose="020B0604020202020204" pitchFamily="34" charset="0"/>
                <a:ea typeface="宋体" panose="02010600030101010101" pitchFamily="2" charset="-122"/>
                <a:cs typeface="+mn-cs"/>
              </a:defRPr>
            </a:lvl3pPr>
            <a:lvl4pPr>
              <a:defRPr lang="zh-CN" altLang="en-US" kern="1200" dirty="0" smtClean="0">
                <a:solidFill>
                  <a:schemeClr val="tx1">
                    <a:lumMod val="50000"/>
                    <a:lumOff val="50000"/>
                  </a:schemeClr>
                </a:solidFill>
                <a:latin typeface="Arial" panose="020B0604020202020204" pitchFamily="34" charset="0"/>
                <a:ea typeface="宋体" panose="02010600030101010101" pitchFamily="2" charset="-122"/>
                <a:cs typeface="+mn-cs"/>
              </a:defRPr>
            </a:lvl4pPr>
            <a:lvl5pPr>
              <a:defRPr lang="zh-CN" altLang="en-US" kern="1200" dirty="0">
                <a:solidFill>
                  <a:schemeClr val="tx1">
                    <a:lumMod val="50000"/>
                    <a:lumOff val="50000"/>
                  </a:schemeClr>
                </a:solidFill>
                <a:latin typeface="Arial" panose="020B0604020202020204" pitchFamily="34" charset="0"/>
                <a:ea typeface="宋体" panose="02010600030101010101" pitchFamily="2" charset="-122"/>
                <a:cs typeface="+mn-cs"/>
              </a:defRPr>
            </a:lvl5pPr>
          </a:lstStyle>
          <a:p>
            <a:pPr lvl="0"/>
            <a:r>
              <a:rPr lang="en-US" altLang="zh-CN" dirty="0"/>
              <a:t>Add Your Subheading Here</a:t>
            </a:r>
            <a:endParaRPr lang="zh-CN" altLang="en-US" dirty="0"/>
          </a:p>
        </p:txBody>
      </p:sp>
      <p:sp>
        <p:nvSpPr>
          <p:cNvPr id="13" name="日期占位符 3"/>
          <p:cNvSpPr>
            <a:spLocks noGrp="1"/>
          </p:cNvSpPr>
          <p:nvPr>
            <p:ph type="dt" sz="half" idx="10"/>
          </p:nvPr>
        </p:nvSpPr>
        <p:spPr>
          <a:xfrm>
            <a:off x="516775" y="6356352"/>
            <a:ext cx="2743200" cy="365125"/>
          </a:xfrm>
        </p:spPr>
        <p:txBody>
          <a:bodyPr/>
          <a:lstStyle>
            <a:lvl1pPr>
              <a:defRPr/>
            </a:lvl1pPr>
          </a:lstStyle>
          <a:p>
            <a:pPr>
              <a:defRPr/>
            </a:pPr>
            <a:fld id="{520762BE-D58A-4BF5-9F37-4733D0FE95A1}" type="datetime1">
              <a:rPr lang="zh-CN" altLang="en-US" smtClean="0"/>
            </a:fld>
            <a:endParaRPr lang="zh-CN" altLang="en-US"/>
          </a:p>
        </p:txBody>
      </p:sp>
      <p:sp>
        <p:nvSpPr>
          <p:cNvPr id="16" name="页脚占位符 4"/>
          <p:cNvSpPr>
            <a:spLocks noGrp="1"/>
          </p:cNvSpPr>
          <p:nvPr>
            <p:ph type="ftr" sz="quarter" idx="11"/>
          </p:nvPr>
        </p:nvSpPr>
        <p:spPr>
          <a:xfrm>
            <a:off x="4038600" y="6356352"/>
            <a:ext cx="4114800" cy="365125"/>
          </a:xfrm>
        </p:spPr>
        <p:txBody>
          <a:bodyPr/>
          <a:lstStyle>
            <a:lvl1pPr>
              <a:defRPr/>
            </a:lvl1pPr>
          </a:lstStyle>
          <a:p>
            <a:pPr>
              <a:defRPr/>
            </a:pPr>
            <a:endParaRPr lang="zh-CN" altLang="en-US"/>
          </a:p>
        </p:txBody>
      </p:sp>
      <p:sp>
        <p:nvSpPr>
          <p:cNvPr id="17" name="灯片编号占位符 5"/>
          <p:cNvSpPr>
            <a:spLocks noGrp="1"/>
          </p:cNvSpPr>
          <p:nvPr>
            <p:ph type="sldNum" sz="quarter" idx="12"/>
          </p:nvPr>
        </p:nvSpPr>
        <p:spPr>
          <a:xfrm>
            <a:off x="8987444" y="6356352"/>
            <a:ext cx="2743200" cy="365125"/>
          </a:xfrm>
        </p:spPr>
        <p:txBody>
          <a:bodyPr/>
          <a:lstStyle>
            <a:lvl1pPr>
              <a:defRPr/>
            </a:lvl1pPr>
          </a:lstStyle>
          <a:p>
            <a:pPr>
              <a:defRPr/>
            </a:pPr>
            <a:fld id="{B8040908-685F-4D1E-9B37-D2777BB46D46}" type="slidenum">
              <a:rPr lang="zh-CN" altLang="en-US"/>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hasCustomPrompt="1"/>
          </p:nvPr>
        </p:nvSpPr>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52B0F49D-2635-4AB6-B25F-53899373F331}"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0F10ED3-29F1-49A0-81AF-93CBA5F35E3E}"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hasCustomPrompt="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endParaRPr lang="zh-CN" altLang="en-US"/>
          </a:p>
        </p:txBody>
      </p:sp>
      <p:sp>
        <p:nvSpPr>
          <p:cNvPr id="4" name="日期占位符 3"/>
          <p:cNvSpPr>
            <a:spLocks noGrp="1"/>
          </p:cNvSpPr>
          <p:nvPr>
            <p:ph type="dt" sz="half" idx="10"/>
          </p:nvPr>
        </p:nvSpPr>
        <p:spPr/>
        <p:txBody>
          <a:bodyPr/>
          <a:lstStyle/>
          <a:p>
            <a:fld id="{52B0F49D-2635-4AB6-B25F-53899373F331}"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0F10ED3-29F1-49A0-81AF-93CBA5F35E3E}"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hasCustomPrompt="1"/>
          </p:nvPr>
        </p:nvSpPr>
        <p:spPr>
          <a:xfrm>
            <a:off x="838200" y="1825625"/>
            <a:ext cx="5181600" cy="435133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hasCustomPrompt="1"/>
          </p:nvPr>
        </p:nvSpPr>
        <p:spPr>
          <a:xfrm>
            <a:off x="6172200" y="1825625"/>
            <a:ext cx="5181600" cy="435133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日期占位符 4"/>
          <p:cNvSpPr>
            <a:spLocks noGrp="1"/>
          </p:cNvSpPr>
          <p:nvPr>
            <p:ph type="dt" sz="half" idx="10"/>
          </p:nvPr>
        </p:nvSpPr>
        <p:spPr/>
        <p:txBody>
          <a:bodyPr/>
          <a:lstStyle/>
          <a:p>
            <a:fld id="{52B0F49D-2635-4AB6-B25F-53899373F331}"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E0F10ED3-29F1-49A0-81AF-93CBA5F35E3E}"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4" name="内容占位符 3"/>
          <p:cNvSpPr>
            <a:spLocks noGrp="1"/>
          </p:cNvSpPr>
          <p:nvPr>
            <p:ph sz="half" idx="2" hasCustomPrompt="1"/>
          </p:nvPr>
        </p:nvSpPr>
        <p:spPr>
          <a:xfrm>
            <a:off x="839788" y="2505075"/>
            <a:ext cx="5157787"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6" name="内容占位符 5"/>
          <p:cNvSpPr>
            <a:spLocks noGrp="1"/>
          </p:cNvSpPr>
          <p:nvPr>
            <p:ph sz="quarter" idx="4" hasCustomPrompt="1"/>
          </p:nvPr>
        </p:nvSpPr>
        <p:spPr>
          <a:xfrm>
            <a:off x="6172200" y="2505075"/>
            <a:ext cx="5183188"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6"/>
          <p:cNvSpPr>
            <a:spLocks noGrp="1"/>
          </p:cNvSpPr>
          <p:nvPr>
            <p:ph type="dt" sz="half" idx="10"/>
          </p:nvPr>
        </p:nvSpPr>
        <p:spPr/>
        <p:txBody>
          <a:bodyPr/>
          <a:lstStyle/>
          <a:p>
            <a:fld id="{52B0F49D-2635-4AB6-B25F-53899373F331}"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E0F10ED3-29F1-49A0-81AF-93CBA5F35E3E}"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52B0F49D-2635-4AB6-B25F-53899373F331}"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E0F10ED3-29F1-49A0-81AF-93CBA5F35E3E}"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2B0F49D-2635-4AB6-B25F-53899373F331}"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E0F10ED3-29F1-49A0-81AF-93CBA5F35E3E}"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hasCustomPrompt="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日期占位符 4"/>
          <p:cNvSpPr>
            <a:spLocks noGrp="1"/>
          </p:cNvSpPr>
          <p:nvPr>
            <p:ph type="dt" sz="half" idx="10"/>
          </p:nvPr>
        </p:nvSpPr>
        <p:spPr/>
        <p:txBody>
          <a:bodyPr/>
          <a:lstStyle/>
          <a:p>
            <a:fld id="{52B0F49D-2635-4AB6-B25F-53899373F331}"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E0F10ED3-29F1-49A0-81AF-93CBA5F35E3E}"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日期占位符 4"/>
          <p:cNvSpPr>
            <a:spLocks noGrp="1"/>
          </p:cNvSpPr>
          <p:nvPr>
            <p:ph type="dt" sz="half" idx="10"/>
          </p:nvPr>
        </p:nvSpPr>
        <p:spPr/>
        <p:txBody>
          <a:bodyPr/>
          <a:lstStyle/>
          <a:p>
            <a:fld id="{52B0F49D-2635-4AB6-B25F-53899373F331}"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E0F10ED3-29F1-49A0-81AF-93CBA5F35E3E}"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5" Type="http://schemas.openxmlformats.org/officeDocument/2006/relationships/theme" Target="../theme/theme1.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B0F49D-2635-4AB6-B25F-53899373F331}"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F10ED3-29F1-49A0-81AF-93CBA5F35E3E}"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5" Type="http://schemas.openxmlformats.org/officeDocument/2006/relationships/notesSlide" Target="../notesSlides/notesSlide1.xml"/><Relationship Id="rId4" Type="http://schemas.openxmlformats.org/officeDocument/2006/relationships/slideLayout" Target="../slideLayouts/slideLayout7.xml"/><Relationship Id="rId3" Type="http://schemas.openxmlformats.org/officeDocument/2006/relationships/image" Target="../media/image2.png"/><Relationship Id="rId2" Type="http://schemas.openxmlformats.org/officeDocument/2006/relationships/audio" Target="NULL" TargetMode="External"/><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image" Target="../media/image3.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4" Type="http://schemas.openxmlformats.org/officeDocument/2006/relationships/notesSlide" Target="../notesSlides/notesSlide4.xml"/><Relationship Id="rId3" Type="http://schemas.openxmlformats.org/officeDocument/2006/relationships/slideLayout" Target="../slideLayouts/slideLayout12.xml"/><Relationship Id="rId2" Type="http://schemas.openxmlformats.org/officeDocument/2006/relationships/image" Target="../media/image4.png"/><Relationship Id="rId1" Type="http://schemas.openxmlformats.org/officeDocument/2006/relationships/tags" Target="../tags/tag1.xml"/></Relationships>
</file>

<file path=ppt/slides/_rels/slide6.xml.rels><?xml version="1.0" encoding="UTF-8" standalone="yes"?>
<Relationships xmlns="http://schemas.openxmlformats.org/package/2006/relationships"><Relationship Id="rId4" Type="http://schemas.openxmlformats.org/officeDocument/2006/relationships/notesSlide" Target="../notesSlides/notesSlide5.xml"/><Relationship Id="rId3" Type="http://schemas.openxmlformats.org/officeDocument/2006/relationships/slideLayout" Target="../slideLayouts/slideLayout12.xml"/><Relationship Id="rId2" Type="http://schemas.openxmlformats.org/officeDocument/2006/relationships/image" Target="../media/image5.png"/><Relationship Id="rId1" Type="http://schemas.openxmlformats.org/officeDocument/2006/relationships/tags" Target="../tags/tag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2.xml"/><Relationship Id="rId1" Type="http://schemas.openxmlformats.org/officeDocument/2006/relationships/image" Target="../media/image6.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rotWithShape="1">
          <a:blip r:embed="rId1">
            <a:duotone>
              <a:schemeClr val="accent1">
                <a:shade val="45000"/>
                <a:satMod val="135000"/>
              </a:schemeClr>
              <a:prstClr val="white"/>
            </a:duotone>
          </a:blip>
          <a:srcRect l="12500" r="12500"/>
          <a:stretch>
            <a:fillRect/>
          </a:stretch>
        </p:blipFill>
        <p:spPr>
          <a:xfrm>
            <a:off x="0" y="-89835"/>
            <a:ext cx="12192000" cy="6947836"/>
          </a:xfrm>
          <a:prstGeom prst="rect">
            <a:avLst/>
          </a:prstGeom>
        </p:spPr>
      </p:pic>
      <p:sp>
        <p:nvSpPr>
          <p:cNvPr id="7" name="副标题 4"/>
          <p:cNvSpPr txBox="1"/>
          <p:nvPr/>
        </p:nvSpPr>
        <p:spPr>
          <a:xfrm>
            <a:off x="6096000" y="1589088"/>
            <a:ext cx="5603875" cy="558800"/>
          </a:xfrm>
          <a:prstGeom prst="rect">
            <a:avLst/>
          </a:prstGeom>
        </p:spPr>
        <p:txBody>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a:lstStyle>
          <a:p>
            <a:pPr marL="0" indent="0" algn="r" fontAlgn="auto">
              <a:spcAft>
                <a:spcPts val="0"/>
              </a:spcAft>
              <a:buFont typeface="Arial" panose="020B0604020202020204" pitchFamily="34" charset="0"/>
              <a:buNone/>
              <a:defRPr/>
            </a:pPr>
            <a:endParaRPr lang="en-US" altLang="zh-CN" sz="4265" dirty="0">
              <a:cs typeface="+mn-ea"/>
              <a:sym typeface="+mn-lt"/>
            </a:endParaRPr>
          </a:p>
        </p:txBody>
      </p:sp>
      <p:cxnSp>
        <p:nvCxnSpPr>
          <p:cNvPr id="12" name="直接连接符 11"/>
          <p:cNvCxnSpPr/>
          <p:nvPr/>
        </p:nvCxnSpPr>
        <p:spPr>
          <a:xfrm>
            <a:off x="8140700" y="3460750"/>
            <a:ext cx="3402013" cy="0"/>
          </a:xfrm>
          <a:prstGeom prst="line">
            <a:avLst/>
          </a:prstGeom>
          <a:noFill/>
          <a:ln w="25400">
            <a:solidFill>
              <a:srgbClr val="124062"/>
            </a:solidFill>
          </a:ln>
          <a:effectLst>
            <a:outerShdw blurRad="50800" dist="38100" dir="5400000" algn="t"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cxnSp>
      <p:sp>
        <p:nvSpPr>
          <p:cNvPr id="13" name="文本框 11" descr="e7d195523061f1c09e9d68d7cf438b91ef959ecb14fc25d26BBA7F7DBC18E55DFF4014AF651F0BF2569D4B6C1DA7F1A4683A481403BD872FC687266AD13265C1DE7C373772FD8728ABDD69ADD03BFF5BE2862BC891DBB79E43A8244B4D7DEEF5699FBCECC4B588A2B2DB873A491956D064FEA000E55D99376C74C72843D12C9B3B90E2D60B285D6553FF3EF3DB706EFF"/>
          <p:cNvSpPr txBox="1">
            <a:spLocks noChangeArrowheads="1"/>
          </p:cNvSpPr>
          <p:nvPr/>
        </p:nvSpPr>
        <p:spPr bwMode="auto">
          <a:xfrm>
            <a:off x="1330960" y="2207895"/>
            <a:ext cx="10450830" cy="912495"/>
          </a:xfrm>
          <a:prstGeom prst="rect">
            <a:avLst/>
          </a:prstGeom>
          <a:noFill/>
          <a:ln>
            <a:noFill/>
          </a:ln>
        </p:spPr>
        <p:txBody>
          <a:bodyPr wrap="square">
            <a:spAutoFit/>
          </a:bodyPr>
          <a:lstStyle>
            <a:lvl1pPr>
              <a:defRPr sz="1300">
                <a:solidFill>
                  <a:schemeClr val="tx1"/>
                </a:solidFill>
                <a:latin typeface="Arial" panose="020B0604020202020204" pitchFamily="34" charset="0"/>
                <a:ea typeface="微软雅黑" panose="020B0503020204020204" charset="-122"/>
              </a:defRPr>
            </a:lvl1pPr>
            <a:lvl2pPr marL="742950" indent="-285750">
              <a:defRPr sz="1300">
                <a:solidFill>
                  <a:schemeClr val="tx1"/>
                </a:solidFill>
                <a:latin typeface="Arial" panose="020B0604020202020204" pitchFamily="34" charset="0"/>
                <a:ea typeface="微软雅黑" panose="020B0503020204020204" charset="-122"/>
              </a:defRPr>
            </a:lvl2pPr>
            <a:lvl3pPr marL="1143000" indent="-228600">
              <a:defRPr sz="1300">
                <a:solidFill>
                  <a:schemeClr val="tx1"/>
                </a:solidFill>
                <a:latin typeface="Arial" panose="020B0604020202020204" pitchFamily="34" charset="0"/>
                <a:ea typeface="微软雅黑" panose="020B0503020204020204" charset="-122"/>
              </a:defRPr>
            </a:lvl3pPr>
            <a:lvl4pPr marL="1600200" indent="-228600">
              <a:defRPr sz="1300">
                <a:solidFill>
                  <a:schemeClr val="tx1"/>
                </a:solidFill>
                <a:latin typeface="Arial" panose="020B0604020202020204" pitchFamily="34" charset="0"/>
                <a:ea typeface="微软雅黑" panose="020B0503020204020204" charset="-122"/>
              </a:defRPr>
            </a:lvl4pPr>
            <a:lvl5pPr marL="2057400" indent="-228600">
              <a:defRPr sz="1300">
                <a:solidFill>
                  <a:schemeClr val="tx1"/>
                </a:solidFill>
                <a:latin typeface="Arial" panose="020B0604020202020204" pitchFamily="34" charset="0"/>
                <a:ea typeface="微软雅黑" panose="020B0503020204020204" charset="-122"/>
              </a:defRPr>
            </a:lvl5pPr>
            <a:lvl6pPr marL="2514600" indent="-228600" defTabSz="685800" eaLnBrk="0" fontAlgn="base" hangingPunct="0">
              <a:spcBef>
                <a:spcPct val="0"/>
              </a:spcBef>
              <a:spcAft>
                <a:spcPct val="0"/>
              </a:spcAft>
              <a:defRPr sz="1300">
                <a:solidFill>
                  <a:schemeClr val="tx1"/>
                </a:solidFill>
                <a:latin typeface="Arial" panose="020B0604020202020204" pitchFamily="34" charset="0"/>
                <a:ea typeface="微软雅黑" panose="020B0503020204020204" charset="-122"/>
              </a:defRPr>
            </a:lvl6pPr>
            <a:lvl7pPr marL="2971800" indent="-228600" defTabSz="685800" eaLnBrk="0" fontAlgn="base" hangingPunct="0">
              <a:spcBef>
                <a:spcPct val="0"/>
              </a:spcBef>
              <a:spcAft>
                <a:spcPct val="0"/>
              </a:spcAft>
              <a:defRPr sz="1300">
                <a:solidFill>
                  <a:schemeClr val="tx1"/>
                </a:solidFill>
                <a:latin typeface="Arial" panose="020B0604020202020204" pitchFamily="34" charset="0"/>
                <a:ea typeface="微软雅黑" panose="020B0503020204020204" charset="-122"/>
              </a:defRPr>
            </a:lvl7pPr>
            <a:lvl8pPr marL="3429000" indent="-228600" defTabSz="685800" eaLnBrk="0" fontAlgn="base" hangingPunct="0">
              <a:spcBef>
                <a:spcPct val="0"/>
              </a:spcBef>
              <a:spcAft>
                <a:spcPct val="0"/>
              </a:spcAft>
              <a:defRPr sz="1300">
                <a:solidFill>
                  <a:schemeClr val="tx1"/>
                </a:solidFill>
                <a:latin typeface="Arial" panose="020B0604020202020204" pitchFamily="34" charset="0"/>
                <a:ea typeface="微软雅黑" panose="020B0503020204020204" charset="-122"/>
              </a:defRPr>
            </a:lvl8pPr>
            <a:lvl9pPr marL="3886200" indent="-228600" defTabSz="685800" eaLnBrk="0" fontAlgn="base" hangingPunct="0">
              <a:spcBef>
                <a:spcPct val="0"/>
              </a:spcBef>
              <a:spcAft>
                <a:spcPct val="0"/>
              </a:spcAft>
              <a:defRPr sz="1300">
                <a:solidFill>
                  <a:schemeClr val="tx1"/>
                </a:solidFill>
                <a:latin typeface="Arial" panose="020B0604020202020204" pitchFamily="34" charset="0"/>
                <a:ea typeface="微软雅黑" panose="020B0503020204020204" charset="-122"/>
              </a:defRPr>
            </a:lvl9pPr>
          </a:lstStyle>
          <a:p>
            <a:pPr algn="r" defTabSz="685800">
              <a:defRPr/>
            </a:pPr>
            <a:r>
              <a:rPr lang="en-US" altLang="zh-CN" sz="5335" b="1" spc="400" dirty="0">
                <a:solidFill>
                  <a:schemeClr val="accent1"/>
                </a:solidFill>
                <a:latin typeface="+mn-lt"/>
                <a:ea typeface="+mn-ea"/>
                <a:cs typeface="+mn-ea"/>
                <a:sym typeface="+mn-lt"/>
              </a:rPr>
              <a:t>抗乙型肝炎胎盘转移因子注射液</a:t>
            </a:r>
            <a:endParaRPr lang="en-US" altLang="zh-CN" sz="5335" b="1" spc="400" dirty="0">
              <a:solidFill>
                <a:schemeClr val="accent1"/>
              </a:solidFill>
              <a:latin typeface="+mn-lt"/>
              <a:ea typeface="+mn-ea"/>
              <a:cs typeface="+mn-ea"/>
              <a:sym typeface="+mn-lt"/>
            </a:endParaRPr>
          </a:p>
        </p:txBody>
      </p:sp>
      <p:pic>
        <p:nvPicPr>
          <p:cNvPr id="14" name="Shape">
            <a:hlinkClick r:id="" action="ppaction://media"/>
          </p:cNvPr>
          <p:cNvPicPr>
            <a:picLocks noRot="1" noChangeAspect="1"/>
          </p:cNvPicPr>
          <p:nvPr>
            <a:audioFile r:link="rId2"/>
          </p:nvPr>
        </p:nvPicPr>
        <p:blipFill>
          <a:blip r:embed="rId3"/>
          <a:srcRect/>
          <a:stretch>
            <a:fillRect/>
          </a:stretch>
        </p:blipFill>
        <p:spPr bwMode="auto">
          <a:xfrm>
            <a:off x="5835650" y="-1100138"/>
            <a:ext cx="609600" cy="609600"/>
          </a:xfrm>
          <a:prstGeom prst="rect">
            <a:avLst/>
          </a:prstGeom>
          <a:noFill/>
          <a:ln w="9525">
            <a:noFill/>
            <a:miter lim="800000"/>
            <a:headEnd/>
            <a:tailEnd/>
          </a:ln>
        </p:spPr>
      </p:pic>
      <p:sp>
        <p:nvSpPr>
          <p:cNvPr id="100" name="文本框 99"/>
          <p:cNvSpPr txBox="1"/>
          <p:nvPr/>
        </p:nvSpPr>
        <p:spPr>
          <a:xfrm>
            <a:off x="4550410" y="3261360"/>
            <a:ext cx="3590290" cy="521970"/>
          </a:xfrm>
          <a:prstGeom prst="rect">
            <a:avLst/>
          </a:prstGeom>
          <a:noFill/>
          <a:ln w="9525">
            <a:noFill/>
          </a:ln>
        </p:spPr>
        <p:txBody>
          <a:bodyPr wrap="square">
            <a:spAutoFit/>
          </a:bodyPr>
          <a:lstStyle/>
          <a:p>
            <a:pPr indent="0" algn="ctr"/>
            <a:r>
              <a:rPr lang="zh-CN" sz="2800" b="1">
                <a:solidFill>
                  <a:schemeClr val="accent1"/>
                </a:solidFill>
                <a:ea typeface="宋体" panose="02010600030101010101" pitchFamily="2" charset="-122"/>
              </a:rPr>
              <a:t>商品名“泰来肽”</a:t>
            </a:r>
            <a:endParaRPr lang="zh-CN" altLang="en-US" sz="2800" b="1">
              <a:solidFill>
                <a:schemeClr val="accent1"/>
              </a:solidFill>
              <a:ea typeface="宋体" panose="02010600030101010101" pitchFamily="2" charset="-122"/>
            </a:endParaRPr>
          </a:p>
        </p:txBody>
      </p:sp>
    </p:spTree>
  </p:cSld>
  <p:clrMapOvr>
    <a:masterClrMapping/>
  </p:clrMapOvr>
  <p:transition spd="slow" advTm="3000">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14"/>
                                        </p:tgtEl>
                                      </p:cBhvr>
                                    </p:cmd>
                                  </p:childTnLst>
                                </p:cTn>
                              </p:par>
                            </p:childTnLst>
                          </p:cTn>
                        </p:par>
                      </p:childTnLst>
                    </p:cTn>
                  </p:par>
                  <p:par>
                    <p:cTn id="7" fill="hold">
                      <p:stCondLst>
                        <p:cond delay="indefinite"/>
                      </p:stCondLst>
                      <p:childTnLst>
                        <p:par>
                          <p:cTn id="8" fill="hold">
                            <p:stCondLst>
                              <p:cond delay="0"/>
                            </p:stCondLst>
                            <p:childTnLst>
                              <p:par>
                                <p:cTn id="9" presetID="22" presetClass="entr" presetSubtype="2" fill="hold" grpId="0" nodeType="clickEffect" nodePh="1">
                                  <p:stCondLst>
                                    <p:cond delay="0"/>
                                  </p:stCondLst>
                                  <p:endCondLst>
                                    <p:cond evt="begin" delay="0">
                                      <p:tn val="9"/>
                                    </p:cond>
                                  </p:endCondLst>
                                  <p:childTnLst>
                                    <p:set>
                                      <p:cBhvr>
                                        <p:cTn id="10" dur="1" fill="hold">
                                          <p:stCondLst>
                                            <p:cond delay="0"/>
                                          </p:stCondLst>
                                        </p:cTn>
                                        <p:tgtEl>
                                          <p:spTgt spid="7"/>
                                        </p:tgtEl>
                                        <p:attrNameLst>
                                          <p:attrName>style.visibility</p:attrName>
                                        </p:attrNameLst>
                                      </p:cBhvr>
                                      <p:to>
                                        <p:strVal val="visible"/>
                                      </p:to>
                                    </p:set>
                                    <p:animEffect transition="in" filter="wipe(right)">
                                      <p:cBhvr>
                                        <p:cTn id="11" dur="500"/>
                                        <p:tgtEl>
                                          <p:spTgt spid="7"/>
                                        </p:tgtEl>
                                      </p:cBhvr>
                                    </p:animEffect>
                                  </p:childTnLst>
                                </p:cTn>
                              </p:par>
                            </p:childTnLst>
                          </p:cTn>
                        </p:par>
                        <p:par>
                          <p:cTn id="12" fill="hold">
                            <p:stCondLst>
                              <p:cond delay="500"/>
                            </p:stCondLst>
                            <p:childTnLst>
                              <p:par>
                                <p:cTn id="13" presetID="41" presetClass="entr" presetSubtype="0" fill="hold" grpId="0" nodeType="afterEffect">
                                  <p:stCondLst>
                                    <p:cond delay="0"/>
                                  </p:stCondLst>
                                  <p:iterate type="lt">
                                    <p:tmPct val="10000"/>
                                  </p:iterate>
                                  <p:childTnLst>
                                    <p:set>
                                      <p:cBhvr>
                                        <p:cTn id="14" dur="1" fill="hold">
                                          <p:stCondLst>
                                            <p:cond delay="0"/>
                                          </p:stCondLst>
                                        </p:cTn>
                                        <p:tgtEl>
                                          <p:spTgt spid="13"/>
                                        </p:tgtEl>
                                        <p:attrNameLst>
                                          <p:attrName>style.visibility</p:attrName>
                                        </p:attrNameLst>
                                      </p:cBhvr>
                                      <p:to>
                                        <p:strVal val="visible"/>
                                      </p:to>
                                    </p:set>
                                    <p:anim calcmode="lin" valueType="num">
                                      <p:cBhvr>
                                        <p:cTn id="15" dur="500" fill="hold"/>
                                        <p:tgtEl>
                                          <p:spTgt spid="13"/>
                                        </p:tgtEl>
                                        <p:attrNameLst>
                                          <p:attrName>ppt_x</p:attrName>
                                        </p:attrNameLst>
                                      </p:cBhvr>
                                      <p:tavLst>
                                        <p:tav tm="0">
                                          <p:val>
                                            <p:strVal val="#ppt_x"/>
                                          </p:val>
                                        </p:tav>
                                        <p:tav tm="50000">
                                          <p:val>
                                            <p:strVal val="#ppt_x+.1"/>
                                          </p:val>
                                        </p:tav>
                                        <p:tav tm="100000">
                                          <p:val>
                                            <p:strVal val="#ppt_x"/>
                                          </p:val>
                                        </p:tav>
                                      </p:tavLst>
                                    </p:anim>
                                    <p:anim calcmode="lin" valueType="num">
                                      <p:cBhvr>
                                        <p:cTn id="16" dur="500" fill="hold"/>
                                        <p:tgtEl>
                                          <p:spTgt spid="13"/>
                                        </p:tgtEl>
                                        <p:attrNameLst>
                                          <p:attrName>ppt_y</p:attrName>
                                        </p:attrNameLst>
                                      </p:cBhvr>
                                      <p:tavLst>
                                        <p:tav tm="0">
                                          <p:val>
                                            <p:strVal val="#ppt_y"/>
                                          </p:val>
                                        </p:tav>
                                        <p:tav tm="100000">
                                          <p:val>
                                            <p:strVal val="#ppt_y"/>
                                          </p:val>
                                        </p:tav>
                                      </p:tavLst>
                                    </p:anim>
                                    <p:anim calcmode="lin" valueType="num">
                                      <p:cBhvr>
                                        <p:cTn id="17" dur="500" fill="hold"/>
                                        <p:tgtEl>
                                          <p:spTgt spid="13"/>
                                        </p:tgtEl>
                                        <p:attrNameLst>
                                          <p:attrName>ppt_h</p:attrName>
                                        </p:attrNameLst>
                                      </p:cBhvr>
                                      <p:tavLst>
                                        <p:tav tm="0">
                                          <p:val>
                                            <p:strVal val="#ppt_h/10"/>
                                          </p:val>
                                        </p:tav>
                                        <p:tav tm="50000">
                                          <p:val>
                                            <p:strVal val="#ppt_h+.01"/>
                                          </p:val>
                                        </p:tav>
                                        <p:tav tm="100000">
                                          <p:val>
                                            <p:strVal val="#ppt_h"/>
                                          </p:val>
                                        </p:tav>
                                      </p:tavLst>
                                    </p:anim>
                                    <p:anim calcmode="lin" valueType="num">
                                      <p:cBhvr>
                                        <p:cTn id="18" dur="500" fill="hold"/>
                                        <p:tgtEl>
                                          <p:spTgt spid="13"/>
                                        </p:tgtEl>
                                        <p:attrNameLst>
                                          <p:attrName>ppt_w</p:attrName>
                                        </p:attrNameLst>
                                      </p:cBhvr>
                                      <p:tavLst>
                                        <p:tav tm="0">
                                          <p:val>
                                            <p:strVal val="#ppt_w/10"/>
                                          </p:val>
                                        </p:tav>
                                        <p:tav tm="50000">
                                          <p:val>
                                            <p:strVal val="#ppt_w+.01"/>
                                          </p:val>
                                        </p:tav>
                                        <p:tav tm="100000">
                                          <p:val>
                                            <p:strVal val="#ppt_w"/>
                                          </p:val>
                                        </p:tav>
                                      </p:tavLst>
                                    </p:anim>
                                    <p:animEffect transition="in" filter="fade">
                                      <p:cBhvr>
                                        <p:cTn id="19" dur="500" tmFilter="0,0; .5, 1; 1, 1"/>
                                        <p:tgtEl>
                                          <p:spTgt spid="13"/>
                                        </p:tgtEl>
                                      </p:cBhvr>
                                    </p:animEffect>
                                  </p:childTnLst>
                                </p:cTn>
                              </p:par>
                            </p:childTnLst>
                          </p:cTn>
                        </p:par>
                        <p:par>
                          <p:cTn id="20" fill="hold">
                            <p:stCondLst>
                              <p:cond delay="1649"/>
                            </p:stCondLst>
                            <p:childTnLst>
                              <p:par>
                                <p:cTn id="21" presetID="16" presetClass="entr" presetSubtype="37" fill="hold" nodeType="afterEffect">
                                  <p:stCondLst>
                                    <p:cond delay="0"/>
                                  </p:stCondLst>
                                  <p:childTnLst>
                                    <p:set>
                                      <p:cBhvr>
                                        <p:cTn id="22" dur="1" fill="hold">
                                          <p:stCondLst>
                                            <p:cond delay="0"/>
                                          </p:stCondLst>
                                        </p:cTn>
                                        <p:tgtEl>
                                          <p:spTgt spid="12"/>
                                        </p:tgtEl>
                                        <p:attrNameLst>
                                          <p:attrName>style.visibility</p:attrName>
                                        </p:attrNameLst>
                                      </p:cBhvr>
                                      <p:to>
                                        <p:strVal val="visible"/>
                                      </p:to>
                                    </p:set>
                                    <p:animEffect transition="in" filter="barn(outVertical)">
                                      <p:cBhvr>
                                        <p:cTn id="23"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audio>
              <p:cMediaNode vol="80000" numSld="999" showWhenStopped="0">
                <p:cTn id="24" repeatCount="indefinite" fill="hold" display="0">
                  <p:stCondLst>
                    <p:cond delay="indefinite"/>
                  </p:stCondLst>
                  <p:endCondLst>
                    <p:cond evt="onStopAudio" delay="0">
                      <p:tgtEl>
                        <p:sldTgt/>
                      </p:tgtEl>
                    </p:cond>
                  </p:endCondLst>
                </p:cTn>
                <p:tgtEl>
                  <p:spTgt spid="14"/>
                </p:tgtEl>
              </p:cMediaNode>
            </p:audio>
          </p:childTnLst>
        </p:cTn>
      </p:par>
    </p:tnLst>
    <p:bldLst>
      <p:bldP spid="7" grpId="0"/>
      <p:bldP spid="13"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p:cNvSpPr>
            <a:spLocks noGrp="1"/>
          </p:cNvSpPr>
          <p:nvPr>
            <p:ph type="body" sz="quarter" idx="13"/>
          </p:nvPr>
        </p:nvSpPr>
        <p:spPr>
          <a:xfrm>
            <a:off x="1379538" y="352425"/>
            <a:ext cx="8939212" cy="433388"/>
          </a:xfrm>
        </p:spPr>
        <p:txBody>
          <a:bodyPr rtlCol="0">
            <a:normAutofit fontScale="82500"/>
          </a:bodyPr>
          <a:lstStyle/>
          <a:p>
            <a:pPr fontAlgn="auto">
              <a:spcAft>
                <a:spcPts val="0"/>
              </a:spcAft>
              <a:buFont typeface="Arial" panose="020B0604020202020204" pitchFamily="34" charset="0"/>
              <a:buNone/>
              <a:defRPr/>
            </a:pPr>
            <a:r>
              <a:rPr lang="en-US" dirty="0">
                <a:latin typeface="+mn-lt"/>
                <a:ea typeface="+mn-ea"/>
                <a:cs typeface="+mn-ea"/>
                <a:sym typeface="+mn-lt"/>
              </a:rPr>
              <a:t>5</a:t>
            </a:r>
            <a:r>
              <a:rPr lang="zh-CN" altLang="en-US" dirty="0">
                <a:latin typeface="+mn-lt"/>
                <a:ea typeface="+mn-ea"/>
                <a:cs typeface="+mn-ea"/>
                <a:sym typeface="+mn-lt"/>
              </a:rPr>
              <a:t>、药品公平性</a:t>
            </a:r>
            <a:endParaRPr lang="en-US" altLang="zh-CN" dirty="0">
              <a:latin typeface="+mn-lt"/>
              <a:ea typeface="+mn-ea"/>
              <a:cs typeface="+mn-ea"/>
              <a:sym typeface="+mn-lt"/>
            </a:endParaRPr>
          </a:p>
        </p:txBody>
      </p:sp>
      <p:sp>
        <p:nvSpPr>
          <p:cNvPr id="6" name="文本框 5"/>
          <p:cNvSpPr txBox="1"/>
          <p:nvPr/>
        </p:nvSpPr>
        <p:spPr>
          <a:xfrm>
            <a:off x="1379855" y="1309370"/>
            <a:ext cx="9648825" cy="2584450"/>
          </a:xfrm>
          <a:prstGeom prst="rect">
            <a:avLst/>
          </a:prstGeom>
          <a:noFill/>
        </p:spPr>
        <p:txBody>
          <a:bodyPr wrap="square" rtlCol="0">
            <a:spAutoFit/>
          </a:bodyPr>
          <a:lstStyle/>
          <a:p>
            <a:pPr algn="just">
              <a:lnSpc>
                <a:spcPct val="150000"/>
              </a:lnSpc>
            </a:pPr>
            <a:r>
              <a:rPr lang="en-US" altLang="zh-CN" dirty="0">
                <a:latin typeface="华文楷体" panose="02010600040101010101" pitchFamily="2" charset="-122"/>
                <a:ea typeface="华文楷体" panose="02010600040101010101" pitchFamily="2" charset="-122"/>
              </a:rPr>
              <a:t>       </a:t>
            </a:r>
            <a:r>
              <a:rPr dirty="0">
                <a:latin typeface="华文楷体" panose="02010600040101010101" pitchFamily="2" charset="-122"/>
                <a:ea typeface="华文楷体" panose="02010600040101010101" pitchFamily="2" charset="-122"/>
              </a:rPr>
              <a:t>根据《慢性乙型肝炎防治指南》（2005版、2010版）“免疫调节治疗有望成为治疗慢性乙型肝炎的重要手段，但目前尚缺乏疗效确切的乙型肝炎特异性免疫疗法”。抗乙型肝炎胎盘转移因子注射液是目前国内唯一用于治疗乙肝的特异性免疫调节剂，即《慢性乙型肝炎防治指南》中所说的“疗效确切的乙型肝炎特异性免疫疗法”的治疗用药。</a:t>
            </a:r>
            <a:endParaRPr dirty="0">
              <a:latin typeface="华文楷体" panose="02010600040101010101" pitchFamily="2" charset="-122"/>
              <a:ea typeface="华文楷体" panose="02010600040101010101" pitchFamily="2" charset="-122"/>
            </a:endParaRPr>
          </a:p>
          <a:p>
            <a:pPr algn="just">
              <a:lnSpc>
                <a:spcPct val="150000"/>
              </a:lnSpc>
            </a:pPr>
            <a:r>
              <a:rPr lang="en-US" dirty="0">
                <a:latin typeface="华文楷体" panose="02010600040101010101" pitchFamily="2" charset="-122"/>
                <a:ea typeface="华文楷体" panose="02010600040101010101" pitchFamily="2" charset="-122"/>
              </a:rPr>
              <a:t>       </a:t>
            </a:r>
            <a:r>
              <a:rPr lang="zh-CN" altLang="en-US" dirty="0">
                <a:latin typeface="华文楷体" panose="02010600040101010101" pitchFamily="2" charset="-122"/>
                <a:ea typeface="华文楷体" panose="02010600040101010101" pitchFamily="2" charset="-122"/>
              </a:rPr>
              <a:t>通过</a:t>
            </a:r>
            <a:r>
              <a:rPr dirty="0">
                <a:latin typeface="华文楷体" panose="02010600040101010101" pitchFamily="2" charset="-122"/>
                <a:ea typeface="华文楷体" panose="02010600040101010101" pitchFamily="2" charset="-122"/>
              </a:rPr>
              <a:t>实践证明：抗乙型肝炎胎盘转移因子注射液作为生物制品与恩替卡韦片联合用药对治疗HBeAg阳性慢性乙型肝炎有明显的效果</a:t>
            </a:r>
            <a:r>
              <a:rPr lang="zh-CN" altLang="en-US" dirty="0">
                <a:latin typeface="华文楷体" panose="02010600040101010101" pitchFamily="2" charset="-122"/>
                <a:ea typeface="华文楷体" panose="02010600040101010101" pitchFamily="2" charset="-122"/>
              </a:rPr>
              <a:t>。</a:t>
            </a:r>
            <a:endParaRPr lang="zh-CN" altLang="en-US" dirty="0">
              <a:latin typeface="华文楷体" panose="02010600040101010101" pitchFamily="2" charset="-122"/>
              <a:ea typeface="华文楷体" panose="02010600040101010101" pitchFamily="2" charset="-122"/>
            </a:endParaRPr>
          </a:p>
        </p:txBody>
      </p:sp>
      <p:sp>
        <p:nvSpPr>
          <p:cNvPr id="5" name="文本框 4"/>
          <p:cNvSpPr txBox="1"/>
          <p:nvPr/>
        </p:nvSpPr>
        <p:spPr>
          <a:xfrm>
            <a:off x="1271905" y="3992880"/>
            <a:ext cx="9648825" cy="2168525"/>
          </a:xfrm>
          <a:prstGeom prst="rect">
            <a:avLst/>
          </a:prstGeom>
          <a:noFill/>
        </p:spPr>
        <p:txBody>
          <a:bodyPr wrap="square" rtlCol="0">
            <a:spAutoFit/>
          </a:bodyPr>
          <a:p>
            <a:pPr algn="just">
              <a:lnSpc>
                <a:spcPct val="150000"/>
              </a:lnSpc>
            </a:pPr>
            <a:r>
              <a:rPr lang="en-US" altLang="zh-CN" dirty="0">
                <a:latin typeface="华文楷体" panose="02010600040101010101" pitchFamily="2" charset="-122"/>
                <a:ea typeface="华文楷体" panose="02010600040101010101" pitchFamily="2" charset="-122"/>
              </a:rPr>
              <a:t>       抗乙型肝炎胎盘转移因子注射液（商品名“泰来肽”）是注射类药物，该药品治疗效果较好。通过药品上市后实际使用情况和临床IV期试验，在临床试验和实际使用过程中积累了大量的使用经验，形成了较为明确的临床治疗指导规范。</a:t>
            </a:r>
            <a:r>
              <a:rPr lang="zh-CN" altLang="en-US" dirty="0">
                <a:latin typeface="华文楷体" panose="02010600040101010101" pitchFamily="2" charset="-122"/>
                <a:ea typeface="华文楷体" panose="02010600040101010101" pitchFamily="2" charset="-122"/>
              </a:rPr>
              <a:t>通过多年的临床实践表明，该药品的联合治疗方案路径明确、治疗效果好、患者的依从性较高、在临床上愿意接受使用该药品治疗，该治疗方案便于在临床上使用，因此临床管理难度较小。</a:t>
            </a:r>
            <a:endParaRPr lang="zh-CN" altLang="en-US" dirty="0">
              <a:latin typeface="华文楷体" panose="02010600040101010101" pitchFamily="2" charset="-122"/>
              <a:ea typeface="华文楷体" panose="02010600040101010101" pitchFamily="2" charset="-12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6"/>
          <p:cNvSpPr>
            <a:spLocks noGrp="1" noChangeArrowheads="1"/>
          </p:cNvSpPr>
          <p:nvPr>
            <p:ph type="title"/>
          </p:nvPr>
        </p:nvSpPr>
        <p:spPr>
          <a:xfrm>
            <a:off x="609600" y="546100"/>
            <a:ext cx="8408988" cy="823913"/>
          </a:xfrm>
        </p:spPr>
        <p:txBody>
          <a:bodyPr/>
          <a:lstStyle/>
          <a:p>
            <a:pPr fontAlgn="base"/>
            <a:r>
              <a:rPr kumimoji="1" lang="zh-CN" altLang="en-US" dirty="0">
                <a:latin typeface="楷体" panose="02010609060101010101" pitchFamily="49" charset="-122"/>
                <a:ea typeface="楷体" panose="02010609060101010101" pitchFamily="49" charset="-122"/>
              </a:rPr>
              <a:t>目录</a:t>
            </a:r>
            <a:endParaRPr kumimoji="1" lang="zh-CN" altLang="en-US" dirty="0">
              <a:latin typeface="楷体" panose="02010609060101010101" pitchFamily="49" charset="-122"/>
              <a:ea typeface="楷体" panose="02010609060101010101" pitchFamily="49" charset="-122"/>
            </a:endParaRPr>
          </a:p>
        </p:txBody>
      </p:sp>
      <p:grpSp>
        <p:nvGrpSpPr>
          <p:cNvPr id="9219" name="组合 1"/>
          <p:cNvGrpSpPr/>
          <p:nvPr/>
        </p:nvGrpSpPr>
        <p:grpSpPr bwMode="auto">
          <a:xfrm>
            <a:off x="2946400" y="2111375"/>
            <a:ext cx="6299200" cy="2086468"/>
            <a:chOff x="1045751" y="1412095"/>
            <a:chExt cx="6299847" cy="2086419"/>
          </a:xfrm>
        </p:grpSpPr>
        <p:grpSp>
          <p:nvGrpSpPr>
            <p:cNvPr id="9221" name="组合 5"/>
            <p:cNvGrpSpPr/>
            <p:nvPr/>
          </p:nvGrpSpPr>
          <p:grpSpPr bwMode="auto">
            <a:xfrm>
              <a:off x="1045751" y="1412095"/>
              <a:ext cx="6299847" cy="460364"/>
              <a:chOff x="1045751" y="1724620"/>
              <a:chExt cx="6299847" cy="460364"/>
            </a:xfrm>
          </p:grpSpPr>
          <p:grpSp>
            <p:nvGrpSpPr>
              <p:cNvPr id="9252" name="组 8"/>
              <p:cNvGrpSpPr/>
              <p:nvPr/>
            </p:nvGrpSpPr>
            <p:grpSpPr bwMode="auto">
              <a:xfrm>
                <a:off x="1045751" y="1837572"/>
                <a:ext cx="6299847" cy="319088"/>
                <a:chOff x="609600" y="1757362"/>
                <a:chExt cx="6299847" cy="319088"/>
              </a:xfrm>
            </p:grpSpPr>
            <p:cxnSp>
              <p:nvCxnSpPr>
                <p:cNvPr id="9254" name="直接连接符 27"/>
                <p:cNvCxnSpPr>
                  <a:cxnSpLocks noChangeShapeType="1"/>
                </p:cNvCxnSpPr>
                <p:nvPr/>
              </p:nvCxnSpPr>
              <p:spPr bwMode="auto">
                <a:xfrm>
                  <a:off x="1509447" y="2076450"/>
                  <a:ext cx="5400000" cy="0"/>
                </a:xfrm>
                <a:prstGeom prst="line">
                  <a:avLst/>
                </a:prstGeom>
                <a:noFill/>
                <a:ln w="19050">
                  <a:solidFill>
                    <a:srgbClr val="990000"/>
                  </a:solidFill>
                  <a:round/>
                </a:ln>
                <a:extLst>
                  <a:ext uri="{909E8E84-426E-40DD-AFC4-6F175D3DCCD1}">
                    <a14:hiddenFill xmlns:a14="http://schemas.microsoft.com/office/drawing/2010/main">
                      <a:noFill/>
                    </a14:hiddenFill>
                  </a:ext>
                </a:extLst>
              </p:spPr>
            </p:cxnSp>
            <p:sp>
              <p:nvSpPr>
                <p:cNvPr id="11" name="任意多边形 25"/>
                <p:cNvSpPr>
                  <a:spLocks noChangeArrowheads="1"/>
                </p:cNvSpPr>
                <p:nvPr/>
              </p:nvSpPr>
              <p:spPr bwMode="auto">
                <a:xfrm flipH="1">
                  <a:off x="609600" y="1757120"/>
                  <a:ext cx="658881" cy="319079"/>
                </a:xfrm>
                <a:custGeom>
                  <a:avLst/>
                  <a:gdLst>
                    <a:gd name="T0" fmla="*/ 50550 w 892894"/>
                    <a:gd name="T1" fmla="*/ 0 h 560440"/>
                    <a:gd name="T2" fmla="*/ 83447 w 892894"/>
                    <a:gd name="T3" fmla="*/ 0 h 560440"/>
                    <a:gd name="T4" fmla="*/ 32897 w 892894"/>
                    <a:gd name="T5" fmla="*/ 58734 h 560440"/>
                    <a:gd name="T6" fmla="*/ 0 w 892894"/>
                    <a:gd name="T7" fmla="*/ 58734 h 560440"/>
                    <a:gd name="T8" fmla="*/ 50550 w 892894"/>
                    <a:gd name="T9" fmla="*/ 0 h 560440"/>
                    <a:gd name="T10" fmla="*/ 0 60000 65536"/>
                    <a:gd name="T11" fmla="*/ 0 60000 65536"/>
                    <a:gd name="T12" fmla="*/ 0 60000 65536"/>
                    <a:gd name="T13" fmla="*/ 0 60000 65536"/>
                    <a:gd name="T14" fmla="*/ 0 60000 65536"/>
                    <a:gd name="T15" fmla="*/ 0 w 892894"/>
                    <a:gd name="T16" fmla="*/ 0 h 560440"/>
                    <a:gd name="T17" fmla="*/ 892894 w 892894"/>
                    <a:gd name="T18" fmla="*/ 560440 h 560440"/>
                  </a:gdLst>
                  <a:ahLst/>
                  <a:cxnLst>
                    <a:cxn ang="T10">
                      <a:pos x="T0" y="T1"/>
                    </a:cxn>
                    <a:cxn ang="T11">
                      <a:pos x="T2" y="T3"/>
                    </a:cxn>
                    <a:cxn ang="T12">
                      <a:pos x="T4" y="T5"/>
                    </a:cxn>
                    <a:cxn ang="T13">
                      <a:pos x="T6" y="T7"/>
                    </a:cxn>
                    <a:cxn ang="T14">
                      <a:pos x="T8" y="T9"/>
                    </a:cxn>
                  </a:cxnLst>
                  <a:rect l="T15" t="T16" r="T17" b="T18"/>
                  <a:pathLst>
                    <a:path w="892894" h="560440">
                      <a:moveTo>
                        <a:pt x="540889" y="0"/>
                      </a:moveTo>
                      <a:lnTo>
                        <a:pt x="892894" y="0"/>
                      </a:lnTo>
                      <a:lnTo>
                        <a:pt x="352004" y="560440"/>
                      </a:lnTo>
                      <a:lnTo>
                        <a:pt x="0" y="560440"/>
                      </a:lnTo>
                      <a:lnTo>
                        <a:pt x="540889" y="0"/>
                      </a:lnTo>
                      <a:close/>
                    </a:path>
                  </a:pathLst>
                </a:custGeom>
                <a:solidFill>
                  <a:schemeClr val="tx2">
                    <a:lumMod val="50000"/>
                  </a:schemeClr>
                </a:solidFill>
                <a:ln w="9525">
                  <a:solidFill>
                    <a:srgbClr val="45445B"/>
                  </a:solidFill>
                  <a:miter lim="800000"/>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fontAlgn="auto" hangingPunct="1">
                    <a:spcBef>
                      <a:spcPts val="0"/>
                    </a:spcBef>
                    <a:spcAft>
                      <a:spcPts val="0"/>
                    </a:spcAft>
                    <a:defRPr/>
                  </a:pPr>
                  <a:endParaRPr lang="zh-CN" altLang="en-US" dirty="0">
                    <a:latin typeface="华文楷体" panose="02010600040101010101" pitchFamily="2" charset="-122"/>
                    <a:ea typeface="华文楷体" panose="02010600040101010101" pitchFamily="2" charset="-122"/>
                  </a:endParaRPr>
                </a:p>
              </p:txBody>
            </p:sp>
            <p:sp>
              <p:nvSpPr>
                <p:cNvPr id="9256" name="任意多边形 26"/>
                <p:cNvSpPr>
                  <a:spLocks noChangeArrowheads="1"/>
                </p:cNvSpPr>
                <p:nvPr/>
              </p:nvSpPr>
              <p:spPr bwMode="auto">
                <a:xfrm flipH="1">
                  <a:off x="937640" y="1757362"/>
                  <a:ext cx="658199" cy="319088"/>
                </a:xfrm>
                <a:custGeom>
                  <a:avLst/>
                  <a:gdLst>
                    <a:gd name="T0" fmla="*/ 67395 w 892894"/>
                    <a:gd name="T1" fmla="*/ 0 h 560440"/>
                    <a:gd name="T2" fmla="*/ 111255 w 892894"/>
                    <a:gd name="T3" fmla="*/ 0 h 560440"/>
                    <a:gd name="T4" fmla="*/ 43860 w 892894"/>
                    <a:gd name="T5" fmla="*/ 58773 h 560440"/>
                    <a:gd name="T6" fmla="*/ 0 w 892894"/>
                    <a:gd name="T7" fmla="*/ 58773 h 560440"/>
                    <a:gd name="T8" fmla="*/ 67395 w 892894"/>
                    <a:gd name="T9" fmla="*/ 0 h 560440"/>
                    <a:gd name="T10" fmla="*/ 0 60000 65536"/>
                    <a:gd name="T11" fmla="*/ 0 60000 65536"/>
                    <a:gd name="T12" fmla="*/ 0 60000 65536"/>
                    <a:gd name="T13" fmla="*/ 0 60000 65536"/>
                    <a:gd name="T14" fmla="*/ 0 60000 65536"/>
                    <a:gd name="T15" fmla="*/ 0 w 892894"/>
                    <a:gd name="T16" fmla="*/ 0 h 560440"/>
                    <a:gd name="T17" fmla="*/ 892894 w 892894"/>
                    <a:gd name="T18" fmla="*/ 560440 h 560440"/>
                  </a:gdLst>
                  <a:ahLst/>
                  <a:cxnLst>
                    <a:cxn ang="T10">
                      <a:pos x="T0" y="T1"/>
                    </a:cxn>
                    <a:cxn ang="T11">
                      <a:pos x="T2" y="T3"/>
                    </a:cxn>
                    <a:cxn ang="T12">
                      <a:pos x="T4" y="T5"/>
                    </a:cxn>
                    <a:cxn ang="T13">
                      <a:pos x="T6" y="T7"/>
                    </a:cxn>
                    <a:cxn ang="T14">
                      <a:pos x="T8" y="T9"/>
                    </a:cxn>
                  </a:cxnLst>
                  <a:rect l="T15" t="T16" r="T17" b="T18"/>
                  <a:pathLst>
                    <a:path w="892894" h="560440">
                      <a:moveTo>
                        <a:pt x="540889" y="0"/>
                      </a:moveTo>
                      <a:lnTo>
                        <a:pt x="892894" y="0"/>
                      </a:lnTo>
                      <a:lnTo>
                        <a:pt x="352004" y="560440"/>
                      </a:lnTo>
                      <a:lnTo>
                        <a:pt x="0" y="560440"/>
                      </a:lnTo>
                      <a:lnTo>
                        <a:pt x="540889" y="0"/>
                      </a:lnTo>
                      <a:close/>
                    </a:path>
                  </a:pathLst>
                </a:custGeom>
                <a:solidFill>
                  <a:srgbClr val="990000"/>
                </a:solidFill>
                <a:ln w="19050">
                  <a:solidFill>
                    <a:srgbClr val="990000"/>
                  </a:solidFill>
                  <a:miter lim="800000"/>
                </a:ln>
              </p:spPr>
              <p:txBody>
                <a:bodyPr anchor="ctr"/>
                <a:lstStyle/>
                <a:p>
                  <a:endParaRPr lang="zh-CN" altLang="en-US" dirty="0">
                    <a:latin typeface="华文楷体" panose="02010600040101010101" pitchFamily="2" charset="-122"/>
                    <a:ea typeface="华文楷体" panose="02010600040101010101" pitchFamily="2" charset="-122"/>
                  </a:endParaRPr>
                </a:p>
              </p:txBody>
            </p:sp>
          </p:grpSp>
          <p:sp>
            <p:nvSpPr>
              <p:cNvPr id="9253" name="文本框 4"/>
              <p:cNvSpPr txBox="1">
                <a:spLocks noChangeArrowheads="1"/>
              </p:cNvSpPr>
              <p:nvPr/>
            </p:nvSpPr>
            <p:spPr bwMode="auto">
              <a:xfrm>
                <a:off x="2176038" y="1724620"/>
                <a:ext cx="2504697" cy="460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等线" panose="02010600030101010101" charset="-122"/>
                    <a:ea typeface="等线" panose="02010600030101010101" charset="-122"/>
                  </a:defRPr>
                </a:lvl1pPr>
                <a:lvl2pPr marL="742950" indent="-285750">
                  <a:defRPr>
                    <a:solidFill>
                      <a:schemeClr val="tx1"/>
                    </a:solidFill>
                    <a:latin typeface="等线" panose="02010600030101010101" charset="-122"/>
                    <a:ea typeface="等线" panose="02010600030101010101" charset="-122"/>
                  </a:defRPr>
                </a:lvl2pPr>
                <a:lvl3pPr marL="1143000" indent="-228600">
                  <a:defRPr>
                    <a:solidFill>
                      <a:schemeClr val="tx1"/>
                    </a:solidFill>
                    <a:latin typeface="等线" panose="02010600030101010101" charset="-122"/>
                    <a:ea typeface="等线" panose="02010600030101010101" charset="-122"/>
                  </a:defRPr>
                </a:lvl3pPr>
                <a:lvl4pPr marL="1600200" indent="-228600">
                  <a:defRPr>
                    <a:solidFill>
                      <a:schemeClr val="tx1"/>
                    </a:solidFill>
                    <a:latin typeface="等线" panose="02010600030101010101" charset="-122"/>
                    <a:ea typeface="等线" panose="02010600030101010101" charset="-122"/>
                  </a:defRPr>
                </a:lvl4pPr>
                <a:lvl5pPr marL="2057400" indent="-228600">
                  <a:defRPr>
                    <a:solidFill>
                      <a:schemeClr val="tx1"/>
                    </a:solidFill>
                    <a:latin typeface="等线" panose="02010600030101010101" charset="-122"/>
                    <a:ea typeface="等线" panose="02010600030101010101" charset="-122"/>
                  </a:defRPr>
                </a:lvl5pPr>
                <a:lvl6pPr marL="2514600" indent="-228600" fontAlgn="base">
                  <a:spcBef>
                    <a:spcPct val="0"/>
                  </a:spcBef>
                  <a:spcAft>
                    <a:spcPct val="0"/>
                  </a:spcAft>
                  <a:defRPr>
                    <a:solidFill>
                      <a:schemeClr val="tx1"/>
                    </a:solidFill>
                    <a:latin typeface="等线" panose="02010600030101010101" charset="-122"/>
                    <a:ea typeface="等线" panose="02010600030101010101" charset="-122"/>
                  </a:defRPr>
                </a:lvl6pPr>
                <a:lvl7pPr marL="2971800" indent="-228600" fontAlgn="base">
                  <a:spcBef>
                    <a:spcPct val="0"/>
                  </a:spcBef>
                  <a:spcAft>
                    <a:spcPct val="0"/>
                  </a:spcAft>
                  <a:defRPr>
                    <a:solidFill>
                      <a:schemeClr val="tx1"/>
                    </a:solidFill>
                    <a:latin typeface="等线" panose="02010600030101010101" charset="-122"/>
                    <a:ea typeface="等线" panose="02010600030101010101" charset="-122"/>
                  </a:defRPr>
                </a:lvl7pPr>
                <a:lvl8pPr marL="3429000" indent="-228600" fontAlgn="base">
                  <a:spcBef>
                    <a:spcPct val="0"/>
                  </a:spcBef>
                  <a:spcAft>
                    <a:spcPct val="0"/>
                  </a:spcAft>
                  <a:defRPr>
                    <a:solidFill>
                      <a:schemeClr val="tx1"/>
                    </a:solidFill>
                    <a:latin typeface="等线" panose="02010600030101010101" charset="-122"/>
                    <a:ea typeface="等线" panose="02010600030101010101" charset="-122"/>
                  </a:defRPr>
                </a:lvl8pPr>
                <a:lvl9pPr marL="3886200" indent="-228600" fontAlgn="base">
                  <a:spcBef>
                    <a:spcPct val="0"/>
                  </a:spcBef>
                  <a:spcAft>
                    <a:spcPct val="0"/>
                  </a:spcAft>
                  <a:defRPr>
                    <a:solidFill>
                      <a:schemeClr val="tx1"/>
                    </a:solidFill>
                    <a:latin typeface="等线" panose="02010600030101010101" charset="-122"/>
                    <a:ea typeface="等线" panose="02010600030101010101" charset="-122"/>
                  </a:defRPr>
                </a:lvl9pPr>
              </a:lstStyle>
              <a:p>
                <a:pPr eaLnBrk="1" hangingPunct="1"/>
                <a:r>
                  <a:rPr lang="en-US" altLang="zh-CN" sz="2400" b="1" dirty="0">
                    <a:latin typeface="华文楷体" panose="02010600040101010101" pitchFamily="2" charset="-122"/>
                    <a:ea typeface="华文楷体" panose="02010600040101010101" pitchFamily="2" charset="-122"/>
                  </a:rPr>
                  <a:t>1</a:t>
                </a:r>
                <a:r>
                  <a:rPr lang="zh-CN" altLang="en-US" sz="2400" b="1" dirty="0">
                    <a:latin typeface="华文楷体" panose="02010600040101010101" pitchFamily="2" charset="-122"/>
                    <a:ea typeface="华文楷体" panose="02010600040101010101" pitchFamily="2" charset="-122"/>
                  </a:rPr>
                  <a:t>、药品基本信息</a:t>
                </a:r>
                <a:endParaRPr lang="zh-CN" altLang="en-US" sz="2400" b="1" dirty="0">
                  <a:latin typeface="华文楷体" panose="02010600040101010101" pitchFamily="2" charset="-122"/>
                  <a:ea typeface="华文楷体" panose="02010600040101010101" pitchFamily="2" charset="-122"/>
                </a:endParaRPr>
              </a:p>
            </p:txBody>
          </p:sp>
        </p:grpSp>
        <p:grpSp>
          <p:nvGrpSpPr>
            <p:cNvPr id="9222" name="组合 12"/>
            <p:cNvGrpSpPr/>
            <p:nvPr/>
          </p:nvGrpSpPr>
          <p:grpSpPr bwMode="auto">
            <a:xfrm>
              <a:off x="1045751" y="2516112"/>
              <a:ext cx="6299847" cy="460364"/>
              <a:chOff x="1045751" y="2287611"/>
              <a:chExt cx="6299847" cy="460364"/>
            </a:xfrm>
          </p:grpSpPr>
          <p:grpSp>
            <p:nvGrpSpPr>
              <p:cNvPr id="9247" name="组 8"/>
              <p:cNvGrpSpPr/>
              <p:nvPr/>
            </p:nvGrpSpPr>
            <p:grpSpPr bwMode="auto">
              <a:xfrm>
                <a:off x="1045751" y="2400562"/>
                <a:ext cx="6299847" cy="319138"/>
                <a:chOff x="609600" y="2320352"/>
                <a:chExt cx="6299847" cy="319138"/>
              </a:xfrm>
            </p:grpSpPr>
            <p:cxnSp>
              <p:nvCxnSpPr>
                <p:cNvPr id="9249" name="直接连接符 27"/>
                <p:cNvCxnSpPr>
                  <a:cxnSpLocks noChangeShapeType="1"/>
                </p:cNvCxnSpPr>
                <p:nvPr/>
              </p:nvCxnSpPr>
              <p:spPr bwMode="auto">
                <a:xfrm>
                  <a:off x="1509447" y="2639443"/>
                  <a:ext cx="5400000" cy="0"/>
                </a:xfrm>
                <a:prstGeom prst="line">
                  <a:avLst/>
                </a:prstGeom>
                <a:noFill/>
                <a:ln w="19050">
                  <a:solidFill>
                    <a:srgbClr val="990000"/>
                  </a:solidFill>
                  <a:round/>
                </a:ln>
                <a:extLst>
                  <a:ext uri="{909E8E84-426E-40DD-AFC4-6F175D3DCCD1}">
                    <a14:hiddenFill xmlns:a14="http://schemas.microsoft.com/office/drawing/2010/main">
                      <a:noFill/>
                    </a14:hiddenFill>
                  </a:ext>
                </a:extLst>
              </p:spPr>
            </p:cxnSp>
            <p:sp>
              <p:nvSpPr>
                <p:cNvPr id="17" name="任意多边形 25"/>
                <p:cNvSpPr>
                  <a:spLocks noChangeArrowheads="1"/>
                </p:cNvSpPr>
                <p:nvPr/>
              </p:nvSpPr>
              <p:spPr bwMode="auto">
                <a:xfrm flipH="1">
                  <a:off x="609600" y="2320410"/>
                  <a:ext cx="658881" cy="319080"/>
                </a:xfrm>
                <a:custGeom>
                  <a:avLst/>
                  <a:gdLst>
                    <a:gd name="T0" fmla="*/ 50550 w 892894"/>
                    <a:gd name="T1" fmla="*/ 0 h 560440"/>
                    <a:gd name="T2" fmla="*/ 83447 w 892894"/>
                    <a:gd name="T3" fmla="*/ 0 h 560440"/>
                    <a:gd name="T4" fmla="*/ 32897 w 892894"/>
                    <a:gd name="T5" fmla="*/ 58734 h 560440"/>
                    <a:gd name="T6" fmla="*/ 0 w 892894"/>
                    <a:gd name="T7" fmla="*/ 58734 h 560440"/>
                    <a:gd name="T8" fmla="*/ 50550 w 892894"/>
                    <a:gd name="T9" fmla="*/ 0 h 560440"/>
                    <a:gd name="T10" fmla="*/ 0 60000 65536"/>
                    <a:gd name="T11" fmla="*/ 0 60000 65536"/>
                    <a:gd name="T12" fmla="*/ 0 60000 65536"/>
                    <a:gd name="T13" fmla="*/ 0 60000 65536"/>
                    <a:gd name="T14" fmla="*/ 0 60000 65536"/>
                    <a:gd name="T15" fmla="*/ 0 w 892894"/>
                    <a:gd name="T16" fmla="*/ 0 h 560440"/>
                    <a:gd name="T17" fmla="*/ 892894 w 892894"/>
                    <a:gd name="T18" fmla="*/ 560440 h 560440"/>
                  </a:gdLst>
                  <a:ahLst/>
                  <a:cxnLst>
                    <a:cxn ang="T10">
                      <a:pos x="T0" y="T1"/>
                    </a:cxn>
                    <a:cxn ang="T11">
                      <a:pos x="T2" y="T3"/>
                    </a:cxn>
                    <a:cxn ang="T12">
                      <a:pos x="T4" y="T5"/>
                    </a:cxn>
                    <a:cxn ang="T13">
                      <a:pos x="T6" y="T7"/>
                    </a:cxn>
                    <a:cxn ang="T14">
                      <a:pos x="T8" y="T9"/>
                    </a:cxn>
                  </a:cxnLst>
                  <a:rect l="T15" t="T16" r="T17" b="T18"/>
                  <a:pathLst>
                    <a:path w="892894" h="560440">
                      <a:moveTo>
                        <a:pt x="540889" y="0"/>
                      </a:moveTo>
                      <a:lnTo>
                        <a:pt x="892894" y="0"/>
                      </a:lnTo>
                      <a:lnTo>
                        <a:pt x="352004" y="560440"/>
                      </a:lnTo>
                      <a:lnTo>
                        <a:pt x="0" y="560440"/>
                      </a:lnTo>
                      <a:lnTo>
                        <a:pt x="540889" y="0"/>
                      </a:lnTo>
                      <a:close/>
                    </a:path>
                  </a:pathLst>
                </a:custGeom>
                <a:solidFill>
                  <a:schemeClr val="tx2">
                    <a:lumMod val="50000"/>
                  </a:schemeClr>
                </a:solidFill>
                <a:ln w="9525">
                  <a:solidFill>
                    <a:srgbClr val="45445B"/>
                  </a:solidFill>
                  <a:miter lim="800000"/>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fontAlgn="auto" hangingPunct="1">
                    <a:spcBef>
                      <a:spcPts val="0"/>
                    </a:spcBef>
                    <a:spcAft>
                      <a:spcPts val="0"/>
                    </a:spcAft>
                    <a:defRPr/>
                  </a:pPr>
                  <a:endParaRPr lang="zh-CN" altLang="en-US" dirty="0">
                    <a:latin typeface="华文楷体" panose="02010600040101010101" pitchFamily="2" charset="-122"/>
                    <a:ea typeface="华文楷体" panose="02010600040101010101" pitchFamily="2" charset="-122"/>
                  </a:endParaRPr>
                </a:p>
              </p:txBody>
            </p:sp>
            <p:sp>
              <p:nvSpPr>
                <p:cNvPr id="9251" name="任意多边形 26"/>
                <p:cNvSpPr>
                  <a:spLocks noChangeArrowheads="1"/>
                </p:cNvSpPr>
                <p:nvPr/>
              </p:nvSpPr>
              <p:spPr bwMode="auto">
                <a:xfrm flipH="1">
                  <a:off x="937640" y="2320352"/>
                  <a:ext cx="658199" cy="319088"/>
                </a:xfrm>
                <a:custGeom>
                  <a:avLst/>
                  <a:gdLst>
                    <a:gd name="T0" fmla="*/ 67395 w 892894"/>
                    <a:gd name="T1" fmla="*/ 0 h 560440"/>
                    <a:gd name="T2" fmla="*/ 111255 w 892894"/>
                    <a:gd name="T3" fmla="*/ 0 h 560440"/>
                    <a:gd name="T4" fmla="*/ 43860 w 892894"/>
                    <a:gd name="T5" fmla="*/ 58773 h 560440"/>
                    <a:gd name="T6" fmla="*/ 0 w 892894"/>
                    <a:gd name="T7" fmla="*/ 58773 h 560440"/>
                    <a:gd name="T8" fmla="*/ 67395 w 892894"/>
                    <a:gd name="T9" fmla="*/ 0 h 560440"/>
                    <a:gd name="T10" fmla="*/ 0 60000 65536"/>
                    <a:gd name="T11" fmla="*/ 0 60000 65536"/>
                    <a:gd name="T12" fmla="*/ 0 60000 65536"/>
                    <a:gd name="T13" fmla="*/ 0 60000 65536"/>
                    <a:gd name="T14" fmla="*/ 0 60000 65536"/>
                    <a:gd name="T15" fmla="*/ 0 w 892894"/>
                    <a:gd name="T16" fmla="*/ 0 h 560440"/>
                    <a:gd name="T17" fmla="*/ 892894 w 892894"/>
                    <a:gd name="T18" fmla="*/ 560440 h 560440"/>
                  </a:gdLst>
                  <a:ahLst/>
                  <a:cxnLst>
                    <a:cxn ang="T10">
                      <a:pos x="T0" y="T1"/>
                    </a:cxn>
                    <a:cxn ang="T11">
                      <a:pos x="T2" y="T3"/>
                    </a:cxn>
                    <a:cxn ang="T12">
                      <a:pos x="T4" y="T5"/>
                    </a:cxn>
                    <a:cxn ang="T13">
                      <a:pos x="T6" y="T7"/>
                    </a:cxn>
                    <a:cxn ang="T14">
                      <a:pos x="T8" y="T9"/>
                    </a:cxn>
                  </a:cxnLst>
                  <a:rect l="T15" t="T16" r="T17" b="T18"/>
                  <a:pathLst>
                    <a:path w="892894" h="560440">
                      <a:moveTo>
                        <a:pt x="540889" y="0"/>
                      </a:moveTo>
                      <a:lnTo>
                        <a:pt x="892894" y="0"/>
                      </a:lnTo>
                      <a:lnTo>
                        <a:pt x="352004" y="560440"/>
                      </a:lnTo>
                      <a:lnTo>
                        <a:pt x="0" y="560440"/>
                      </a:lnTo>
                      <a:lnTo>
                        <a:pt x="540889" y="0"/>
                      </a:lnTo>
                      <a:close/>
                    </a:path>
                  </a:pathLst>
                </a:custGeom>
                <a:solidFill>
                  <a:srgbClr val="990000"/>
                </a:solidFill>
                <a:ln w="19050">
                  <a:solidFill>
                    <a:srgbClr val="990000"/>
                  </a:solidFill>
                  <a:miter lim="800000"/>
                </a:ln>
              </p:spPr>
              <p:txBody>
                <a:bodyPr anchor="ctr"/>
                <a:lstStyle/>
                <a:p>
                  <a:endParaRPr lang="zh-CN" altLang="en-US">
                    <a:latin typeface="华文楷体" panose="02010600040101010101" pitchFamily="2" charset="-122"/>
                    <a:ea typeface="华文楷体" panose="02010600040101010101" pitchFamily="2" charset="-122"/>
                  </a:endParaRPr>
                </a:p>
              </p:txBody>
            </p:sp>
          </p:grpSp>
          <p:sp>
            <p:nvSpPr>
              <p:cNvPr id="9248" name="文本框 14"/>
              <p:cNvSpPr txBox="1">
                <a:spLocks noChangeArrowheads="1"/>
              </p:cNvSpPr>
              <p:nvPr/>
            </p:nvSpPr>
            <p:spPr bwMode="auto">
              <a:xfrm>
                <a:off x="2176038" y="2287611"/>
                <a:ext cx="2199866" cy="460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等线" panose="02010600030101010101" charset="-122"/>
                    <a:ea typeface="等线" panose="02010600030101010101" charset="-122"/>
                  </a:defRPr>
                </a:lvl1pPr>
                <a:lvl2pPr marL="742950" indent="-285750">
                  <a:defRPr>
                    <a:solidFill>
                      <a:schemeClr val="tx1"/>
                    </a:solidFill>
                    <a:latin typeface="等线" panose="02010600030101010101" charset="-122"/>
                    <a:ea typeface="等线" panose="02010600030101010101" charset="-122"/>
                  </a:defRPr>
                </a:lvl2pPr>
                <a:lvl3pPr marL="1143000" indent="-228600">
                  <a:defRPr>
                    <a:solidFill>
                      <a:schemeClr val="tx1"/>
                    </a:solidFill>
                    <a:latin typeface="等线" panose="02010600030101010101" charset="-122"/>
                    <a:ea typeface="等线" panose="02010600030101010101" charset="-122"/>
                  </a:defRPr>
                </a:lvl3pPr>
                <a:lvl4pPr marL="1600200" indent="-228600">
                  <a:defRPr>
                    <a:solidFill>
                      <a:schemeClr val="tx1"/>
                    </a:solidFill>
                    <a:latin typeface="等线" panose="02010600030101010101" charset="-122"/>
                    <a:ea typeface="等线" panose="02010600030101010101" charset="-122"/>
                  </a:defRPr>
                </a:lvl4pPr>
                <a:lvl5pPr marL="2057400" indent="-228600">
                  <a:defRPr>
                    <a:solidFill>
                      <a:schemeClr val="tx1"/>
                    </a:solidFill>
                    <a:latin typeface="等线" panose="02010600030101010101" charset="-122"/>
                    <a:ea typeface="等线" panose="02010600030101010101" charset="-122"/>
                  </a:defRPr>
                </a:lvl5pPr>
                <a:lvl6pPr marL="2514600" indent="-228600" fontAlgn="base">
                  <a:spcBef>
                    <a:spcPct val="0"/>
                  </a:spcBef>
                  <a:spcAft>
                    <a:spcPct val="0"/>
                  </a:spcAft>
                  <a:defRPr>
                    <a:solidFill>
                      <a:schemeClr val="tx1"/>
                    </a:solidFill>
                    <a:latin typeface="等线" panose="02010600030101010101" charset="-122"/>
                    <a:ea typeface="等线" panose="02010600030101010101" charset="-122"/>
                  </a:defRPr>
                </a:lvl6pPr>
                <a:lvl7pPr marL="2971800" indent="-228600" fontAlgn="base">
                  <a:spcBef>
                    <a:spcPct val="0"/>
                  </a:spcBef>
                  <a:spcAft>
                    <a:spcPct val="0"/>
                  </a:spcAft>
                  <a:defRPr>
                    <a:solidFill>
                      <a:schemeClr val="tx1"/>
                    </a:solidFill>
                    <a:latin typeface="等线" panose="02010600030101010101" charset="-122"/>
                    <a:ea typeface="等线" panose="02010600030101010101" charset="-122"/>
                  </a:defRPr>
                </a:lvl7pPr>
                <a:lvl8pPr marL="3429000" indent="-228600" fontAlgn="base">
                  <a:spcBef>
                    <a:spcPct val="0"/>
                  </a:spcBef>
                  <a:spcAft>
                    <a:spcPct val="0"/>
                  </a:spcAft>
                  <a:defRPr>
                    <a:solidFill>
                      <a:schemeClr val="tx1"/>
                    </a:solidFill>
                    <a:latin typeface="等线" panose="02010600030101010101" charset="-122"/>
                    <a:ea typeface="等线" panose="02010600030101010101" charset="-122"/>
                  </a:defRPr>
                </a:lvl8pPr>
                <a:lvl9pPr marL="3886200" indent="-228600" fontAlgn="base">
                  <a:spcBef>
                    <a:spcPct val="0"/>
                  </a:spcBef>
                  <a:spcAft>
                    <a:spcPct val="0"/>
                  </a:spcAft>
                  <a:defRPr>
                    <a:solidFill>
                      <a:schemeClr val="tx1"/>
                    </a:solidFill>
                    <a:latin typeface="等线" panose="02010600030101010101" charset="-122"/>
                    <a:ea typeface="等线" panose="02010600030101010101" charset="-122"/>
                  </a:defRPr>
                </a:lvl9pPr>
              </a:lstStyle>
              <a:p>
                <a:pPr eaLnBrk="1" hangingPunct="1"/>
                <a:r>
                  <a:rPr lang="en-US" altLang="zh-CN" sz="2400" b="1" dirty="0">
                    <a:latin typeface="华文楷体" panose="02010600040101010101" pitchFamily="2" charset="-122"/>
                    <a:ea typeface="华文楷体" panose="02010600040101010101" pitchFamily="2" charset="-122"/>
                  </a:rPr>
                  <a:t>3</a:t>
                </a:r>
                <a:r>
                  <a:rPr lang="zh-CN" altLang="en-US" sz="2400" b="1" dirty="0">
                    <a:latin typeface="华文楷体" panose="02010600040101010101" pitchFamily="2" charset="-122"/>
                    <a:ea typeface="华文楷体" panose="02010600040101010101" pitchFamily="2" charset="-122"/>
                  </a:rPr>
                  <a:t>、药品有效性</a:t>
                </a:r>
                <a:endParaRPr lang="zh-CN" altLang="en-US" sz="2400" b="1" dirty="0">
                  <a:latin typeface="华文楷体" panose="02010600040101010101" pitchFamily="2" charset="-122"/>
                  <a:ea typeface="华文楷体" panose="02010600040101010101" pitchFamily="2" charset="-122"/>
                </a:endParaRPr>
              </a:p>
            </p:txBody>
          </p:sp>
        </p:grpSp>
        <p:grpSp>
          <p:nvGrpSpPr>
            <p:cNvPr id="9242" name="组 8"/>
            <p:cNvGrpSpPr/>
            <p:nvPr/>
          </p:nvGrpSpPr>
          <p:grpSpPr bwMode="auto">
            <a:xfrm>
              <a:off x="1045751" y="3179424"/>
              <a:ext cx="6299847" cy="319090"/>
              <a:chOff x="609600" y="2320353"/>
              <a:chExt cx="6299847" cy="319090"/>
            </a:xfrm>
          </p:grpSpPr>
          <p:cxnSp>
            <p:nvCxnSpPr>
              <p:cNvPr id="9244" name="直接连接符 27"/>
              <p:cNvCxnSpPr>
                <a:cxnSpLocks noChangeShapeType="1"/>
              </p:cNvCxnSpPr>
              <p:nvPr/>
            </p:nvCxnSpPr>
            <p:spPr bwMode="auto">
              <a:xfrm>
                <a:off x="1509447" y="2639443"/>
                <a:ext cx="5400000" cy="0"/>
              </a:xfrm>
              <a:prstGeom prst="line">
                <a:avLst/>
              </a:prstGeom>
              <a:noFill/>
              <a:ln w="19050">
                <a:solidFill>
                  <a:srgbClr val="990000"/>
                </a:solidFill>
                <a:round/>
              </a:ln>
              <a:extLst>
                <a:ext uri="{909E8E84-426E-40DD-AFC4-6F175D3DCCD1}">
                  <a14:hiddenFill xmlns:a14="http://schemas.microsoft.com/office/drawing/2010/main">
                    <a:noFill/>
                  </a14:hiddenFill>
                </a:ext>
              </a:extLst>
            </p:spPr>
          </p:cxnSp>
          <p:sp>
            <p:nvSpPr>
              <p:cNvPr id="23" name="任意多边形 25"/>
              <p:cNvSpPr>
                <a:spLocks noChangeArrowheads="1"/>
              </p:cNvSpPr>
              <p:nvPr/>
            </p:nvSpPr>
            <p:spPr bwMode="auto">
              <a:xfrm flipH="1">
                <a:off x="609600" y="2320900"/>
                <a:ext cx="658881" cy="317492"/>
              </a:xfrm>
              <a:custGeom>
                <a:avLst/>
                <a:gdLst>
                  <a:gd name="T0" fmla="*/ 50550 w 892894"/>
                  <a:gd name="T1" fmla="*/ 0 h 560440"/>
                  <a:gd name="T2" fmla="*/ 83447 w 892894"/>
                  <a:gd name="T3" fmla="*/ 0 h 560440"/>
                  <a:gd name="T4" fmla="*/ 32897 w 892894"/>
                  <a:gd name="T5" fmla="*/ 58734 h 560440"/>
                  <a:gd name="T6" fmla="*/ 0 w 892894"/>
                  <a:gd name="T7" fmla="*/ 58734 h 560440"/>
                  <a:gd name="T8" fmla="*/ 50550 w 892894"/>
                  <a:gd name="T9" fmla="*/ 0 h 560440"/>
                  <a:gd name="T10" fmla="*/ 0 60000 65536"/>
                  <a:gd name="T11" fmla="*/ 0 60000 65536"/>
                  <a:gd name="T12" fmla="*/ 0 60000 65536"/>
                  <a:gd name="T13" fmla="*/ 0 60000 65536"/>
                  <a:gd name="T14" fmla="*/ 0 60000 65536"/>
                  <a:gd name="T15" fmla="*/ 0 w 892894"/>
                  <a:gd name="T16" fmla="*/ 0 h 560440"/>
                  <a:gd name="T17" fmla="*/ 892894 w 892894"/>
                  <a:gd name="T18" fmla="*/ 560440 h 560440"/>
                </a:gdLst>
                <a:ahLst/>
                <a:cxnLst>
                  <a:cxn ang="T10">
                    <a:pos x="T0" y="T1"/>
                  </a:cxn>
                  <a:cxn ang="T11">
                    <a:pos x="T2" y="T3"/>
                  </a:cxn>
                  <a:cxn ang="T12">
                    <a:pos x="T4" y="T5"/>
                  </a:cxn>
                  <a:cxn ang="T13">
                    <a:pos x="T6" y="T7"/>
                  </a:cxn>
                  <a:cxn ang="T14">
                    <a:pos x="T8" y="T9"/>
                  </a:cxn>
                </a:cxnLst>
                <a:rect l="T15" t="T16" r="T17" b="T18"/>
                <a:pathLst>
                  <a:path w="892894" h="560440">
                    <a:moveTo>
                      <a:pt x="540889" y="0"/>
                    </a:moveTo>
                    <a:lnTo>
                      <a:pt x="892894" y="0"/>
                    </a:lnTo>
                    <a:lnTo>
                      <a:pt x="352004" y="560440"/>
                    </a:lnTo>
                    <a:lnTo>
                      <a:pt x="0" y="560440"/>
                    </a:lnTo>
                    <a:lnTo>
                      <a:pt x="540889" y="0"/>
                    </a:lnTo>
                    <a:close/>
                  </a:path>
                </a:pathLst>
              </a:custGeom>
              <a:solidFill>
                <a:schemeClr val="tx2">
                  <a:lumMod val="50000"/>
                </a:schemeClr>
              </a:solidFill>
              <a:ln w="9525">
                <a:solidFill>
                  <a:srgbClr val="45445B"/>
                </a:solidFill>
                <a:miter lim="800000"/>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fontAlgn="auto" hangingPunct="1">
                  <a:spcBef>
                    <a:spcPts val="0"/>
                  </a:spcBef>
                  <a:spcAft>
                    <a:spcPts val="0"/>
                  </a:spcAft>
                  <a:defRPr/>
                </a:pPr>
                <a:endParaRPr lang="zh-CN" altLang="en-US" dirty="0">
                  <a:latin typeface="华文楷体" panose="02010600040101010101" pitchFamily="2" charset="-122"/>
                  <a:ea typeface="华文楷体" panose="02010600040101010101" pitchFamily="2" charset="-122"/>
                </a:endParaRPr>
              </a:p>
            </p:txBody>
          </p:sp>
          <p:sp>
            <p:nvSpPr>
              <p:cNvPr id="9246" name="任意多边形 26"/>
              <p:cNvSpPr>
                <a:spLocks noChangeArrowheads="1"/>
              </p:cNvSpPr>
              <p:nvPr/>
            </p:nvSpPr>
            <p:spPr bwMode="auto">
              <a:xfrm flipH="1">
                <a:off x="937640" y="2320353"/>
                <a:ext cx="658199" cy="319088"/>
              </a:xfrm>
              <a:custGeom>
                <a:avLst/>
                <a:gdLst>
                  <a:gd name="T0" fmla="*/ 67395 w 892894"/>
                  <a:gd name="T1" fmla="*/ 0 h 560440"/>
                  <a:gd name="T2" fmla="*/ 111255 w 892894"/>
                  <a:gd name="T3" fmla="*/ 0 h 560440"/>
                  <a:gd name="T4" fmla="*/ 43860 w 892894"/>
                  <a:gd name="T5" fmla="*/ 58773 h 560440"/>
                  <a:gd name="T6" fmla="*/ 0 w 892894"/>
                  <a:gd name="T7" fmla="*/ 58773 h 560440"/>
                  <a:gd name="T8" fmla="*/ 67395 w 892894"/>
                  <a:gd name="T9" fmla="*/ 0 h 560440"/>
                  <a:gd name="T10" fmla="*/ 0 60000 65536"/>
                  <a:gd name="T11" fmla="*/ 0 60000 65536"/>
                  <a:gd name="T12" fmla="*/ 0 60000 65536"/>
                  <a:gd name="T13" fmla="*/ 0 60000 65536"/>
                  <a:gd name="T14" fmla="*/ 0 60000 65536"/>
                  <a:gd name="T15" fmla="*/ 0 w 892894"/>
                  <a:gd name="T16" fmla="*/ 0 h 560440"/>
                  <a:gd name="T17" fmla="*/ 892894 w 892894"/>
                  <a:gd name="T18" fmla="*/ 560440 h 560440"/>
                </a:gdLst>
                <a:ahLst/>
                <a:cxnLst>
                  <a:cxn ang="T10">
                    <a:pos x="T0" y="T1"/>
                  </a:cxn>
                  <a:cxn ang="T11">
                    <a:pos x="T2" y="T3"/>
                  </a:cxn>
                  <a:cxn ang="T12">
                    <a:pos x="T4" y="T5"/>
                  </a:cxn>
                  <a:cxn ang="T13">
                    <a:pos x="T6" y="T7"/>
                  </a:cxn>
                  <a:cxn ang="T14">
                    <a:pos x="T8" y="T9"/>
                  </a:cxn>
                </a:cxnLst>
                <a:rect l="T15" t="T16" r="T17" b="T18"/>
                <a:pathLst>
                  <a:path w="892894" h="560440">
                    <a:moveTo>
                      <a:pt x="540889" y="0"/>
                    </a:moveTo>
                    <a:lnTo>
                      <a:pt x="892894" y="0"/>
                    </a:lnTo>
                    <a:lnTo>
                      <a:pt x="352004" y="560440"/>
                    </a:lnTo>
                    <a:lnTo>
                      <a:pt x="0" y="560440"/>
                    </a:lnTo>
                    <a:lnTo>
                      <a:pt x="540889" y="0"/>
                    </a:lnTo>
                    <a:close/>
                  </a:path>
                </a:pathLst>
              </a:custGeom>
              <a:solidFill>
                <a:srgbClr val="990000"/>
              </a:solidFill>
              <a:ln w="19050">
                <a:solidFill>
                  <a:srgbClr val="990000"/>
                </a:solidFill>
                <a:miter lim="800000"/>
              </a:ln>
            </p:spPr>
            <p:txBody>
              <a:bodyPr anchor="ctr"/>
              <a:lstStyle/>
              <a:p>
                <a:endParaRPr lang="zh-CN" altLang="en-US">
                  <a:latin typeface="华文楷体" panose="02010600040101010101" pitchFamily="2" charset="-122"/>
                  <a:ea typeface="华文楷体" panose="02010600040101010101" pitchFamily="2" charset="-122"/>
                </a:endParaRPr>
              </a:p>
            </p:txBody>
          </p:sp>
        </p:grpSp>
      </p:grpSp>
      <p:sp>
        <p:nvSpPr>
          <p:cNvPr id="3" name="灯片编号占位符 2"/>
          <p:cNvSpPr>
            <a:spLocks noGrp="1"/>
          </p:cNvSpPr>
          <p:nvPr>
            <p:ph type="sldNum" sz="quarter" idx="16"/>
          </p:nvPr>
        </p:nvSpPr>
        <p:spPr/>
        <p:txBody>
          <a:bodyPr/>
          <a:lstStyle/>
          <a:p>
            <a:pPr>
              <a:defRPr/>
            </a:pPr>
            <a:fld id="{BB8F8F3E-986D-407F-9668-3372F795B4B2}" type="slidenum">
              <a:rPr lang="zh-CN" altLang="en-US"/>
            </a:fld>
            <a:endParaRPr lang="zh-CN" altLang="en-US"/>
          </a:p>
        </p:txBody>
      </p:sp>
      <p:cxnSp>
        <p:nvCxnSpPr>
          <p:cNvPr id="24" name="直接连接符 27"/>
          <p:cNvCxnSpPr>
            <a:cxnSpLocks noChangeShapeType="1"/>
          </p:cNvCxnSpPr>
          <p:nvPr/>
        </p:nvCxnSpPr>
        <p:spPr bwMode="auto">
          <a:xfrm>
            <a:off x="3836630" y="3051376"/>
            <a:ext cx="5399445" cy="0"/>
          </a:xfrm>
          <a:prstGeom prst="line">
            <a:avLst/>
          </a:prstGeom>
          <a:noFill/>
          <a:ln w="19050">
            <a:solidFill>
              <a:srgbClr val="990000"/>
            </a:solidFill>
            <a:round/>
          </a:ln>
          <a:extLst>
            <a:ext uri="{909E8E84-426E-40DD-AFC4-6F175D3DCCD1}">
              <a14:hiddenFill xmlns:a14="http://schemas.microsoft.com/office/drawing/2010/main">
                <a:noFill/>
              </a14:hiddenFill>
            </a:ext>
          </a:extLst>
        </p:spPr>
      </p:cxnSp>
      <p:sp>
        <p:nvSpPr>
          <p:cNvPr id="25" name="任意多边形 25"/>
          <p:cNvSpPr>
            <a:spLocks noChangeArrowheads="1"/>
          </p:cNvSpPr>
          <p:nvPr/>
        </p:nvSpPr>
        <p:spPr bwMode="auto">
          <a:xfrm flipH="1">
            <a:off x="2946400" y="2732038"/>
            <a:ext cx="658813" cy="319087"/>
          </a:xfrm>
          <a:custGeom>
            <a:avLst/>
            <a:gdLst>
              <a:gd name="T0" fmla="*/ 50550 w 892894"/>
              <a:gd name="T1" fmla="*/ 0 h 560440"/>
              <a:gd name="T2" fmla="*/ 83447 w 892894"/>
              <a:gd name="T3" fmla="*/ 0 h 560440"/>
              <a:gd name="T4" fmla="*/ 32897 w 892894"/>
              <a:gd name="T5" fmla="*/ 58734 h 560440"/>
              <a:gd name="T6" fmla="*/ 0 w 892894"/>
              <a:gd name="T7" fmla="*/ 58734 h 560440"/>
              <a:gd name="T8" fmla="*/ 50550 w 892894"/>
              <a:gd name="T9" fmla="*/ 0 h 560440"/>
              <a:gd name="T10" fmla="*/ 0 60000 65536"/>
              <a:gd name="T11" fmla="*/ 0 60000 65536"/>
              <a:gd name="T12" fmla="*/ 0 60000 65536"/>
              <a:gd name="T13" fmla="*/ 0 60000 65536"/>
              <a:gd name="T14" fmla="*/ 0 60000 65536"/>
              <a:gd name="T15" fmla="*/ 0 w 892894"/>
              <a:gd name="T16" fmla="*/ 0 h 560440"/>
              <a:gd name="T17" fmla="*/ 892894 w 892894"/>
              <a:gd name="T18" fmla="*/ 560440 h 560440"/>
            </a:gdLst>
            <a:ahLst/>
            <a:cxnLst>
              <a:cxn ang="T10">
                <a:pos x="T0" y="T1"/>
              </a:cxn>
              <a:cxn ang="T11">
                <a:pos x="T2" y="T3"/>
              </a:cxn>
              <a:cxn ang="T12">
                <a:pos x="T4" y="T5"/>
              </a:cxn>
              <a:cxn ang="T13">
                <a:pos x="T6" y="T7"/>
              </a:cxn>
              <a:cxn ang="T14">
                <a:pos x="T8" y="T9"/>
              </a:cxn>
            </a:cxnLst>
            <a:rect l="T15" t="T16" r="T17" b="T18"/>
            <a:pathLst>
              <a:path w="892894" h="560440">
                <a:moveTo>
                  <a:pt x="540889" y="0"/>
                </a:moveTo>
                <a:lnTo>
                  <a:pt x="892894" y="0"/>
                </a:lnTo>
                <a:lnTo>
                  <a:pt x="352004" y="560440"/>
                </a:lnTo>
                <a:lnTo>
                  <a:pt x="0" y="560440"/>
                </a:lnTo>
                <a:lnTo>
                  <a:pt x="540889" y="0"/>
                </a:lnTo>
                <a:close/>
              </a:path>
            </a:pathLst>
          </a:custGeom>
          <a:solidFill>
            <a:schemeClr val="tx2">
              <a:lumMod val="50000"/>
            </a:schemeClr>
          </a:solidFill>
          <a:ln w="9525">
            <a:solidFill>
              <a:srgbClr val="45445B"/>
            </a:solidFill>
            <a:miter lim="800000"/>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fontAlgn="auto" hangingPunct="1">
              <a:spcBef>
                <a:spcPts val="0"/>
              </a:spcBef>
              <a:spcAft>
                <a:spcPts val="0"/>
              </a:spcAft>
              <a:defRPr/>
            </a:pPr>
            <a:endParaRPr lang="zh-CN" altLang="en-US" dirty="0">
              <a:latin typeface="华文楷体" panose="02010600040101010101" pitchFamily="2" charset="-122"/>
              <a:ea typeface="华文楷体" panose="02010600040101010101" pitchFamily="2" charset="-122"/>
            </a:endParaRPr>
          </a:p>
        </p:txBody>
      </p:sp>
      <p:sp>
        <p:nvSpPr>
          <p:cNvPr id="26" name="任意多边形 26"/>
          <p:cNvSpPr>
            <a:spLocks noChangeArrowheads="1"/>
          </p:cNvSpPr>
          <p:nvPr/>
        </p:nvSpPr>
        <p:spPr bwMode="auto">
          <a:xfrm flipH="1">
            <a:off x="3274406" y="2732280"/>
            <a:ext cx="658131" cy="319096"/>
          </a:xfrm>
          <a:custGeom>
            <a:avLst/>
            <a:gdLst>
              <a:gd name="T0" fmla="*/ 67395 w 892894"/>
              <a:gd name="T1" fmla="*/ 0 h 560440"/>
              <a:gd name="T2" fmla="*/ 111255 w 892894"/>
              <a:gd name="T3" fmla="*/ 0 h 560440"/>
              <a:gd name="T4" fmla="*/ 43860 w 892894"/>
              <a:gd name="T5" fmla="*/ 58773 h 560440"/>
              <a:gd name="T6" fmla="*/ 0 w 892894"/>
              <a:gd name="T7" fmla="*/ 58773 h 560440"/>
              <a:gd name="T8" fmla="*/ 67395 w 892894"/>
              <a:gd name="T9" fmla="*/ 0 h 560440"/>
              <a:gd name="T10" fmla="*/ 0 60000 65536"/>
              <a:gd name="T11" fmla="*/ 0 60000 65536"/>
              <a:gd name="T12" fmla="*/ 0 60000 65536"/>
              <a:gd name="T13" fmla="*/ 0 60000 65536"/>
              <a:gd name="T14" fmla="*/ 0 60000 65536"/>
              <a:gd name="T15" fmla="*/ 0 w 892894"/>
              <a:gd name="T16" fmla="*/ 0 h 560440"/>
              <a:gd name="T17" fmla="*/ 892894 w 892894"/>
              <a:gd name="T18" fmla="*/ 560440 h 560440"/>
            </a:gdLst>
            <a:ahLst/>
            <a:cxnLst>
              <a:cxn ang="T10">
                <a:pos x="T0" y="T1"/>
              </a:cxn>
              <a:cxn ang="T11">
                <a:pos x="T2" y="T3"/>
              </a:cxn>
              <a:cxn ang="T12">
                <a:pos x="T4" y="T5"/>
              </a:cxn>
              <a:cxn ang="T13">
                <a:pos x="T6" y="T7"/>
              </a:cxn>
              <a:cxn ang="T14">
                <a:pos x="T8" y="T9"/>
              </a:cxn>
            </a:cxnLst>
            <a:rect l="T15" t="T16" r="T17" b="T18"/>
            <a:pathLst>
              <a:path w="892894" h="560440">
                <a:moveTo>
                  <a:pt x="540889" y="0"/>
                </a:moveTo>
                <a:lnTo>
                  <a:pt x="892894" y="0"/>
                </a:lnTo>
                <a:lnTo>
                  <a:pt x="352004" y="560440"/>
                </a:lnTo>
                <a:lnTo>
                  <a:pt x="0" y="560440"/>
                </a:lnTo>
                <a:lnTo>
                  <a:pt x="540889" y="0"/>
                </a:lnTo>
                <a:close/>
              </a:path>
            </a:pathLst>
          </a:custGeom>
          <a:solidFill>
            <a:srgbClr val="990000"/>
          </a:solidFill>
          <a:ln w="19050">
            <a:solidFill>
              <a:srgbClr val="990000"/>
            </a:solidFill>
            <a:miter lim="800000"/>
          </a:ln>
        </p:spPr>
        <p:txBody>
          <a:bodyPr anchor="ctr"/>
          <a:lstStyle/>
          <a:p>
            <a:endParaRPr lang="zh-CN" altLang="en-US" dirty="0">
              <a:latin typeface="华文楷体" panose="02010600040101010101" pitchFamily="2" charset="-122"/>
              <a:ea typeface="华文楷体" panose="02010600040101010101" pitchFamily="2" charset="-122"/>
            </a:endParaRPr>
          </a:p>
        </p:txBody>
      </p:sp>
      <p:sp>
        <p:nvSpPr>
          <p:cNvPr id="27" name="文本框 4"/>
          <p:cNvSpPr txBox="1">
            <a:spLocks noChangeArrowheads="1"/>
          </p:cNvSpPr>
          <p:nvPr/>
        </p:nvSpPr>
        <p:spPr bwMode="auto">
          <a:xfrm>
            <a:off x="4076571" y="2619325"/>
            <a:ext cx="219964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等线" panose="02010600030101010101" charset="-122"/>
                <a:ea typeface="等线" panose="02010600030101010101" charset="-122"/>
              </a:defRPr>
            </a:lvl1pPr>
            <a:lvl2pPr marL="742950" indent="-285750">
              <a:defRPr>
                <a:solidFill>
                  <a:schemeClr val="tx1"/>
                </a:solidFill>
                <a:latin typeface="等线" panose="02010600030101010101" charset="-122"/>
                <a:ea typeface="等线" panose="02010600030101010101" charset="-122"/>
              </a:defRPr>
            </a:lvl2pPr>
            <a:lvl3pPr marL="1143000" indent="-228600">
              <a:defRPr>
                <a:solidFill>
                  <a:schemeClr val="tx1"/>
                </a:solidFill>
                <a:latin typeface="等线" panose="02010600030101010101" charset="-122"/>
                <a:ea typeface="等线" panose="02010600030101010101" charset="-122"/>
              </a:defRPr>
            </a:lvl3pPr>
            <a:lvl4pPr marL="1600200" indent="-228600">
              <a:defRPr>
                <a:solidFill>
                  <a:schemeClr val="tx1"/>
                </a:solidFill>
                <a:latin typeface="等线" panose="02010600030101010101" charset="-122"/>
                <a:ea typeface="等线" panose="02010600030101010101" charset="-122"/>
              </a:defRPr>
            </a:lvl4pPr>
            <a:lvl5pPr marL="2057400" indent="-228600">
              <a:defRPr>
                <a:solidFill>
                  <a:schemeClr val="tx1"/>
                </a:solidFill>
                <a:latin typeface="等线" panose="02010600030101010101" charset="-122"/>
                <a:ea typeface="等线" panose="02010600030101010101" charset="-122"/>
              </a:defRPr>
            </a:lvl5pPr>
            <a:lvl6pPr marL="2514600" indent="-228600" fontAlgn="base">
              <a:spcBef>
                <a:spcPct val="0"/>
              </a:spcBef>
              <a:spcAft>
                <a:spcPct val="0"/>
              </a:spcAft>
              <a:defRPr>
                <a:solidFill>
                  <a:schemeClr val="tx1"/>
                </a:solidFill>
                <a:latin typeface="等线" panose="02010600030101010101" charset="-122"/>
                <a:ea typeface="等线" panose="02010600030101010101" charset="-122"/>
              </a:defRPr>
            </a:lvl6pPr>
            <a:lvl7pPr marL="2971800" indent="-228600" fontAlgn="base">
              <a:spcBef>
                <a:spcPct val="0"/>
              </a:spcBef>
              <a:spcAft>
                <a:spcPct val="0"/>
              </a:spcAft>
              <a:defRPr>
                <a:solidFill>
                  <a:schemeClr val="tx1"/>
                </a:solidFill>
                <a:latin typeface="等线" panose="02010600030101010101" charset="-122"/>
                <a:ea typeface="等线" panose="02010600030101010101" charset="-122"/>
              </a:defRPr>
            </a:lvl7pPr>
            <a:lvl8pPr marL="3429000" indent="-228600" fontAlgn="base">
              <a:spcBef>
                <a:spcPct val="0"/>
              </a:spcBef>
              <a:spcAft>
                <a:spcPct val="0"/>
              </a:spcAft>
              <a:defRPr>
                <a:solidFill>
                  <a:schemeClr val="tx1"/>
                </a:solidFill>
                <a:latin typeface="等线" panose="02010600030101010101" charset="-122"/>
                <a:ea typeface="等线" panose="02010600030101010101" charset="-122"/>
              </a:defRPr>
            </a:lvl8pPr>
            <a:lvl9pPr marL="3886200" indent="-228600" fontAlgn="base">
              <a:spcBef>
                <a:spcPct val="0"/>
              </a:spcBef>
              <a:spcAft>
                <a:spcPct val="0"/>
              </a:spcAft>
              <a:defRPr>
                <a:solidFill>
                  <a:schemeClr val="tx1"/>
                </a:solidFill>
                <a:latin typeface="等线" panose="02010600030101010101" charset="-122"/>
                <a:ea typeface="等线" panose="02010600030101010101" charset="-122"/>
              </a:defRPr>
            </a:lvl9pPr>
          </a:lstStyle>
          <a:p>
            <a:pPr eaLnBrk="1" hangingPunct="1"/>
            <a:r>
              <a:rPr lang="en-US" altLang="zh-CN" sz="2400" b="1" dirty="0">
                <a:latin typeface="华文楷体" panose="02010600040101010101" pitchFamily="2" charset="-122"/>
                <a:ea typeface="华文楷体" panose="02010600040101010101" pitchFamily="2" charset="-122"/>
              </a:rPr>
              <a:t>2</a:t>
            </a:r>
            <a:r>
              <a:rPr lang="zh-CN" altLang="en-US" sz="2400" b="1" dirty="0">
                <a:latin typeface="华文楷体" panose="02010600040101010101" pitchFamily="2" charset="-122"/>
                <a:ea typeface="华文楷体" panose="02010600040101010101" pitchFamily="2" charset="-122"/>
              </a:rPr>
              <a:t>、药品安全性</a:t>
            </a:r>
            <a:endParaRPr lang="zh-CN" altLang="en-US" sz="2400" b="1" dirty="0">
              <a:latin typeface="华文楷体" panose="02010600040101010101" pitchFamily="2" charset="-122"/>
              <a:ea typeface="华文楷体" panose="02010600040101010101" pitchFamily="2" charset="-122"/>
            </a:endParaRPr>
          </a:p>
        </p:txBody>
      </p:sp>
      <p:grpSp>
        <p:nvGrpSpPr>
          <p:cNvPr id="5" name="组合 5"/>
          <p:cNvGrpSpPr/>
          <p:nvPr/>
        </p:nvGrpSpPr>
        <p:grpSpPr bwMode="auto">
          <a:xfrm>
            <a:off x="2936875" y="3738105"/>
            <a:ext cx="6299200" cy="1041156"/>
            <a:chOff x="1045751" y="1115529"/>
            <a:chExt cx="6299847" cy="1041131"/>
          </a:xfrm>
        </p:grpSpPr>
        <p:grpSp>
          <p:nvGrpSpPr>
            <p:cNvPr id="6" name="组 8"/>
            <p:cNvGrpSpPr/>
            <p:nvPr/>
          </p:nvGrpSpPr>
          <p:grpSpPr bwMode="auto">
            <a:xfrm>
              <a:off x="1045751" y="1837572"/>
              <a:ext cx="6299847" cy="319088"/>
              <a:chOff x="609600" y="1757362"/>
              <a:chExt cx="6299847" cy="319088"/>
            </a:xfrm>
          </p:grpSpPr>
          <p:cxnSp>
            <p:nvCxnSpPr>
              <p:cNvPr id="7" name="直接连接符 27"/>
              <p:cNvCxnSpPr>
                <a:cxnSpLocks noChangeShapeType="1"/>
              </p:cNvCxnSpPr>
              <p:nvPr/>
            </p:nvCxnSpPr>
            <p:spPr bwMode="auto">
              <a:xfrm>
                <a:off x="1509447" y="2076450"/>
                <a:ext cx="5400000" cy="0"/>
              </a:xfrm>
              <a:prstGeom prst="line">
                <a:avLst/>
              </a:prstGeom>
              <a:noFill/>
              <a:ln w="19050">
                <a:solidFill>
                  <a:srgbClr val="990000"/>
                </a:solidFill>
                <a:round/>
              </a:ln>
              <a:extLst>
                <a:ext uri="{909E8E84-426E-40DD-AFC4-6F175D3DCCD1}">
                  <a14:hiddenFill xmlns:a14="http://schemas.microsoft.com/office/drawing/2010/main">
                    <a:noFill/>
                  </a14:hiddenFill>
                </a:ext>
              </a:extLst>
            </p:spPr>
          </p:cxnSp>
          <p:sp>
            <p:nvSpPr>
              <p:cNvPr id="8" name="任意多边形 25"/>
              <p:cNvSpPr>
                <a:spLocks noChangeArrowheads="1"/>
              </p:cNvSpPr>
              <p:nvPr/>
            </p:nvSpPr>
            <p:spPr bwMode="auto">
              <a:xfrm flipH="1">
                <a:off x="609600" y="1757120"/>
                <a:ext cx="658881" cy="319079"/>
              </a:xfrm>
              <a:custGeom>
                <a:avLst/>
                <a:gdLst>
                  <a:gd name="T0" fmla="*/ 50550 w 892894"/>
                  <a:gd name="T1" fmla="*/ 0 h 560440"/>
                  <a:gd name="T2" fmla="*/ 83447 w 892894"/>
                  <a:gd name="T3" fmla="*/ 0 h 560440"/>
                  <a:gd name="T4" fmla="*/ 32897 w 892894"/>
                  <a:gd name="T5" fmla="*/ 58734 h 560440"/>
                  <a:gd name="T6" fmla="*/ 0 w 892894"/>
                  <a:gd name="T7" fmla="*/ 58734 h 560440"/>
                  <a:gd name="T8" fmla="*/ 50550 w 892894"/>
                  <a:gd name="T9" fmla="*/ 0 h 560440"/>
                  <a:gd name="T10" fmla="*/ 0 60000 65536"/>
                  <a:gd name="T11" fmla="*/ 0 60000 65536"/>
                  <a:gd name="T12" fmla="*/ 0 60000 65536"/>
                  <a:gd name="T13" fmla="*/ 0 60000 65536"/>
                  <a:gd name="T14" fmla="*/ 0 60000 65536"/>
                  <a:gd name="T15" fmla="*/ 0 w 892894"/>
                  <a:gd name="T16" fmla="*/ 0 h 560440"/>
                  <a:gd name="T17" fmla="*/ 892894 w 892894"/>
                  <a:gd name="T18" fmla="*/ 560440 h 560440"/>
                </a:gdLst>
                <a:ahLst/>
                <a:cxnLst>
                  <a:cxn ang="T10">
                    <a:pos x="T0" y="T1"/>
                  </a:cxn>
                  <a:cxn ang="T11">
                    <a:pos x="T2" y="T3"/>
                  </a:cxn>
                  <a:cxn ang="T12">
                    <a:pos x="T4" y="T5"/>
                  </a:cxn>
                  <a:cxn ang="T13">
                    <a:pos x="T6" y="T7"/>
                  </a:cxn>
                  <a:cxn ang="T14">
                    <a:pos x="T8" y="T9"/>
                  </a:cxn>
                </a:cxnLst>
                <a:rect l="T15" t="T16" r="T17" b="T18"/>
                <a:pathLst>
                  <a:path w="892894" h="560440">
                    <a:moveTo>
                      <a:pt x="540889" y="0"/>
                    </a:moveTo>
                    <a:lnTo>
                      <a:pt x="892894" y="0"/>
                    </a:lnTo>
                    <a:lnTo>
                      <a:pt x="352004" y="560440"/>
                    </a:lnTo>
                    <a:lnTo>
                      <a:pt x="0" y="560440"/>
                    </a:lnTo>
                    <a:lnTo>
                      <a:pt x="540889" y="0"/>
                    </a:lnTo>
                    <a:close/>
                  </a:path>
                </a:pathLst>
              </a:custGeom>
              <a:solidFill>
                <a:schemeClr val="tx2">
                  <a:lumMod val="50000"/>
                </a:schemeClr>
              </a:solidFill>
              <a:ln w="9525">
                <a:solidFill>
                  <a:srgbClr val="45445B"/>
                </a:solidFill>
                <a:miter lim="800000"/>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fontAlgn="auto" hangingPunct="1">
                  <a:spcBef>
                    <a:spcPts val="0"/>
                  </a:spcBef>
                  <a:spcAft>
                    <a:spcPts val="0"/>
                  </a:spcAft>
                  <a:defRPr/>
                </a:pPr>
                <a:endParaRPr lang="zh-CN" altLang="en-US" dirty="0">
                  <a:latin typeface="华文楷体" panose="02010600040101010101" pitchFamily="2" charset="-122"/>
                  <a:ea typeface="华文楷体" panose="02010600040101010101" pitchFamily="2" charset="-122"/>
                </a:endParaRPr>
              </a:p>
            </p:txBody>
          </p:sp>
          <p:sp>
            <p:nvSpPr>
              <p:cNvPr id="9" name="任意多边形 26"/>
              <p:cNvSpPr>
                <a:spLocks noChangeArrowheads="1"/>
              </p:cNvSpPr>
              <p:nvPr/>
            </p:nvSpPr>
            <p:spPr bwMode="auto">
              <a:xfrm flipH="1">
                <a:off x="937640" y="1757362"/>
                <a:ext cx="658199" cy="319088"/>
              </a:xfrm>
              <a:custGeom>
                <a:avLst/>
                <a:gdLst>
                  <a:gd name="T0" fmla="*/ 67395 w 892894"/>
                  <a:gd name="T1" fmla="*/ 0 h 560440"/>
                  <a:gd name="T2" fmla="*/ 111255 w 892894"/>
                  <a:gd name="T3" fmla="*/ 0 h 560440"/>
                  <a:gd name="T4" fmla="*/ 43860 w 892894"/>
                  <a:gd name="T5" fmla="*/ 58773 h 560440"/>
                  <a:gd name="T6" fmla="*/ 0 w 892894"/>
                  <a:gd name="T7" fmla="*/ 58773 h 560440"/>
                  <a:gd name="T8" fmla="*/ 67395 w 892894"/>
                  <a:gd name="T9" fmla="*/ 0 h 560440"/>
                  <a:gd name="T10" fmla="*/ 0 60000 65536"/>
                  <a:gd name="T11" fmla="*/ 0 60000 65536"/>
                  <a:gd name="T12" fmla="*/ 0 60000 65536"/>
                  <a:gd name="T13" fmla="*/ 0 60000 65536"/>
                  <a:gd name="T14" fmla="*/ 0 60000 65536"/>
                  <a:gd name="T15" fmla="*/ 0 w 892894"/>
                  <a:gd name="T16" fmla="*/ 0 h 560440"/>
                  <a:gd name="T17" fmla="*/ 892894 w 892894"/>
                  <a:gd name="T18" fmla="*/ 560440 h 560440"/>
                </a:gdLst>
                <a:ahLst/>
                <a:cxnLst>
                  <a:cxn ang="T10">
                    <a:pos x="T0" y="T1"/>
                  </a:cxn>
                  <a:cxn ang="T11">
                    <a:pos x="T2" y="T3"/>
                  </a:cxn>
                  <a:cxn ang="T12">
                    <a:pos x="T4" y="T5"/>
                  </a:cxn>
                  <a:cxn ang="T13">
                    <a:pos x="T6" y="T7"/>
                  </a:cxn>
                  <a:cxn ang="T14">
                    <a:pos x="T8" y="T9"/>
                  </a:cxn>
                </a:cxnLst>
                <a:rect l="T15" t="T16" r="T17" b="T18"/>
                <a:pathLst>
                  <a:path w="892894" h="560440">
                    <a:moveTo>
                      <a:pt x="540889" y="0"/>
                    </a:moveTo>
                    <a:lnTo>
                      <a:pt x="892894" y="0"/>
                    </a:lnTo>
                    <a:lnTo>
                      <a:pt x="352004" y="560440"/>
                    </a:lnTo>
                    <a:lnTo>
                      <a:pt x="0" y="560440"/>
                    </a:lnTo>
                    <a:lnTo>
                      <a:pt x="540889" y="0"/>
                    </a:lnTo>
                    <a:close/>
                  </a:path>
                </a:pathLst>
              </a:custGeom>
              <a:solidFill>
                <a:srgbClr val="990000"/>
              </a:solidFill>
              <a:ln w="19050">
                <a:solidFill>
                  <a:srgbClr val="990000"/>
                </a:solidFill>
                <a:miter lim="800000"/>
              </a:ln>
            </p:spPr>
            <p:txBody>
              <a:bodyPr anchor="ctr"/>
              <a:lstStyle/>
              <a:p>
                <a:endParaRPr lang="zh-CN" altLang="en-US" dirty="0">
                  <a:latin typeface="华文楷体" panose="02010600040101010101" pitchFamily="2" charset="-122"/>
                  <a:ea typeface="华文楷体" panose="02010600040101010101" pitchFamily="2" charset="-122"/>
                </a:endParaRPr>
              </a:p>
            </p:txBody>
          </p:sp>
        </p:grpSp>
        <p:sp>
          <p:nvSpPr>
            <p:cNvPr id="10" name="文本框 4"/>
            <p:cNvSpPr txBox="1">
              <a:spLocks noChangeArrowheads="1"/>
            </p:cNvSpPr>
            <p:nvPr/>
          </p:nvSpPr>
          <p:spPr bwMode="auto">
            <a:xfrm>
              <a:off x="2185564" y="1115529"/>
              <a:ext cx="2199866" cy="460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等线" panose="02010600030101010101" charset="-122"/>
                  <a:ea typeface="等线" panose="02010600030101010101" charset="-122"/>
                </a:defRPr>
              </a:lvl1pPr>
              <a:lvl2pPr marL="742950" indent="-285750">
                <a:defRPr>
                  <a:solidFill>
                    <a:schemeClr val="tx1"/>
                  </a:solidFill>
                  <a:latin typeface="等线" panose="02010600030101010101" charset="-122"/>
                  <a:ea typeface="等线" panose="02010600030101010101" charset="-122"/>
                </a:defRPr>
              </a:lvl2pPr>
              <a:lvl3pPr marL="1143000" indent="-228600">
                <a:defRPr>
                  <a:solidFill>
                    <a:schemeClr val="tx1"/>
                  </a:solidFill>
                  <a:latin typeface="等线" panose="02010600030101010101" charset="-122"/>
                  <a:ea typeface="等线" panose="02010600030101010101" charset="-122"/>
                </a:defRPr>
              </a:lvl3pPr>
              <a:lvl4pPr marL="1600200" indent="-228600">
                <a:defRPr>
                  <a:solidFill>
                    <a:schemeClr val="tx1"/>
                  </a:solidFill>
                  <a:latin typeface="等线" panose="02010600030101010101" charset="-122"/>
                  <a:ea typeface="等线" panose="02010600030101010101" charset="-122"/>
                </a:defRPr>
              </a:lvl4pPr>
              <a:lvl5pPr marL="2057400" indent="-228600">
                <a:defRPr>
                  <a:solidFill>
                    <a:schemeClr val="tx1"/>
                  </a:solidFill>
                  <a:latin typeface="等线" panose="02010600030101010101" charset="-122"/>
                  <a:ea typeface="等线" panose="02010600030101010101" charset="-122"/>
                </a:defRPr>
              </a:lvl5pPr>
              <a:lvl6pPr marL="2514600" indent="-228600" fontAlgn="base">
                <a:spcBef>
                  <a:spcPct val="0"/>
                </a:spcBef>
                <a:spcAft>
                  <a:spcPct val="0"/>
                </a:spcAft>
                <a:defRPr>
                  <a:solidFill>
                    <a:schemeClr val="tx1"/>
                  </a:solidFill>
                  <a:latin typeface="等线" panose="02010600030101010101" charset="-122"/>
                  <a:ea typeface="等线" panose="02010600030101010101" charset="-122"/>
                </a:defRPr>
              </a:lvl6pPr>
              <a:lvl7pPr marL="2971800" indent="-228600" fontAlgn="base">
                <a:spcBef>
                  <a:spcPct val="0"/>
                </a:spcBef>
                <a:spcAft>
                  <a:spcPct val="0"/>
                </a:spcAft>
                <a:defRPr>
                  <a:solidFill>
                    <a:schemeClr val="tx1"/>
                  </a:solidFill>
                  <a:latin typeface="等线" panose="02010600030101010101" charset="-122"/>
                  <a:ea typeface="等线" panose="02010600030101010101" charset="-122"/>
                </a:defRPr>
              </a:lvl7pPr>
              <a:lvl8pPr marL="3429000" indent="-228600" fontAlgn="base">
                <a:spcBef>
                  <a:spcPct val="0"/>
                </a:spcBef>
                <a:spcAft>
                  <a:spcPct val="0"/>
                </a:spcAft>
                <a:defRPr>
                  <a:solidFill>
                    <a:schemeClr val="tx1"/>
                  </a:solidFill>
                  <a:latin typeface="等线" panose="02010600030101010101" charset="-122"/>
                  <a:ea typeface="等线" panose="02010600030101010101" charset="-122"/>
                </a:defRPr>
              </a:lvl8pPr>
              <a:lvl9pPr marL="3886200" indent="-228600" fontAlgn="base">
                <a:spcBef>
                  <a:spcPct val="0"/>
                </a:spcBef>
                <a:spcAft>
                  <a:spcPct val="0"/>
                </a:spcAft>
                <a:defRPr>
                  <a:solidFill>
                    <a:schemeClr val="tx1"/>
                  </a:solidFill>
                  <a:latin typeface="等线" panose="02010600030101010101" charset="-122"/>
                  <a:ea typeface="等线" panose="02010600030101010101" charset="-122"/>
                </a:defRPr>
              </a:lvl9pPr>
            </a:lstStyle>
            <a:p>
              <a:pPr eaLnBrk="1" hangingPunct="1"/>
              <a:r>
                <a:rPr lang="en-US" altLang="zh-CN" sz="2400" b="1" dirty="0">
                  <a:latin typeface="华文楷体" panose="02010600040101010101" pitchFamily="2" charset="-122"/>
                  <a:ea typeface="华文楷体" panose="02010600040101010101" pitchFamily="2" charset="-122"/>
                </a:rPr>
                <a:t>4</a:t>
              </a:r>
              <a:r>
                <a:rPr lang="zh-CN" altLang="en-US" sz="2400" b="1" dirty="0">
                  <a:latin typeface="华文楷体" panose="02010600040101010101" pitchFamily="2" charset="-122"/>
                  <a:ea typeface="华文楷体" panose="02010600040101010101" pitchFamily="2" charset="-122"/>
                </a:rPr>
                <a:t>、药品创新性</a:t>
              </a:r>
              <a:endParaRPr lang="zh-CN" altLang="en-US" sz="2400" b="1" dirty="0">
                <a:latin typeface="华文楷体" panose="02010600040101010101" pitchFamily="2" charset="-122"/>
                <a:ea typeface="华文楷体" panose="02010600040101010101" pitchFamily="2" charset="-122"/>
              </a:endParaRPr>
            </a:p>
          </p:txBody>
        </p:sp>
      </p:grpSp>
      <p:sp>
        <p:nvSpPr>
          <p:cNvPr id="33" name="文本框 4"/>
          <p:cNvSpPr txBox="1">
            <a:spLocks noChangeArrowheads="1"/>
          </p:cNvSpPr>
          <p:nvPr/>
        </p:nvSpPr>
        <p:spPr bwMode="auto">
          <a:xfrm>
            <a:off x="4052579" y="4286752"/>
            <a:ext cx="217559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等线" panose="02010600030101010101" charset="-122"/>
                <a:ea typeface="等线" panose="02010600030101010101" charset="-122"/>
              </a:defRPr>
            </a:lvl1pPr>
            <a:lvl2pPr marL="742950" indent="-285750">
              <a:defRPr>
                <a:solidFill>
                  <a:schemeClr val="tx1"/>
                </a:solidFill>
                <a:latin typeface="等线" panose="02010600030101010101" charset="-122"/>
                <a:ea typeface="等线" panose="02010600030101010101" charset="-122"/>
              </a:defRPr>
            </a:lvl2pPr>
            <a:lvl3pPr marL="1143000" indent="-228600">
              <a:defRPr>
                <a:solidFill>
                  <a:schemeClr val="tx1"/>
                </a:solidFill>
                <a:latin typeface="等线" panose="02010600030101010101" charset="-122"/>
                <a:ea typeface="等线" panose="02010600030101010101" charset="-122"/>
              </a:defRPr>
            </a:lvl3pPr>
            <a:lvl4pPr marL="1600200" indent="-228600">
              <a:defRPr>
                <a:solidFill>
                  <a:schemeClr val="tx1"/>
                </a:solidFill>
                <a:latin typeface="等线" panose="02010600030101010101" charset="-122"/>
                <a:ea typeface="等线" panose="02010600030101010101" charset="-122"/>
              </a:defRPr>
            </a:lvl4pPr>
            <a:lvl5pPr marL="2057400" indent="-228600">
              <a:defRPr>
                <a:solidFill>
                  <a:schemeClr val="tx1"/>
                </a:solidFill>
                <a:latin typeface="等线" panose="02010600030101010101" charset="-122"/>
                <a:ea typeface="等线" panose="02010600030101010101" charset="-122"/>
              </a:defRPr>
            </a:lvl5pPr>
            <a:lvl6pPr marL="2514600" indent="-228600" fontAlgn="base">
              <a:spcBef>
                <a:spcPct val="0"/>
              </a:spcBef>
              <a:spcAft>
                <a:spcPct val="0"/>
              </a:spcAft>
              <a:defRPr>
                <a:solidFill>
                  <a:schemeClr val="tx1"/>
                </a:solidFill>
                <a:latin typeface="等线" panose="02010600030101010101" charset="-122"/>
                <a:ea typeface="等线" panose="02010600030101010101" charset="-122"/>
              </a:defRPr>
            </a:lvl6pPr>
            <a:lvl7pPr marL="2971800" indent="-228600" fontAlgn="base">
              <a:spcBef>
                <a:spcPct val="0"/>
              </a:spcBef>
              <a:spcAft>
                <a:spcPct val="0"/>
              </a:spcAft>
              <a:defRPr>
                <a:solidFill>
                  <a:schemeClr val="tx1"/>
                </a:solidFill>
                <a:latin typeface="等线" panose="02010600030101010101" charset="-122"/>
                <a:ea typeface="等线" panose="02010600030101010101" charset="-122"/>
              </a:defRPr>
            </a:lvl7pPr>
            <a:lvl8pPr marL="3429000" indent="-228600" fontAlgn="base">
              <a:spcBef>
                <a:spcPct val="0"/>
              </a:spcBef>
              <a:spcAft>
                <a:spcPct val="0"/>
              </a:spcAft>
              <a:defRPr>
                <a:solidFill>
                  <a:schemeClr val="tx1"/>
                </a:solidFill>
                <a:latin typeface="等线" panose="02010600030101010101" charset="-122"/>
                <a:ea typeface="等线" panose="02010600030101010101" charset="-122"/>
              </a:defRPr>
            </a:lvl8pPr>
            <a:lvl9pPr marL="3886200" indent="-228600" fontAlgn="base">
              <a:spcBef>
                <a:spcPct val="0"/>
              </a:spcBef>
              <a:spcAft>
                <a:spcPct val="0"/>
              </a:spcAft>
              <a:defRPr>
                <a:solidFill>
                  <a:schemeClr val="tx1"/>
                </a:solidFill>
                <a:latin typeface="等线" panose="02010600030101010101" charset="-122"/>
                <a:ea typeface="等线" panose="02010600030101010101" charset="-122"/>
              </a:defRPr>
            </a:lvl9pPr>
          </a:lstStyle>
          <a:p>
            <a:pPr eaLnBrk="1" hangingPunct="1"/>
            <a:r>
              <a:rPr lang="en-US" altLang="zh-CN" sz="2400" b="1" dirty="0">
                <a:latin typeface="华文楷体" panose="02010600040101010101" pitchFamily="2" charset="-122"/>
                <a:ea typeface="华文楷体" panose="02010600040101010101" pitchFamily="2" charset="-122"/>
              </a:rPr>
              <a:t>5</a:t>
            </a:r>
            <a:r>
              <a:rPr lang="zh-CN" altLang="en-US" sz="2400" b="1" dirty="0">
                <a:latin typeface="华文楷体" panose="02010600040101010101" pitchFamily="2" charset="-122"/>
                <a:ea typeface="华文楷体" panose="02010600040101010101" pitchFamily="2" charset="-122"/>
              </a:rPr>
              <a:t>、药品公平性</a:t>
            </a:r>
            <a:endParaRPr lang="zh-CN" altLang="en-US" sz="2400" b="1" dirty="0">
              <a:latin typeface="华文楷体" panose="02010600040101010101" pitchFamily="2" charset="-122"/>
              <a:ea typeface="华文楷体" panose="02010600040101010101" pitchFamily="2" charset="-122"/>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p:cNvSpPr>
            <a:spLocks noGrp="1"/>
          </p:cNvSpPr>
          <p:nvPr>
            <p:ph type="body" sz="quarter" idx="13"/>
          </p:nvPr>
        </p:nvSpPr>
        <p:spPr>
          <a:xfrm>
            <a:off x="1379538" y="352425"/>
            <a:ext cx="8939212" cy="433388"/>
          </a:xfrm>
        </p:spPr>
        <p:txBody>
          <a:bodyPr rtlCol="0">
            <a:normAutofit fontScale="90000" lnSpcReduction="10000"/>
          </a:bodyPr>
          <a:lstStyle/>
          <a:p>
            <a:pPr fontAlgn="auto">
              <a:spcAft>
                <a:spcPts val="0"/>
              </a:spcAft>
              <a:buFont typeface="Arial" panose="020B0604020202020204" pitchFamily="34" charset="0"/>
              <a:buNone/>
              <a:defRPr/>
            </a:pPr>
            <a:r>
              <a:rPr lang="en-US" altLang="zh-CN" dirty="0">
                <a:latin typeface="+mn-lt"/>
                <a:ea typeface="+mn-ea"/>
                <a:cs typeface="+mn-ea"/>
                <a:sym typeface="+mn-lt"/>
              </a:rPr>
              <a:t>1</a:t>
            </a:r>
            <a:r>
              <a:rPr lang="zh-CN" altLang="en-US" dirty="0">
                <a:latin typeface="+mn-lt"/>
                <a:ea typeface="+mn-ea"/>
                <a:cs typeface="+mn-ea"/>
                <a:sym typeface="+mn-lt"/>
              </a:rPr>
              <a:t>、药品基本信息</a:t>
            </a:r>
            <a:endParaRPr lang="zh-CN" altLang="en-US" dirty="0">
              <a:latin typeface="+mn-lt"/>
              <a:ea typeface="+mn-ea"/>
              <a:cs typeface="+mn-ea"/>
              <a:sym typeface="+mn-lt"/>
            </a:endParaRPr>
          </a:p>
        </p:txBody>
      </p:sp>
      <p:pic>
        <p:nvPicPr>
          <p:cNvPr id="8" name="图片 7"/>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379709" y="1563388"/>
            <a:ext cx="4222951" cy="3185050"/>
          </a:xfrm>
          <a:prstGeom prst="rect">
            <a:avLst/>
          </a:prstGeom>
        </p:spPr>
      </p:pic>
      <p:sp>
        <p:nvSpPr>
          <p:cNvPr id="3" name="文本框 2"/>
          <p:cNvSpPr txBox="1"/>
          <p:nvPr/>
        </p:nvSpPr>
        <p:spPr>
          <a:xfrm>
            <a:off x="6506845" y="1625600"/>
            <a:ext cx="4297680" cy="368300"/>
          </a:xfrm>
          <a:prstGeom prst="rect">
            <a:avLst/>
          </a:prstGeom>
          <a:noFill/>
        </p:spPr>
        <p:txBody>
          <a:bodyPr wrap="none" rtlCol="0">
            <a:spAutoFit/>
          </a:bodyPr>
          <a:lstStyle/>
          <a:p>
            <a:pPr algn="l"/>
            <a:r>
              <a:rPr lang="zh-CN" altLang="en-US"/>
              <a:t>通用名：抗乙型肝炎胎盘转移因子注射液</a:t>
            </a:r>
            <a:endParaRPr lang="zh-CN" altLang="en-US"/>
          </a:p>
        </p:txBody>
      </p:sp>
      <p:sp>
        <p:nvSpPr>
          <p:cNvPr id="4" name="文本框 3"/>
          <p:cNvSpPr txBox="1"/>
          <p:nvPr/>
        </p:nvSpPr>
        <p:spPr>
          <a:xfrm>
            <a:off x="6506845" y="2058035"/>
            <a:ext cx="3008630" cy="368300"/>
          </a:xfrm>
          <a:prstGeom prst="rect">
            <a:avLst/>
          </a:prstGeom>
          <a:noFill/>
        </p:spPr>
        <p:txBody>
          <a:bodyPr wrap="none" rtlCol="0">
            <a:spAutoFit/>
          </a:bodyPr>
          <a:lstStyle/>
          <a:p>
            <a:pPr algn="l"/>
            <a:r>
              <a:rPr lang="zh-CN" altLang="en-US"/>
              <a:t>注册规格：</a:t>
            </a:r>
            <a:r>
              <a:rPr lang="en-US" altLang="zh-CN"/>
              <a:t>1mg/ml</a:t>
            </a:r>
            <a:r>
              <a:rPr lang="zh-CN" altLang="en-US"/>
              <a:t>，</a:t>
            </a:r>
            <a:r>
              <a:rPr lang="en-US" altLang="zh-CN"/>
              <a:t>2ml/</a:t>
            </a:r>
            <a:r>
              <a:rPr lang="zh-CN" altLang="en-US"/>
              <a:t>支</a:t>
            </a:r>
            <a:endParaRPr lang="zh-CN" altLang="en-US"/>
          </a:p>
        </p:txBody>
      </p:sp>
      <p:sp>
        <p:nvSpPr>
          <p:cNvPr id="5" name="文本框 4"/>
          <p:cNvSpPr txBox="1"/>
          <p:nvPr/>
        </p:nvSpPr>
        <p:spPr>
          <a:xfrm>
            <a:off x="6506845" y="2490470"/>
            <a:ext cx="3757930" cy="368300"/>
          </a:xfrm>
          <a:prstGeom prst="rect">
            <a:avLst/>
          </a:prstGeom>
          <a:noFill/>
        </p:spPr>
        <p:txBody>
          <a:bodyPr wrap="none" rtlCol="0">
            <a:spAutoFit/>
          </a:bodyPr>
          <a:lstStyle/>
          <a:p>
            <a:pPr algn="l"/>
            <a:r>
              <a:rPr lang="zh-CN" altLang="en-US"/>
              <a:t>中国大陆首次上市时间：</a:t>
            </a:r>
            <a:r>
              <a:rPr lang="en-US" altLang="zh-CN"/>
              <a:t>1999</a:t>
            </a:r>
            <a:r>
              <a:rPr lang="zh-CN" altLang="en-US"/>
              <a:t>年</a:t>
            </a:r>
            <a:r>
              <a:rPr lang="en-US" altLang="zh-CN"/>
              <a:t>2</a:t>
            </a:r>
            <a:r>
              <a:rPr lang="zh-CN" altLang="en-US"/>
              <a:t>月</a:t>
            </a:r>
            <a:endParaRPr lang="zh-CN" altLang="en-US"/>
          </a:p>
        </p:txBody>
      </p:sp>
      <p:sp>
        <p:nvSpPr>
          <p:cNvPr id="7" name="文本框 6"/>
          <p:cNvSpPr txBox="1"/>
          <p:nvPr/>
        </p:nvSpPr>
        <p:spPr>
          <a:xfrm>
            <a:off x="6506845" y="2922905"/>
            <a:ext cx="4754880" cy="368300"/>
          </a:xfrm>
          <a:prstGeom prst="rect">
            <a:avLst/>
          </a:prstGeom>
          <a:noFill/>
        </p:spPr>
        <p:txBody>
          <a:bodyPr wrap="none" rtlCol="0">
            <a:spAutoFit/>
          </a:bodyPr>
          <a:lstStyle/>
          <a:p>
            <a:pPr algn="l"/>
            <a:r>
              <a:rPr lang="zh-CN" altLang="en-US"/>
              <a:t>目前中国大陆相同通用名药品上市情况：暂无</a:t>
            </a:r>
            <a:endParaRPr lang="zh-CN" altLang="en-US"/>
          </a:p>
        </p:txBody>
      </p:sp>
      <p:sp>
        <p:nvSpPr>
          <p:cNvPr id="9" name="文本框 8"/>
          <p:cNvSpPr txBox="1"/>
          <p:nvPr/>
        </p:nvSpPr>
        <p:spPr>
          <a:xfrm>
            <a:off x="6506845" y="3355340"/>
            <a:ext cx="4987290" cy="368300"/>
          </a:xfrm>
          <a:prstGeom prst="rect">
            <a:avLst/>
          </a:prstGeom>
          <a:noFill/>
        </p:spPr>
        <p:txBody>
          <a:bodyPr wrap="none" rtlCol="0">
            <a:spAutoFit/>
          </a:bodyPr>
          <a:lstStyle/>
          <a:p>
            <a:pPr algn="l"/>
            <a:r>
              <a:rPr lang="zh-CN" altLang="en-US"/>
              <a:t>全球首个上市国家</a:t>
            </a:r>
            <a:r>
              <a:rPr lang="en-US" altLang="zh-CN"/>
              <a:t>/</a:t>
            </a:r>
            <a:r>
              <a:rPr lang="zh-CN" altLang="en-US"/>
              <a:t>地区及上市时间：</a:t>
            </a:r>
            <a:r>
              <a:rPr lang="en-US" altLang="zh-CN">
                <a:sym typeface="+mn-ea"/>
              </a:rPr>
              <a:t>1999</a:t>
            </a:r>
            <a:r>
              <a:rPr lang="zh-CN" altLang="en-US">
                <a:sym typeface="+mn-ea"/>
              </a:rPr>
              <a:t>年</a:t>
            </a:r>
            <a:r>
              <a:rPr lang="en-US" altLang="zh-CN">
                <a:sym typeface="+mn-ea"/>
              </a:rPr>
              <a:t>2</a:t>
            </a:r>
            <a:r>
              <a:rPr lang="zh-CN" altLang="en-US">
                <a:sym typeface="+mn-ea"/>
              </a:rPr>
              <a:t>月</a:t>
            </a:r>
            <a:endParaRPr lang="zh-CN" altLang="en-US"/>
          </a:p>
        </p:txBody>
      </p:sp>
      <p:sp>
        <p:nvSpPr>
          <p:cNvPr id="10" name="文本框 9"/>
          <p:cNvSpPr txBox="1"/>
          <p:nvPr/>
        </p:nvSpPr>
        <p:spPr>
          <a:xfrm>
            <a:off x="6506845" y="3787775"/>
            <a:ext cx="1987550" cy="368300"/>
          </a:xfrm>
          <a:prstGeom prst="rect">
            <a:avLst/>
          </a:prstGeom>
          <a:noFill/>
        </p:spPr>
        <p:txBody>
          <a:bodyPr wrap="none" rtlCol="0">
            <a:spAutoFit/>
          </a:bodyPr>
          <a:lstStyle/>
          <a:p>
            <a:pPr algn="l"/>
            <a:r>
              <a:rPr lang="zh-CN" altLang="en-US"/>
              <a:t>是否</a:t>
            </a:r>
            <a:r>
              <a:rPr lang="en-US" altLang="zh-CN"/>
              <a:t>OTC</a:t>
            </a:r>
            <a:r>
              <a:rPr lang="zh-CN" altLang="en-US"/>
              <a:t>药品：否</a:t>
            </a:r>
            <a:endParaRPr lang="zh-CN" altLang="en-US"/>
          </a:p>
        </p:txBody>
      </p:sp>
      <p:sp>
        <p:nvSpPr>
          <p:cNvPr id="11" name="文本框 10"/>
          <p:cNvSpPr txBox="1"/>
          <p:nvPr/>
        </p:nvSpPr>
        <p:spPr>
          <a:xfrm>
            <a:off x="6506845" y="4220210"/>
            <a:ext cx="5247640" cy="645160"/>
          </a:xfrm>
          <a:prstGeom prst="rect">
            <a:avLst/>
          </a:prstGeom>
          <a:noFill/>
        </p:spPr>
        <p:txBody>
          <a:bodyPr wrap="square" rtlCol="0">
            <a:spAutoFit/>
          </a:bodyPr>
          <a:lstStyle/>
          <a:p>
            <a:pPr algn="l"/>
            <a:r>
              <a:rPr lang="zh-CN" altLang="en-US">
                <a:sym typeface="+mn-ea"/>
              </a:rPr>
              <a:t>参照药品建议：</a:t>
            </a:r>
            <a:endParaRPr lang="zh-CN" altLang="en-US"/>
          </a:p>
          <a:p>
            <a:pPr algn="l">
              <a:buClrTx/>
              <a:buSzTx/>
              <a:buNone/>
            </a:pPr>
            <a:r>
              <a:rPr lang="zh-CN" altLang="en-US">
                <a:sym typeface="+mn-ea"/>
              </a:rPr>
              <a:t>       聚乙二醇干扰素α-2b注射剂（派格宾）</a:t>
            </a:r>
            <a:endParaRPr lang="zh-CN"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p:cNvSpPr>
            <a:spLocks noGrp="1"/>
          </p:cNvSpPr>
          <p:nvPr>
            <p:ph type="body" sz="quarter" idx="13"/>
          </p:nvPr>
        </p:nvSpPr>
        <p:spPr>
          <a:xfrm>
            <a:off x="1379538" y="352425"/>
            <a:ext cx="8939212" cy="433388"/>
          </a:xfrm>
        </p:spPr>
        <p:txBody>
          <a:bodyPr rtlCol="0">
            <a:normAutofit fontScale="90000" lnSpcReduction="10000"/>
          </a:bodyPr>
          <a:lstStyle/>
          <a:p>
            <a:pPr fontAlgn="auto">
              <a:spcAft>
                <a:spcPts val="0"/>
              </a:spcAft>
              <a:buFont typeface="Arial" panose="020B0604020202020204" pitchFamily="34" charset="0"/>
              <a:buNone/>
              <a:defRPr/>
            </a:pPr>
            <a:r>
              <a:rPr lang="en-US" dirty="0">
                <a:latin typeface="+mn-lt"/>
                <a:ea typeface="+mn-ea"/>
                <a:cs typeface="+mn-ea"/>
                <a:sym typeface="+mn-lt"/>
              </a:rPr>
              <a:t>1</a:t>
            </a:r>
            <a:r>
              <a:rPr lang="zh-CN" altLang="en-US" dirty="0">
                <a:latin typeface="+mn-lt"/>
                <a:ea typeface="+mn-ea"/>
                <a:cs typeface="+mn-ea"/>
                <a:sym typeface="+mn-lt"/>
              </a:rPr>
              <a:t>、药品基本信息</a:t>
            </a:r>
            <a:endParaRPr lang="zh-CN" altLang="en-US" dirty="0">
              <a:latin typeface="+mn-lt"/>
              <a:ea typeface="+mn-ea"/>
              <a:cs typeface="+mn-ea"/>
              <a:sym typeface="+mn-lt"/>
            </a:endParaRPr>
          </a:p>
        </p:txBody>
      </p:sp>
      <p:sp>
        <p:nvSpPr>
          <p:cNvPr id="6" name="文本框 5"/>
          <p:cNvSpPr txBox="1"/>
          <p:nvPr/>
        </p:nvSpPr>
        <p:spPr>
          <a:xfrm>
            <a:off x="1097871" y="998967"/>
            <a:ext cx="9996257" cy="1753235"/>
          </a:xfrm>
          <a:prstGeom prst="rect">
            <a:avLst/>
          </a:prstGeom>
          <a:noFill/>
        </p:spPr>
        <p:txBody>
          <a:bodyPr wrap="square" rtlCol="0">
            <a:spAutoFit/>
          </a:bodyPr>
          <a:lstStyle/>
          <a:p>
            <a:pPr algn="just">
              <a:lnSpc>
                <a:spcPct val="150000"/>
              </a:lnSpc>
            </a:pPr>
            <a:r>
              <a:rPr lang="zh-CN" altLang="en-US" dirty="0">
                <a:latin typeface="华文楷体" panose="02010600040101010101" pitchFamily="2" charset="-122"/>
                <a:ea typeface="华文楷体" panose="02010600040101010101" pitchFamily="2" charset="-122"/>
              </a:rPr>
              <a:t>【适应症】</a:t>
            </a:r>
            <a:endParaRPr lang="zh-CN" altLang="en-US" dirty="0">
              <a:latin typeface="华文楷体" panose="02010600040101010101" pitchFamily="2" charset="-122"/>
              <a:ea typeface="华文楷体" panose="02010600040101010101" pitchFamily="2" charset="-122"/>
            </a:endParaRPr>
          </a:p>
          <a:p>
            <a:pPr algn="just">
              <a:lnSpc>
                <a:spcPct val="150000"/>
              </a:lnSpc>
            </a:pPr>
            <a:r>
              <a:rPr lang="en-US" altLang="zh-CN" dirty="0">
                <a:latin typeface="华文楷体" panose="02010600040101010101" pitchFamily="2" charset="-122"/>
                <a:ea typeface="华文楷体" panose="02010600040101010101" pitchFamily="2" charset="-122"/>
              </a:rPr>
              <a:t>       </a:t>
            </a:r>
            <a:r>
              <a:rPr lang="zh-CN" altLang="en-US" dirty="0">
                <a:latin typeface="华文楷体" panose="02010600040101010101" pitchFamily="2" charset="-122"/>
                <a:ea typeface="华文楷体" panose="02010600040101010101" pitchFamily="2" charset="-122"/>
              </a:rPr>
              <a:t>该产品是以乙型肝炎表面抗原抗体（HBsAb）阳性的医疗废弃物人体胎盘为原料，采用非最终灭菌的低温提取工艺而制得的特异性治疗转移因子。本品适用于HBeAg和HBV—DNA阳性的慢性乙型肝炎患者。</a:t>
            </a:r>
            <a:endParaRPr lang="zh-CN" altLang="en-US" dirty="0">
              <a:latin typeface="华文楷体" panose="02010600040101010101" pitchFamily="2" charset="-122"/>
              <a:ea typeface="华文楷体" panose="02010600040101010101" pitchFamily="2" charset="-122"/>
            </a:endParaRPr>
          </a:p>
        </p:txBody>
      </p:sp>
      <p:sp>
        <p:nvSpPr>
          <p:cNvPr id="3" name="文本框 2"/>
          <p:cNvSpPr txBox="1"/>
          <p:nvPr/>
        </p:nvSpPr>
        <p:spPr>
          <a:xfrm>
            <a:off x="1097871" y="2662032"/>
            <a:ext cx="9996257" cy="1753235"/>
          </a:xfrm>
          <a:prstGeom prst="rect">
            <a:avLst/>
          </a:prstGeom>
          <a:noFill/>
        </p:spPr>
        <p:txBody>
          <a:bodyPr wrap="square" rtlCol="0">
            <a:spAutoFit/>
          </a:bodyPr>
          <a:lstStyle/>
          <a:p>
            <a:pPr algn="just">
              <a:lnSpc>
                <a:spcPct val="150000"/>
              </a:lnSpc>
            </a:pPr>
            <a:r>
              <a:rPr lang="zh-CN" altLang="en-US" dirty="0">
                <a:latin typeface="华文楷体" panose="02010600040101010101" pitchFamily="2" charset="-122"/>
                <a:ea typeface="华文楷体" panose="02010600040101010101" pitchFamily="2" charset="-122"/>
              </a:rPr>
              <a:t>【疾病基本情况】</a:t>
            </a:r>
            <a:endParaRPr lang="zh-CN" altLang="en-US" dirty="0">
              <a:latin typeface="华文楷体" panose="02010600040101010101" pitchFamily="2" charset="-122"/>
              <a:ea typeface="华文楷体" panose="02010600040101010101" pitchFamily="2" charset="-122"/>
            </a:endParaRPr>
          </a:p>
          <a:p>
            <a:pPr algn="just">
              <a:lnSpc>
                <a:spcPct val="150000"/>
              </a:lnSpc>
            </a:pPr>
            <a:r>
              <a:rPr lang="en-US" altLang="zh-CN" dirty="0">
                <a:latin typeface="华文楷体" panose="02010600040101010101" pitchFamily="2" charset="-122"/>
                <a:ea typeface="华文楷体" panose="02010600040101010101" pitchFamily="2" charset="-122"/>
              </a:rPr>
              <a:t>       </a:t>
            </a:r>
            <a:r>
              <a:rPr lang="zh-CN" altLang="en-US" dirty="0">
                <a:latin typeface="华文楷体" panose="02010600040101010101" pitchFamily="2" charset="-122"/>
                <a:ea typeface="华文楷体" panose="02010600040101010101" pitchFamily="2" charset="-122"/>
              </a:rPr>
              <a:t>全球乙肝病毒感染者在20亿人左右，中国乙肝病毒感染者约7000万至8000万人左右，其中急需治疗的患者在2000万至3000万人左右。慢性乙肝发展为肝硬化的概率为10-20% ，发展为肝癌的概率为1-4% 。</a:t>
            </a:r>
            <a:endParaRPr lang="zh-CN" altLang="en-US" dirty="0">
              <a:latin typeface="华文楷体" panose="02010600040101010101" pitchFamily="2" charset="-122"/>
              <a:ea typeface="华文楷体" panose="02010600040101010101" pitchFamily="2" charset="-122"/>
            </a:endParaRPr>
          </a:p>
        </p:txBody>
      </p:sp>
      <p:sp>
        <p:nvSpPr>
          <p:cNvPr id="5" name="文本框 4"/>
          <p:cNvSpPr txBox="1"/>
          <p:nvPr/>
        </p:nvSpPr>
        <p:spPr>
          <a:xfrm>
            <a:off x="1097871" y="4299062"/>
            <a:ext cx="9996257" cy="1753235"/>
          </a:xfrm>
          <a:prstGeom prst="rect">
            <a:avLst/>
          </a:prstGeom>
          <a:noFill/>
        </p:spPr>
        <p:txBody>
          <a:bodyPr wrap="square" rtlCol="0">
            <a:spAutoFit/>
          </a:bodyPr>
          <a:lstStyle/>
          <a:p>
            <a:pPr algn="just">
              <a:lnSpc>
                <a:spcPct val="150000"/>
              </a:lnSpc>
            </a:pPr>
            <a:r>
              <a:rPr lang="zh-CN" altLang="en-US" dirty="0">
                <a:latin typeface="华文楷体" panose="02010600040101010101" pitchFamily="2" charset="-122"/>
                <a:ea typeface="华文楷体" panose="02010600040101010101" pitchFamily="2" charset="-122"/>
              </a:rPr>
              <a:t>【用法用量】</a:t>
            </a:r>
            <a:endParaRPr lang="zh-CN" altLang="en-US" dirty="0">
              <a:latin typeface="华文楷体" panose="02010600040101010101" pitchFamily="2" charset="-122"/>
              <a:ea typeface="华文楷体" panose="02010600040101010101" pitchFamily="2" charset="-122"/>
            </a:endParaRPr>
          </a:p>
          <a:p>
            <a:pPr algn="just">
              <a:lnSpc>
                <a:spcPct val="150000"/>
              </a:lnSpc>
            </a:pPr>
            <a:r>
              <a:rPr lang="en-US" altLang="zh-CN" dirty="0">
                <a:latin typeface="华文楷体" panose="02010600040101010101" pitchFamily="2" charset="-122"/>
                <a:ea typeface="华文楷体" panose="02010600040101010101" pitchFamily="2" charset="-122"/>
              </a:rPr>
              <a:t>       </a:t>
            </a:r>
            <a:r>
              <a:rPr lang="zh-CN" altLang="en-US" dirty="0">
                <a:latin typeface="华文楷体" panose="02010600040101010101" pitchFamily="2" charset="-122"/>
                <a:ea typeface="华文楷体" panose="02010600040101010101" pitchFamily="2" charset="-122"/>
              </a:rPr>
              <a:t>本品</a:t>
            </a:r>
            <a:r>
              <a:rPr lang="en-US" altLang="zh-CN" dirty="0">
                <a:latin typeface="华文楷体" panose="02010600040101010101" pitchFamily="2" charset="-122"/>
                <a:ea typeface="华文楷体" panose="02010600040101010101" pitchFamily="2" charset="-122"/>
              </a:rPr>
              <a:t>规格为2ml/支</a:t>
            </a:r>
            <a:r>
              <a:rPr lang="zh-CN" altLang="en-US" dirty="0">
                <a:latin typeface="华文楷体" panose="02010600040101010101" pitchFamily="2" charset="-122"/>
                <a:ea typeface="华文楷体" panose="02010600040101010101" pitchFamily="2" charset="-122"/>
              </a:rPr>
              <a:t>，</a:t>
            </a:r>
            <a:r>
              <a:rPr lang="zh-CN" altLang="en-US" dirty="0">
                <a:latin typeface="华文楷体" panose="02010600040101010101" pitchFamily="2" charset="-122"/>
                <a:ea typeface="华文楷体" panose="02010600040101010101" pitchFamily="2" charset="-122"/>
                <a:sym typeface="+mn-ea"/>
              </a:rPr>
              <a:t>采用</a:t>
            </a:r>
            <a:r>
              <a:rPr lang="en-US" altLang="zh-CN" dirty="0">
                <a:latin typeface="华文楷体" panose="02010600040101010101" pitchFamily="2" charset="-122"/>
                <a:ea typeface="华文楷体" panose="02010600040101010101" pitchFamily="2" charset="-122"/>
                <a:sym typeface="+mn-ea"/>
              </a:rPr>
              <a:t>肌内注射</a:t>
            </a:r>
            <a:r>
              <a:rPr lang="en-US" altLang="zh-CN" dirty="0">
                <a:latin typeface="华文楷体" panose="02010600040101010101" pitchFamily="2" charset="-122"/>
                <a:ea typeface="华文楷体" panose="02010600040101010101" pitchFamily="2" charset="-122"/>
              </a:rPr>
              <a:t>，第一个月</a:t>
            </a:r>
            <a:r>
              <a:rPr lang="zh-CN" altLang="en-US" dirty="0">
                <a:latin typeface="华文楷体" panose="02010600040101010101" pitchFamily="2" charset="-122"/>
                <a:ea typeface="华文楷体" panose="02010600040101010101" pitchFamily="2" charset="-122"/>
              </a:rPr>
              <a:t>每天</a:t>
            </a:r>
            <a:r>
              <a:rPr lang="en-US" altLang="zh-CN" dirty="0">
                <a:latin typeface="华文楷体" panose="02010600040101010101" pitchFamily="2" charset="-122"/>
                <a:ea typeface="华文楷体" panose="02010600040101010101" pitchFamily="2" charset="-122"/>
              </a:rPr>
              <a:t>注射剂量为4ml</a:t>
            </a:r>
            <a:r>
              <a:rPr lang="zh-CN" altLang="en-US" dirty="0">
                <a:latin typeface="华文楷体" panose="02010600040101010101" pitchFamily="2" charset="-122"/>
                <a:ea typeface="华文楷体" panose="02010600040101010101" pitchFamily="2" charset="-122"/>
              </a:rPr>
              <a:t>；</a:t>
            </a:r>
            <a:r>
              <a:rPr lang="en-US" altLang="zh-CN" dirty="0">
                <a:latin typeface="华文楷体" panose="02010600040101010101" pitchFamily="2" charset="-122"/>
                <a:ea typeface="华文楷体" panose="02010600040101010101" pitchFamily="2" charset="-122"/>
              </a:rPr>
              <a:t>一个月后根据症状缓解的程度，可改变为隔日注射一次，每次</a:t>
            </a:r>
            <a:r>
              <a:rPr lang="zh-CN" altLang="en-US" dirty="0">
                <a:latin typeface="华文楷体" panose="02010600040101010101" pitchFamily="2" charset="-122"/>
                <a:ea typeface="华文楷体" panose="02010600040101010101" pitchFamily="2" charset="-122"/>
              </a:rPr>
              <a:t>注射</a:t>
            </a:r>
            <a:r>
              <a:rPr lang="en-US" altLang="zh-CN" dirty="0">
                <a:latin typeface="华文楷体" panose="02010600040101010101" pitchFamily="2" charset="-122"/>
                <a:ea typeface="华文楷体" panose="02010600040101010101" pitchFamily="2" charset="-122"/>
              </a:rPr>
              <a:t>4ml，一个疗程为90天</a:t>
            </a:r>
            <a:r>
              <a:rPr lang="zh-CN" altLang="en-US" dirty="0">
                <a:latin typeface="华文楷体" panose="02010600040101010101" pitchFamily="2" charset="-122"/>
                <a:ea typeface="华文楷体" panose="02010600040101010101" pitchFamily="2" charset="-122"/>
              </a:rPr>
              <a:t>。</a:t>
            </a:r>
            <a:endParaRPr lang="zh-CN" altLang="en-US" dirty="0">
              <a:latin typeface="华文楷体" panose="02010600040101010101" pitchFamily="2" charset="-122"/>
              <a:ea typeface="华文楷体" panose="02010600040101010101" pitchFamily="2" charset="-122"/>
            </a:endParaRPr>
          </a:p>
          <a:p>
            <a:pPr algn="just">
              <a:lnSpc>
                <a:spcPct val="150000"/>
              </a:lnSpc>
            </a:pPr>
            <a:endParaRPr lang="zh-CN" altLang="en-US" dirty="0">
              <a:latin typeface="华文楷体" panose="02010600040101010101" pitchFamily="2" charset="-122"/>
              <a:ea typeface="华文楷体" panose="02010600040101010101" pitchFamily="2" charset="-122"/>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p:cNvSpPr>
            <a:spLocks noGrp="1"/>
          </p:cNvSpPr>
          <p:nvPr>
            <p:ph type="body" sz="quarter" idx="13"/>
          </p:nvPr>
        </p:nvSpPr>
        <p:spPr>
          <a:xfrm>
            <a:off x="1379538" y="352425"/>
            <a:ext cx="8939212" cy="433388"/>
          </a:xfrm>
        </p:spPr>
        <p:txBody>
          <a:bodyPr rtlCol="0">
            <a:normAutofit fontScale="82500"/>
          </a:bodyPr>
          <a:lstStyle/>
          <a:p>
            <a:pPr fontAlgn="auto">
              <a:spcAft>
                <a:spcPts val="0"/>
              </a:spcAft>
              <a:buFont typeface="Arial" panose="020B0604020202020204" pitchFamily="34" charset="0"/>
              <a:buNone/>
              <a:defRPr/>
            </a:pPr>
            <a:r>
              <a:rPr lang="en-US" dirty="0">
                <a:latin typeface="+mn-lt"/>
                <a:ea typeface="+mn-ea"/>
                <a:cs typeface="+mn-ea"/>
                <a:sym typeface="+mn-lt"/>
              </a:rPr>
              <a:t>2</a:t>
            </a:r>
            <a:r>
              <a:rPr lang="zh-CN" altLang="en-US" dirty="0">
                <a:latin typeface="+mn-lt"/>
                <a:ea typeface="+mn-ea"/>
                <a:cs typeface="+mn-ea"/>
                <a:sym typeface="+mn-lt"/>
              </a:rPr>
              <a:t>、药品安全性</a:t>
            </a:r>
            <a:endParaRPr lang="en-US" altLang="zh-CN" dirty="0">
              <a:latin typeface="+mn-lt"/>
              <a:ea typeface="+mn-ea"/>
              <a:cs typeface="+mn-ea"/>
              <a:sym typeface="+mn-lt"/>
            </a:endParaRPr>
          </a:p>
        </p:txBody>
      </p:sp>
      <p:sp>
        <p:nvSpPr>
          <p:cNvPr id="6" name="文本框 5"/>
          <p:cNvSpPr txBox="1"/>
          <p:nvPr/>
        </p:nvSpPr>
        <p:spPr>
          <a:xfrm>
            <a:off x="1379855" y="1217930"/>
            <a:ext cx="4573905" cy="4661535"/>
          </a:xfrm>
          <a:prstGeom prst="rect">
            <a:avLst/>
          </a:prstGeom>
          <a:noFill/>
        </p:spPr>
        <p:txBody>
          <a:bodyPr wrap="square" rtlCol="0">
            <a:spAutoFit/>
          </a:bodyPr>
          <a:lstStyle/>
          <a:p>
            <a:pPr algn="just">
              <a:lnSpc>
                <a:spcPct val="150000"/>
              </a:lnSpc>
            </a:pPr>
            <a:r>
              <a:rPr lang="zh-CN" altLang="en-US" dirty="0">
                <a:latin typeface="华文楷体" panose="02010600040101010101" pitchFamily="2" charset="-122"/>
                <a:ea typeface="华文楷体" panose="02010600040101010101" pitchFamily="2" charset="-122"/>
              </a:rPr>
              <a:t>【不良反应】</a:t>
            </a:r>
            <a:endParaRPr lang="zh-CN" altLang="en-US" dirty="0">
              <a:latin typeface="华文楷体" panose="02010600040101010101" pitchFamily="2" charset="-122"/>
              <a:ea typeface="华文楷体" panose="02010600040101010101" pitchFamily="2" charset="-122"/>
            </a:endParaRPr>
          </a:p>
          <a:p>
            <a:pPr algn="just">
              <a:lnSpc>
                <a:spcPct val="150000"/>
              </a:lnSpc>
            </a:pPr>
            <a:r>
              <a:rPr lang="en-US" altLang="zh-CN" dirty="0">
                <a:latin typeface="华文楷体" panose="02010600040101010101" pitchFamily="2" charset="-122"/>
                <a:ea typeface="华文楷体" panose="02010600040101010101" pitchFamily="2" charset="-122"/>
              </a:rPr>
              <a:t>       </a:t>
            </a:r>
            <a:r>
              <a:rPr lang="zh-CN" altLang="en-US" dirty="0">
                <a:latin typeface="华文楷体" panose="02010600040101010101" pitchFamily="2" charset="-122"/>
                <a:ea typeface="华文楷体" panose="02010600040101010101" pitchFamily="2" charset="-122"/>
              </a:rPr>
              <a:t>本品在临床前研究、临床I期研究、</a:t>
            </a:r>
            <a:r>
              <a:rPr lang="zh-CN" altLang="en-US" dirty="0">
                <a:latin typeface="华文楷体" panose="02010600040101010101" pitchFamily="2" charset="-122"/>
                <a:ea typeface="华文楷体" panose="02010600040101010101" pitchFamily="2" charset="-122"/>
                <a:sym typeface="+mn-ea"/>
              </a:rPr>
              <a:t>临床</a:t>
            </a:r>
            <a:r>
              <a:rPr lang="en-US" altLang="zh-CN" dirty="0">
                <a:latin typeface="华文楷体" panose="02010600040101010101" pitchFamily="2" charset="-122"/>
                <a:ea typeface="华文楷体" panose="02010600040101010101" pitchFamily="2" charset="-122"/>
                <a:sym typeface="+mn-ea"/>
              </a:rPr>
              <a:t>II</a:t>
            </a:r>
            <a:r>
              <a:rPr lang="zh-CN" altLang="en-US" dirty="0">
                <a:latin typeface="华文楷体" panose="02010600040101010101" pitchFamily="2" charset="-122"/>
                <a:ea typeface="华文楷体" panose="02010600040101010101" pitchFamily="2" charset="-122"/>
                <a:sym typeface="+mn-ea"/>
              </a:rPr>
              <a:t>期研究、临床</a:t>
            </a:r>
            <a:r>
              <a:rPr lang="en-US" altLang="zh-CN" dirty="0">
                <a:latin typeface="华文楷体" panose="02010600040101010101" pitchFamily="2" charset="-122"/>
                <a:ea typeface="华文楷体" panose="02010600040101010101" pitchFamily="2" charset="-122"/>
                <a:sym typeface="+mn-ea"/>
              </a:rPr>
              <a:t>III</a:t>
            </a:r>
            <a:r>
              <a:rPr lang="zh-CN" altLang="en-US" dirty="0">
                <a:latin typeface="华文楷体" panose="02010600040101010101" pitchFamily="2" charset="-122"/>
                <a:ea typeface="华文楷体" panose="02010600040101010101" pitchFamily="2" charset="-122"/>
                <a:sym typeface="+mn-ea"/>
              </a:rPr>
              <a:t>期研究</a:t>
            </a:r>
            <a:r>
              <a:rPr lang="zh-CN" altLang="en-US" dirty="0">
                <a:latin typeface="华文楷体" panose="02010600040101010101" pitchFamily="2" charset="-122"/>
                <a:ea typeface="华文楷体" panose="02010600040101010101" pitchFamily="2" charset="-122"/>
              </a:rPr>
              <a:t>中，分别给予抗乙型肝炎胎盘转移因子注射液肌内注射4ml、6ml、8ml，每日分二次或一次注射，连续用药2周，除注射局部有可忍受的轻度疼痛外，未发现其它任何不良反应</a:t>
            </a:r>
            <a:r>
              <a:rPr lang="zh-CN" altLang="en-US" dirty="0">
                <a:latin typeface="华文楷体" panose="02010600040101010101" pitchFamily="2" charset="-122"/>
                <a:ea typeface="华文楷体" panose="02010600040101010101" pitchFamily="2" charset="-122"/>
              </a:rPr>
              <a:t>。</a:t>
            </a:r>
            <a:endParaRPr lang="zh-CN" altLang="en-US" dirty="0">
              <a:latin typeface="华文楷体" panose="02010600040101010101" pitchFamily="2" charset="-122"/>
              <a:ea typeface="华文楷体" panose="02010600040101010101" pitchFamily="2" charset="-122"/>
            </a:endParaRPr>
          </a:p>
          <a:p>
            <a:pPr algn="just">
              <a:lnSpc>
                <a:spcPct val="150000"/>
              </a:lnSpc>
            </a:pPr>
            <a:r>
              <a:rPr lang="en-US" altLang="zh-CN" dirty="0">
                <a:latin typeface="华文楷体" panose="02010600040101010101" pitchFamily="2" charset="-122"/>
                <a:ea typeface="华文楷体" panose="02010600040101010101" pitchFamily="2" charset="-122"/>
              </a:rPr>
              <a:t>       </a:t>
            </a:r>
            <a:r>
              <a:rPr lang="zh-CN" altLang="en-US" dirty="0">
                <a:latin typeface="华文楷体" panose="02010600040101010101" pitchFamily="2" charset="-122"/>
                <a:ea typeface="华文楷体" panose="02010600040101010101" pitchFamily="2" charset="-122"/>
                <a:sym typeface="+mn-ea"/>
              </a:rPr>
              <a:t>本品</a:t>
            </a:r>
            <a:r>
              <a:rPr lang="zh-CN" altLang="en-US" dirty="0">
                <a:latin typeface="华文楷体" panose="02010600040101010101" pitchFamily="2" charset="-122"/>
                <a:ea typeface="华文楷体" panose="02010600040101010101" pitchFamily="2" charset="-122"/>
              </a:rPr>
              <a:t>上市了多年，在临床使用中从未出现任何不良反应情况，</a:t>
            </a:r>
            <a:r>
              <a:rPr lang="zh-CN" altLang="en-US" dirty="0">
                <a:latin typeface="华文楷体" panose="02010600040101010101" pitchFamily="2" charset="-122"/>
                <a:ea typeface="华文楷体" panose="02010600040101010101" pitchFamily="2" charset="-122"/>
                <a:sym typeface="+mn-ea"/>
              </a:rPr>
              <a:t>本品</a:t>
            </a:r>
            <a:r>
              <a:rPr lang="zh-CN" altLang="en-US" dirty="0">
                <a:latin typeface="华文楷体" panose="02010600040101010101" pitchFamily="2" charset="-122"/>
                <a:ea typeface="华文楷体" panose="02010600040101010101" pitchFamily="2" charset="-122"/>
              </a:rPr>
              <a:t>不会像核苷类乙肝治疗药品会产生耐药性。乙肝患者使用</a:t>
            </a:r>
            <a:r>
              <a:rPr lang="zh-CN" altLang="en-US" dirty="0">
                <a:latin typeface="华文楷体" panose="02010600040101010101" pitchFamily="2" charset="-122"/>
                <a:ea typeface="华文楷体" panose="02010600040101010101" pitchFamily="2" charset="-122"/>
                <a:sym typeface="+mn-ea"/>
              </a:rPr>
              <a:t>本品</a:t>
            </a:r>
            <a:r>
              <a:rPr lang="zh-CN" altLang="en-US" dirty="0">
                <a:latin typeface="华文楷体" panose="02010600040101010101" pitchFamily="2" charset="-122"/>
                <a:ea typeface="华文楷体" panose="02010600040101010101" pitchFamily="2" charset="-122"/>
              </a:rPr>
              <a:t>治愈后不宜复发，其安全性得到一致认可</a:t>
            </a:r>
            <a:r>
              <a:rPr lang="zh-CN" altLang="en-US" dirty="0">
                <a:latin typeface="华文楷体" panose="02010600040101010101" pitchFamily="2" charset="-122"/>
                <a:ea typeface="华文楷体" panose="02010600040101010101" pitchFamily="2" charset="-122"/>
              </a:rPr>
              <a:t>。</a:t>
            </a:r>
            <a:endParaRPr lang="zh-CN" altLang="en-US" dirty="0">
              <a:latin typeface="华文楷体" panose="02010600040101010101" pitchFamily="2" charset="-122"/>
              <a:ea typeface="华文楷体" panose="02010600040101010101" pitchFamily="2" charset="-122"/>
            </a:endParaRPr>
          </a:p>
        </p:txBody>
      </p:sp>
      <p:pic>
        <p:nvPicPr>
          <p:cNvPr id="3" name="图片 2"/>
          <p:cNvPicPr>
            <a:picLocks noChangeAspect="1"/>
          </p:cNvPicPr>
          <p:nvPr>
            <p:custDataLst>
              <p:tags r:id="rId1"/>
            </p:custDataLst>
          </p:nvPr>
        </p:nvPicPr>
        <p:blipFill>
          <a:blip r:embed="rId2"/>
          <a:stretch>
            <a:fillRect/>
          </a:stretch>
        </p:blipFill>
        <p:spPr>
          <a:xfrm>
            <a:off x="6209030" y="1931670"/>
            <a:ext cx="4747260" cy="3095625"/>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p:cNvSpPr>
            <a:spLocks noGrp="1"/>
          </p:cNvSpPr>
          <p:nvPr>
            <p:ph type="body" sz="quarter" idx="13"/>
          </p:nvPr>
        </p:nvSpPr>
        <p:spPr>
          <a:xfrm>
            <a:off x="1379538" y="352425"/>
            <a:ext cx="8939212" cy="433388"/>
          </a:xfrm>
        </p:spPr>
        <p:txBody>
          <a:bodyPr rtlCol="0">
            <a:normAutofit fontScale="90000" lnSpcReduction="10000"/>
          </a:bodyPr>
          <a:lstStyle/>
          <a:p>
            <a:pPr fontAlgn="auto">
              <a:spcAft>
                <a:spcPts val="0"/>
              </a:spcAft>
              <a:buFont typeface="Arial" panose="020B0604020202020204" pitchFamily="34" charset="0"/>
              <a:buNone/>
              <a:defRPr/>
            </a:pPr>
            <a:r>
              <a:rPr lang="en-US" dirty="0">
                <a:latin typeface="+mn-lt"/>
                <a:ea typeface="+mn-ea"/>
                <a:cs typeface="+mn-ea"/>
                <a:sym typeface="+mn-lt"/>
              </a:rPr>
              <a:t>3</a:t>
            </a:r>
            <a:r>
              <a:rPr lang="zh-CN" altLang="en-US" dirty="0">
                <a:latin typeface="+mn-lt"/>
                <a:ea typeface="+mn-ea"/>
                <a:cs typeface="+mn-ea"/>
                <a:sym typeface="+mn-lt"/>
              </a:rPr>
              <a:t>、药品有效性</a:t>
            </a:r>
            <a:endParaRPr lang="en-US" altLang="zh-CN" dirty="0">
              <a:latin typeface="+mn-lt"/>
              <a:ea typeface="+mn-ea"/>
              <a:cs typeface="+mn-ea"/>
              <a:sym typeface="+mn-lt"/>
            </a:endParaRPr>
          </a:p>
        </p:txBody>
      </p:sp>
      <p:sp>
        <p:nvSpPr>
          <p:cNvPr id="4" name="文本框 3"/>
          <p:cNvSpPr txBox="1"/>
          <p:nvPr/>
        </p:nvSpPr>
        <p:spPr>
          <a:xfrm>
            <a:off x="1169035" y="1062990"/>
            <a:ext cx="9584690" cy="2168525"/>
          </a:xfrm>
          <a:prstGeom prst="rect">
            <a:avLst/>
          </a:prstGeom>
          <a:noFill/>
        </p:spPr>
        <p:txBody>
          <a:bodyPr wrap="square" rtlCol="0">
            <a:spAutoFit/>
          </a:bodyPr>
          <a:lstStyle/>
          <a:p>
            <a:pPr algn="just">
              <a:lnSpc>
                <a:spcPct val="150000"/>
              </a:lnSpc>
            </a:pPr>
            <a:r>
              <a:rPr lang="zh-CN" altLang="en-US" dirty="0">
                <a:latin typeface="华文楷体" panose="02010600040101010101" pitchFamily="2" charset="-122"/>
                <a:ea typeface="华文楷体" panose="02010600040101010101" pitchFamily="2" charset="-122"/>
              </a:rPr>
              <a:t>【临床试验有效性】</a:t>
            </a:r>
            <a:endParaRPr lang="zh-CN" altLang="en-US" dirty="0">
              <a:latin typeface="华文楷体" panose="02010600040101010101" pitchFamily="2" charset="-122"/>
              <a:ea typeface="华文楷体" panose="02010600040101010101" pitchFamily="2" charset="-122"/>
            </a:endParaRPr>
          </a:p>
          <a:p>
            <a:pPr algn="just">
              <a:lnSpc>
                <a:spcPct val="150000"/>
              </a:lnSpc>
            </a:pPr>
            <a:r>
              <a:rPr lang="en-US" altLang="zh-CN" dirty="0">
                <a:latin typeface="华文楷体" panose="02010600040101010101" pitchFamily="2" charset="-122"/>
                <a:ea typeface="华文楷体" panose="02010600040101010101" pitchFamily="2" charset="-122"/>
                <a:sym typeface="+mn-ea"/>
              </a:rPr>
              <a:t>       泰来肽（抗乙型肝炎胎盘转移因子注射液）</a:t>
            </a:r>
            <a:r>
              <a:rPr lang="en-US" altLang="zh-CN" dirty="0">
                <a:latin typeface="华文楷体" panose="02010600040101010101" pitchFamily="2" charset="-122"/>
                <a:ea typeface="华文楷体" panose="02010600040101010101" pitchFamily="2" charset="-122"/>
              </a:rPr>
              <a:t>在2014年启动了由中华医学会感染学分会主任委员、北京大学第一医院肝病中心主任王贵强教授牵头进行的泰来肽四期、随机、双盲、多中心临床试验、联合恩替卡韦用药，历时5年在全国13家大型医院进行临床研究</a:t>
            </a:r>
            <a:r>
              <a:rPr lang="zh-CN" altLang="en-US" dirty="0">
                <a:latin typeface="华文楷体" panose="02010600040101010101" pitchFamily="2" charset="-122"/>
                <a:ea typeface="华文楷体" panose="02010600040101010101" pitchFamily="2" charset="-122"/>
              </a:rPr>
              <a:t>，结果如下。</a:t>
            </a:r>
            <a:r>
              <a:rPr lang="en-US" altLang="zh-CN" dirty="0">
                <a:latin typeface="华文楷体" panose="02010600040101010101" pitchFamily="2" charset="-122"/>
                <a:ea typeface="华文楷体" panose="02010600040101010101" pitchFamily="2" charset="-122"/>
              </a:rPr>
              <a:t>       </a:t>
            </a:r>
            <a:endParaRPr lang="en-US" altLang="zh-CN" dirty="0">
              <a:latin typeface="华文楷体" panose="02010600040101010101" pitchFamily="2" charset="-122"/>
              <a:ea typeface="华文楷体" panose="02010600040101010101" pitchFamily="2" charset="-122"/>
            </a:endParaRPr>
          </a:p>
          <a:p>
            <a:pPr algn="just">
              <a:lnSpc>
                <a:spcPct val="150000"/>
              </a:lnSpc>
            </a:pPr>
            <a:endParaRPr lang="en-US" altLang="zh-CN" dirty="0">
              <a:latin typeface="华文楷体" panose="02010600040101010101" pitchFamily="2" charset="-122"/>
              <a:ea typeface="华文楷体" panose="02010600040101010101" pitchFamily="2" charset="-122"/>
            </a:endParaRPr>
          </a:p>
        </p:txBody>
      </p:sp>
      <p:pic>
        <p:nvPicPr>
          <p:cNvPr id="8" name="图片 7"/>
          <p:cNvPicPr>
            <a:picLocks noChangeAspect="1"/>
          </p:cNvPicPr>
          <p:nvPr>
            <p:custDataLst>
              <p:tags r:id="rId1"/>
            </p:custDataLst>
          </p:nvPr>
        </p:nvPicPr>
        <p:blipFill>
          <a:blip r:embed="rId2"/>
          <a:stretch>
            <a:fillRect/>
          </a:stretch>
        </p:blipFill>
        <p:spPr>
          <a:xfrm>
            <a:off x="2019935" y="2799080"/>
            <a:ext cx="7387590" cy="3929380"/>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p:cNvSpPr>
            <a:spLocks noGrp="1"/>
          </p:cNvSpPr>
          <p:nvPr>
            <p:ph type="body" sz="quarter" idx="13"/>
          </p:nvPr>
        </p:nvSpPr>
        <p:spPr>
          <a:xfrm>
            <a:off x="1379538" y="352425"/>
            <a:ext cx="8939212" cy="433388"/>
          </a:xfrm>
        </p:spPr>
        <p:txBody>
          <a:bodyPr rtlCol="0">
            <a:normAutofit fontScale="82500"/>
          </a:bodyPr>
          <a:lstStyle/>
          <a:p>
            <a:pPr fontAlgn="auto">
              <a:spcAft>
                <a:spcPts val="0"/>
              </a:spcAft>
              <a:buFont typeface="Arial" panose="020B0604020202020204" pitchFamily="34" charset="0"/>
              <a:buNone/>
              <a:defRPr/>
            </a:pPr>
            <a:r>
              <a:rPr lang="en-US" dirty="0">
                <a:latin typeface="+mn-lt"/>
                <a:ea typeface="+mn-ea"/>
                <a:cs typeface="+mn-ea"/>
                <a:sym typeface="+mn-lt"/>
              </a:rPr>
              <a:t>3</a:t>
            </a:r>
            <a:r>
              <a:rPr lang="zh-CN" altLang="en-US" dirty="0">
                <a:latin typeface="+mn-lt"/>
                <a:ea typeface="+mn-ea"/>
                <a:cs typeface="+mn-ea"/>
                <a:sym typeface="+mn-lt"/>
              </a:rPr>
              <a:t>、药品有效性</a:t>
            </a:r>
            <a:endParaRPr lang="en-US" altLang="zh-CN" dirty="0">
              <a:latin typeface="+mn-lt"/>
              <a:ea typeface="+mn-ea"/>
              <a:cs typeface="+mn-ea"/>
              <a:sym typeface="+mn-lt"/>
            </a:endParaRPr>
          </a:p>
        </p:txBody>
      </p:sp>
      <p:sp>
        <p:nvSpPr>
          <p:cNvPr id="4" name="文本框 3"/>
          <p:cNvSpPr txBox="1"/>
          <p:nvPr/>
        </p:nvSpPr>
        <p:spPr>
          <a:xfrm>
            <a:off x="1214755" y="1456055"/>
            <a:ext cx="9584690" cy="3830955"/>
          </a:xfrm>
          <a:prstGeom prst="rect">
            <a:avLst/>
          </a:prstGeom>
          <a:noFill/>
        </p:spPr>
        <p:txBody>
          <a:bodyPr wrap="square" rtlCol="0">
            <a:spAutoFit/>
          </a:bodyPr>
          <a:p>
            <a:pPr algn="just">
              <a:lnSpc>
                <a:spcPct val="150000"/>
              </a:lnSpc>
            </a:pPr>
            <a:r>
              <a:rPr lang="zh-CN" altLang="en-US" dirty="0">
                <a:latin typeface="华文楷体" panose="02010600040101010101" pitchFamily="2" charset="-122"/>
                <a:ea typeface="华文楷体" panose="02010600040101010101" pitchFamily="2" charset="-122"/>
              </a:rPr>
              <a:t>【临床试验有效性】</a:t>
            </a:r>
            <a:r>
              <a:rPr lang="en-US" altLang="zh-CN" dirty="0">
                <a:latin typeface="华文楷体" panose="02010600040101010101" pitchFamily="2" charset="-122"/>
                <a:ea typeface="华文楷体" panose="02010600040101010101" pitchFamily="2" charset="-122"/>
              </a:rPr>
              <a:t>      </a:t>
            </a:r>
            <a:endParaRPr lang="en-US" altLang="zh-CN" dirty="0">
              <a:latin typeface="华文楷体" panose="02010600040101010101" pitchFamily="2" charset="-122"/>
              <a:ea typeface="华文楷体" panose="02010600040101010101" pitchFamily="2" charset="-122"/>
            </a:endParaRPr>
          </a:p>
          <a:p>
            <a:pPr algn="just">
              <a:lnSpc>
                <a:spcPct val="150000"/>
              </a:lnSpc>
            </a:pPr>
            <a:r>
              <a:rPr lang="en-US" altLang="zh-CN" dirty="0">
                <a:latin typeface="华文楷体" panose="02010600040101010101" pitchFamily="2" charset="-122"/>
                <a:ea typeface="华文楷体" panose="02010600040101010101" pitchFamily="2" charset="-122"/>
              </a:rPr>
              <a:t>      </a:t>
            </a:r>
            <a:r>
              <a:rPr lang="zh-CN" altLang="en-US" dirty="0">
                <a:latin typeface="华文楷体" panose="02010600040101010101" pitchFamily="2" charset="-122"/>
                <a:ea typeface="华文楷体" panose="02010600040101010101" pitchFamily="2" charset="-122"/>
              </a:rPr>
              <a:t>通过</a:t>
            </a:r>
            <a:r>
              <a:rPr lang="en-US" altLang="zh-CN" dirty="0">
                <a:latin typeface="华文楷体" panose="02010600040101010101" pitchFamily="2" charset="-122"/>
                <a:ea typeface="华文楷体" panose="02010600040101010101" pitchFamily="2" charset="-122"/>
                <a:sym typeface="+mn-ea"/>
              </a:rPr>
              <a:t>泰来肽（抗乙型肝炎胎盘转移因子注射液）</a:t>
            </a:r>
            <a:r>
              <a:rPr lang="zh-CN" altLang="en-US" dirty="0">
                <a:latin typeface="华文楷体" panose="02010600040101010101" pitchFamily="2" charset="-122"/>
                <a:ea typeface="华文楷体" panose="02010600040101010101" pitchFamily="2" charset="-122"/>
              </a:rPr>
              <a:t>上述临床</a:t>
            </a:r>
            <a:r>
              <a:rPr lang="en-US" altLang="zh-CN" dirty="0">
                <a:latin typeface="华文楷体" panose="02010600040101010101" pitchFamily="2" charset="-122"/>
                <a:ea typeface="华文楷体" panose="02010600040101010101" pitchFamily="2" charset="-122"/>
              </a:rPr>
              <a:t>IV</a:t>
            </a:r>
            <a:r>
              <a:rPr lang="zh-CN" altLang="en-US" dirty="0">
                <a:latin typeface="华文楷体" panose="02010600040101010101" pitchFamily="2" charset="-122"/>
                <a:ea typeface="华文楷体" panose="02010600040101010101" pitchFamily="2" charset="-122"/>
              </a:rPr>
              <a:t>期</a:t>
            </a:r>
            <a:r>
              <a:rPr lang="en-US" altLang="zh-CN" dirty="0">
                <a:latin typeface="华文楷体" panose="02010600040101010101" pitchFamily="2" charset="-122"/>
                <a:ea typeface="华文楷体" panose="02010600040101010101" pitchFamily="2" charset="-122"/>
              </a:rPr>
              <a:t>试验结果表明：</a:t>
            </a:r>
            <a:endParaRPr lang="en-US" altLang="zh-CN" dirty="0">
              <a:latin typeface="华文楷体" panose="02010600040101010101" pitchFamily="2" charset="-122"/>
              <a:ea typeface="华文楷体" panose="02010600040101010101" pitchFamily="2" charset="-122"/>
            </a:endParaRPr>
          </a:p>
          <a:p>
            <a:pPr algn="just">
              <a:lnSpc>
                <a:spcPct val="150000"/>
              </a:lnSpc>
            </a:pPr>
            <a:r>
              <a:rPr lang="en-US" altLang="zh-CN" dirty="0">
                <a:latin typeface="华文楷体" panose="02010600040101010101" pitchFamily="2" charset="-122"/>
                <a:ea typeface="华文楷体" panose="02010600040101010101" pitchFamily="2" charset="-122"/>
              </a:rPr>
              <a:t>1</a:t>
            </a:r>
            <a:r>
              <a:rPr lang="zh-CN" altLang="en-US" dirty="0">
                <a:latin typeface="华文楷体" panose="02010600040101010101" pitchFamily="2" charset="-122"/>
                <a:ea typeface="华文楷体" panose="02010600040101010101" pitchFamily="2" charset="-122"/>
              </a:rPr>
              <a:t>、</a:t>
            </a:r>
            <a:r>
              <a:rPr lang="en-US" altLang="zh-CN" dirty="0">
                <a:latin typeface="华文楷体" panose="02010600040101010101" pitchFamily="2" charset="-122"/>
                <a:ea typeface="华文楷体" panose="02010600040101010101" pitchFamily="2" charset="-122"/>
              </a:rPr>
              <a:t>泰来肽</a:t>
            </a:r>
            <a:r>
              <a:rPr lang="zh-CN" altLang="en-US" dirty="0">
                <a:latin typeface="华文楷体" panose="02010600040101010101" pitchFamily="2" charset="-122"/>
                <a:ea typeface="华文楷体" panose="02010600040101010101" pitchFamily="2" charset="-122"/>
              </a:rPr>
              <a:t>联合</a:t>
            </a:r>
            <a:r>
              <a:rPr lang="en-US" altLang="zh-CN" dirty="0">
                <a:latin typeface="华文楷体" panose="02010600040101010101" pitchFamily="2" charset="-122"/>
                <a:ea typeface="华文楷体" panose="02010600040101010101" pitchFamily="2" charset="-122"/>
              </a:rPr>
              <a:t>恩替卡韦片治疗HBeAg阳性慢性乙型肝炎，在持续48周的治疗中，可使HBsAg转阴、HBeAg消失、HBeAb生成、HBsAb生成、抑制肝炎病毒复制、改善肝功能和ALT</a:t>
            </a:r>
            <a:r>
              <a:rPr lang="zh-CN" altLang="en-US" dirty="0">
                <a:latin typeface="华文楷体" panose="02010600040101010101" pitchFamily="2" charset="-122"/>
                <a:ea typeface="华文楷体" panose="02010600040101010101" pitchFamily="2" charset="-122"/>
              </a:rPr>
              <a:t>。</a:t>
            </a:r>
            <a:endParaRPr lang="zh-CN" altLang="en-US" dirty="0">
              <a:latin typeface="华文楷体" panose="02010600040101010101" pitchFamily="2" charset="-122"/>
              <a:ea typeface="华文楷体" panose="02010600040101010101" pitchFamily="2" charset="-122"/>
            </a:endParaRPr>
          </a:p>
          <a:p>
            <a:pPr algn="just">
              <a:lnSpc>
                <a:spcPct val="150000"/>
              </a:lnSpc>
            </a:pPr>
            <a:r>
              <a:rPr lang="en-US" altLang="zh-CN" dirty="0">
                <a:latin typeface="华文楷体" panose="02010600040101010101" pitchFamily="2" charset="-122"/>
                <a:ea typeface="华文楷体" panose="02010600040101010101" pitchFamily="2" charset="-122"/>
              </a:rPr>
              <a:t>2</a:t>
            </a:r>
            <a:r>
              <a:rPr lang="zh-CN" altLang="en-US" dirty="0">
                <a:latin typeface="华文楷体" panose="02010600040101010101" pitchFamily="2" charset="-122"/>
                <a:ea typeface="华文楷体" panose="02010600040101010101" pitchFamily="2" charset="-122"/>
              </a:rPr>
              <a:t>、</a:t>
            </a:r>
            <a:r>
              <a:rPr lang="en-US" altLang="zh-CN" dirty="0">
                <a:latin typeface="华文楷体" panose="02010600040101010101" pitchFamily="2" charset="-122"/>
                <a:ea typeface="华文楷体" panose="02010600040101010101" pitchFamily="2" charset="-122"/>
              </a:rPr>
              <a:t>联合用药</a:t>
            </a:r>
            <a:r>
              <a:rPr lang="zh-CN" altLang="en-US" dirty="0">
                <a:latin typeface="华文楷体" panose="02010600040101010101" pitchFamily="2" charset="-122"/>
                <a:ea typeface="华文楷体" panose="02010600040101010101" pitchFamily="2" charset="-122"/>
              </a:rPr>
              <a:t>（</a:t>
            </a:r>
            <a:r>
              <a:rPr lang="en-US" altLang="zh-CN" dirty="0">
                <a:latin typeface="华文楷体" panose="02010600040101010101" pitchFamily="2" charset="-122"/>
                <a:ea typeface="华文楷体" panose="02010600040101010101" pitchFamily="2" charset="-122"/>
                <a:sym typeface="+mn-ea"/>
              </a:rPr>
              <a:t>泰来肽</a:t>
            </a:r>
            <a:r>
              <a:rPr lang="zh-CN" altLang="en-US" dirty="0">
                <a:latin typeface="华文楷体" panose="02010600040101010101" pitchFamily="2" charset="-122"/>
                <a:ea typeface="华文楷体" panose="02010600040101010101" pitchFamily="2" charset="-122"/>
                <a:sym typeface="+mn-ea"/>
              </a:rPr>
              <a:t>联合</a:t>
            </a:r>
            <a:r>
              <a:rPr lang="en-US" altLang="zh-CN" dirty="0">
                <a:latin typeface="华文楷体" panose="02010600040101010101" pitchFamily="2" charset="-122"/>
                <a:ea typeface="华文楷体" panose="02010600040101010101" pitchFamily="2" charset="-122"/>
                <a:sym typeface="+mn-ea"/>
              </a:rPr>
              <a:t>恩替卡韦片治疗</a:t>
            </a:r>
            <a:r>
              <a:rPr lang="zh-CN" altLang="en-US" dirty="0">
                <a:latin typeface="华文楷体" panose="02010600040101010101" pitchFamily="2" charset="-122"/>
                <a:ea typeface="华文楷体" panose="02010600040101010101" pitchFamily="2" charset="-122"/>
                <a:sym typeface="+mn-ea"/>
              </a:rPr>
              <a:t>方案</a:t>
            </a:r>
            <a:r>
              <a:rPr lang="zh-CN" altLang="en-US" dirty="0">
                <a:latin typeface="华文楷体" panose="02010600040101010101" pitchFamily="2" charset="-122"/>
                <a:ea typeface="华文楷体" panose="02010600040101010101" pitchFamily="2" charset="-122"/>
              </a:rPr>
              <a:t>）</a:t>
            </a:r>
            <a:r>
              <a:rPr lang="en-US" altLang="zh-CN" dirty="0">
                <a:latin typeface="华文楷体" panose="02010600040101010101" pitchFamily="2" charset="-122"/>
                <a:ea typeface="华文楷体" panose="02010600040101010101" pitchFamily="2" charset="-122"/>
              </a:rPr>
              <a:t>的耐药性、变异性与单独使用恩替卡韦片相同，未造成耐药性及变异性增加，表明抗乙型肝炎胎盘转移因子注射液联合恩替卡韦片治疗HBeAg阳性慢性乙型肝炎，优于单独使用恩替卡韦片，疗效确切，远期疗效稳定，安全性较好。</a:t>
            </a:r>
            <a:endParaRPr lang="en-US" altLang="zh-CN" dirty="0">
              <a:latin typeface="华文楷体" panose="02010600040101010101" pitchFamily="2" charset="-122"/>
              <a:ea typeface="华文楷体" panose="02010600040101010101" pitchFamily="2" charset="-122"/>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p:cNvSpPr>
            <a:spLocks noGrp="1"/>
          </p:cNvSpPr>
          <p:nvPr>
            <p:ph type="body" sz="quarter" idx="13"/>
          </p:nvPr>
        </p:nvSpPr>
        <p:spPr>
          <a:xfrm>
            <a:off x="1379538" y="352425"/>
            <a:ext cx="8939212" cy="433388"/>
          </a:xfrm>
        </p:spPr>
        <p:txBody>
          <a:bodyPr rtlCol="0">
            <a:normAutofit fontScale="82500"/>
          </a:bodyPr>
          <a:lstStyle/>
          <a:p>
            <a:pPr fontAlgn="auto">
              <a:spcAft>
                <a:spcPts val="0"/>
              </a:spcAft>
              <a:buFont typeface="Arial" panose="020B0604020202020204" pitchFamily="34" charset="0"/>
              <a:buNone/>
              <a:defRPr/>
            </a:pPr>
            <a:r>
              <a:rPr lang="en-US" dirty="0">
                <a:latin typeface="+mn-lt"/>
                <a:ea typeface="+mn-ea"/>
                <a:cs typeface="+mn-ea"/>
                <a:sym typeface="+mn-lt"/>
              </a:rPr>
              <a:t>4</a:t>
            </a:r>
            <a:r>
              <a:rPr lang="zh-CN" altLang="en-US" dirty="0">
                <a:latin typeface="+mn-lt"/>
                <a:ea typeface="+mn-ea"/>
                <a:cs typeface="+mn-ea"/>
                <a:sym typeface="+mn-lt"/>
              </a:rPr>
              <a:t>、药品创新性</a:t>
            </a:r>
            <a:endParaRPr lang="en-US" altLang="zh-CN" dirty="0">
              <a:latin typeface="+mn-lt"/>
              <a:ea typeface="+mn-ea"/>
              <a:cs typeface="+mn-ea"/>
              <a:sym typeface="+mn-lt"/>
            </a:endParaRPr>
          </a:p>
        </p:txBody>
      </p:sp>
      <p:sp>
        <p:nvSpPr>
          <p:cNvPr id="6" name="文本框 5"/>
          <p:cNvSpPr txBox="1"/>
          <p:nvPr/>
        </p:nvSpPr>
        <p:spPr>
          <a:xfrm>
            <a:off x="1379855" y="3333115"/>
            <a:ext cx="5288280" cy="3415030"/>
          </a:xfrm>
          <a:prstGeom prst="rect">
            <a:avLst/>
          </a:prstGeom>
          <a:noFill/>
        </p:spPr>
        <p:txBody>
          <a:bodyPr wrap="square" rtlCol="0">
            <a:spAutoFit/>
          </a:bodyPr>
          <a:lstStyle/>
          <a:p>
            <a:pPr algn="just">
              <a:lnSpc>
                <a:spcPct val="150000"/>
              </a:lnSpc>
            </a:pPr>
            <a:r>
              <a:rPr lang="en-US" altLang="zh-CN" dirty="0">
                <a:latin typeface="华文楷体" panose="02010600040101010101" pitchFamily="2" charset="-122"/>
                <a:ea typeface="华文楷体" panose="02010600040101010101" pitchFamily="2" charset="-122"/>
              </a:rPr>
              <a:t>       </a:t>
            </a:r>
            <a:r>
              <a:rPr lang="en-US" altLang="zh-CN" dirty="0">
                <a:latin typeface="华文楷体" panose="02010600040101010101" pitchFamily="2" charset="-122"/>
                <a:ea typeface="华文楷体" panose="02010600040101010101" pitchFamily="2" charset="-122"/>
                <a:sym typeface="+mn-ea"/>
              </a:rPr>
              <a:t>泰来肽（抗乙型肝炎胎盘转移因子注射液）是由我国已故著名肝病专家张光曙先生发明的、治疗慢性病毒性乙型肝炎的专科用药，新药证书类别为生物制品三类。该产品是具有完全自主知识产权的原研新药，受国家发明专利保护</a:t>
            </a:r>
            <a:r>
              <a:rPr lang="zh-CN" altLang="en-US" dirty="0">
                <a:latin typeface="华文楷体" panose="02010600040101010101" pitchFamily="2" charset="-122"/>
                <a:ea typeface="华文楷体" panose="02010600040101010101" pitchFamily="2" charset="-122"/>
                <a:sym typeface="+mn-ea"/>
              </a:rPr>
              <a:t>。</a:t>
            </a:r>
            <a:endParaRPr lang="en-US" altLang="zh-CN" dirty="0">
              <a:latin typeface="华文楷体" panose="02010600040101010101" pitchFamily="2" charset="-122"/>
              <a:ea typeface="华文楷体" panose="02010600040101010101" pitchFamily="2" charset="-122"/>
              <a:sym typeface="+mn-ea"/>
            </a:endParaRPr>
          </a:p>
          <a:p>
            <a:pPr algn="just">
              <a:lnSpc>
                <a:spcPct val="150000"/>
              </a:lnSpc>
            </a:pPr>
            <a:r>
              <a:rPr lang="en-US" altLang="zh-CN" dirty="0">
                <a:latin typeface="华文楷体" panose="02010600040101010101" pitchFamily="2" charset="-122"/>
                <a:ea typeface="华文楷体" panose="02010600040101010101" pitchFamily="2" charset="-122"/>
                <a:sym typeface="+mn-ea"/>
              </a:rPr>
              <a:t>       </a:t>
            </a:r>
            <a:r>
              <a:rPr lang="zh-CN" altLang="en-US" dirty="0">
                <a:latin typeface="华文楷体" panose="02010600040101010101" pitchFamily="2" charset="-122"/>
                <a:ea typeface="华文楷体" panose="02010600040101010101" pitchFamily="2" charset="-122"/>
                <a:sym typeface="+mn-ea"/>
              </a:rPr>
              <a:t>本品获得了三项专利：源于人胎盘的活性蛋白质或多肽及其用途、人胎盘乙型肝炎特异性活性多肽、源于血红蛋白的免疫活性人胎盘多肽</a:t>
            </a:r>
            <a:r>
              <a:rPr lang="zh-CN" altLang="en-US" dirty="0">
                <a:latin typeface="华文楷体" panose="02010600040101010101" pitchFamily="2" charset="-122"/>
                <a:ea typeface="华文楷体" panose="02010600040101010101" pitchFamily="2" charset="-122"/>
              </a:rPr>
              <a:t>。</a:t>
            </a:r>
            <a:endParaRPr lang="zh-CN" altLang="en-US" dirty="0">
              <a:latin typeface="华文楷体" panose="02010600040101010101" pitchFamily="2" charset="-122"/>
              <a:ea typeface="华文楷体" panose="02010600040101010101" pitchFamily="2" charset="-122"/>
            </a:endParaRPr>
          </a:p>
        </p:txBody>
      </p:sp>
      <p:sp>
        <p:nvSpPr>
          <p:cNvPr id="3" name="文本框 2"/>
          <p:cNvSpPr txBox="1"/>
          <p:nvPr/>
        </p:nvSpPr>
        <p:spPr>
          <a:xfrm>
            <a:off x="1379855" y="1164590"/>
            <a:ext cx="9648825" cy="2168525"/>
          </a:xfrm>
          <a:prstGeom prst="rect">
            <a:avLst/>
          </a:prstGeom>
          <a:noFill/>
        </p:spPr>
        <p:txBody>
          <a:bodyPr wrap="square" rtlCol="0">
            <a:spAutoFit/>
          </a:bodyPr>
          <a:p>
            <a:pPr algn="just">
              <a:lnSpc>
                <a:spcPct val="150000"/>
              </a:lnSpc>
            </a:pPr>
            <a:r>
              <a:rPr lang="en-US" altLang="zh-CN" dirty="0">
                <a:latin typeface="华文楷体" panose="02010600040101010101" pitchFamily="2" charset="-122"/>
                <a:ea typeface="华文楷体" panose="02010600040101010101" pitchFamily="2" charset="-122"/>
                <a:sym typeface="+mn-ea"/>
              </a:rPr>
              <a:t>      </a:t>
            </a:r>
            <a:r>
              <a:rPr lang="en-US" altLang="zh-CN" dirty="0">
                <a:latin typeface="华文楷体" panose="02010600040101010101" pitchFamily="2" charset="-122"/>
                <a:ea typeface="华文楷体" panose="02010600040101010101" pitchFamily="2" charset="-122"/>
                <a:sym typeface="+mn-ea"/>
              </a:rPr>
              <a:t>泰来肽（抗乙型肝炎胎盘转移因子注射液）作为对慢性乙型病毒性肝炎有特异性治疗作用的国内唯一药品，</a:t>
            </a:r>
            <a:r>
              <a:rPr lang="zh-CN" altLang="en-US" dirty="0">
                <a:latin typeface="华文楷体" panose="02010600040101010101" pitchFamily="2" charset="-122"/>
                <a:ea typeface="华文楷体" panose="02010600040101010101" pitchFamily="2" charset="-122"/>
              </a:rPr>
              <a:t>是以乙型肝炎表面抗原抗体（HBsAb）阳性的医疗废弃物人体胎盘为原料，采用非最终灭菌的低温提取工艺而制得的特异性治疗转移因子。专选的特殊原料与先进的特殊工艺（与国内同类产品选择的高温最终灭菌不同）相结合，使得本品对慢性病毒性乙型肝炎具有了独特的、有效的免疫治疗作用。</a:t>
            </a:r>
            <a:endParaRPr lang="zh-CN" altLang="en-US" dirty="0">
              <a:latin typeface="华文楷体" panose="02010600040101010101" pitchFamily="2" charset="-122"/>
              <a:ea typeface="华文楷体" panose="02010600040101010101" pitchFamily="2" charset="-122"/>
            </a:endParaRPr>
          </a:p>
        </p:txBody>
      </p:sp>
      <p:pic>
        <p:nvPicPr>
          <p:cNvPr id="4" name="图片 3"/>
          <p:cNvPicPr>
            <a:picLocks noChangeAspect="1"/>
          </p:cNvPicPr>
          <p:nvPr/>
        </p:nvPicPr>
        <p:blipFill>
          <a:blip r:embed="rId1"/>
          <a:stretch>
            <a:fillRect/>
          </a:stretch>
        </p:blipFill>
        <p:spPr>
          <a:xfrm>
            <a:off x="6978650" y="3641725"/>
            <a:ext cx="4415155" cy="2628900"/>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p:cNvSpPr>
            <a:spLocks noGrp="1"/>
          </p:cNvSpPr>
          <p:nvPr>
            <p:ph type="body" sz="quarter" idx="13"/>
          </p:nvPr>
        </p:nvSpPr>
        <p:spPr>
          <a:xfrm>
            <a:off x="1379538" y="352425"/>
            <a:ext cx="8939212" cy="433388"/>
          </a:xfrm>
        </p:spPr>
        <p:txBody>
          <a:bodyPr rtlCol="0">
            <a:normAutofit fontScale="82500"/>
          </a:bodyPr>
          <a:lstStyle/>
          <a:p>
            <a:pPr fontAlgn="auto">
              <a:spcAft>
                <a:spcPts val="0"/>
              </a:spcAft>
              <a:buFont typeface="Arial" panose="020B0604020202020204" pitchFamily="34" charset="0"/>
              <a:buNone/>
              <a:defRPr/>
            </a:pPr>
            <a:r>
              <a:rPr lang="en-US" dirty="0">
                <a:latin typeface="+mn-lt"/>
                <a:ea typeface="+mn-ea"/>
                <a:cs typeface="+mn-ea"/>
                <a:sym typeface="+mn-lt"/>
              </a:rPr>
              <a:t>5</a:t>
            </a:r>
            <a:r>
              <a:rPr lang="zh-CN" altLang="en-US" dirty="0">
                <a:latin typeface="+mn-lt"/>
                <a:ea typeface="+mn-ea"/>
                <a:cs typeface="+mn-ea"/>
                <a:sym typeface="+mn-lt"/>
              </a:rPr>
              <a:t>、药品公平性</a:t>
            </a:r>
            <a:endParaRPr lang="en-US" altLang="zh-CN" dirty="0">
              <a:latin typeface="+mn-lt"/>
              <a:ea typeface="+mn-ea"/>
              <a:cs typeface="+mn-ea"/>
              <a:sym typeface="+mn-lt"/>
            </a:endParaRPr>
          </a:p>
        </p:txBody>
      </p:sp>
      <p:sp>
        <p:nvSpPr>
          <p:cNvPr id="6" name="文本框 5"/>
          <p:cNvSpPr txBox="1"/>
          <p:nvPr/>
        </p:nvSpPr>
        <p:spPr>
          <a:xfrm>
            <a:off x="1379855" y="1309370"/>
            <a:ext cx="9648825" cy="1753235"/>
          </a:xfrm>
          <a:prstGeom prst="rect">
            <a:avLst/>
          </a:prstGeom>
          <a:noFill/>
        </p:spPr>
        <p:txBody>
          <a:bodyPr wrap="square" rtlCol="0">
            <a:spAutoFit/>
          </a:bodyPr>
          <a:lstStyle/>
          <a:p>
            <a:pPr algn="just">
              <a:lnSpc>
                <a:spcPct val="150000"/>
              </a:lnSpc>
            </a:pPr>
            <a:r>
              <a:rPr lang="en-US" altLang="zh-CN" dirty="0">
                <a:latin typeface="华文楷体" panose="02010600040101010101" pitchFamily="2" charset="-122"/>
                <a:ea typeface="华文楷体" panose="02010600040101010101" pitchFamily="2" charset="-122"/>
              </a:rPr>
              <a:t>       中国是一个肝病大国，无论在肝炎、肝硬化、肝癌的发病率上都居高不下</a:t>
            </a:r>
            <a:r>
              <a:rPr lang="zh-CN" altLang="en-US" dirty="0">
                <a:latin typeface="华文楷体" panose="02010600040101010101" pitchFamily="2" charset="-122"/>
                <a:ea typeface="华文楷体" panose="02010600040101010101" pitchFamily="2" charset="-122"/>
              </a:rPr>
              <a:t>。</a:t>
            </a:r>
            <a:r>
              <a:rPr lang="en-US" altLang="zh-CN" dirty="0">
                <a:latin typeface="华文楷体" panose="02010600040101010101" pitchFamily="2" charset="-122"/>
                <a:ea typeface="华文楷体" panose="02010600040101010101" pitchFamily="2" charset="-122"/>
                <a:sym typeface="+mn-ea"/>
              </a:rPr>
              <a:t>根据2019年《中国慢性乙型肝炎防治指南》提供数据，全球乙肝病毒感染者在20亿人左右，中国乙肝病毒感染者约7000万至8000万人左右，其中急需治疗的患者在2000万至3000万人。其中慢性乙肝发展为肝硬化的概率为10-20% ，发展为肝癌的概率为1-4% </a:t>
            </a:r>
            <a:r>
              <a:rPr lang="zh-CN" altLang="en-US" dirty="0">
                <a:latin typeface="华文楷体" panose="02010600040101010101" pitchFamily="2" charset="-122"/>
                <a:ea typeface="华文楷体" panose="02010600040101010101" pitchFamily="2" charset="-122"/>
              </a:rPr>
              <a:t>。</a:t>
            </a:r>
            <a:endParaRPr lang="zh-CN" altLang="en-US" dirty="0">
              <a:latin typeface="华文楷体" panose="02010600040101010101" pitchFamily="2" charset="-122"/>
              <a:ea typeface="华文楷体" panose="02010600040101010101" pitchFamily="2" charset="-122"/>
            </a:endParaRPr>
          </a:p>
        </p:txBody>
      </p:sp>
      <p:sp>
        <p:nvSpPr>
          <p:cNvPr id="4" name="文本框 3"/>
          <p:cNvSpPr txBox="1"/>
          <p:nvPr/>
        </p:nvSpPr>
        <p:spPr>
          <a:xfrm>
            <a:off x="1379855" y="3062605"/>
            <a:ext cx="9648825" cy="1753235"/>
          </a:xfrm>
          <a:prstGeom prst="rect">
            <a:avLst/>
          </a:prstGeom>
          <a:noFill/>
        </p:spPr>
        <p:txBody>
          <a:bodyPr wrap="square" rtlCol="0">
            <a:spAutoFit/>
          </a:bodyPr>
          <a:p>
            <a:pPr algn="just">
              <a:lnSpc>
                <a:spcPct val="150000"/>
              </a:lnSpc>
            </a:pPr>
            <a:r>
              <a:rPr lang="en-US" altLang="zh-CN" dirty="0">
                <a:latin typeface="华文楷体" panose="02010600040101010101" pitchFamily="2" charset="-122"/>
                <a:ea typeface="华文楷体" panose="02010600040101010101" pitchFamily="2" charset="-122"/>
              </a:rPr>
              <a:t>       </a:t>
            </a:r>
            <a:r>
              <a:rPr lang="zh-CN" altLang="en-US" dirty="0">
                <a:latin typeface="华文楷体" panose="02010600040101010101" pitchFamily="2" charset="-122"/>
                <a:ea typeface="华文楷体" panose="02010600040101010101" pitchFamily="2" charset="-122"/>
                <a:sym typeface="+mn-ea"/>
              </a:rPr>
              <a:t>虽然目前药品目录里已有治疗乙肝的药品</a:t>
            </a:r>
            <a:r>
              <a:rPr lang="en-US" altLang="zh-CN" dirty="0">
                <a:latin typeface="华文楷体" panose="02010600040101010101" pitchFamily="2" charset="-122"/>
                <a:ea typeface="华文楷体" panose="02010600040101010101" pitchFamily="2" charset="-122"/>
                <a:sym typeface="+mn-ea"/>
              </a:rPr>
              <a:t>，</a:t>
            </a:r>
            <a:r>
              <a:rPr lang="zh-CN" altLang="en-US" dirty="0">
                <a:latin typeface="华文楷体" panose="02010600040101010101" pitchFamily="2" charset="-122"/>
                <a:ea typeface="华文楷体" panose="02010600040101010101" pitchFamily="2" charset="-122"/>
                <a:sym typeface="+mn-ea"/>
              </a:rPr>
              <a:t>但大部分为化学药品。</a:t>
            </a:r>
            <a:r>
              <a:rPr lang="en-US" altLang="zh-CN" dirty="0">
                <a:latin typeface="华文楷体" panose="02010600040101010101" pitchFamily="2" charset="-122"/>
                <a:ea typeface="华文楷体" panose="02010600040101010101" pitchFamily="2" charset="-122"/>
                <a:sym typeface="+mn-ea"/>
              </a:rPr>
              <a:t>泰来肽（抗乙型肝炎胎盘转移因子注射液）</a:t>
            </a:r>
            <a:r>
              <a:rPr lang="zh-CN" altLang="en-US" dirty="0">
                <a:latin typeface="华文楷体" panose="02010600040101010101" pitchFamily="2" charset="-122"/>
                <a:ea typeface="华文楷体" panose="02010600040101010101" pitchFamily="2" charset="-122"/>
                <a:sym typeface="+mn-ea"/>
              </a:rPr>
              <a:t>作为生物制品三类与恩替卡韦片联合用药，对治疗HBeAg阳性慢性乙型肝炎有明显效果。经过</a:t>
            </a:r>
            <a:r>
              <a:rPr lang="en-US" altLang="zh-CN" dirty="0">
                <a:latin typeface="华文楷体" panose="02010600040101010101" pitchFamily="2" charset="-122"/>
                <a:ea typeface="华文楷体" panose="02010600040101010101" pitchFamily="2" charset="-122"/>
                <a:sym typeface="+mn-ea"/>
              </a:rPr>
              <a:t>5</a:t>
            </a:r>
            <a:r>
              <a:rPr lang="zh-CN" altLang="en-US" dirty="0">
                <a:latin typeface="华文楷体" panose="02010600040101010101" pitchFamily="2" charset="-122"/>
                <a:ea typeface="华文楷体" panose="02010600040101010101" pitchFamily="2" charset="-122"/>
                <a:sym typeface="+mn-ea"/>
              </a:rPr>
              <a:t>年多的</a:t>
            </a:r>
            <a:r>
              <a:rPr lang="en-US" altLang="zh-CN" dirty="0">
                <a:latin typeface="华文楷体" panose="02010600040101010101" pitchFamily="2" charset="-122"/>
                <a:ea typeface="华文楷体" panose="02010600040101010101" pitchFamily="2" charset="-122"/>
                <a:sym typeface="+mn-ea"/>
              </a:rPr>
              <a:t>IV</a:t>
            </a:r>
            <a:r>
              <a:rPr lang="zh-CN" altLang="en-US" dirty="0">
                <a:latin typeface="华文楷体" panose="02010600040101010101" pitchFamily="2" charset="-122"/>
                <a:ea typeface="华文楷体" panose="02010600040101010101" pitchFamily="2" charset="-122"/>
                <a:sym typeface="+mn-ea"/>
              </a:rPr>
              <a:t>期临床试验表明：采用乙型肝炎胎盘转移因子注射液</a:t>
            </a:r>
            <a:r>
              <a:rPr lang="zh-CN" altLang="en-US" dirty="0">
                <a:latin typeface="华文楷体" panose="02010600040101010101" pitchFamily="2" charset="-122"/>
                <a:ea typeface="华文楷体" panose="02010600040101010101" pitchFamily="2" charset="-122"/>
                <a:sym typeface="+mn-ea"/>
              </a:rPr>
              <a:t>与恩替卡韦片的联合用药</a:t>
            </a:r>
            <a:r>
              <a:rPr lang="zh-CN" altLang="en-US" dirty="0">
                <a:latin typeface="华文楷体" panose="02010600040101010101" pitchFamily="2" charset="-122"/>
                <a:ea typeface="华文楷体" panose="02010600040101010101" pitchFamily="2" charset="-122"/>
                <a:sym typeface="+mn-ea"/>
              </a:rPr>
              <a:t>疗效远远优于单独用药，该药起到了重要作用，具有重大的临床示范意义</a:t>
            </a:r>
            <a:r>
              <a:rPr lang="zh-CN" altLang="en-US" dirty="0">
                <a:latin typeface="华文楷体" panose="02010600040101010101" pitchFamily="2" charset="-122"/>
                <a:ea typeface="华文楷体" panose="02010600040101010101" pitchFamily="2" charset="-122"/>
              </a:rPr>
              <a:t>。</a:t>
            </a:r>
            <a:endParaRPr lang="zh-CN" altLang="en-US" dirty="0">
              <a:latin typeface="华文楷体" panose="02010600040101010101" pitchFamily="2" charset="-122"/>
              <a:ea typeface="华文楷体" panose="02010600040101010101" pitchFamily="2" charset="-122"/>
            </a:endParaRPr>
          </a:p>
        </p:txBody>
      </p:sp>
      <p:sp>
        <p:nvSpPr>
          <p:cNvPr id="5" name="文本框 4"/>
          <p:cNvSpPr txBox="1"/>
          <p:nvPr/>
        </p:nvSpPr>
        <p:spPr>
          <a:xfrm>
            <a:off x="1379855" y="4916170"/>
            <a:ext cx="9648825" cy="1337945"/>
          </a:xfrm>
          <a:prstGeom prst="rect">
            <a:avLst/>
          </a:prstGeom>
          <a:noFill/>
        </p:spPr>
        <p:txBody>
          <a:bodyPr wrap="square" rtlCol="0">
            <a:spAutoFit/>
          </a:bodyPr>
          <a:p>
            <a:pPr algn="just">
              <a:lnSpc>
                <a:spcPct val="150000"/>
              </a:lnSpc>
            </a:pPr>
            <a:r>
              <a:rPr lang="en-US" altLang="zh-CN" dirty="0">
                <a:latin typeface="华文楷体" panose="02010600040101010101" pitchFamily="2" charset="-122"/>
                <a:ea typeface="华文楷体" panose="02010600040101010101" pitchFamily="2" charset="-122"/>
              </a:rPr>
              <a:t>       </a:t>
            </a:r>
            <a:r>
              <a:rPr lang="en-US" altLang="zh-CN" dirty="0">
                <a:latin typeface="华文楷体" panose="02010600040101010101" pitchFamily="2" charset="-122"/>
                <a:ea typeface="华文楷体" panose="02010600040101010101" pitchFamily="2" charset="-122"/>
                <a:sym typeface="+mn-ea"/>
              </a:rPr>
              <a:t>泰来肽（抗乙型肝炎胎盘转移因子注射液）目前市场定价为65元/支，第一个月注射剂量为4ml/天，一个月后可改变为隔日注射一次，每次4ml，一个疗程为90天，一个疗程治疗总费用8000元。该治疗方案的价格合理适中，绝大部分患者家庭都可以接受</a:t>
            </a:r>
            <a:r>
              <a:rPr lang="zh-CN" altLang="en-US" dirty="0">
                <a:latin typeface="华文楷体" panose="02010600040101010101" pitchFamily="2" charset="-122"/>
                <a:ea typeface="华文楷体" panose="02010600040101010101" pitchFamily="2" charset="-122"/>
              </a:rPr>
              <a:t>。</a:t>
            </a:r>
            <a:endParaRPr lang="zh-CN" altLang="en-US" dirty="0">
              <a:latin typeface="华文楷体" panose="02010600040101010101" pitchFamily="2" charset="-122"/>
              <a:ea typeface="华文楷体" panose="02010600040101010101" pitchFamily="2" charset="-122"/>
            </a:endParaRPr>
          </a:p>
        </p:txBody>
      </p:sp>
    </p:spTree>
  </p:cSld>
  <p:clrMapOvr>
    <a:masterClrMapping/>
  </p:clrMapOvr>
</p:sld>
</file>

<file path=ppt/tags/tag1.xml><?xml version="1.0" encoding="utf-8"?>
<p:tagLst xmlns:p="http://schemas.openxmlformats.org/presentationml/2006/main">
  <p:tag name="KSO_WM_UNIT_PLACING_PICTURE_USER_VIEWPORT" val="{&quot;height&quot;:4716,&quot;width&quot;:7476}"/>
</p:tagLst>
</file>

<file path=ppt/tags/tag2.xml><?xml version="1.0" encoding="utf-8"?>
<p:tagLst xmlns:p="http://schemas.openxmlformats.org/presentationml/2006/main">
  <p:tag name="KSO_WM_UNIT_PLACING_PICTURE_USER_VIEWPORT" val="{&quot;height&quot;:5928,&quot;width&quot;:9720}"/>
</p:tagLst>
</file>

<file path=ppt/tags/tag3.xml><?xml version="1.0" encoding="utf-8"?>
<p:tagLst xmlns:p="http://schemas.openxmlformats.org/presentationml/2006/main">
  <p:tag name="KSO_WPP_MARK_KEY" val="f2fb8aa0-109e-4052-a560-738bd9313284"/>
  <p:tag name="COMMONDATA" val="eyJoZGlkIjoiMjNmNDk4Mzk4NTZkODY5MTYwNzdjM2NjMzRmMmNhMjAifQ=="/>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2452</Words>
  <Application>WPS 演示</Application>
  <PresentationFormat>宽屏</PresentationFormat>
  <Paragraphs>88</Paragraphs>
  <Slides>10</Slides>
  <Notes>8</Notes>
  <HiddenSlides>0</HiddenSlides>
  <MMClips>1</MMClips>
  <ScaleCrop>false</ScaleCrop>
  <HeadingPairs>
    <vt:vector size="6" baseType="variant">
      <vt:variant>
        <vt:lpstr>已用的字体</vt:lpstr>
      </vt:variant>
      <vt:variant>
        <vt:i4>13</vt:i4>
      </vt:variant>
      <vt:variant>
        <vt:lpstr>主题</vt:lpstr>
      </vt:variant>
      <vt:variant>
        <vt:i4>1</vt:i4>
      </vt:variant>
      <vt:variant>
        <vt:lpstr>幻灯片标题</vt:lpstr>
      </vt:variant>
      <vt:variant>
        <vt:i4>10</vt:i4>
      </vt:variant>
    </vt:vector>
  </HeadingPairs>
  <TitlesOfParts>
    <vt:vector size="24" baseType="lpstr">
      <vt:lpstr>Arial</vt:lpstr>
      <vt:lpstr>宋体</vt:lpstr>
      <vt:lpstr>Wingdings</vt:lpstr>
      <vt:lpstr>微软雅黑 Light</vt:lpstr>
      <vt:lpstr>方正宋刻本秀楷简体</vt:lpstr>
      <vt:lpstr>Calibri</vt:lpstr>
      <vt:lpstr>黑体</vt:lpstr>
      <vt:lpstr>微软雅黑</vt:lpstr>
      <vt:lpstr>等线</vt:lpstr>
      <vt:lpstr>楷体</vt:lpstr>
      <vt:lpstr>华文楷体</vt:lpstr>
      <vt:lpstr>Arial Unicode MS</vt:lpstr>
      <vt:lpstr>等线 Light</vt:lpstr>
      <vt:lpstr>Office 主题​​</vt:lpstr>
      <vt:lpstr>PowerPoint 演示文稿</vt:lpstr>
      <vt:lpstr>目录</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Yuyi.W</dc:creator>
  <cp:lastModifiedBy>李震</cp:lastModifiedBy>
  <cp:revision>179</cp:revision>
  <dcterms:created xsi:type="dcterms:W3CDTF">2019-02-28T06:46:00Z</dcterms:created>
  <dcterms:modified xsi:type="dcterms:W3CDTF">2022-07-12T10:11:44Z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C65A88540BC947319A88EED09CA894EC</vt:lpwstr>
  </property>
  <property fmtid="{D5CDD505-2E9C-101B-9397-08002B2CF9AE}" pid="3" name="KSOProductBuildVer">
    <vt:lpwstr>2052-11.1.0.11830</vt:lpwstr>
  </property>
</Properties>
</file>