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3"/>
  </p:notesMasterIdLst>
  <p:sldIdLst>
    <p:sldId id="2146847928" r:id="rId3"/>
    <p:sldId id="256" r:id="rId4"/>
    <p:sldId id="281" r:id="rId5"/>
    <p:sldId id="506" r:id="rId6"/>
    <p:sldId id="2146847927" r:id="rId7"/>
    <p:sldId id="2146847925" r:id="rId8"/>
    <p:sldId id="510" r:id="rId9"/>
    <p:sldId id="514" r:id="rId10"/>
    <p:sldId id="2146847926" r:id="rId11"/>
    <p:sldId id="51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A554E4-038C-06F9-6D6C-95CD53165C33}" name="李鑫 Xin Li" initials="李鑫" userId="S::xin.li.5y@kyowakirin.com::c7c51e0e-f253-48b8-b7c2-da39f8d48c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47207-02E0-4AD8-AA66-B3C2A122B304}" v="420" dt="2022-07-13T05:20:10.626"/>
    <p1510:client id="{9B401FC4-2081-42A3-917F-3713B16D8092}" v="4" dt="2022-07-13T06:47:24.048"/>
  </p1510:revLst>
</p1510:revInfo>
</file>

<file path=ppt/tableStyles.xml><?xml version="1.0" encoding="utf-8"?>
<a:tblStyleLst xmlns:a="http://schemas.openxmlformats.org/drawingml/2006/main" def="{5C22544A-7EE6-4342-B048-85BDC9FD1C3A}">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48" autoAdjust="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鑫 Xin Li" userId="c7c51e0e-f253-48b8-b7c2-da39f8d48cae" providerId="ADAL" clId="{9B401FC4-2081-42A3-917F-3713B16D8092}"/>
    <pc:docChg chg="undo custSel delSld modSld">
      <pc:chgData name="李鑫 Xin Li" userId="c7c51e0e-f253-48b8-b7c2-da39f8d48cae" providerId="ADAL" clId="{9B401FC4-2081-42A3-917F-3713B16D8092}" dt="2022-07-13T06:47:24.036" v="30" actId="20578"/>
      <pc:docMkLst>
        <pc:docMk/>
      </pc:docMkLst>
      <pc:sldChg chg="modSp mod">
        <pc:chgData name="李鑫 Xin Li" userId="c7c51e0e-f253-48b8-b7c2-da39f8d48cae" providerId="ADAL" clId="{9B401FC4-2081-42A3-917F-3713B16D8092}" dt="2022-07-13T05:50:18.326" v="1" actId="2165"/>
        <pc:sldMkLst>
          <pc:docMk/>
          <pc:sldMk cId="2181474124" sldId="256"/>
        </pc:sldMkLst>
        <pc:graphicFrameChg chg="modGraphic">
          <ac:chgData name="李鑫 Xin Li" userId="c7c51e0e-f253-48b8-b7c2-da39f8d48cae" providerId="ADAL" clId="{9B401FC4-2081-42A3-917F-3713B16D8092}" dt="2022-07-13T05:50:18.326" v="1" actId="2165"/>
          <ac:graphicFrameMkLst>
            <pc:docMk/>
            <pc:sldMk cId="2181474124" sldId="256"/>
            <ac:graphicFrameMk id="5" creationId="{BE01B1E3-B81D-492C-BAA6-58B3ADAA5F33}"/>
          </ac:graphicFrameMkLst>
        </pc:graphicFrameChg>
      </pc:sldChg>
      <pc:sldChg chg="addSp delSp modSp mod">
        <pc:chgData name="李鑫 Xin Li" userId="c7c51e0e-f253-48b8-b7c2-da39f8d48cae" providerId="ADAL" clId="{9B401FC4-2081-42A3-917F-3713B16D8092}" dt="2022-07-13T06:47:24.036" v="30" actId="20578"/>
        <pc:sldMkLst>
          <pc:docMk/>
          <pc:sldMk cId="3093419577" sldId="510"/>
        </pc:sldMkLst>
        <pc:spChg chg="del">
          <ac:chgData name="李鑫 Xin Li" userId="c7c51e0e-f253-48b8-b7c2-da39f8d48cae" providerId="ADAL" clId="{9B401FC4-2081-42A3-917F-3713B16D8092}" dt="2022-07-13T06:34:10.923" v="6" actId="478"/>
          <ac:spMkLst>
            <pc:docMk/>
            <pc:sldMk cId="3093419577" sldId="510"/>
            <ac:spMk id="5" creationId="{4A238D56-6E8F-018C-167D-BBD3CDF582ED}"/>
          </ac:spMkLst>
        </pc:spChg>
        <pc:spChg chg="add mod">
          <ac:chgData name="李鑫 Xin Li" userId="c7c51e0e-f253-48b8-b7c2-da39f8d48cae" providerId="ADAL" clId="{9B401FC4-2081-42A3-917F-3713B16D8092}" dt="2022-07-13T06:34:16.418" v="8" actId="1076"/>
          <ac:spMkLst>
            <pc:docMk/>
            <pc:sldMk cId="3093419577" sldId="510"/>
            <ac:spMk id="6" creationId="{4A238D56-6E8F-018C-167D-BBD3CDF582ED}"/>
          </ac:spMkLst>
        </pc:spChg>
        <pc:spChg chg="del">
          <ac:chgData name="李鑫 Xin Li" userId="c7c51e0e-f253-48b8-b7c2-da39f8d48cae" providerId="ADAL" clId="{9B401FC4-2081-42A3-917F-3713B16D8092}" dt="2022-07-13T06:34:10.923" v="6" actId="478"/>
          <ac:spMkLst>
            <pc:docMk/>
            <pc:sldMk cId="3093419577" sldId="510"/>
            <ac:spMk id="7" creationId="{372FB347-BCB5-8D2A-7F50-283FE37C0475}"/>
          </ac:spMkLst>
        </pc:spChg>
        <pc:spChg chg="add mod">
          <ac:chgData name="李鑫 Xin Li" userId="c7c51e0e-f253-48b8-b7c2-da39f8d48cae" providerId="ADAL" clId="{9B401FC4-2081-42A3-917F-3713B16D8092}" dt="2022-07-13T06:34:16.418" v="8" actId="1076"/>
          <ac:spMkLst>
            <pc:docMk/>
            <pc:sldMk cId="3093419577" sldId="510"/>
            <ac:spMk id="8" creationId="{372FB347-BCB5-8D2A-7F50-283FE37C0475}"/>
          </ac:spMkLst>
        </pc:spChg>
        <pc:spChg chg="mod">
          <ac:chgData name="李鑫 Xin Li" userId="c7c51e0e-f253-48b8-b7c2-da39f8d48cae" providerId="ADAL" clId="{9B401FC4-2081-42A3-917F-3713B16D8092}" dt="2022-07-13T06:47:24.036" v="30" actId="20578"/>
          <ac:spMkLst>
            <pc:docMk/>
            <pc:sldMk cId="3093419577" sldId="510"/>
            <ac:spMk id="9" creationId="{1C03B908-0225-5556-2194-3D88D1E8409F}"/>
          </ac:spMkLst>
        </pc:spChg>
        <pc:spChg chg="add mod">
          <ac:chgData name="李鑫 Xin Li" userId="c7c51e0e-f253-48b8-b7c2-da39f8d48cae" providerId="ADAL" clId="{9B401FC4-2081-42A3-917F-3713B16D8092}" dt="2022-07-13T06:34:16.418" v="8" actId="1076"/>
          <ac:spMkLst>
            <pc:docMk/>
            <pc:sldMk cId="3093419577" sldId="510"/>
            <ac:spMk id="10" creationId="{9E611AEA-3C45-0A7D-BAF9-6B8CC9F391E2}"/>
          </ac:spMkLst>
        </pc:spChg>
        <pc:spChg chg="add mod">
          <ac:chgData name="李鑫 Xin Li" userId="c7c51e0e-f253-48b8-b7c2-da39f8d48cae" providerId="ADAL" clId="{9B401FC4-2081-42A3-917F-3713B16D8092}" dt="2022-07-13T06:34:16.418" v="8" actId="1076"/>
          <ac:spMkLst>
            <pc:docMk/>
            <pc:sldMk cId="3093419577" sldId="510"/>
            <ac:spMk id="12" creationId="{7C61B05A-650F-A071-9CAF-79C94AF1A5DC}"/>
          </ac:spMkLst>
        </pc:spChg>
      </pc:sldChg>
      <pc:sldChg chg="del">
        <pc:chgData name="李鑫 Xin Li" userId="c7c51e0e-f253-48b8-b7c2-da39f8d48cae" providerId="ADAL" clId="{9B401FC4-2081-42A3-917F-3713B16D8092}" dt="2022-07-13T05:50:30.476" v="2" actId="47"/>
        <pc:sldMkLst>
          <pc:docMk/>
          <pc:sldMk cId="1161595312" sldId="513"/>
        </pc:sldMkLst>
      </pc:sldChg>
      <pc:sldChg chg="del">
        <pc:chgData name="李鑫 Xin Li" userId="c7c51e0e-f253-48b8-b7c2-da39f8d48cae" providerId="ADAL" clId="{9B401FC4-2081-42A3-917F-3713B16D8092}" dt="2022-07-13T05:50:31.243" v="3" actId="47"/>
        <pc:sldMkLst>
          <pc:docMk/>
          <pc:sldMk cId="3395398666" sldId="516"/>
        </pc:sldMkLst>
      </pc:sldChg>
      <pc:sldChg chg="modSp mod">
        <pc:chgData name="李鑫 Xin Li" userId="c7c51e0e-f253-48b8-b7c2-da39f8d48cae" providerId="ADAL" clId="{9B401FC4-2081-42A3-917F-3713B16D8092}" dt="2022-07-13T06:45:06.842" v="26" actId="20577"/>
        <pc:sldMkLst>
          <pc:docMk/>
          <pc:sldMk cId="969209901" sldId="2146847925"/>
        </pc:sldMkLst>
        <pc:spChg chg="mod">
          <ac:chgData name="李鑫 Xin Li" userId="c7c51e0e-f253-48b8-b7c2-da39f8d48cae" providerId="ADAL" clId="{9B401FC4-2081-42A3-917F-3713B16D8092}" dt="2022-07-13T06:42:40.579" v="16" actId="20577"/>
          <ac:spMkLst>
            <pc:docMk/>
            <pc:sldMk cId="969209901" sldId="2146847925"/>
            <ac:spMk id="2" creationId="{6E89E8A9-B933-D4C3-70AC-D8D63FDDA293}"/>
          </ac:spMkLst>
        </pc:spChg>
        <pc:spChg chg="mod">
          <ac:chgData name="李鑫 Xin Li" userId="c7c51e0e-f253-48b8-b7c2-da39f8d48cae" providerId="ADAL" clId="{9B401FC4-2081-42A3-917F-3713B16D8092}" dt="2022-07-13T06:42:43.844" v="18" actId="20577"/>
          <ac:spMkLst>
            <pc:docMk/>
            <pc:sldMk cId="969209901" sldId="2146847925"/>
            <ac:spMk id="20" creationId="{5E883DCB-FF5A-F440-EFAC-1731F2BF2CBD}"/>
          </ac:spMkLst>
        </pc:spChg>
        <pc:spChg chg="mod">
          <ac:chgData name="李鑫 Xin Li" userId="c7c51e0e-f253-48b8-b7c2-da39f8d48cae" providerId="ADAL" clId="{9B401FC4-2081-42A3-917F-3713B16D8092}" dt="2022-07-13T06:42:35.350" v="14" actId="20577"/>
          <ac:spMkLst>
            <pc:docMk/>
            <pc:sldMk cId="969209901" sldId="2146847925"/>
            <ac:spMk id="21" creationId="{019ABDA8-42CA-CB95-8270-3B4D5786003C}"/>
          </ac:spMkLst>
        </pc:spChg>
        <pc:spChg chg="mod">
          <ac:chgData name="李鑫 Xin Li" userId="c7c51e0e-f253-48b8-b7c2-da39f8d48cae" providerId="ADAL" clId="{9B401FC4-2081-42A3-917F-3713B16D8092}" dt="2022-07-13T06:45:03.123" v="22"/>
          <ac:spMkLst>
            <pc:docMk/>
            <pc:sldMk cId="969209901" sldId="2146847925"/>
            <ac:spMk id="24" creationId="{72BC6B61-6C1E-7A7C-B2DF-613E86762319}"/>
          </ac:spMkLst>
        </pc:spChg>
        <pc:spChg chg="mod">
          <ac:chgData name="李鑫 Xin Li" userId="c7c51e0e-f253-48b8-b7c2-da39f8d48cae" providerId="ADAL" clId="{9B401FC4-2081-42A3-917F-3713B16D8092}" dt="2022-07-13T06:45:06.842" v="26" actId="20577"/>
          <ac:spMkLst>
            <pc:docMk/>
            <pc:sldMk cId="969209901" sldId="2146847925"/>
            <ac:spMk id="25" creationId="{1DE7BF55-FA5A-F159-2E0C-786117204B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0406E-0523-4514-A146-2549C9B85152}"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67498-BC0A-4145-9D0E-452F45969282}" type="slidenum">
              <a:rPr lang="zh-CN" altLang="en-US" smtClean="0"/>
              <a:t>‹#›</a:t>
            </a:fld>
            <a:endParaRPr lang="zh-CN" altLang="en-US"/>
          </a:p>
        </p:txBody>
      </p:sp>
    </p:spTree>
    <p:extLst>
      <p:ext uri="{BB962C8B-B14F-4D97-AF65-F5344CB8AC3E}">
        <p14:creationId xmlns:p14="http://schemas.microsoft.com/office/powerpoint/2010/main" val="306144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 Oran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8D97-5AF7-45D7-B6B2-D8A5A47F3C25}"/>
              </a:ext>
            </a:extLst>
          </p:cNvPr>
          <p:cNvSpPr>
            <a:spLocks noGrp="1"/>
          </p:cNvSpPr>
          <p:nvPr>
            <p:ph type="ctrTitle" hasCustomPrompt="1"/>
          </p:nvPr>
        </p:nvSpPr>
        <p:spPr>
          <a:xfrm>
            <a:off x="762000" y="1228275"/>
            <a:ext cx="10896600" cy="2387600"/>
          </a:xfrm>
        </p:spPr>
        <p:txBody>
          <a:bodyPr anchor="b"/>
          <a:lstStyle>
            <a:lvl1pPr algn="l">
              <a:defRPr sz="4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2643A53E-78B3-4E34-AE36-B92C7A7DC71A}"/>
              </a:ext>
            </a:extLst>
          </p:cNvPr>
          <p:cNvSpPr>
            <a:spLocks noGrp="1"/>
          </p:cNvSpPr>
          <p:nvPr>
            <p:ph type="subTitle" idx="1" hasCustomPrompt="1"/>
          </p:nvPr>
        </p:nvSpPr>
        <p:spPr>
          <a:xfrm>
            <a:off x="762000" y="3917598"/>
            <a:ext cx="10896600" cy="1046162"/>
          </a:xfrm>
        </p:spPr>
        <p:txBody>
          <a:bodyPr lIns="0" rIns="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Text Placeholder 4">
            <a:extLst>
              <a:ext uri="{FF2B5EF4-FFF2-40B4-BE49-F238E27FC236}">
                <a16:creationId xmlns:a16="http://schemas.microsoft.com/office/drawing/2014/main" id="{129004BA-7C79-4DBC-865E-1500D17C5453}"/>
              </a:ext>
            </a:extLst>
          </p:cNvPr>
          <p:cNvSpPr>
            <a:spLocks noGrp="1"/>
          </p:cNvSpPr>
          <p:nvPr>
            <p:ph type="body" sz="quarter" idx="10" hasCustomPrompt="1"/>
          </p:nvPr>
        </p:nvSpPr>
        <p:spPr>
          <a:xfrm>
            <a:off x="762000" y="5033962"/>
            <a:ext cx="6553200" cy="757238"/>
          </a:xfrm>
        </p:spPr>
        <p:txBody>
          <a:bodyPr lIns="0" rIns="0"/>
          <a:lstStyle>
            <a:lvl1pPr>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Date and Affiliation</a:t>
            </a:r>
          </a:p>
        </p:txBody>
      </p:sp>
      <p:pic>
        <p:nvPicPr>
          <p:cNvPr id="7" name="図 6">
            <a:extLst>
              <a:ext uri="{FF2B5EF4-FFF2-40B4-BE49-F238E27FC236}">
                <a16:creationId xmlns:a16="http://schemas.microsoft.com/office/drawing/2014/main" id="{FCAA5B33-DDD1-46B8-8281-3D664FE383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16" b="3276"/>
          <a:stretch/>
        </p:blipFill>
        <p:spPr>
          <a:xfrm>
            <a:off x="7465922" y="5087605"/>
            <a:ext cx="4726078" cy="1770395"/>
          </a:xfrm>
          <a:prstGeom prst="rect">
            <a:avLst/>
          </a:prstGeom>
        </p:spPr>
      </p:pic>
      <p:pic>
        <p:nvPicPr>
          <p:cNvPr id="15" name="Graphic 14">
            <a:extLst>
              <a:ext uri="{FF2B5EF4-FFF2-40B4-BE49-F238E27FC236}">
                <a16:creationId xmlns:a16="http://schemas.microsoft.com/office/drawing/2014/main" id="{0CAEB9FD-DCEE-4CDF-A022-21D40350599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10600" y="5914103"/>
            <a:ext cx="3200400" cy="516194"/>
          </a:xfrm>
          <a:prstGeom prst="rect">
            <a:avLst/>
          </a:prstGeom>
        </p:spPr>
      </p:pic>
    </p:spTree>
    <p:extLst>
      <p:ext uri="{BB962C8B-B14F-4D97-AF65-F5344CB8AC3E}">
        <p14:creationId xmlns:p14="http://schemas.microsoft.com/office/powerpoint/2010/main" val="17352371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Break / Oran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62C9C8F-2407-4F7C-AFDB-292E61961405}"/>
              </a:ext>
            </a:extLst>
          </p:cNvPr>
          <p:cNvPicPr>
            <a:picLocks noChangeAspect="1"/>
          </p:cNvPicPr>
          <p:nvPr userDrawn="1"/>
        </p:nvPicPr>
        <p:blipFill>
          <a:blip r:embed="rId2">
            <a:extLst>
              <a:ext uri="{96DAC541-7B7A-43D3-8B79-37D633B846F1}">
                <asvg:svgBlip xmlns:asvg="http://schemas.microsoft.com/office/drawing/2016/SVG/main" r:embed="rId3"/>
              </a:ext>
            </a:extLst>
          </a:blip>
          <a:srcRect t="32241" r="27409" b="6935"/>
          <a:stretch>
            <a:fillRect/>
          </a:stretch>
        </p:blipFill>
        <p:spPr>
          <a:xfrm flipV="1">
            <a:off x="457200" y="0"/>
            <a:ext cx="11734800" cy="6858000"/>
          </a:xfrm>
          <a:custGeom>
            <a:avLst/>
            <a:gdLst>
              <a:gd name="connsiteX0" fmla="*/ 0 w 11734800"/>
              <a:gd name="connsiteY0" fmla="*/ 6858000 h 6858000"/>
              <a:gd name="connsiteX1" fmla="*/ 10102151 w 11734800"/>
              <a:gd name="connsiteY1" fmla="*/ 6858000 h 6858000"/>
              <a:gd name="connsiteX2" fmla="*/ 10150343 w 11734800"/>
              <a:gd name="connsiteY2" fmla="*/ 6858000 h 6858000"/>
              <a:gd name="connsiteX3" fmla="*/ 10507960 w 11734800"/>
              <a:gd name="connsiteY3" fmla="*/ 6858000 h 6858000"/>
              <a:gd name="connsiteX4" fmla="*/ 11734800 w 11734800"/>
              <a:gd name="connsiteY4" fmla="*/ 6858000 h 6858000"/>
              <a:gd name="connsiteX5" fmla="*/ 11734800 w 11734800"/>
              <a:gd name="connsiteY5" fmla="*/ 0 h 6858000"/>
              <a:gd name="connsiteX6" fmla="*/ 10507960 w 11734800"/>
              <a:gd name="connsiteY6" fmla="*/ 0 h 6858000"/>
              <a:gd name="connsiteX7" fmla="*/ 10150343 w 11734800"/>
              <a:gd name="connsiteY7" fmla="*/ 0 h 6858000"/>
              <a:gd name="connsiteX8" fmla="*/ 10102151 w 11734800"/>
              <a:gd name="connsiteY8" fmla="*/ 0 h 6858000"/>
              <a:gd name="connsiteX9" fmla="*/ 0 w 117348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4800" h="6858000">
                <a:moveTo>
                  <a:pt x="0" y="6858000"/>
                </a:moveTo>
                <a:lnTo>
                  <a:pt x="10102151" y="6858000"/>
                </a:lnTo>
                <a:lnTo>
                  <a:pt x="10150343" y="6858000"/>
                </a:lnTo>
                <a:lnTo>
                  <a:pt x="10507960" y="6858000"/>
                </a:lnTo>
                <a:lnTo>
                  <a:pt x="11734800" y="6858000"/>
                </a:lnTo>
                <a:lnTo>
                  <a:pt x="11734800" y="0"/>
                </a:lnTo>
                <a:lnTo>
                  <a:pt x="10507960" y="0"/>
                </a:lnTo>
                <a:lnTo>
                  <a:pt x="10150343" y="0"/>
                </a:lnTo>
                <a:lnTo>
                  <a:pt x="10102151" y="0"/>
                </a:lnTo>
                <a:lnTo>
                  <a:pt x="0" y="0"/>
                </a:lnTo>
                <a:close/>
              </a:path>
            </a:pathLst>
          </a:custGeom>
        </p:spPr>
      </p:pic>
      <p:sp>
        <p:nvSpPr>
          <p:cNvPr id="2" name="Title 1">
            <a:extLst>
              <a:ext uri="{FF2B5EF4-FFF2-40B4-BE49-F238E27FC236}">
                <a16:creationId xmlns:a16="http://schemas.microsoft.com/office/drawing/2014/main" id="{ABA3B8AA-F447-4964-879F-2DE2A70A9365}"/>
              </a:ext>
            </a:extLst>
          </p:cNvPr>
          <p:cNvSpPr>
            <a:spLocks noGrp="1"/>
          </p:cNvSpPr>
          <p:nvPr>
            <p:ph type="title" hasCustomPrompt="1"/>
          </p:nvPr>
        </p:nvSpPr>
        <p:spPr>
          <a:xfrm>
            <a:off x="2362200" y="1258330"/>
            <a:ext cx="9448800" cy="2547937"/>
          </a:xfrm>
        </p:spPr>
        <p:txBody>
          <a:bodyPr anchor="b"/>
          <a:lstStyle>
            <a:lvl1pPr>
              <a:defRPr sz="4400">
                <a:solidFill>
                  <a:schemeClr val="bg1"/>
                </a:solidFill>
              </a:defRPr>
            </a:lvl1pPr>
          </a:lstStyle>
          <a:p>
            <a:r>
              <a:rPr lang="en-US" dirty="0"/>
              <a:t>Divider Title (Section Break)</a:t>
            </a:r>
          </a:p>
        </p:txBody>
      </p:sp>
      <p:sp>
        <p:nvSpPr>
          <p:cNvPr id="3" name="Text Placeholder 2">
            <a:extLst>
              <a:ext uri="{FF2B5EF4-FFF2-40B4-BE49-F238E27FC236}">
                <a16:creationId xmlns:a16="http://schemas.microsoft.com/office/drawing/2014/main" id="{BAC7322F-ED21-41E1-8A90-02812B0D2AD7}"/>
              </a:ext>
            </a:extLst>
          </p:cNvPr>
          <p:cNvSpPr>
            <a:spLocks noGrp="1"/>
          </p:cNvSpPr>
          <p:nvPr>
            <p:ph type="body" idx="1" hasCustomPrompt="1"/>
          </p:nvPr>
        </p:nvSpPr>
        <p:spPr>
          <a:xfrm>
            <a:off x="2362200" y="4157147"/>
            <a:ext cx="9448800" cy="1500187"/>
          </a:xfrm>
        </p:spPr>
        <p:txBody>
          <a:bodyPr/>
          <a:lstStyle>
            <a:lvl1pPr marL="0" indent="0">
              <a:spcBef>
                <a:spcPts val="600"/>
              </a:spcBef>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a:t>
            </a:r>
          </a:p>
        </p:txBody>
      </p:sp>
      <p:pic>
        <p:nvPicPr>
          <p:cNvPr id="7" name="Graphic 6">
            <a:extLst>
              <a:ext uri="{FF2B5EF4-FFF2-40B4-BE49-F238E27FC236}">
                <a16:creationId xmlns:a16="http://schemas.microsoft.com/office/drawing/2014/main" id="{370EDE4A-5FF1-4A1E-9DC5-7350728AC0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10800" y="6436870"/>
            <a:ext cx="1600200" cy="258097"/>
          </a:xfrm>
          <a:prstGeom prst="rect">
            <a:avLst/>
          </a:prstGeom>
        </p:spPr>
      </p:pic>
      <p:sp>
        <p:nvSpPr>
          <p:cNvPr id="8" name="TextBox 7">
            <a:extLst>
              <a:ext uri="{FF2B5EF4-FFF2-40B4-BE49-F238E27FC236}">
                <a16:creationId xmlns:a16="http://schemas.microsoft.com/office/drawing/2014/main" id="{4DD3A183-BA7F-4F03-B19C-AF78F6FECF54}"/>
              </a:ext>
            </a:extLst>
          </p:cNvPr>
          <p:cNvSpPr txBox="1"/>
          <p:nvPr userDrawn="1"/>
        </p:nvSpPr>
        <p:spPr>
          <a:xfrm>
            <a:off x="760767" y="6526712"/>
            <a:ext cx="1067600"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bg1"/>
                </a:solidFill>
                <a:latin typeface="Arial" pitchFamily="34" charset="0"/>
              </a:rPr>
              <a:t>© Kyowa Kirin Co., Ltd.</a:t>
            </a:r>
          </a:p>
        </p:txBody>
      </p:sp>
      <p:sp>
        <p:nvSpPr>
          <p:cNvPr id="9" name="Slide Number Placeholder 5">
            <a:extLst>
              <a:ext uri="{FF2B5EF4-FFF2-40B4-BE49-F238E27FC236}">
                <a16:creationId xmlns:a16="http://schemas.microsoft.com/office/drawing/2014/main" id="{408DF7A6-89E9-4632-84F8-755371EA8C18}"/>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spTree>
    <p:extLst>
      <p:ext uri="{BB962C8B-B14F-4D97-AF65-F5344CB8AC3E}">
        <p14:creationId xmlns:p14="http://schemas.microsoft.com/office/powerpoint/2010/main" val="6572985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Break / White">
    <p:bg>
      <p:bgPr>
        <a:solidFill>
          <a:schemeClr val="accent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CC2EC51-1CA7-4202-9F0C-C040340E41D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2241" r="27409" b="6935"/>
          <a:stretch>
            <a:fillRect/>
          </a:stretch>
        </p:blipFill>
        <p:spPr>
          <a:xfrm flipV="1">
            <a:off x="457200" y="0"/>
            <a:ext cx="11734800" cy="6858000"/>
          </a:xfrm>
          <a:custGeom>
            <a:avLst/>
            <a:gdLst>
              <a:gd name="connsiteX0" fmla="*/ 0 w 11734800"/>
              <a:gd name="connsiteY0" fmla="*/ 6858000 h 6858000"/>
              <a:gd name="connsiteX1" fmla="*/ 10102151 w 11734800"/>
              <a:gd name="connsiteY1" fmla="*/ 6858000 h 6858000"/>
              <a:gd name="connsiteX2" fmla="*/ 10150343 w 11734800"/>
              <a:gd name="connsiteY2" fmla="*/ 6858000 h 6858000"/>
              <a:gd name="connsiteX3" fmla="*/ 10507960 w 11734800"/>
              <a:gd name="connsiteY3" fmla="*/ 6858000 h 6858000"/>
              <a:gd name="connsiteX4" fmla="*/ 11734800 w 11734800"/>
              <a:gd name="connsiteY4" fmla="*/ 6858000 h 6858000"/>
              <a:gd name="connsiteX5" fmla="*/ 11734800 w 11734800"/>
              <a:gd name="connsiteY5" fmla="*/ 0 h 6858000"/>
              <a:gd name="connsiteX6" fmla="*/ 10507960 w 11734800"/>
              <a:gd name="connsiteY6" fmla="*/ 0 h 6858000"/>
              <a:gd name="connsiteX7" fmla="*/ 10150343 w 11734800"/>
              <a:gd name="connsiteY7" fmla="*/ 0 h 6858000"/>
              <a:gd name="connsiteX8" fmla="*/ 10102151 w 11734800"/>
              <a:gd name="connsiteY8" fmla="*/ 0 h 6858000"/>
              <a:gd name="connsiteX9" fmla="*/ 0 w 117348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4800" h="6858000">
                <a:moveTo>
                  <a:pt x="0" y="6858000"/>
                </a:moveTo>
                <a:lnTo>
                  <a:pt x="10102151" y="6858000"/>
                </a:lnTo>
                <a:lnTo>
                  <a:pt x="10150343" y="6858000"/>
                </a:lnTo>
                <a:lnTo>
                  <a:pt x="10507960" y="6858000"/>
                </a:lnTo>
                <a:lnTo>
                  <a:pt x="11734800" y="6858000"/>
                </a:lnTo>
                <a:lnTo>
                  <a:pt x="11734800" y="0"/>
                </a:lnTo>
                <a:lnTo>
                  <a:pt x="10507960" y="0"/>
                </a:lnTo>
                <a:lnTo>
                  <a:pt x="10150343" y="0"/>
                </a:lnTo>
                <a:lnTo>
                  <a:pt x="10102151" y="0"/>
                </a:lnTo>
                <a:lnTo>
                  <a:pt x="0" y="0"/>
                </a:lnTo>
                <a:close/>
              </a:path>
            </a:pathLst>
          </a:custGeom>
        </p:spPr>
      </p:pic>
      <p:sp>
        <p:nvSpPr>
          <p:cNvPr id="11" name="TextBox 10">
            <a:extLst>
              <a:ext uri="{FF2B5EF4-FFF2-40B4-BE49-F238E27FC236}">
                <a16:creationId xmlns:a16="http://schemas.microsoft.com/office/drawing/2014/main" id="{25BBAC44-995D-4C41-BADA-B00326ABE448}"/>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2">
                    <a:lumMod val="60000"/>
                    <a:lumOff val="40000"/>
                  </a:schemeClr>
                </a:solidFill>
                <a:latin typeface="Arial" pitchFamily="34" charset="0"/>
              </a:rPr>
              <a:t>© Kyowa Kirin Co., Ltd.</a:t>
            </a:r>
          </a:p>
        </p:txBody>
      </p:sp>
      <p:pic>
        <p:nvPicPr>
          <p:cNvPr id="13" name="Graphic 12">
            <a:extLst>
              <a:ext uri="{FF2B5EF4-FFF2-40B4-BE49-F238E27FC236}">
                <a16:creationId xmlns:a16="http://schemas.microsoft.com/office/drawing/2014/main" id="{3899ABFF-7F09-4AFE-896B-E2D64ECEBF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10800" y="6436870"/>
            <a:ext cx="1600200" cy="258097"/>
          </a:xfrm>
          <a:prstGeom prst="rect">
            <a:avLst/>
          </a:prstGeom>
        </p:spPr>
      </p:pic>
      <p:sp>
        <p:nvSpPr>
          <p:cNvPr id="8" name="Slide Number Placeholder 5">
            <a:extLst>
              <a:ext uri="{FF2B5EF4-FFF2-40B4-BE49-F238E27FC236}">
                <a16:creationId xmlns:a16="http://schemas.microsoft.com/office/drawing/2014/main" id="{032104B6-036E-416A-9127-776071A61969}"/>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bg1"/>
                </a:solidFill>
              </a:rPr>
              <a:pPr algn="l"/>
              <a:t>‹#›</a:t>
            </a:fld>
            <a:endParaRPr lang="en-US" sz="900" dirty="0">
              <a:solidFill>
                <a:schemeClr val="bg1"/>
              </a:solidFill>
            </a:endParaRPr>
          </a:p>
        </p:txBody>
      </p:sp>
      <p:sp>
        <p:nvSpPr>
          <p:cNvPr id="9" name="Title 1">
            <a:extLst>
              <a:ext uri="{FF2B5EF4-FFF2-40B4-BE49-F238E27FC236}">
                <a16:creationId xmlns:a16="http://schemas.microsoft.com/office/drawing/2014/main" id="{3A44FCF0-FE50-4F4C-9B8C-1F4F1F4A5AE3}"/>
              </a:ext>
            </a:extLst>
          </p:cNvPr>
          <p:cNvSpPr>
            <a:spLocks noGrp="1"/>
          </p:cNvSpPr>
          <p:nvPr>
            <p:ph type="title" hasCustomPrompt="1"/>
          </p:nvPr>
        </p:nvSpPr>
        <p:spPr>
          <a:xfrm>
            <a:off x="2362200" y="1258330"/>
            <a:ext cx="9448800" cy="2547937"/>
          </a:xfrm>
        </p:spPr>
        <p:txBody>
          <a:bodyPr anchor="b"/>
          <a:lstStyle>
            <a:lvl1pPr>
              <a:defRPr sz="4400">
                <a:solidFill>
                  <a:schemeClr val="tx1"/>
                </a:solidFill>
              </a:defRPr>
            </a:lvl1pPr>
          </a:lstStyle>
          <a:p>
            <a:r>
              <a:rPr lang="en-US" dirty="0"/>
              <a:t>Divider Title (Section Break)</a:t>
            </a:r>
          </a:p>
        </p:txBody>
      </p:sp>
      <p:sp>
        <p:nvSpPr>
          <p:cNvPr id="10" name="Text Placeholder 2">
            <a:extLst>
              <a:ext uri="{FF2B5EF4-FFF2-40B4-BE49-F238E27FC236}">
                <a16:creationId xmlns:a16="http://schemas.microsoft.com/office/drawing/2014/main" id="{B05E1F57-7D4E-4729-B8CD-C850CF6CA379}"/>
              </a:ext>
            </a:extLst>
          </p:cNvPr>
          <p:cNvSpPr>
            <a:spLocks noGrp="1"/>
          </p:cNvSpPr>
          <p:nvPr>
            <p:ph type="body" idx="1" hasCustomPrompt="1"/>
          </p:nvPr>
        </p:nvSpPr>
        <p:spPr>
          <a:xfrm>
            <a:off x="2362200" y="4157147"/>
            <a:ext cx="9448800" cy="1500187"/>
          </a:xfrm>
        </p:spPr>
        <p:txBody>
          <a:bodyPr/>
          <a:lstStyle>
            <a:lvl1pPr marL="0" indent="0">
              <a:spcBef>
                <a:spcPts val="600"/>
              </a:spcBef>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a:t>
            </a:r>
          </a:p>
        </p:txBody>
      </p:sp>
    </p:spTree>
    <p:extLst>
      <p:ext uri="{BB962C8B-B14F-4D97-AF65-F5344CB8AC3E}">
        <p14:creationId xmlns:p14="http://schemas.microsoft.com/office/powerpoint/2010/main" val="6487694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Break / Gray">
    <p:bg>
      <p:bgPr>
        <a:solidFill>
          <a:srgbClr val="86898B"/>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CC2EC51-1CA7-4202-9F0C-C040340E41DC}"/>
              </a:ext>
            </a:extLst>
          </p:cNvPr>
          <p:cNvPicPr>
            <a:picLocks noChangeAspect="1"/>
          </p:cNvPicPr>
          <p:nvPr userDrawn="1"/>
        </p:nvPicPr>
        <p:blipFill>
          <a:blip r:embed="rId2">
            <a:extLst>
              <a:ext uri="{96DAC541-7B7A-43D3-8B79-37D633B846F1}">
                <asvg:svgBlip xmlns:asvg="http://schemas.microsoft.com/office/drawing/2016/SVG/main" r:embed="rId3"/>
              </a:ext>
            </a:extLst>
          </a:blip>
          <a:srcRect t="32241" r="27409" b="6935"/>
          <a:stretch>
            <a:fillRect/>
          </a:stretch>
        </p:blipFill>
        <p:spPr>
          <a:xfrm flipV="1">
            <a:off x="457200" y="0"/>
            <a:ext cx="11734800" cy="6858000"/>
          </a:xfrm>
          <a:custGeom>
            <a:avLst/>
            <a:gdLst>
              <a:gd name="connsiteX0" fmla="*/ 0 w 11734800"/>
              <a:gd name="connsiteY0" fmla="*/ 6858000 h 6858000"/>
              <a:gd name="connsiteX1" fmla="*/ 10102151 w 11734800"/>
              <a:gd name="connsiteY1" fmla="*/ 6858000 h 6858000"/>
              <a:gd name="connsiteX2" fmla="*/ 10150343 w 11734800"/>
              <a:gd name="connsiteY2" fmla="*/ 6858000 h 6858000"/>
              <a:gd name="connsiteX3" fmla="*/ 10507960 w 11734800"/>
              <a:gd name="connsiteY3" fmla="*/ 6858000 h 6858000"/>
              <a:gd name="connsiteX4" fmla="*/ 11734800 w 11734800"/>
              <a:gd name="connsiteY4" fmla="*/ 6858000 h 6858000"/>
              <a:gd name="connsiteX5" fmla="*/ 11734800 w 11734800"/>
              <a:gd name="connsiteY5" fmla="*/ 0 h 6858000"/>
              <a:gd name="connsiteX6" fmla="*/ 10507960 w 11734800"/>
              <a:gd name="connsiteY6" fmla="*/ 0 h 6858000"/>
              <a:gd name="connsiteX7" fmla="*/ 10150343 w 11734800"/>
              <a:gd name="connsiteY7" fmla="*/ 0 h 6858000"/>
              <a:gd name="connsiteX8" fmla="*/ 10102151 w 11734800"/>
              <a:gd name="connsiteY8" fmla="*/ 0 h 6858000"/>
              <a:gd name="connsiteX9" fmla="*/ 0 w 117348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4800" h="6858000">
                <a:moveTo>
                  <a:pt x="0" y="6858000"/>
                </a:moveTo>
                <a:lnTo>
                  <a:pt x="10102151" y="6858000"/>
                </a:lnTo>
                <a:lnTo>
                  <a:pt x="10150343" y="6858000"/>
                </a:lnTo>
                <a:lnTo>
                  <a:pt x="10507960" y="6858000"/>
                </a:lnTo>
                <a:lnTo>
                  <a:pt x="11734800" y="6858000"/>
                </a:lnTo>
                <a:lnTo>
                  <a:pt x="11734800" y="0"/>
                </a:lnTo>
                <a:lnTo>
                  <a:pt x="10507960" y="0"/>
                </a:lnTo>
                <a:lnTo>
                  <a:pt x="10150343" y="0"/>
                </a:lnTo>
                <a:lnTo>
                  <a:pt x="10102151" y="0"/>
                </a:lnTo>
                <a:lnTo>
                  <a:pt x="0" y="0"/>
                </a:lnTo>
                <a:close/>
              </a:path>
            </a:pathLst>
          </a:custGeom>
        </p:spPr>
      </p:pic>
      <p:sp>
        <p:nvSpPr>
          <p:cNvPr id="11" name="TextBox 10">
            <a:extLst>
              <a:ext uri="{FF2B5EF4-FFF2-40B4-BE49-F238E27FC236}">
                <a16:creationId xmlns:a16="http://schemas.microsoft.com/office/drawing/2014/main" id="{25BBAC44-995D-4C41-BADA-B00326ABE448}"/>
              </a:ext>
            </a:extLst>
          </p:cNvPr>
          <p:cNvSpPr txBox="1"/>
          <p:nvPr userDrawn="1"/>
        </p:nvSpPr>
        <p:spPr>
          <a:xfrm>
            <a:off x="760767" y="6526712"/>
            <a:ext cx="1067600"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2">
                    <a:lumMod val="60000"/>
                    <a:lumOff val="40000"/>
                  </a:schemeClr>
                </a:solidFill>
                <a:latin typeface="Arial" pitchFamily="34" charset="0"/>
              </a:rPr>
              <a:t>© Kyowa Kirin Co., Ltd.</a:t>
            </a:r>
          </a:p>
        </p:txBody>
      </p:sp>
      <p:pic>
        <p:nvPicPr>
          <p:cNvPr id="13" name="Graphic 12">
            <a:extLst>
              <a:ext uri="{FF2B5EF4-FFF2-40B4-BE49-F238E27FC236}">
                <a16:creationId xmlns:a16="http://schemas.microsoft.com/office/drawing/2014/main" id="{3899ABFF-7F09-4AFE-896B-E2D64ECEBF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10800" y="6436870"/>
            <a:ext cx="1600200" cy="258097"/>
          </a:xfrm>
          <a:prstGeom prst="rect">
            <a:avLst/>
          </a:prstGeom>
        </p:spPr>
      </p:pic>
      <p:sp>
        <p:nvSpPr>
          <p:cNvPr id="8" name="Slide Number Placeholder 5">
            <a:extLst>
              <a:ext uri="{FF2B5EF4-FFF2-40B4-BE49-F238E27FC236}">
                <a16:creationId xmlns:a16="http://schemas.microsoft.com/office/drawing/2014/main" id="{A51B93BA-17AE-4B94-B538-A06925819279}"/>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bg1"/>
                </a:solidFill>
              </a:rPr>
              <a:pPr algn="l"/>
              <a:t>‹#›</a:t>
            </a:fld>
            <a:endParaRPr lang="en-US" sz="900" dirty="0">
              <a:solidFill>
                <a:schemeClr val="bg1"/>
              </a:solidFill>
            </a:endParaRPr>
          </a:p>
        </p:txBody>
      </p:sp>
      <p:sp>
        <p:nvSpPr>
          <p:cNvPr id="9" name="Title 1">
            <a:extLst>
              <a:ext uri="{FF2B5EF4-FFF2-40B4-BE49-F238E27FC236}">
                <a16:creationId xmlns:a16="http://schemas.microsoft.com/office/drawing/2014/main" id="{4724F9CB-D41F-4371-84A1-31D93CD51234}"/>
              </a:ext>
            </a:extLst>
          </p:cNvPr>
          <p:cNvSpPr>
            <a:spLocks noGrp="1"/>
          </p:cNvSpPr>
          <p:nvPr>
            <p:ph type="title" hasCustomPrompt="1"/>
          </p:nvPr>
        </p:nvSpPr>
        <p:spPr>
          <a:xfrm>
            <a:off x="2362200" y="1258330"/>
            <a:ext cx="9448800" cy="2547937"/>
          </a:xfrm>
        </p:spPr>
        <p:txBody>
          <a:bodyPr anchor="b"/>
          <a:lstStyle>
            <a:lvl1pPr>
              <a:defRPr sz="4400">
                <a:solidFill>
                  <a:schemeClr val="tx1"/>
                </a:solidFill>
              </a:defRPr>
            </a:lvl1pPr>
          </a:lstStyle>
          <a:p>
            <a:r>
              <a:rPr lang="en-US" dirty="0"/>
              <a:t>Divider Title (Section Break)</a:t>
            </a:r>
          </a:p>
        </p:txBody>
      </p:sp>
      <p:sp>
        <p:nvSpPr>
          <p:cNvPr id="10" name="Text Placeholder 2">
            <a:extLst>
              <a:ext uri="{FF2B5EF4-FFF2-40B4-BE49-F238E27FC236}">
                <a16:creationId xmlns:a16="http://schemas.microsoft.com/office/drawing/2014/main" id="{57D9620A-FE33-4CFB-AB09-20AEBBC9283C}"/>
              </a:ext>
            </a:extLst>
          </p:cNvPr>
          <p:cNvSpPr>
            <a:spLocks noGrp="1"/>
          </p:cNvSpPr>
          <p:nvPr>
            <p:ph type="body" idx="1" hasCustomPrompt="1"/>
          </p:nvPr>
        </p:nvSpPr>
        <p:spPr>
          <a:xfrm>
            <a:off x="2362200" y="4157147"/>
            <a:ext cx="9448800" cy="1500187"/>
          </a:xfrm>
        </p:spPr>
        <p:txBody>
          <a:bodyPr/>
          <a:lstStyle>
            <a:lvl1pPr marL="0" indent="0">
              <a:spcBef>
                <a:spcPts val="600"/>
              </a:spcBef>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a:t>
            </a:r>
          </a:p>
        </p:txBody>
      </p:sp>
    </p:spTree>
    <p:extLst>
      <p:ext uri="{BB962C8B-B14F-4D97-AF65-F5344CB8AC3E}">
        <p14:creationId xmlns:p14="http://schemas.microsoft.com/office/powerpoint/2010/main" val="9066495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Classic">
    <p:bg>
      <p:bgPr>
        <a:solidFill>
          <a:schemeClr val="bg1"/>
        </a:solidFill>
        <a:effectLst/>
      </p:bgPr>
    </p:bg>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E50A1FA-C15F-9544-A74B-747046345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566" b="5127"/>
          <a:stretch/>
        </p:blipFill>
        <p:spPr>
          <a:xfrm>
            <a:off x="10229686" y="5297188"/>
            <a:ext cx="1962314" cy="1549635"/>
          </a:xfrm>
          <a:prstGeom prst="rect">
            <a:avLst/>
          </a:prstGeom>
        </p:spPr>
      </p:pic>
      <p:pic>
        <p:nvPicPr>
          <p:cNvPr id="8" name="図 7">
            <a:extLst>
              <a:ext uri="{FF2B5EF4-FFF2-40B4-BE49-F238E27FC236}">
                <a16:creationId xmlns:a16="http://schemas.microsoft.com/office/drawing/2014/main" id="{76E26330-1A30-BD43-9343-382CA17F3683}"/>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0" y="0"/>
            <a:ext cx="1487382" cy="1341381"/>
          </a:xfrm>
          <a:prstGeom prst="rect">
            <a:avLst/>
          </a:prstGeom>
        </p:spPr>
      </p:pic>
      <p:sp>
        <p:nvSpPr>
          <p:cNvPr id="2" name="タイトル 1"/>
          <p:cNvSpPr>
            <a:spLocks noGrp="1"/>
          </p:cNvSpPr>
          <p:nvPr>
            <p:ph type="title" hasCustomPrompt="1"/>
          </p:nvPr>
        </p:nvSpPr>
        <p:spPr>
          <a:xfrm>
            <a:off x="662505" y="741914"/>
            <a:ext cx="10866990" cy="502938"/>
          </a:xfrm>
        </p:spPr>
        <p:txBody>
          <a:bodyPr wrap="none" anchor="ctr" anchorCtr="0">
            <a:normAutofit/>
          </a:bodyPr>
          <a:lstStyle>
            <a:lvl1pPr>
              <a:lnSpc>
                <a:spcPts val="3000"/>
              </a:lnSpc>
              <a:defRPr sz="2400">
                <a:solidFill>
                  <a:srgbClr val="23323B"/>
                </a:solidFill>
                <a:latin typeface="+mn-lt"/>
                <a:ea typeface="+mn-ea"/>
              </a:defRPr>
            </a:lvl1pPr>
          </a:lstStyle>
          <a:p>
            <a:r>
              <a:rPr kumimoji="1" lang="en-US" altLang="ja-JP" dirty="0"/>
              <a:t>Title 24pt Bold (Arial)</a:t>
            </a:r>
            <a:endParaRPr kumimoji="1" lang="ja-JP" altLang="en-US" dirty="0"/>
          </a:p>
        </p:txBody>
      </p:sp>
      <p:sp>
        <p:nvSpPr>
          <p:cNvPr id="3" name="コンテンツ プレースホルダー 2"/>
          <p:cNvSpPr>
            <a:spLocks noGrp="1"/>
          </p:cNvSpPr>
          <p:nvPr>
            <p:ph sz="half" idx="1" hasCustomPrompt="1"/>
          </p:nvPr>
        </p:nvSpPr>
        <p:spPr>
          <a:xfrm>
            <a:off x="662505" y="1648651"/>
            <a:ext cx="10866990" cy="4325115"/>
          </a:xfrm>
        </p:spPr>
        <p:txBody>
          <a:bodyPr lIns="90000"/>
          <a:lstStyle>
            <a:lvl1pPr marL="265113" indent="-265113" algn="l" rtl="0">
              <a:lnSpc>
                <a:spcPts val="2800"/>
              </a:lnSpc>
              <a:spcBef>
                <a:spcPts val="0"/>
              </a:spcBef>
              <a:spcAft>
                <a:spcPts val="0"/>
              </a:spcAft>
              <a:buClr>
                <a:srgbClr val="EB5504"/>
              </a:buClr>
              <a:buFont typeface="Wingdings" pitchFamily="2" charset="2"/>
              <a:buChar char="n"/>
              <a:defRPr sz="2000" baseline="0">
                <a:solidFill>
                  <a:srgbClr val="23323B"/>
                </a:solidFill>
                <a:latin typeface="+mn-lt"/>
                <a:ea typeface="+mj-ea"/>
              </a:defRPr>
            </a:lvl1pPr>
            <a:lvl2pPr marL="625475" marR="0" indent="-265113"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800">
                <a:solidFill>
                  <a:srgbClr val="23323B"/>
                </a:solidFill>
                <a:latin typeface="+mn-lt"/>
                <a:ea typeface="+mj-ea"/>
              </a:defRPr>
            </a:lvl2pPr>
            <a:lvl3pPr marL="1178198" marR="0" indent="-285750"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600">
                <a:solidFill>
                  <a:srgbClr val="23323B"/>
                </a:solidFill>
                <a:latin typeface="+mn-lt"/>
                <a:ea typeface="+mj-ea"/>
              </a:defRPr>
            </a:lvl3pPr>
          </a:lstStyle>
          <a:p>
            <a:pPr lvl="0"/>
            <a:r>
              <a:rPr kumimoji="1" lang="en-US" altLang="ja-JP" dirty="0"/>
              <a:t>Text 20pt (Arial)</a:t>
            </a:r>
          </a:p>
          <a:p>
            <a:pPr lvl="1"/>
            <a:r>
              <a:rPr kumimoji="1" lang="en-US" altLang="ja-JP" dirty="0"/>
              <a:t>Text 18pt (Arial)</a:t>
            </a:r>
          </a:p>
          <a:p>
            <a:pPr marL="1178198" marR="0" lvl="2" indent="-285750" algn="l" defTabSz="1176245" rtl="0" eaLnBrk="1" fontAlgn="base" latinLnBrk="0" hangingPunct="1">
              <a:lnSpc>
                <a:spcPct val="100000"/>
              </a:lnSpc>
              <a:spcBef>
                <a:spcPct val="20000"/>
              </a:spcBef>
              <a:spcAft>
                <a:spcPct val="0"/>
              </a:spcAft>
              <a:buClr>
                <a:srgbClr val="EB5504"/>
              </a:buClr>
              <a:buSzTx/>
              <a:buFont typeface="Wingdings" pitchFamily="2" charset="2"/>
              <a:buChar char="l"/>
              <a:tabLst/>
              <a:defRPr/>
            </a:pPr>
            <a:r>
              <a:rPr kumimoji="1" lang="en-US" altLang="ja-JP" dirty="0"/>
              <a:t>Text 16pt (Arial)</a:t>
            </a:r>
            <a:endParaRPr kumimoji="1" lang="ja-JP" altLang="en-US" dirty="0"/>
          </a:p>
          <a:p>
            <a:pPr lvl="0"/>
            <a:endParaRPr kumimoji="1" lang="ja-JP" altLang="en-US" dirty="0"/>
          </a:p>
        </p:txBody>
      </p:sp>
      <p:pic>
        <p:nvPicPr>
          <p:cNvPr id="10" name="Graphic 16">
            <a:extLst>
              <a:ext uri="{FF2B5EF4-FFF2-40B4-BE49-F238E27FC236}">
                <a16:creationId xmlns:a16="http://schemas.microsoft.com/office/drawing/2014/main" id="{935342E8-4134-467B-A7C5-CAF60A0288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29686" y="275275"/>
            <a:ext cx="1600200" cy="258097"/>
          </a:xfrm>
          <a:prstGeom prst="rect">
            <a:avLst/>
          </a:prstGeom>
        </p:spPr>
      </p:pic>
      <p:sp>
        <p:nvSpPr>
          <p:cNvPr id="11" name="TextBox 17">
            <a:extLst>
              <a:ext uri="{FF2B5EF4-FFF2-40B4-BE49-F238E27FC236}">
                <a16:creationId xmlns:a16="http://schemas.microsoft.com/office/drawing/2014/main" id="{D501E6BE-E5F2-4292-B9A4-40EEB1BEEBBE}"/>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12" name="Slide Number Placeholder 5">
            <a:extLst>
              <a:ext uri="{FF2B5EF4-FFF2-40B4-BE49-F238E27FC236}">
                <a16:creationId xmlns:a16="http://schemas.microsoft.com/office/drawing/2014/main" id="{54F1041A-306A-4974-8DE3-87323F6FFFC0}"/>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spTree>
    <p:extLst>
      <p:ext uri="{BB962C8B-B14F-4D97-AF65-F5344CB8AC3E}">
        <p14:creationId xmlns:p14="http://schemas.microsoft.com/office/powerpoint/2010/main" val="16413217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Classic">
    <p:bg>
      <p:bgPr>
        <a:solidFill>
          <a:schemeClr val="bg1"/>
        </a:solidFill>
        <a:effectLst/>
      </p:bgPr>
    </p:bg>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E50A1FA-C15F-9544-A74B-747046345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566" b="5127"/>
          <a:stretch/>
        </p:blipFill>
        <p:spPr>
          <a:xfrm>
            <a:off x="10229686" y="5297188"/>
            <a:ext cx="1962314" cy="1549635"/>
          </a:xfrm>
          <a:prstGeom prst="rect">
            <a:avLst/>
          </a:prstGeom>
        </p:spPr>
      </p:pic>
      <p:pic>
        <p:nvPicPr>
          <p:cNvPr id="8" name="図 7">
            <a:extLst>
              <a:ext uri="{FF2B5EF4-FFF2-40B4-BE49-F238E27FC236}">
                <a16:creationId xmlns:a16="http://schemas.microsoft.com/office/drawing/2014/main" id="{76E26330-1A30-BD43-9343-382CA17F3683}"/>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0" y="0"/>
            <a:ext cx="1487382" cy="1341381"/>
          </a:xfrm>
          <a:prstGeom prst="rect">
            <a:avLst/>
          </a:prstGeom>
        </p:spPr>
      </p:pic>
      <p:sp>
        <p:nvSpPr>
          <p:cNvPr id="3" name="コンテンツ プレースホルダー 2"/>
          <p:cNvSpPr>
            <a:spLocks noGrp="1"/>
          </p:cNvSpPr>
          <p:nvPr>
            <p:ph sz="half" idx="1" hasCustomPrompt="1"/>
          </p:nvPr>
        </p:nvSpPr>
        <p:spPr>
          <a:xfrm>
            <a:off x="662505" y="1644316"/>
            <a:ext cx="4925935" cy="4325115"/>
          </a:xfrm>
        </p:spPr>
        <p:txBody>
          <a:bodyPr>
            <a:normAutofit/>
          </a:bodyPr>
          <a:lstStyle>
            <a:lvl1pPr marL="265113" indent="-265113" algn="l" rtl="0">
              <a:lnSpc>
                <a:spcPts val="2800"/>
              </a:lnSpc>
              <a:spcBef>
                <a:spcPts val="0"/>
              </a:spcBef>
              <a:spcAft>
                <a:spcPts val="0"/>
              </a:spcAft>
              <a:buClr>
                <a:srgbClr val="EB5504"/>
              </a:buClr>
              <a:buFont typeface="Wingdings" pitchFamily="2" charset="2"/>
              <a:buChar char="n"/>
              <a:defRPr sz="2000">
                <a:solidFill>
                  <a:srgbClr val="23323B"/>
                </a:solidFill>
                <a:latin typeface="+mj-lt"/>
                <a:ea typeface="+mn-ea"/>
              </a:defRPr>
            </a:lvl1pPr>
            <a:lvl2pPr marL="625475" marR="0" indent="-265113"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800">
                <a:solidFill>
                  <a:srgbClr val="23323B"/>
                </a:solidFill>
                <a:latin typeface="+mj-lt"/>
                <a:ea typeface="+mn-ea"/>
              </a:defRPr>
            </a:lvl2pPr>
            <a:lvl3pPr marL="1178198" marR="0" indent="-285750"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600">
                <a:solidFill>
                  <a:srgbClr val="23323B"/>
                </a:solidFill>
                <a:latin typeface="+mj-lt"/>
                <a:ea typeface="+mn-ea"/>
              </a:defRPr>
            </a:lvl3pPr>
          </a:lstStyle>
          <a:p>
            <a:pPr lvl="0"/>
            <a:r>
              <a:rPr kumimoji="1" lang="en-US" altLang="ja-JP" dirty="0"/>
              <a:t>Text 20pt (Arial)</a:t>
            </a:r>
          </a:p>
          <a:p>
            <a:pPr lvl="1"/>
            <a:r>
              <a:rPr kumimoji="1" lang="en-US" altLang="ja-JP" dirty="0"/>
              <a:t>Text 18pt (Arial)</a:t>
            </a:r>
          </a:p>
          <a:p>
            <a:pPr marL="1178198" marR="0" lvl="2" indent="-285750" algn="l" defTabSz="1176245" rtl="0" eaLnBrk="1" fontAlgn="base" latinLnBrk="0" hangingPunct="1">
              <a:lnSpc>
                <a:spcPct val="100000"/>
              </a:lnSpc>
              <a:spcBef>
                <a:spcPct val="20000"/>
              </a:spcBef>
              <a:spcAft>
                <a:spcPct val="0"/>
              </a:spcAft>
              <a:buClr>
                <a:srgbClr val="EB5504"/>
              </a:buClr>
              <a:buSzTx/>
              <a:buFont typeface="Wingdings" pitchFamily="2" charset="2"/>
              <a:buChar char="l"/>
              <a:tabLst/>
              <a:defRPr/>
            </a:pPr>
            <a:r>
              <a:rPr kumimoji="1" lang="en-US" altLang="ja-JP" dirty="0"/>
              <a:t>Text 16pt (Arial)</a:t>
            </a:r>
            <a:endParaRPr kumimoji="1" lang="ja-JP" altLang="en-US" dirty="0"/>
          </a:p>
          <a:p>
            <a:pPr lvl="0"/>
            <a:endParaRPr kumimoji="1" lang="ja-JP" altLang="en-US" dirty="0"/>
          </a:p>
        </p:txBody>
      </p:sp>
      <p:sp>
        <p:nvSpPr>
          <p:cNvPr id="4" name="コンテンツ プレースホルダー 3"/>
          <p:cNvSpPr>
            <a:spLocks noGrp="1"/>
          </p:cNvSpPr>
          <p:nvPr>
            <p:ph sz="half" idx="2" hasCustomPrompt="1"/>
          </p:nvPr>
        </p:nvSpPr>
        <p:spPr>
          <a:xfrm>
            <a:off x="6200281" y="1644316"/>
            <a:ext cx="5329214" cy="4325116"/>
          </a:xfrm>
        </p:spPr>
        <p:txBody>
          <a:bodyPr>
            <a:normAutofit/>
          </a:bodyPr>
          <a:lstStyle>
            <a:lvl1pPr marL="0" marR="0" indent="0" algn="l" defTabSz="914400" rtl="0" eaLnBrk="1" fontAlgn="auto" latinLnBrk="0" hangingPunct="1">
              <a:lnSpc>
                <a:spcPct val="90000"/>
              </a:lnSpc>
              <a:spcBef>
                <a:spcPts val="1000"/>
              </a:spcBef>
              <a:spcAft>
                <a:spcPts val="0"/>
              </a:spcAft>
              <a:buClr>
                <a:srgbClr val="EB5504"/>
              </a:buClr>
              <a:buSzTx/>
              <a:buFont typeface="Arial" panose="020B0604020202020204" pitchFamily="34" charset="0"/>
              <a:buNone/>
              <a:tabLst/>
              <a:defRPr sz="1600">
                <a:solidFill>
                  <a:srgbClr val="23323B"/>
                </a:solidFill>
              </a:defRPr>
            </a:lvl1pPr>
            <a:lvl2pPr marL="800100" indent="-342900">
              <a:buClr>
                <a:srgbClr val="EB5504"/>
              </a:buClr>
              <a:buFont typeface="Wingdings" pitchFamily="2" charset="2"/>
              <a:buChar char="l"/>
              <a:defRPr sz="1800"/>
            </a:lvl2pPr>
            <a:lvl3pPr marL="1257300" indent="-342900" algn="l">
              <a:buClr>
                <a:srgbClr val="EB5504"/>
              </a:buClr>
              <a:buFont typeface="Wingdings" pitchFamily="2" charset="2"/>
              <a:buChar char="l"/>
              <a:defRPr sz="1600"/>
            </a:lvl3pPr>
          </a:lstStyle>
          <a:p>
            <a:pPr lvl="0"/>
            <a:r>
              <a:rPr kumimoji="1" lang="en-US" altLang="ja-JP" dirty="0"/>
              <a:t>object</a:t>
            </a:r>
          </a:p>
        </p:txBody>
      </p:sp>
      <p:pic>
        <p:nvPicPr>
          <p:cNvPr id="11" name="Graphic 16">
            <a:extLst>
              <a:ext uri="{FF2B5EF4-FFF2-40B4-BE49-F238E27FC236}">
                <a16:creationId xmlns:a16="http://schemas.microsoft.com/office/drawing/2014/main" id="{58BE89FF-69CC-4215-8E10-8382BFCC3D0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29686" y="275275"/>
            <a:ext cx="1600200" cy="258097"/>
          </a:xfrm>
          <a:prstGeom prst="rect">
            <a:avLst/>
          </a:prstGeom>
        </p:spPr>
      </p:pic>
      <p:sp>
        <p:nvSpPr>
          <p:cNvPr id="13" name="タイトル 1">
            <a:extLst>
              <a:ext uri="{FF2B5EF4-FFF2-40B4-BE49-F238E27FC236}">
                <a16:creationId xmlns:a16="http://schemas.microsoft.com/office/drawing/2014/main" id="{2C25D4E5-39F7-490F-9316-6921CEA61C72}"/>
              </a:ext>
            </a:extLst>
          </p:cNvPr>
          <p:cNvSpPr>
            <a:spLocks noGrp="1"/>
          </p:cNvSpPr>
          <p:nvPr>
            <p:ph type="title" hasCustomPrompt="1"/>
          </p:nvPr>
        </p:nvSpPr>
        <p:spPr>
          <a:xfrm>
            <a:off x="662505" y="741914"/>
            <a:ext cx="10866990" cy="502938"/>
          </a:xfrm>
        </p:spPr>
        <p:txBody>
          <a:bodyPr wrap="none" anchor="ctr" anchorCtr="0">
            <a:normAutofit/>
          </a:bodyPr>
          <a:lstStyle>
            <a:lvl1pPr>
              <a:lnSpc>
                <a:spcPts val="3000"/>
              </a:lnSpc>
              <a:defRPr sz="2400">
                <a:solidFill>
                  <a:srgbClr val="23323B"/>
                </a:solidFill>
                <a:latin typeface="+mn-lt"/>
                <a:ea typeface="+mn-ea"/>
              </a:defRPr>
            </a:lvl1pPr>
          </a:lstStyle>
          <a:p>
            <a:r>
              <a:rPr kumimoji="1" lang="en-US" altLang="ja-JP" dirty="0"/>
              <a:t>Title 28pt Bold (Arial)</a:t>
            </a:r>
            <a:endParaRPr kumimoji="1" lang="ja-JP" altLang="en-US" dirty="0"/>
          </a:p>
        </p:txBody>
      </p:sp>
      <p:sp>
        <p:nvSpPr>
          <p:cNvPr id="15" name="TextBox 17">
            <a:extLst>
              <a:ext uri="{FF2B5EF4-FFF2-40B4-BE49-F238E27FC236}">
                <a16:creationId xmlns:a16="http://schemas.microsoft.com/office/drawing/2014/main" id="{5DDEE8BB-F438-44D8-8119-1FFE1373A693}"/>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16" name="Slide Number Placeholder 5">
            <a:extLst>
              <a:ext uri="{FF2B5EF4-FFF2-40B4-BE49-F238E27FC236}">
                <a16:creationId xmlns:a16="http://schemas.microsoft.com/office/drawing/2014/main" id="{0C7C9D92-51A3-4CF6-878A-5F6810BBAB4B}"/>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spTree>
    <p:extLst>
      <p:ext uri="{BB962C8B-B14F-4D97-AF65-F5344CB8AC3E}">
        <p14:creationId xmlns:p14="http://schemas.microsoft.com/office/powerpoint/2010/main" val="241018705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B5F81DE-4F11-4319-AB2E-3967579954E2}"/>
              </a:ext>
            </a:extLst>
          </p:cNvPr>
          <p:cNvSpPr/>
          <p:nvPr userDrawn="1"/>
        </p:nvSpPr>
        <p:spPr>
          <a:xfrm>
            <a:off x="0" y="0"/>
            <a:ext cx="1066800" cy="1709008"/>
          </a:xfrm>
          <a:custGeom>
            <a:avLst/>
            <a:gdLst>
              <a:gd name="connsiteX0" fmla="*/ 0 w 1066800"/>
              <a:gd name="connsiteY0" fmla="*/ 0 h 1709008"/>
              <a:gd name="connsiteX1" fmla="*/ 1066800 w 1066800"/>
              <a:gd name="connsiteY1" fmla="*/ 0 h 1709008"/>
              <a:gd name="connsiteX2" fmla="*/ 1066800 w 1066800"/>
              <a:gd name="connsiteY2" fmla="*/ 1 h 1709008"/>
              <a:gd name="connsiteX3" fmla="*/ 1025503 w 1066800"/>
              <a:gd name="connsiteY3" fmla="*/ 1 h 1709008"/>
              <a:gd name="connsiteX4" fmla="*/ 906023 w 1066800"/>
              <a:gd name="connsiteY4" fmla="*/ 127461 h 1709008"/>
              <a:gd name="connsiteX5" fmla="*/ 31261 w 1066800"/>
              <a:gd name="connsiteY5" fmla="*/ 1614521 h 1709008"/>
              <a:gd name="connsiteX6" fmla="*/ 0 w 1066800"/>
              <a:gd name="connsiteY6" fmla="*/ 1709008 h 17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1709008">
                <a:moveTo>
                  <a:pt x="0" y="0"/>
                </a:moveTo>
                <a:lnTo>
                  <a:pt x="1066800" y="0"/>
                </a:lnTo>
                <a:lnTo>
                  <a:pt x="1066800" y="1"/>
                </a:lnTo>
                <a:lnTo>
                  <a:pt x="1025503" y="1"/>
                </a:lnTo>
                <a:lnTo>
                  <a:pt x="906023" y="127461"/>
                </a:lnTo>
                <a:cubicBezTo>
                  <a:pt x="492705" y="592225"/>
                  <a:pt x="212726" y="1099426"/>
                  <a:pt x="31261" y="1614521"/>
                </a:cubicBezTo>
                <a:lnTo>
                  <a:pt x="0" y="1709008"/>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909D9CEB-D32F-44C3-AD6F-1C691CFBE830}"/>
              </a:ext>
            </a:extLst>
          </p:cNvPr>
          <p:cNvSpPr/>
          <p:nvPr userDrawn="1"/>
        </p:nvSpPr>
        <p:spPr>
          <a:xfrm>
            <a:off x="1" y="5176750"/>
            <a:ext cx="775505" cy="1681251"/>
          </a:xfrm>
          <a:custGeom>
            <a:avLst/>
            <a:gdLst>
              <a:gd name="connsiteX0" fmla="*/ 0 w 775505"/>
              <a:gd name="connsiteY0" fmla="*/ 0 h 1681251"/>
              <a:gd name="connsiteX1" fmla="*/ 50309 w 775505"/>
              <a:gd name="connsiteY1" fmla="*/ 159410 h 1681251"/>
              <a:gd name="connsiteX2" fmla="*/ 707719 w 775505"/>
              <a:gd name="connsiteY2" fmla="*/ 1569522 h 1681251"/>
              <a:gd name="connsiteX3" fmla="*/ 775505 w 775505"/>
              <a:gd name="connsiteY3" fmla="*/ 1681251 h 1681251"/>
              <a:gd name="connsiteX4" fmla="*/ 0 w 775505"/>
              <a:gd name="connsiteY4" fmla="*/ 1681251 h 1681251"/>
              <a:gd name="connsiteX5" fmla="*/ 0 w 775505"/>
              <a:gd name="connsiteY5" fmla="*/ 0 h 168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505" h="1681251">
                <a:moveTo>
                  <a:pt x="0" y="0"/>
                </a:moveTo>
                <a:lnTo>
                  <a:pt x="50309" y="159410"/>
                </a:lnTo>
                <a:cubicBezTo>
                  <a:pt x="205452" y="619178"/>
                  <a:pt x="442006" y="1117947"/>
                  <a:pt x="707719" y="1569522"/>
                </a:cubicBezTo>
                <a:lnTo>
                  <a:pt x="775505" y="1681251"/>
                </a:lnTo>
                <a:lnTo>
                  <a:pt x="0" y="1681251"/>
                </a:lnTo>
                <a:lnTo>
                  <a:pt x="0" y="0"/>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タイトル 1">
            <a:extLst>
              <a:ext uri="{FF2B5EF4-FFF2-40B4-BE49-F238E27FC236}">
                <a16:creationId xmlns:a16="http://schemas.microsoft.com/office/drawing/2014/main" id="{DD62B508-3378-491B-8B2E-4ECA9A343DF3}"/>
              </a:ext>
            </a:extLst>
          </p:cNvPr>
          <p:cNvSpPr>
            <a:spLocks noGrp="1"/>
          </p:cNvSpPr>
          <p:nvPr>
            <p:ph type="title" hasCustomPrompt="1"/>
          </p:nvPr>
        </p:nvSpPr>
        <p:spPr>
          <a:xfrm>
            <a:off x="662505" y="741914"/>
            <a:ext cx="10866990" cy="502938"/>
          </a:xfrm>
        </p:spPr>
        <p:txBody>
          <a:bodyPr wrap="none" anchor="ctr" anchorCtr="0">
            <a:normAutofit/>
          </a:bodyPr>
          <a:lstStyle>
            <a:lvl1pPr>
              <a:lnSpc>
                <a:spcPts val="3000"/>
              </a:lnSpc>
              <a:defRPr sz="2400">
                <a:solidFill>
                  <a:srgbClr val="23323B"/>
                </a:solidFill>
                <a:latin typeface="+mn-lt"/>
                <a:ea typeface="+mn-ea"/>
              </a:defRPr>
            </a:lvl1pPr>
          </a:lstStyle>
          <a:p>
            <a:r>
              <a:rPr kumimoji="1" lang="en-US" altLang="ja-JP" dirty="0"/>
              <a:t>Title 28pt Bold (Arial)</a:t>
            </a:r>
            <a:endParaRPr kumimoji="1" lang="ja-JP" altLang="en-US" dirty="0"/>
          </a:p>
        </p:txBody>
      </p:sp>
      <p:sp>
        <p:nvSpPr>
          <p:cNvPr id="6" name="コンテンツ プレースホルダー 2">
            <a:extLst>
              <a:ext uri="{FF2B5EF4-FFF2-40B4-BE49-F238E27FC236}">
                <a16:creationId xmlns:a16="http://schemas.microsoft.com/office/drawing/2014/main" id="{7AF10CEA-06FD-42A7-95E4-90E8022C13FF}"/>
              </a:ext>
            </a:extLst>
          </p:cNvPr>
          <p:cNvSpPr>
            <a:spLocks noGrp="1"/>
          </p:cNvSpPr>
          <p:nvPr>
            <p:ph sz="half" idx="1" hasCustomPrompt="1"/>
          </p:nvPr>
        </p:nvSpPr>
        <p:spPr>
          <a:xfrm>
            <a:off x="662505" y="1648651"/>
            <a:ext cx="10866990" cy="4325115"/>
          </a:xfrm>
        </p:spPr>
        <p:txBody>
          <a:bodyPr lIns="90000"/>
          <a:lstStyle>
            <a:lvl1pPr marL="265113" indent="-265113" algn="l" rtl="0">
              <a:lnSpc>
                <a:spcPts val="2800"/>
              </a:lnSpc>
              <a:spcBef>
                <a:spcPts val="0"/>
              </a:spcBef>
              <a:spcAft>
                <a:spcPts val="0"/>
              </a:spcAft>
              <a:buClr>
                <a:srgbClr val="EB5504"/>
              </a:buClr>
              <a:buFont typeface="Wingdings" pitchFamily="2" charset="2"/>
              <a:buChar char="n"/>
              <a:defRPr sz="2000" baseline="0">
                <a:solidFill>
                  <a:srgbClr val="23323B"/>
                </a:solidFill>
                <a:latin typeface="+mn-lt"/>
                <a:ea typeface="+mj-ea"/>
              </a:defRPr>
            </a:lvl1pPr>
            <a:lvl2pPr marL="625475" marR="0" indent="-265113"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800">
                <a:solidFill>
                  <a:srgbClr val="23323B"/>
                </a:solidFill>
                <a:latin typeface="+mn-lt"/>
                <a:ea typeface="+mj-ea"/>
              </a:defRPr>
            </a:lvl2pPr>
            <a:lvl3pPr marL="1178198" marR="0" indent="-285750"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600">
                <a:solidFill>
                  <a:srgbClr val="23323B"/>
                </a:solidFill>
                <a:latin typeface="+mn-lt"/>
                <a:ea typeface="+mj-ea"/>
              </a:defRPr>
            </a:lvl3pPr>
          </a:lstStyle>
          <a:p>
            <a:pPr lvl="0"/>
            <a:r>
              <a:rPr kumimoji="1" lang="en-US" altLang="ja-JP" dirty="0"/>
              <a:t>Text 20pt (Arial)</a:t>
            </a:r>
          </a:p>
          <a:p>
            <a:pPr lvl="1"/>
            <a:r>
              <a:rPr kumimoji="1" lang="en-US" altLang="ja-JP" dirty="0"/>
              <a:t>Text 18pt (Arial)</a:t>
            </a:r>
          </a:p>
          <a:p>
            <a:pPr marL="1178198" marR="0" lvl="2" indent="-285750" algn="l" defTabSz="1176245" rtl="0" eaLnBrk="1" fontAlgn="base" latinLnBrk="0" hangingPunct="1">
              <a:lnSpc>
                <a:spcPct val="100000"/>
              </a:lnSpc>
              <a:spcBef>
                <a:spcPct val="20000"/>
              </a:spcBef>
              <a:spcAft>
                <a:spcPct val="0"/>
              </a:spcAft>
              <a:buClr>
                <a:srgbClr val="EB5504"/>
              </a:buClr>
              <a:buSzTx/>
              <a:buFont typeface="Wingdings" pitchFamily="2" charset="2"/>
              <a:buChar char="l"/>
              <a:tabLst/>
              <a:defRPr/>
            </a:pPr>
            <a:r>
              <a:rPr kumimoji="1" lang="en-US" altLang="ja-JP" dirty="0"/>
              <a:t>Text 16pt (Arial)</a:t>
            </a:r>
            <a:endParaRPr kumimoji="1" lang="ja-JP" altLang="en-US" dirty="0"/>
          </a:p>
          <a:p>
            <a:pPr lvl="0"/>
            <a:endParaRPr kumimoji="1" lang="ja-JP" altLang="en-US" dirty="0"/>
          </a:p>
        </p:txBody>
      </p:sp>
      <p:sp>
        <p:nvSpPr>
          <p:cNvPr id="8" name="TextBox 17">
            <a:extLst>
              <a:ext uri="{FF2B5EF4-FFF2-40B4-BE49-F238E27FC236}">
                <a16:creationId xmlns:a16="http://schemas.microsoft.com/office/drawing/2014/main" id="{E4C2626E-D6C8-4C0A-8281-953112F0A601}"/>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9" name="Slide Number Placeholder 5">
            <a:extLst>
              <a:ext uri="{FF2B5EF4-FFF2-40B4-BE49-F238E27FC236}">
                <a16:creationId xmlns:a16="http://schemas.microsoft.com/office/drawing/2014/main" id="{10F013E4-B011-4181-963C-56A9D84ADCD8}"/>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pic>
        <p:nvPicPr>
          <p:cNvPr id="10" name="Graphic 16">
            <a:extLst>
              <a:ext uri="{FF2B5EF4-FFF2-40B4-BE49-F238E27FC236}">
                <a16:creationId xmlns:a16="http://schemas.microsoft.com/office/drawing/2014/main" id="{8B4397F2-7ED1-44B8-9CFE-0AAE2E90B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29686" y="275275"/>
            <a:ext cx="1600200" cy="258097"/>
          </a:xfrm>
          <a:prstGeom prst="rect">
            <a:avLst/>
          </a:prstGeom>
        </p:spPr>
      </p:pic>
    </p:spTree>
    <p:extLst>
      <p:ext uri="{BB962C8B-B14F-4D97-AF65-F5344CB8AC3E}">
        <p14:creationId xmlns:p14="http://schemas.microsoft.com/office/powerpoint/2010/main" val="14031172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B5F81DE-4F11-4319-AB2E-3967579954E2}"/>
              </a:ext>
            </a:extLst>
          </p:cNvPr>
          <p:cNvSpPr/>
          <p:nvPr userDrawn="1"/>
        </p:nvSpPr>
        <p:spPr>
          <a:xfrm>
            <a:off x="0" y="0"/>
            <a:ext cx="1066800" cy="1709008"/>
          </a:xfrm>
          <a:custGeom>
            <a:avLst/>
            <a:gdLst>
              <a:gd name="connsiteX0" fmla="*/ 0 w 1066800"/>
              <a:gd name="connsiteY0" fmla="*/ 0 h 1709008"/>
              <a:gd name="connsiteX1" fmla="*/ 1066800 w 1066800"/>
              <a:gd name="connsiteY1" fmla="*/ 0 h 1709008"/>
              <a:gd name="connsiteX2" fmla="*/ 1066800 w 1066800"/>
              <a:gd name="connsiteY2" fmla="*/ 1 h 1709008"/>
              <a:gd name="connsiteX3" fmla="*/ 1025503 w 1066800"/>
              <a:gd name="connsiteY3" fmla="*/ 1 h 1709008"/>
              <a:gd name="connsiteX4" fmla="*/ 906023 w 1066800"/>
              <a:gd name="connsiteY4" fmla="*/ 127461 h 1709008"/>
              <a:gd name="connsiteX5" fmla="*/ 31261 w 1066800"/>
              <a:gd name="connsiteY5" fmla="*/ 1614521 h 1709008"/>
              <a:gd name="connsiteX6" fmla="*/ 0 w 1066800"/>
              <a:gd name="connsiteY6" fmla="*/ 1709008 h 17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1709008">
                <a:moveTo>
                  <a:pt x="0" y="0"/>
                </a:moveTo>
                <a:lnTo>
                  <a:pt x="1066800" y="0"/>
                </a:lnTo>
                <a:lnTo>
                  <a:pt x="1066800" y="1"/>
                </a:lnTo>
                <a:lnTo>
                  <a:pt x="1025503" y="1"/>
                </a:lnTo>
                <a:lnTo>
                  <a:pt x="906023" y="127461"/>
                </a:lnTo>
                <a:cubicBezTo>
                  <a:pt x="492705" y="592225"/>
                  <a:pt x="212726" y="1099426"/>
                  <a:pt x="31261" y="1614521"/>
                </a:cubicBezTo>
                <a:lnTo>
                  <a:pt x="0" y="1709008"/>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909D9CEB-D32F-44C3-AD6F-1C691CFBE830}"/>
              </a:ext>
            </a:extLst>
          </p:cNvPr>
          <p:cNvSpPr/>
          <p:nvPr userDrawn="1"/>
        </p:nvSpPr>
        <p:spPr>
          <a:xfrm>
            <a:off x="1" y="5176750"/>
            <a:ext cx="775505" cy="1681251"/>
          </a:xfrm>
          <a:custGeom>
            <a:avLst/>
            <a:gdLst>
              <a:gd name="connsiteX0" fmla="*/ 0 w 775505"/>
              <a:gd name="connsiteY0" fmla="*/ 0 h 1681251"/>
              <a:gd name="connsiteX1" fmla="*/ 50309 w 775505"/>
              <a:gd name="connsiteY1" fmla="*/ 159410 h 1681251"/>
              <a:gd name="connsiteX2" fmla="*/ 707719 w 775505"/>
              <a:gd name="connsiteY2" fmla="*/ 1569522 h 1681251"/>
              <a:gd name="connsiteX3" fmla="*/ 775505 w 775505"/>
              <a:gd name="connsiteY3" fmla="*/ 1681251 h 1681251"/>
              <a:gd name="connsiteX4" fmla="*/ 0 w 775505"/>
              <a:gd name="connsiteY4" fmla="*/ 1681251 h 1681251"/>
              <a:gd name="connsiteX5" fmla="*/ 0 w 775505"/>
              <a:gd name="connsiteY5" fmla="*/ 0 h 168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505" h="1681251">
                <a:moveTo>
                  <a:pt x="0" y="0"/>
                </a:moveTo>
                <a:lnTo>
                  <a:pt x="50309" y="159410"/>
                </a:lnTo>
                <a:cubicBezTo>
                  <a:pt x="205452" y="619178"/>
                  <a:pt x="442006" y="1117947"/>
                  <a:pt x="707719" y="1569522"/>
                </a:cubicBezTo>
                <a:lnTo>
                  <a:pt x="775505" y="1681251"/>
                </a:lnTo>
                <a:lnTo>
                  <a:pt x="0" y="1681251"/>
                </a:lnTo>
                <a:lnTo>
                  <a:pt x="0" y="0"/>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タイトル 1">
            <a:extLst>
              <a:ext uri="{FF2B5EF4-FFF2-40B4-BE49-F238E27FC236}">
                <a16:creationId xmlns:a16="http://schemas.microsoft.com/office/drawing/2014/main" id="{DD62B508-3378-491B-8B2E-4ECA9A343DF3}"/>
              </a:ext>
            </a:extLst>
          </p:cNvPr>
          <p:cNvSpPr>
            <a:spLocks noGrp="1"/>
          </p:cNvSpPr>
          <p:nvPr>
            <p:ph type="title" hasCustomPrompt="1"/>
          </p:nvPr>
        </p:nvSpPr>
        <p:spPr>
          <a:xfrm>
            <a:off x="662505" y="741914"/>
            <a:ext cx="10866990" cy="502938"/>
          </a:xfrm>
        </p:spPr>
        <p:txBody>
          <a:bodyPr wrap="none" anchor="ctr" anchorCtr="0">
            <a:normAutofit/>
          </a:bodyPr>
          <a:lstStyle>
            <a:lvl1pPr>
              <a:lnSpc>
                <a:spcPts val="3000"/>
              </a:lnSpc>
              <a:defRPr sz="2400">
                <a:solidFill>
                  <a:srgbClr val="23323B"/>
                </a:solidFill>
                <a:latin typeface="+mn-lt"/>
                <a:ea typeface="+mn-ea"/>
              </a:defRPr>
            </a:lvl1pPr>
          </a:lstStyle>
          <a:p>
            <a:r>
              <a:rPr kumimoji="1" lang="en-US" altLang="ja-JP" dirty="0"/>
              <a:t>Title 28pt Bold (Arial)</a:t>
            </a:r>
            <a:endParaRPr kumimoji="1" lang="ja-JP" altLang="en-US" dirty="0"/>
          </a:p>
        </p:txBody>
      </p:sp>
      <p:sp>
        <p:nvSpPr>
          <p:cNvPr id="6" name="コンテンツ プレースホルダー 2">
            <a:extLst>
              <a:ext uri="{FF2B5EF4-FFF2-40B4-BE49-F238E27FC236}">
                <a16:creationId xmlns:a16="http://schemas.microsoft.com/office/drawing/2014/main" id="{7AF10CEA-06FD-42A7-95E4-90E8022C13FF}"/>
              </a:ext>
            </a:extLst>
          </p:cNvPr>
          <p:cNvSpPr>
            <a:spLocks noGrp="1"/>
          </p:cNvSpPr>
          <p:nvPr>
            <p:ph sz="half" idx="1" hasCustomPrompt="1"/>
          </p:nvPr>
        </p:nvSpPr>
        <p:spPr>
          <a:xfrm>
            <a:off x="662505" y="1648651"/>
            <a:ext cx="10866990" cy="4325115"/>
          </a:xfrm>
        </p:spPr>
        <p:txBody>
          <a:bodyPr lIns="90000"/>
          <a:lstStyle>
            <a:lvl1pPr marL="265113" indent="-265113" algn="l" rtl="0">
              <a:lnSpc>
                <a:spcPts val="2800"/>
              </a:lnSpc>
              <a:spcBef>
                <a:spcPts val="0"/>
              </a:spcBef>
              <a:spcAft>
                <a:spcPts val="0"/>
              </a:spcAft>
              <a:buClr>
                <a:srgbClr val="EB5504"/>
              </a:buClr>
              <a:buFont typeface="Wingdings" pitchFamily="2" charset="2"/>
              <a:buChar char="n"/>
              <a:defRPr sz="2000" baseline="0">
                <a:solidFill>
                  <a:srgbClr val="23323B"/>
                </a:solidFill>
                <a:latin typeface="+mn-lt"/>
                <a:ea typeface="+mj-ea"/>
              </a:defRPr>
            </a:lvl1pPr>
            <a:lvl2pPr marL="625475" marR="0" indent="-265113"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800">
                <a:solidFill>
                  <a:srgbClr val="23323B"/>
                </a:solidFill>
                <a:latin typeface="+mn-lt"/>
                <a:ea typeface="+mj-ea"/>
              </a:defRPr>
            </a:lvl2pPr>
            <a:lvl3pPr marL="1178198" marR="0" indent="-285750"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600">
                <a:solidFill>
                  <a:srgbClr val="23323B"/>
                </a:solidFill>
                <a:latin typeface="+mn-lt"/>
                <a:ea typeface="+mj-ea"/>
              </a:defRPr>
            </a:lvl3pPr>
          </a:lstStyle>
          <a:p>
            <a:pPr lvl="0"/>
            <a:r>
              <a:rPr kumimoji="1" lang="en-US" altLang="ja-JP" dirty="0"/>
              <a:t>Text 20pt (Arial)</a:t>
            </a:r>
          </a:p>
          <a:p>
            <a:pPr lvl="1"/>
            <a:r>
              <a:rPr kumimoji="1" lang="en-US" altLang="ja-JP" dirty="0"/>
              <a:t>Text 18pt (Arial)</a:t>
            </a:r>
          </a:p>
          <a:p>
            <a:pPr marL="1178198" marR="0" lvl="2" indent="-285750" algn="l" defTabSz="1176245" rtl="0" eaLnBrk="1" fontAlgn="base" latinLnBrk="0" hangingPunct="1">
              <a:lnSpc>
                <a:spcPct val="100000"/>
              </a:lnSpc>
              <a:spcBef>
                <a:spcPct val="20000"/>
              </a:spcBef>
              <a:spcAft>
                <a:spcPct val="0"/>
              </a:spcAft>
              <a:buClr>
                <a:srgbClr val="EB5504"/>
              </a:buClr>
              <a:buSzTx/>
              <a:buFont typeface="Wingdings" pitchFamily="2" charset="2"/>
              <a:buChar char="l"/>
              <a:tabLst/>
              <a:defRPr/>
            </a:pPr>
            <a:r>
              <a:rPr kumimoji="1" lang="en-US" altLang="ja-JP" dirty="0"/>
              <a:t>Text 16pt (Arial)</a:t>
            </a:r>
            <a:endParaRPr kumimoji="1" lang="ja-JP" altLang="en-US" dirty="0"/>
          </a:p>
          <a:p>
            <a:pPr lvl="0"/>
            <a:endParaRPr kumimoji="1" lang="ja-JP" altLang="en-US" dirty="0"/>
          </a:p>
        </p:txBody>
      </p:sp>
      <p:pic>
        <p:nvPicPr>
          <p:cNvPr id="7" name="Graphic 8">
            <a:extLst>
              <a:ext uri="{FF2B5EF4-FFF2-40B4-BE49-F238E27FC236}">
                <a16:creationId xmlns:a16="http://schemas.microsoft.com/office/drawing/2014/main" id="{FCCA3339-46C8-4A4F-8C87-8F4A2F156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0800" y="6436870"/>
            <a:ext cx="1600200" cy="258097"/>
          </a:xfrm>
          <a:prstGeom prst="rect">
            <a:avLst/>
          </a:prstGeom>
        </p:spPr>
      </p:pic>
      <p:sp>
        <p:nvSpPr>
          <p:cNvPr id="8" name="TextBox 17">
            <a:extLst>
              <a:ext uri="{FF2B5EF4-FFF2-40B4-BE49-F238E27FC236}">
                <a16:creationId xmlns:a16="http://schemas.microsoft.com/office/drawing/2014/main" id="{E4C2626E-D6C8-4C0A-8281-953112F0A601}"/>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9" name="Slide Number Placeholder 5">
            <a:extLst>
              <a:ext uri="{FF2B5EF4-FFF2-40B4-BE49-F238E27FC236}">
                <a16:creationId xmlns:a16="http://schemas.microsoft.com/office/drawing/2014/main" id="{10F013E4-B011-4181-963C-56A9D84ADCD8}"/>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spTree>
    <p:extLst>
      <p:ext uri="{BB962C8B-B14F-4D97-AF65-F5344CB8AC3E}">
        <p14:creationId xmlns:p14="http://schemas.microsoft.com/office/powerpoint/2010/main" val="26799792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C239BF1-C250-45E8-97A0-3E5F39C49DE5}"/>
              </a:ext>
            </a:extLst>
          </p:cNvPr>
          <p:cNvSpPr/>
          <p:nvPr userDrawn="1"/>
        </p:nvSpPr>
        <p:spPr>
          <a:xfrm>
            <a:off x="0" y="0"/>
            <a:ext cx="1066800" cy="1709008"/>
          </a:xfrm>
          <a:custGeom>
            <a:avLst/>
            <a:gdLst>
              <a:gd name="connsiteX0" fmla="*/ 0 w 1066800"/>
              <a:gd name="connsiteY0" fmla="*/ 0 h 1709008"/>
              <a:gd name="connsiteX1" fmla="*/ 1066800 w 1066800"/>
              <a:gd name="connsiteY1" fmla="*/ 0 h 1709008"/>
              <a:gd name="connsiteX2" fmla="*/ 1066800 w 1066800"/>
              <a:gd name="connsiteY2" fmla="*/ 1 h 1709008"/>
              <a:gd name="connsiteX3" fmla="*/ 1025503 w 1066800"/>
              <a:gd name="connsiteY3" fmla="*/ 1 h 1709008"/>
              <a:gd name="connsiteX4" fmla="*/ 906023 w 1066800"/>
              <a:gd name="connsiteY4" fmla="*/ 127461 h 1709008"/>
              <a:gd name="connsiteX5" fmla="*/ 31261 w 1066800"/>
              <a:gd name="connsiteY5" fmla="*/ 1614521 h 1709008"/>
              <a:gd name="connsiteX6" fmla="*/ 0 w 1066800"/>
              <a:gd name="connsiteY6" fmla="*/ 1709008 h 17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800" h="1709008">
                <a:moveTo>
                  <a:pt x="0" y="0"/>
                </a:moveTo>
                <a:lnTo>
                  <a:pt x="1066800" y="0"/>
                </a:lnTo>
                <a:lnTo>
                  <a:pt x="1066800" y="1"/>
                </a:lnTo>
                <a:lnTo>
                  <a:pt x="1025503" y="1"/>
                </a:lnTo>
                <a:lnTo>
                  <a:pt x="906023" y="127461"/>
                </a:lnTo>
                <a:cubicBezTo>
                  <a:pt x="492705" y="592225"/>
                  <a:pt x="212726" y="1099426"/>
                  <a:pt x="31261" y="1614521"/>
                </a:cubicBezTo>
                <a:lnTo>
                  <a:pt x="0" y="1709008"/>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05C9EE33-A5C1-4469-A913-94C2842F2009}"/>
              </a:ext>
            </a:extLst>
          </p:cNvPr>
          <p:cNvSpPr/>
          <p:nvPr userDrawn="1"/>
        </p:nvSpPr>
        <p:spPr>
          <a:xfrm>
            <a:off x="1" y="5176750"/>
            <a:ext cx="775505" cy="1681251"/>
          </a:xfrm>
          <a:custGeom>
            <a:avLst/>
            <a:gdLst>
              <a:gd name="connsiteX0" fmla="*/ 0 w 775505"/>
              <a:gd name="connsiteY0" fmla="*/ 0 h 1681251"/>
              <a:gd name="connsiteX1" fmla="*/ 50309 w 775505"/>
              <a:gd name="connsiteY1" fmla="*/ 159410 h 1681251"/>
              <a:gd name="connsiteX2" fmla="*/ 707719 w 775505"/>
              <a:gd name="connsiteY2" fmla="*/ 1569522 h 1681251"/>
              <a:gd name="connsiteX3" fmla="*/ 775505 w 775505"/>
              <a:gd name="connsiteY3" fmla="*/ 1681251 h 1681251"/>
              <a:gd name="connsiteX4" fmla="*/ 0 w 775505"/>
              <a:gd name="connsiteY4" fmla="*/ 1681251 h 1681251"/>
              <a:gd name="connsiteX5" fmla="*/ 0 w 775505"/>
              <a:gd name="connsiteY5" fmla="*/ 0 h 168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505" h="1681251">
                <a:moveTo>
                  <a:pt x="0" y="0"/>
                </a:moveTo>
                <a:lnTo>
                  <a:pt x="50309" y="159410"/>
                </a:lnTo>
                <a:cubicBezTo>
                  <a:pt x="205452" y="619178"/>
                  <a:pt x="442006" y="1117947"/>
                  <a:pt x="707719" y="1569522"/>
                </a:cubicBezTo>
                <a:lnTo>
                  <a:pt x="775505" y="1681251"/>
                </a:lnTo>
                <a:lnTo>
                  <a:pt x="0" y="1681251"/>
                </a:lnTo>
                <a:lnTo>
                  <a:pt x="0" y="0"/>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8">
            <a:extLst>
              <a:ext uri="{FF2B5EF4-FFF2-40B4-BE49-F238E27FC236}">
                <a16:creationId xmlns:a16="http://schemas.microsoft.com/office/drawing/2014/main" id="{F2170F08-9751-4231-AF38-C7F8F036CE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0800" y="6436870"/>
            <a:ext cx="1600200" cy="258097"/>
          </a:xfrm>
          <a:prstGeom prst="rect">
            <a:avLst/>
          </a:prstGeom>
        </p:spPr>
      </p:pic>
      <p:sp>
        <p:nvSpPr>
          <p:cNvPr id="8" name="コンテンツ プレースホルダー 2">
            <a:extLst>
              <a:ext uri="{FF2B5EF4-FFF2-40B4-BE49-F238E27FC236}">
                <a16:creationId xmlns:a16="http://schemas.microsoft.com/office/drawing/2014/main" id="{9F70F370-D5C3-4DC1-A91A-C1336B5B67BF}"/>
              </a:ext>
            </a:extLst>
          </p:cNvPr>
          <p:cNvSpPr>
            <a:spLocks noGrp="1"/>
          </p:cNvSpPr>
          <p:nvPr>
            <p:ph sz="half" idx="1" hasCustomPrompt="1"/>
          </p:nvPr>
        </p:nvSpPr>
        <p:spPr>
          <a:xfrm>
            <a:off x="662505" y="1644316"/>
            <a:ext cx="4925935" cy="4325115"/>
          </a:xfrm>
        </p:spPr>
        <p:txBody>
          <a:bodyPr>
            <a:normAutofit/>
          </a:bodyPr>
          <a:lstStyle>
            <a:lvl1pPr marL="265113" indent="-265113" algn="l" rtl="0">
              <a:lnSpc>
                <a:spcPts val="2800"/>
              </a:lnSpc>
              <a:spcBef>
                <a:spcPts val="0"/>
              </a:spcBef>
              <a:spcAft>
                <a:spcPts val="0"/>
              </a:spcAft>
              <a:buClr>
                <a:srgbClr val="EB5504"/>
              </a:buClr>
              <a:buFont typeface="Wingdings" pitchFamily="2" charset="2"/>
              <a:buChar char="n"/>
              <a:defRPr sz="2000">
                <a:solidFill>
                  <a:srgbClr val="23323B"/>
                </a:solidFill>
                <a:latin typeface="+mj-lt"/>
                <a:ea typeface="+mn-ea"/>
              </a:defRPr>
            </a:lvl1pPr>
            <a:lvl2pPr marL="625475" marR="0" indent="-265113"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800">
                <a:solidFill>
                  <a:srgbClr val="23323B"/>
                </a:solidFill>
                <a:latin typeface="+mj-lt"/>
                <a:ea typeface="+mn-ea"/>
              </a:defRPr>
            </a:lvl2pPr>
            <a:lvl3pPr marL="1178198" marR="0" indent="-285750"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sz="1600">
                <a:solidFill>
                  <a:srgbClr val="23323B"/>
                </a:solidFill>
                <a:latin typeface="+mj-lt"/>
                <a:ea typeface="+mn-ea"/>
              </a:defRPr>
            </a:lvl3pPr>
          </a:lstStyle>
          <a:p>
            <a:pPr lvl="0"/>
            <a:r>
              <a:rPr kumimoji="1" lang="en-US" altLang="ja-JP" dirty="0"/>
              <a:t>Text 20pt (Arial)</a:t>
            </a:r>
          </a:p>
          <a:p>
            <a:pPr lvl="1"/>
            <a:r>
              <a:rPr kumimoji="1" lang="en-US" altLang="ja-JP" dirty="0"/>
              <a:t>Text 18pt (Arial)</a:t>
            </a:r>
          </a:p>
          <a:p>
            <a:pPr marL="1178198" marR="0" lvl="2" indent="-285750" algn="l" defTabSz="1176245" rtl="0" eaLnBrk="1" fontAlgn="base" latinLnBrk="0" hangingPunct="1">
              <a:lnSpc>
                <a:spcPct val="100000"/>
              </a:lnSpc>
              <a:spcBef>
                <a:spcPct val="20000"/>
              </a:spcBef>
              <a:spcAft>
                <a:spcPct val="0"/>
              </a:spcAft>
              <a:buClr>
                <a:srgbClr val="EB5504"/>
              </a:buClr>
              <a:buSzTx/>
              <a:buFont typeface="Wingdings" pitchFamily="2" charset="2"/>
              <a:buChar char="l"/>
              <a:tabLst/>
              <a:defRPr/>
            </a:pPr>
            <a:r>
              <a:rPr kumimoji="1" lang="en-US" altLang="ja-JP" dirty="0"/>
              <a:t>Text 16pt (Arial)</a:t>
            </a:r>
            <a:endParaRPr kumimoji="1" lang="ja-JP" altLang="en-US" dirty="0"/>
          </a:p>
          <a:p>
            <a:pPr lvl="0"/>
            <a:endParaRPr kumimoji="1" lang="ja-JP" altLang="en-US" dirty="0"/>
          </a:p>
        </p:txBody>
      </p:sp>
      <p:sp>
        <p:nvSpPr>
          <p:cNvPr id="9" name="コンテンツ プレースホルダー 3">
            <a:extLst>
              <a:ext uri="{FF2B5EF4-FFF2-40B4-BE49-F238E27FC236}">
                <a16:creationId xmlns:a16="http://schemas.microsoft.com/office/drawing/2014/main" id="{812611E5-DAC6-41B8-942E-EC259630F492}"/>
              </a:ext>
            </a:extLst>
          </p:cNvPr>
          <p:cNvSpPr>
            <a:spLocks noGrp="1"/>
          </p:cNvSpPr>
          <p:nvPr>
            <p:ph sz="half" idx="2" hasCustomPrompt="1"/>
          </p:nvPr>
        </p:nvSpPr>
        <p:spPr>
          <a:xfrm>
            <a:off x="6200281" y="1644316"/>
            <a:ext cx="5329214" cy="4325116"/>
          </a:xfrm>
        </p:spPr>
        <p:txBody>
          <a:bodyPr>
            <a:normAutofit/>
          </a:bodyPr>
          <a:lstStyle>
            <a:lvl1pPr marL="0" marR="0" indent="0" algn="l" defTabSz="914400" rtl="0" eaLnBrk="1" fontAlgn="auto" latinLnBrk="0" hangingPunct="1">
              <a:lnSpc>
                <a:spcPct val="90000"/>
              </a:lnSpc>
              <a:spcBef>
                <a:spcPts val="1000"/>
              </a:spcBef>
              <a:spcAft>
                <a:spcPts val="0"/>
              </a:spcAft>
              <a:buClr>
                <a:srgbClr val="EB5504"/>
              </a:buClr>
              <a:buSzTx/>
              <a:buFont typeface="Arial" panose="020B0604020202020204" pitchFamily="34" charset="0"/>
              <a:buNone/>
              <a:tabLst/>
              <a:defRPr sz="1600">
                <a:solidFill>
                  <a:srgbClr val="23323B"/>
                </a:solidFill>
              </a:defRPr>
            </a:lvl1pPr>
            <a:lvl2pPr marL="800100" indent="-342900">
              <a:buClr>
                <a:srgbClr val="EB5504"/>
              </a:buClr>
              <a:buFont typeface="Wingdings" pitchFamily="2" charset="2"/>
              <a:buChar char="l"/>
              <a:defRPr sz="1800"/>
            </a:lvl2pPr>
            <a:lvl3pPr marL="1257300" indent="-342900" algn="l">
              <a:buClr>
                <a:srgbClr val="EB5504"/>
              </a:buClr>
              <a:buFont typeface="Wingdings" pitchFamily="2" charset="2"/>
              <a:buChar char="l"/>
              <a:defRPr sz="1600"/>
            </a:lvl3pPr>
          </a:lstStyle>
          <a:p>
            <a:pPr lvl="0"/>
            <a:r>
              <a:rPr kumimoji="1" lang="en-US" altLang="ja-JP" dirty="0"/>
              <a:t>object</a:t>
            </a:r>
          </a:p>
        </p:txBody>
      </p:sp>
      <p:sp>
        <p:nvSpPr>
          <p:cNvPr id="11" name="タイトル 1">
            <a:extLst>
              <a:ext uri="{FF2B5EF4-FFF2-40B4-BE49-F238E27FC236}">
                <a16:creationId xmlns:a16="http://schemas.microsoft.com/office/drawing/2014/main" id="{97EEB5E7-D89E-4202-AE24-99C53AC1B969}"/>
              </a:ext>
            </a:extLst>
          </p:cNvPr>
          <p:cNvSpPr>
            <a:spLocks noGrp="1"/>
          </p:cNvSpPr>
          <p:nvPr>
            <p:ph type="title" hasCustomPrompt="1"/>
          </p:nvPr>
        </p:nvSpPr>
        <p:spPr>
          <a:xfrm>
            <a:off x="662505" y="741914"/>
            <a:ext cx="10866990" cy="502938"/>
          </a:xfrm>
        </p:spPr>
        <p:txBody>
          <a:bodyPr wrap="none" anchor="ctr" anchorCtr="0">
            <a:normAutofit/>
          </a:bodyPr>
          <a:lstStyle>
            <a:lvl1pPr>
              <a:lnSpc>
                <a:spcPts val="3000"/>
              </a:lnSpc>
              <a:defRPr sz="2400">
                <a:solidFill>
                  <a:srgbClr val="23323B"/>
                </a:solidFill>
                <a:latin typeface="+mn-lt"/>
                <a:ea typeface="+mn-ea"/>
              </a:defRPr>
            </a:lvl1pPr>
          </a:lstStyle>
          <a:p>
            <a:r>
              <a:rPr kumimoji="1" lang="en-US" altLang="ja-JP" dirty="0"/>
              <a:t>Title 28pt Bold (Arial)</a:t>
            </a:r>
            <a:endParaRPr kumimoji="1" lang="ja-JP" altLang="en-US" dirty="0"/>
          </a:p>
        </p:txBody>
      </p:sp>
      <p:sp>
        <p:nvSpPr>
          <p:cNvPr id="12" name="TextBox 17">
            <a:extLst>
              <a:ext uri="{FF2B5EF4-FFF2-40B4-BE49-F238E27FC236}">
                <a16:creationId xmlns:a16="http://schemas.microsoft.com/office/drawing/2014/main" id="{B0F5C31B-FF25-4A64-AECC-C84A79C62062}"/>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13" name="Slide Number Placeholder 5">
            <a:extLst>
              <a:ext uri="{FF2B5EF4-FFF2-40B4-BE49-F238E27FC236}">
                <a16:creationId xmlns:a16="http://schemas.microsoft.com/office/drawing/2014/main" id="{CB94110E-2989-4127-AE6C-196670C287CF}"/>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spTree>
    <p:extLst>
      <p:ext uri="{BB962C8B-B14F-4D97-AF65-F5344CB8AC3E}">
        <p14:creationId xmlns:p14="http://schemas.microsoft.com/office/powerpoint/2010/main" val="24723450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ar / Whit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8B0EC5E-7EC7-42AD-BB28-48B880678CB2}"/>
              </a:ext>
            </a:extLst>
          </p:cNvPr>
          <p:cNvSpPr/>
          <p:nvPr/>
        </p:nvSpPr>
        <p:spPr>
          <a:xfrm>
            <a:off x="0" y="458534"/>
            <a:ext cx="4367652" cy="5584949"/>
          </a:xfrm>
          <a:custGeom>
            <a:avLst/>
            <a:gdLst>
              <a:gd name="connsiteX0" fmla="*/ 1932805 w 4367652"/>
              <a:gd name="connsiteY0" fmla="*/ 442 h 5584949"/>
              <a:gd name="connsiteX1" fmla="*/ 2204732 w 4367652"/>
              <a:gd name="connsiteY1" fmla="*/ 19298 h 5584949"/>
              <a:gd name="connsiteX2" fmla="*/ 3532925 w 4367652"/>
              <a:gd name="connsiteY2" fmla="*/ 4732052 h 5584949"/>
              <a:gd name="connsiteX3" fmla="*/ 107585 w 4367652"/>
              <a:gd name="connsiteY3" fmla="*/ 5384498 h 5584949"/>
              <a:gd name="connsiteX4" fmla="*/ 0 w 4367652"/>
              <a:gd name="connsiteY4" fmla="*/ 5336243 h 5584949"/>
              <a:gd name="connsiteX5" fmla="*/ 0 w 4367652"/>
              <a:gd name="connsiteY5" fmla="*/ 510519 h 5584949"/>
              <a:gd name="connsiteX6" fmla="*/ 73302 w 4367652"/>
              <a:gd name="connsiteY6" fmla="*/ 467437 h 5584949"/>
              <a:gd name="connsiteX7" fmla="*/ 1932805 w 4367652"/>
              <a:gd name="connsiteY7" fmla="*/ 442 h 558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652" h="5584949">
                <a:moveTo>
                  <a:pt x="1932805" y="442"/>
                </a:moveTo>
                <a:cubicBezTo>
                  <a:pt x="2027125" y="2095"/>
                  <a:pt x="2118079" y="8376"/>
                  <a:pt x="2204732" y="19298"/>
                </a:cubicBezTo>
                <a:cubicBezTo>
                  <a:pt x="4138768" y="298918"/>
                  <a:pt x="5216469" y="2827144"/>
                  <a:pt x="3532925" y="4732052"/>
                </a:cubicBezTo>
                <a:cubicBezTo>
                  <a:pt x="2734844" y="5530133"/>
                  <a:pt x="1196936" y="5815578"/>
                  <a:pt x="107585" y="5384498"/>
                </a:cubicBezTo>
                <a:lnTo>
                  <a:pt x="0" y="5336243"/>
                </a:lnTo>
                <a:lnTo>
                  <a:pt x="0" y="510519"/>
                </a:lnTo>
                <a:lnTo>
                  <a:pt x="73302" y="467437"/>
                </a:lnTo>
                <a:cubicBezTo>
                  <a:pt x="679774" y="147216"/>
                  <a:pt x="1366885" y="-9473"/>
                  <a:pt x="1932805" y="442"/>
                </a:cubicBezTo>
                <a:close/>
              </a:path>
            </a:pathLst>
          </a:custGeom>
          <a:solidFill>
            <a:srgbClr val="EA5504"/>
          </a:solidFill>
          <a:ln w="58198" cap="flat">
            <a:noFill/>
            <a:prstDash val="solid"/>
            <a:miter/>
          </a:ln>
        </p:spPr>
        <p:txBody>
          <a:bodyPr rtlCol="0" anchor="ctr"/>
          <a:lstStyle/>
          <a:p>
            <a:endParaRPr lang="en-US"/>
          </a:p>
        </p:txBody>
      </p:sp>
      <p:sp>
        <p:nvSpPr>
          <p:cNvPr id="2" name="Title 1"/>
          <p:cNvSpPr>
            <a:spLocks noGrp="1"/>
          </p:cNvSpPr>
          <p:nvPr>
            <p:ph type="title" hasCustomPrompt="1"/>
          </p:nvPr>
        </p:nvSpPr>
        <p:spPr>
          <a:xfrm>
            <a:off x="152400" y="1088571"/>
            <a:ext cx="3581400" cy="4406538"/>
          </a:xfrm>
        </p:spPr>
        <p:txBody>
          <a:bodyPr/>
          <a:lstStyle>
            <a:lvl1pPr algn="r">
              <a:defRPr sz="2800">
                <a:solidFill>
                  <a:schemeClr val="bg1"/>
                </a:solidFill>
              </a:defRPr>
            </a:lvl1pPr>
          </a:lstStyle>
          <a:p>
            <a:r>
              <a:rPr lang="en-US" dirty="0"/>
              <a:t>Click to edit title</a:t>
            </a:r>
          </a:p>
        </p:txBody>
      </p:sp>
      <p:sp>
        <p:nvSpPr>
          <p:cNvPr id="7" name="Text Placeholder 6"/>
          <p:cNvSpPr>
            <a:spLocks noGrp="1"/>
          </p:cNvSpPr>
          <p:nvPr>
            <p:ph type="body" sz="quarter" idx="13" hasCustomPrompt="1"/>
          </p:nvPr>
        </p:nvSpPr>
        <p:spPr>
          <a:xfrm>
            <a:off x="4800600" y="841248"/>
            <a:ext cx="6781800" cy="5102352"/>
          </a:xfrm>
        </p:spPr>
        <p:txBody>
          <a:bodyPr anchor="ctr"/>
          <a:lstStyle>
            <a:lvl1pPr>
              <a:defRPr sz="20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17">
            <a:extLst>
              <a:ext uri="{FF2B5EF4-FFF2-40B4-BE49-F238E27FC236}">
                <a16:creationId xmlns:a16="http://schemas.microsoft.com/office/drawing/2014/main" id="{4965305B-F9DB-4587-A0D9-DB9933178204}"/>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6" name="Slide Number Placeholder 5">
            <a:extLst>
              <a:ext uri="{FF2B5EF4-FFF2-40B4-BE49-F238E27FC236}">
                <a16:creationId xmlns:a16="http://schemas.microsoft.com/office/drawing/2014/main" id="{C56FBAC3-C2A0-47BC-9691-7621E530293E}"/>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pic>
        <p:nvPicPr>
          <p:cNvPr id="9" name="Graphic 8">
            <a:extLst>
              <a:ext uri="{FF2B5EF4-FFF2-40B4-BE49-F238E27FC236}">
                <a16:creationId xmlns:a16="http://schemas.microsoft.com/office/drawing/2014/main" id="{F655B30F-74A6-49A7-B807-ABC08C2666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0800" y="6436870"/>
            <a:ext cx="1600200" cy="258097"/>
          </a:xfrm>
          <a:prstGeom prst="rect">
            <a:avLst/>
          </a:prstGeom>
        </p:spPr>
      </p:pic>
    </p:spTree>
    <p:extLst>
      <p:ext uri="{BB962C8B-B14F-4D97-AF65-F5344CB8AC3E}">
        <p14:creationId xmlns:p14="http://schemas.microsoft.com/office/powerpoint/2010/main" val="11485795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 / Gray">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8B0EC5E-7EC7-42AD-BB28-48B880678CB2}"/>
              </a:ext>
            </a:extLst>
          </p:cNvPr>
          <p:cNvSpPr/>
          <p:nvPr/>
        </p:nvSpPr>
        <p:spPr>
          <a:xfrm>
            <a:off x="0" y="458534"/>
            <a:ext cx="4367652" cy="5584949"/>
          </a:xfrm>
          <a:custGeom>
            <a:avLst/>
            <a:gdLst>
              <a:gd name="connsiteX0" fmla="*/ 1932805 w 4367652"/>
              <a:gd name="connsiteY0" fmla="*/ 442 h 5584949"/>
              <a:gd name="connsiteX1" fmla="*/ 2204732 w 4367652"/>
              <a:gd name="connsiteY1" fmla="*/ 19298 h 5584949"/>
              <a:gd name="connsiteX2" fmla="*/ 3532925 w 4367652"/>
              <a:gd name="connsiteY2" fmla="*/ 4732052 h 5584949"/>
              <a:gd name="connsiteX3" fmla="*/ 107585 w 4367652"/>
              <a:gd name="connsiteY3" fmla="*/ 5384498 h 5584949"/>
              <a:gd name="connsiteX4" fmla="*/ 0 w 4367652"/>
              <a:gd name="connsiteY4" fmla="*/ 5336243 h 5584949"/>
              <a:gd name="connsiteX5" fmla="*/ 0 w 4367652"/>
              <a:gd name="connsiteY5" fmla="*/ 510519 h 5584949"/>
              <a:gd name="connsiteX6" fmla="*/ 73302 w 4367652"/>
              <a:gd name="connsiteY6" fmla="*/ 467437 h 5584949"/>
              <a:gd name="connsiteX7" fmla="*/ 1932805 w 4367652"/>
              <a:gd name="connsiteY7" fmla="*/ 442 h 558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7652" h="5584949">
                <a:moveTo>
                  <a:pt x="1932805" y="442"/>
                </a:moveTo>
                <a:cubicBezTo>
                  <a:pt x="2027125" y="2095"/>
                  <a:pt x="2118079" y="8376"/>
                  <a:pt x="2204732" y="19298"/>
                </a:cubicBezTo>
                <a:cubicBezTo>
                  <a:pt x="4138768" y="298918"/>
                  <a:pt x="5216469" y="2827144"/>
                  <a:pt x="3532925" y="4732052"/>
                </a:cubicBezTo>
                <a:cubicBezTo>
                  <a:pt x="2734844" y="5530133"/>
                  <a:pt x="1196936" y="5815578"/>
                  <a:pt x="107585" y="5384498"/>
                </a:cubicBezTo>
                <a:lnTo>
                  <a:pt x="0" y="5336243"/>
                </a:lnTo>
                <a:lnTo>
                  <a:pt x="0" y="510519"/>
                </a:lnTo>
                <a:lnTo>
                  <a:pt x="73302" y="467437"/>
                </a:lnTo>
                <a:cubicBezTo>
                  <a:pt x="679774" y="147216"/>
                  <a:pt x="1366885" y="-9473"/>
                  <a:pt x="1932805" y="442"/>
                </a:cubicBezTo>
                <a:close/>
              </a:path>
            </a:pathLst>
          </a:custGeom>
          <a:solidFill>
            <a:srgbClr val="86898B"/>
          </a:solidFill>
          <a:ln w="58198"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46D5ED6C-9F36-41A4-B646-3E1878BB2A9D}"/>
              </a:ext>
            </a:extLst>
          </p:cNvPr>
          <p:cNvSpPr>
            <a:spLocks noGrp="1"/>
          </p:cNvSpPr>
          <p:nvPr>
            <p:ph type="title" hasCustomPrompt="1"/>
          </p:nvPr>
        </p:nvSpPr>
        <p:spPr>
          <a:xfrm>
            <a:off x="152400" y="1088571"/>
            <a:ext cx="3581400" cy="4406538"/>
          </a:xfrm>
        </p:spPr>
        <p:txBody>
          <a:bodyPr/>
          <a:lstStyle>
            <a:lvl1pPr algn="r">
              <a:defRPr sz="2800">
                <a:solidFill>
                  <a:schemeClr val="bg1"/>
                </a:solidFill>
              </a:defRPr>
            </a:lvl1pPr>
          </a:lstStyle>
          <a:p>
            <a:r>
              <a:rPr lang="en-US" dirty="0"/>
              <a:t>Click to edit title</a:t>
            </a:r>
          </a:p>
        </p:txBody>
      </p:sp>
      <p:sp>
        <p:nvSpPr>
          <p:cNvPr id="9" name="Text Placeholder 6">
            <a:extLst>
              <a:ext uri="{FF2B5EF4-FFF2-40B4-BE49-F238E27FC236}">
                <a16:creationId xmlns:a16="http://schemas.microsoft.com/office/drawing/2014/main" id="{FA5AF14B-0554-4EA7-A6AF-2EEF5119D22C}"/>
              </a:ext>
            </a:extLst>
          </p:cNvPr>
          <p:cNvSpPr>
            <a:spLocks noGrp="1"/>
          </p:cNvSpPr>
          <p:nvPr>
            <p:ph type="body" sz="quarter" idx="13" hasCustomPrompt="1"/>
          </p:nvPr>
        </p:nvSpPr>
        <p:spPr>
          <a:xfrm>
            <a:off x="4800600" y="841248"/>
            <a:ext cx="6781800" cy="5102352"/>
          </a:xfrm>
        </p:spPr>
        <p:txBody>
          <a:bodyPr anchor="ctr"/>
          <a:lstStyle>
            <a:lvl1pPr>
              <a:defRPr sz="2000"/>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17">
            <a:extLst>
              <a:ext uri="{FF2B5EF4-FFF2-40B4-BE49-F238E27FC236}">
                <a16:creationId xmlns:a16="http://schemas.microsoft.com/office/drawing/2014/main" id="{1BB74F3C-0851-4062-9471-C3FD0869F7D2}"/>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11" name="Slide Number Placeholder 5">
            <a:extLst>
              <a:ext uri="{FF2B5EF4-FFF2-40B4-BE49-F238E27FC236}">
                <a16:creationId xmlns:a16="http://schemas.microsoft.com/office/drawing/2014/main" id="{C7AED902-BBA4-4DCC-AA08-65F4DCB5C038}"/>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pic>
        <p:nvPicPr>
          <p:cNvPr id="12" name="Graphic 8">
            <a:extLst>
              <a:ext uri="{FF2B5EF4-FFF2-40B4-BE49-F238E27FC236}">
                <a16:creationId xmlns:a16="http://schemas.microsoft.com/office/drawing/2014/main" id="{AF62BF21-FC0E-42B0-8A4E-5BCCA1914C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0800" y="6436870"/>
            <a:ext cx="1600200" cy="258097"/>
          </a:xfrm>
          <a:prstGeom prst="rect">
            <a:avLst/>
          </a:prstGeom>
        </p:spPr>
      </p:pic>
    </p:spTree>
    <p:extLst>
      <p:ext uri="{BB962C8B-B14F-4D97-AF65-F5344CB8AC3E}">
        <p14:creationId xmlns:p14="http://schemas.microsoft.com/office/powerpoint/2010/main" val="7546922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 Whit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78F147A-120C-4BAC-93FD-15F5A92820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10600" y="5914103"/>
            <a:ext cx="3200400" cy="516194"/>
          </a:xfrm>
          <a:prstGeom prst="rect">
            <a:avLst/>
          </a:prstGeom>
        </p:spPr>
      </p:pic>
      <p:sp>
        <p:nvSpPr>
          <p:cNvPr id="7" name="Title 1">
            <a:extLst>
              <a:ext uri="{FF2B5EF4-FFF2-40B4-BE49-F238E27FC236}">
                <a16:creationId xmlns:a16="http://schemas.microsoft.com/office/drawing/2014/main" id="{1219976B-93FE-4594-A8A3-CF218E83DEF5}"/>
              </a:ext>
            </a:extLst>
          </p:cNvPr>
          <p:cNvSpPr>
            <a:spLocks noGrp="1"/>
          </p:cNvSpPr>
          <p:nvPr>
            <p:ph type="ctrTitle" hasCustomPrompt="1"/>
          </p:nvPr>
        </p:nvSpPr>
        <p:spPr>
          <a:xfrm>
            <a:off x="762000" y="1228275"/>
            <a:ext cx="10896600" cy="2387600"/>
          </a:xfrm>
        </p:spPr>
        <p:txBody>
          <a:bodyPr anchor="b"/>
          <a:lstStyle>
            <a:lvl1pPr algn="l">
              <a:defRPr sz="4400">
                <a:solidFill>
                  <a:schemeClr val="tx1"/>
                </a:solidFill>
              </a:defRPr>
            </a:lvl1pPr>
          </a:lstStyle>
          <a:p>
            <a:r>
              <a:rPr lang="en-US" dirty="0"/>
              <a:t>Presentation Title</a:t>
            </a:r>
          </a:p>
        </p:txBody>
      </p:sp>
      <p:sp>
        <p:nvSpPr>
          <p:cNvPr id="12" name="Subtitle 2">
            <a:extLst>
              <a:ext uri="{FF2B5EF4-FFF2-40B4-BE49-F238E27FC236}">
                <a16:creationId xmlns:a16="http://schemas.microsoft.com/office/drawing/2014/main" id="{380FA285-D213-44B6-99CF-58ACCFB95C3A}"/>
              </a:ext>
            </a:extLst>
          </p:cNvPr>
          <p:cNvSpPr>
            <a:spLocks noGrp="1"/>
          </p:cNvSpPr>
          <p:nvPr>
            <p:ph type="subTitle" idx="1" hasCustomPrompt="1"/>
          </p:nvPr>
        </p:nvSpPr>
        <p:spPr>
          <a:xfrm>
            <a:off x="762000" y="3917598"/>
            <a:ext cx="10896600" cy="1046162"/>
          </a:xfrm>
        </p:spPr>
        <p:txBody>
          <a:bodyPr lIns="0" rIns="0"/>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3" name="Text Placeholder 4">
            <a:extLst>
              <a:ext uri="{FF2B5EF4-FFF2-40B4-BE49-F238E27FC236}">
                <a16:creationId xmlns:a16="http://schemas.microsoft.com/office/drawing/2014/main" id="{B6723E31-E058-41EC-A41E-152F1F333F74}"/>
              </a:ext>
            </a:extLst>
          </p:cNvPr>
          <p:cNvSpPr>
            <a:spLocks noGrp="1"/>
          </p:cNvSpPr>
          <p:nvPr>
            <p:ph type="body" sz="quarter" idx="10" hasCustomPrompt="1"/>
          </p:nvPr>
        </p:nvSpPr>
        <p:spPr>
          <a:xfrm>
            <a:off x="762000" y="5033962"/>
            <a:ext cx="6553200" cy="757238"/>
          </a:xfrm>
        </p:spPr>
        <p:txBody>
          <a:bodyPr lIns="0" rIns="0"/>
          <a:lstStyle>
            <a:lvl1pPr>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Date and Affiliation</a:t>
            </a:r>
          </a:p>
        </p:txBody>
      </p:sp>
      <p:pic>
        <p:nvPicPr>
          <p:cNvPr id="15" name="図 14">
            <a:extLst>
              <a:ext uri="{FF2B5EF4-FFF2-40B4-BE49-F238E27FC236}">
                <a16:creationId xmlns:a16="http://schemas.microsoft.com/office/drawing/2014/main" id="{AF2999E2-B6B1-43E1-BD81-B78A705ABC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268" b="2656"/>
          <a:stretch/>
        </p:blipFill>
        <p:spPr>
          <a:xfrm>
            <a:off x="7463632" y="5076263"/>
            <a:ext cx="4728368" cy="1781738"/>
          </a:xfrm>
          <a:prstGeom prst="rect">
            <a:avLst/>
          </a:prstGeom>
        </p:spPr>
      </p:pic>
    </p:spTree>
    <p:extLst>
      <p:ext uri="{BB962C8B-B14F-4D97-AF65-F5344CB8AC3E}">
        <p14:creationId xmlns:p14="http://schemas.microsoft.com/office/powerpoint/2010/main" val="23387779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rand Logo 1">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FEBF984-E1CD-8342-9E5A-869CD6EFEC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2699" y="2462898"/>
            <a:ext cx="9646602" cy="1800000"/>
          </a:xfrm>
          <a:prstGeom prst="rect">
            <a:avLst/>
          </a:prstGeom>
        </p:spPr>
      </p:pic>
    </p:spTree>
    <p:extLst>
      <p:ext uri="{BB962C8B-B14F-4D97-AF65-F5344CB8AC3E}">
        <p14:creationId xmlns:p14="http://schemas.microsoft.com/office/powerpoint/2010/main" val="3480800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rand Logo 2">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D449750-064A-F444-87EE-C30C12C9F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9168" y="2190895"/>
            <a:ext cx="9453663" cy="1764000"/>
          </a:xfrm>
          <a:prstGeom prst="rect">
            <a:avLst/>
          </a:prstGeom>
        </p:spPr>
      </p:pic>
      <p:pic>
        <p:nvPicPr>
          <p:cNvPr id="4" name="図 3">
            <a:extLst>
              <a:ext uri="{FF2B5EF4-FFF2-40B4-BE49-F238E27FC236}">
                <a16:creationId xmlns:a16="http://schemas.microsoft.com/office/drawing/2014/main" id="{BB31E823-838B-6C46-96F3-8E1E1A7DDE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1370" y="4775832"/>
            <a:ext cx="7556500" cy="711200"/>
          </a:xfrm>
          <a:prstGeom prst="rect">
            <a:avLst/>
          </a:prstGeom>
        </p:spPr>
      </p:pic>
    </p:spTree>
    <p:extLst>
      <p:ext uri="{BB962C8B-B14F-4D97-AF65-F5344CB8AC3E}">
        <p14:creationId xmlns:p14="http://schemas.microsoft.com/office/powerpoint/2010/main" val="195957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FFBE46-EAD6-4E71-8868-D3B63703CE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5600" y="2853813"/>
            <a:ext cx="6400800" cy="1032387"/>
          </a:xfrm>
          <a:prstGeom prst="rect">
            <a:avLst/>
          </a:prstGeom>
        </p:spPr>
      </p:pic>
      <p:sp>
        <p:nvSpPr>
          <p:cNvPr id="3" name="Title 2">
            <a:extLst>
              <a:ext uri="{FF2B5EF4-FFF2-40B4-BE49-F238E27FC236}">
                <a16:creationId xmlns:a16="http://schemas.microsoft.com/office/drawing/2014/main" id="{03F8921D-A4B9-4A89-9F17-A8BCFFBB7F51}"/>
              </a:ext>
            </a:extLst>
          </p:cNvPr>
          <p:cNvSpPr>
            <a:spLocks noGrp="1"/>
          </p:cNvSpPr>
          <p:nvPr>
            <p:ph type="title" hasCustomPrompt="1"/>
          </p:nvPr>
        </p:nvSpPr>
        <p:spPr>
          <a:xfrm>
            <a:off x="727364" y="4495800"/>
            <a:ext cx="10737273" cy="914400"/>
          </a:xfrm>
        </p:spPr>
        <p:txBody>
          <a:bodyPr anchor="t"/>
          <a:lstStyle>
            <a:lvl1pPr algn="ctr">
              <a:defRPr sz="4400">
                <a:solidFill>
                  <a:schemeClr val="bg1"/>
                </a:solidFill>
              </a:defRPr>
            </a:lvl1pPr>
          </a:lstStyle>
          <a:p>
            <a:r>
              <a:rPr lang="en-US" dirty="0"/>
              <a:t>Thank you.</a:t>
            </a:r>
          </a:p>
        </p:txBody>
      </p:sp>
    </p:spTree>
    <p:extLst>
      <p:ext uri="{BB962C8B-B14F-4D97-AF65-F5344CB8AC3E}">
        <p14:creationId xmlns:p14="http://schemas.microsoft.com/office/powerpoint/2010/main" val="35828217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F99324D-8F53-43F1-84C9-43924409E6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3951" y="2853813"/>
            <a:ext cx="6400800" cy="1032388"/>
          </a:xfrm>
          <a:prstGeom prst="rect">
            <a:avLst/>
          </a:prstGeom>
        </p:spPr>
      </p:pic>
      <p:sp>
        <p:nvSpPr>
          <p:cNvPr id="3" name="Title 2">
            <a:extLst>
              <a:ext uri="{FF2B5EF4-FFF2-40B4-BE49-F238E27FC236}">
                <a16:creationId xmlns:a16="http://schemas.microsoft.com/office/drawing/2014/main" id="{03F8921D-A4B9-4A89-9F17-A8BCFFBB7F51}"/>
              </a:ext>
            </a:extLst>
          </p:cNvPr>
          <p:cNvSpPr>
            <a:spLocks noGrp="1"/>
          </p:cNvSpPr>
          <p:nvPr>
            <p:ph type="title" hasCustomPrompt="1"/>
          </p:nvPr>
        </p:nvSpPr>
        <p:spPr>
          <a:xfrm>
            <a:off x="727364" y="4495800"/>
            <a:ext cx="10737273" cy="914400"/>
          </a:xfrm>
        </p:spPr>
        <p:txBody>
          <a:bodyPr anchor="t"/>
          <a:lstStyle>
            <a:lvl1pPr algn="ctr">
              <a:defRPr sz="4400">
                <a:solidFill>
                  <a:schemeClr val="tx1"/>
                </a:solidFill>
              </a:defRPr>
            </a:lvl1pPr>
          </a:lstStyle>
          <a:p>
            <a:r>
              <a:rPr lang="en-US" dirty="0"/>
              <a:t>Thank you.</a:t>
            </a:r>
          </a:p>
        </p:txBody>
      </p:sp>
    </p:spTree>
    <p:extLst>
      <p:ext uri="{BB962C8B-B14F-4D97-AF65-F5344CB8AC3E}">
        <p14:creationId xmlns:p14="http://schemas.microsoft.com/office/powerpoint/2010/main" val="211465690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 Gray">
    <p:bg>
      <p:bgPr>
        <a:solidFill>
          <a:srgbClr val="86898B"/>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FFBE46-EAD6-4E71-8868-D3B63703CE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5600" y="2853813"/>
            <a:ext cx="6400800" cy="1032387"/>
          </a:xfrm>
          <a:prstGeom prst="rect">
            <a:avLst/>
          </a:prstGeom>
        </p:spPr>
      </p:pic>
      <p:sp>
        <p:nvSpPr>
          <p:cNvPr id="3" name="Title 2">
            <a:extLst>
              <a:ext uri="{FF2B5EF4-FFF2-40B4-BE49-F238E27FC236}">
                <a16:creationId xmlns:a16="http://schemas.microsoft.com/office/drawing/2014/main" id="{03F8921D-A4B9-4A89-9F17-A8BCFFBB7F51}"/>
              </a:ext>
            </a:extLst>
          </p:cNvPr>
          <p:cNvSpPr>
            <a:spLocks noGrp="1"/>
          </p:cNvSpPr>
          <p:nvPr>
            <p:ph type="title" hasCustomPrompt="1"/>
          </p:nvPr>
        </p:nvSpPr>
        <p:spPr>
          <a:xfrm>
            <a:off x="727364" y="4495800"/>
            <a:ext cx="10737273" cy="914400"/>
          </a:xfrm>
        </p:spPr>
        <p:txBody>
          <a:bodyPr anchor="t"/>
          <a:lstStyle>
            <a:lvl1pPr algn="ctr">
              <a:defRPr sz="4400">
                <a:solidFill>
                  <a:schemeClr val="bg1"/>
                </a:solidFill>
              </a:defRPr>
            </a:lvl1pPr>
          </a:lstStyle>
          <a:p>
            <a:r>
              <a:rPr lang="en-US" dirty="0"/>
              <a:t>Thank you.</a:t>
            </a:r>
          </a:p>
        </p:txBody>
      </p:sp>
    </p:spTree>
    <p:extLst>
      <p:ext uri="{BB962C8B-B14F-4D97-AF65-F5344CB8AC3E}">
        <p14:creationId xmlns:p14="http://schemas.microsoft.com/office/powerpoint/2010/main" val="40456438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2 / Orange">
    <p:bg>
      <p:bgPr>
        <a:solidFill>
          <a:srgbClr val="EB5504"/>
        </a:solidFill>
        <a:effectLst/>
      </p:bgPr>
    </p:bg>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0C588BC-E372-E247-B4FD-99905BE44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932" y="5027645"/>
            <a:ext cx="4741068" cy="1830355"/>
          </a:xfrm>
          <a:prstGeom prst="rect">
            <a:avLst/>
          </a:prstGeom>
        </p:spPr>
      </p:pic>
      <p:sp>
        <p:nvSpPr>
          <p:cNvPr id="2" name="タイトル 1"/>
          <p:cNvSpPr>
            <a:spLocks noGrp="1"/>
          </p:cNvSpPr>
          <p:nvPr>
            <p:ph type="ctrTitle" hasCustomPrompt="1"/>
          </p:nvPr>
        </p:nvSpPr>
        <p:spPr>
          <a:xfrm>
            <a:off x="662505" y="2487119"/>
            <a:ext cx="10871160" cy="839294"/>
          </a:xfrm>
        </p:spPr>
        <p:txBody>
          <a:bodyPr wrap="none" anchor="ctr">
            <a:noAutofit/>
          </a:bodyPr>
          <a:lstStyle>
            <a:lvl1pPr algn="l">
              <a:lnSpc>
                <a:spcPct val="100000"/>
              </a:lnSpc>
              <a:defRPr sz="5400">
                <a:solidFill>
                  <a:schemeClr val="bg1"/>
                </a:solidFill>
                <a:latin typeface="+mj-lt"/>
              </a:defRPr>
            </a:lvl1pPr>
          </a:lstStyle>
          <a:p>
            <a:r>
              <a:rPr kumimoji="1" lang="en-US" altLang="ja-JP" dirty="0"/>
              <a:t>Thank you.</a:t>
            </a:r>
            <a:endParaRPr kumimoji="1" lang="ja-JP" altLang="en-US"/>
          </a:p>
        </p:txBody>
      </p:sp>
      <p:pic>
        <p:nvPicPr>
          <p:cNvPr id="22" name="図 21">
            <a:extLst>
              <a:ext uri="{FF2B5EF4-FFF2-40B4-BE49-F238E27FC236}">
                <a16:creationId xmlns:a16="http://schemas.microsoft.com/office/drawing/2014/main" id="{16252F49-5C5D-6846-BB81-83E232CF48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09199" y="5900506"/>
            <a:ext cx="3000423" cy="580438"/>
          </a:xfrm>
          <a:prstGeom prst="rect">
            <a:avLst/>
          </a:prstGeom>
        </p:spPr>
      </p:pic>
    </p:spTree>
    <p:extLst>
      <p:ext uri="{BB962C8B-B14F-4D97-AF65-F5344CB8AC3E}">
        <p14:creationId xmlns:p14="http://schemas.microsoft.com/office/powerpoint/2010/main" val="180714072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2 / White">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5EADC89-E7EA-E044-BF2D-9C717EE21B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8" b="2656"/>
          <a:stretch/>
        </p:blipFill>
        <p:spPr>
          <a:xfrm>
            <a:off x="7463632" y="5076263"/>
            <a:ext cx="4728368" cy="1781738"/>
          </a:xfrm>
          <a:prstGeom prst="rect">
            <a:avLst/>
          </a:prstGeom>
        </p:spPr>
      </p:pic>
      <p:sp>
        <p:nvSpPr>
          <p:cNvPr id="16" name="タイトル 15">
            <a:extLst>
              <a:ext uri="{FF2B5EF4-FFF2-40B4-BE49-F238E27FC236}">
                <a16:creationId xmlns:a16="http://schemas.microsoft.com/office/drawing/2014/main" id="{83C74E29-7FD1-5B4A-AE9A-B40CBF76E5BE}"/>
              </a:ext>
            </a:extLst>
          </p:cNvPr>
          <p:cNvSpPr>
            <a:spLocks noGrp="1"/>
          </p:cNvSpPr>
          <p:nvPr>
            <p:ph type="title" hasCustomPrompt="1"/>
          </p:nvPr>
        </p:nvSpPr>
        <p:spPr>
          <a:xfrm>
            <a:off x="662505" y="2484013"/>
            <a:ext cx="10872000" cy="842400"/>
          </a:xfrm>
        </p:spPr>
        <p:txBody>
          <a:bodyPr anchor="ctr">
            <a:noAutofit/>
          </a:bodyPr>
          <a:lstStyle>
            <a:lvl1pPr>
              <a:lnSpc>
                <a:spcPct val="100000"/>
              </a:lnSpc>
              <a:defRPr sz="5400">
                <a:solidFill>
                  <a:srgbClr val="23323B"/>
                </a:solidFill>
                <a:latin typeface="+mj-lt"/>
              </a:defRPr>
            </a:lvl1pPr>
          </a:lstStyle>
          <a:p>
            <a:r>
              <a:rPr kumimoji="1" lang="en-US" altLang="ja-JP" dirty="0"/>
              <a:t>Thank you.</a:t>
            </a:r>
            <a:endParaRPr kumimoji="1" lang="ja-JP" altLang="en-US"/>
          </a:p>
        </p:txBody>
      </p:sp>
    </p:spTree>
    <p:extLst>
      <p:ext uri="{BB962C8B-B14F-4D97-AF65-F5344CB8AC3E}">
        <p14:creationId xmlns:p14="http://schemas.microsoft.com/office/powerpoint/2010/main" val="401833537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p:cNvSpPr/>
          <p:nvPr userDrawn="1"/>
        </p:nvSpPr>
        <p:spPr>
          <a:xfrm>
            <a:off x="0" y="0"/>
            <a:ext cx="12191992" cy="8691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userDrawn="1"/>
        </p:nvSpPr>
        <p:spPr>
          <a:xfrm rot="10800000">
            <a:off x="9891486" y="-5"/>
            <a:ext cx="2300506" cy="869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
          <p:cNvSpPr>
            <a:spLocks noGrp="1"/>
          </p:cNvSpPr>
          <p:nvPr>
            <p:ph type="ctrTitle" hasCustomPrompt="1"/>
          </p:nvPr>
        </p:nvSpPr>
        <p:spPr>
          <a:xfrm>
            <a:off x="515938" y="75123"/>
            <a:ext cx="9938915" cy="739263"/>
          </a:xfrm>
        </p:spPr>
        <p:txBody>
          <a:bodyPr anchor="ctr">
            <a:noAutofit/>
          </a:bodyPr>
          <a:lstStyle>
            <a:lvl1pPr algn="l">
              <a:lnSpc>
                <a:spcPct val="85000"/>
              </a:lnSpc>
              <a:defRPr sz="2400" b="1">
                <a:solidFill>
                  <a:schemeClr val="bg1"/>
                </a:solidFill>
                <a:latin typeface="+mn-lt"/>
              </a:defRPr>
            </a:lvl1pPr>
          </a:lstStyle>
          <a:p>
            <a:r>
              <a:rPr lang="en-US" dirty="0"/>
              <a:t>Click to edit headline text style</a:t>
            </a:r>
          </a:p>
        </p:txBody>
      </p:sp>
      <p:sp>
        <p:nvSpPr>
          <p:cNvPr id="16" name="Rectangle 15"/>
          <p:cNvSpPr/>
          <p:nvPr userDrawn="1"/>
        </p:nvSpPr>
        <p:spPr>
          <a:xfrm rot="10800000" flipH="1">
            <a:off x="-2" y="6803434"/>
            <a:ext cx="12191999" cy="70528"/>
          </a:xfrm>
          <a:prstGeom prst="rect">
            <a:avLst/>
          </a:prstGeom>
          <a:gradFill>
            <a:gsLst>
              <a:gs pos="100000">
                <a:schemeClr val="accent4"/>
              </a:gs>
              <a:gs pos="15000">
                <a:schemeClr val="accent3"/>
              </a:gs>
              <a:gs pos="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ontent Placeholder 2"/>
          <p:cNvSpPr>
            <a:spLocks noGrp="1"/>
          </p:cNvSpPr>
          <p:nvPr>
            <p:ph idx="1" hasCustomPrompt="1"/>
          </p:nvPr>
        </p:nvSpPr>
        <p:spPr>
          <a:xfrm>
            <a:off x="516834" y="1237826"/>
            <a:ext cx="11159227" cy="4675612"/>
          </a:xfrm>
        </p:spPr>
        <p:txBody>
          <a:bodyPr lIns="0" tIns="0" rIns="0" bIns="0">
            <a:normAutofit/>
          </a:bodyPr>
          <a:lstStyle>
            <a:lvl1pPr marL="342900" indent="-342900">
              <a:lnSpc>
                <a:spcPct val="100000"/>
              </a:lnSpc>
              <a:spcAft>
                <a:spcPts val="600"/>
              </a:spcAft>
              <a:buFont typeface="Arial" panose="020B0604020202020204" pitchFamily="34" charset="0"/>
              <a:buChar char="•"/>
              <a:defRPr sz="2000">
                <a:solidFill>
                  <a:schemeClr val="accent5"/>
                </a:solidFill>
                <a:latin typeface="+mn-lt"/>
              </a:defRPr>
            </a:lvl1pPr>
            <a:lvl2pPr>
              <a:lnSpc>
                <a:spcPct val="100000"/>
              </a:lnSpc>
              <a:spcAft>
                <a:spcPts val="600"/>
              </a:spcAft>
              <a:defRPr sz="1800">
                <a:solidFill>
                  <a:schemeClr val="accent5"/>
                </a:solidFill>
                <a:latin typeface="+mn-lt"/>
              </a:defRPr>
            </a:lvl2pPr>
            <a:lvl3pPr>
              <a:lnSpc>
                <a:spcPct val="100000"/>
              </a:lnSpc>
              <a:spcAft>
                <a:spcPts val="600"/>
              </a:spcAft>
              <a:defRPr sz="1600">
                <a:solidFill>
                  <a:schemeClr val="accent5"/>
                </a:solidFill>
                <a:latin typeface="+mn-lt"/>
              </a:defRPr>
            </a:lvl3pPr>
            <a:lvl4pPr>
              <a:lnSpc>
                <a:spcPct val="100000"/>
              </a:lnSpc>
              <a:spcAft>
                <a:spcPts val="600"/>
              </a:spcAft>
              <a:defRPr sz="1400">
                <a:solidFill>
                  <a:schemeClr val="accent5"/>
                </a:solidFill>
                <a:latin typeface="+mn-lt"/>
              </a:defRPr>
            </a:lvl4pPr>
            <a:lvl5pPr>
              <a:lnSpc>
                <a:spcPct val="100000"/>
              </a:lnSpc>
              <a:spcAft>
                <a:spcPts val="600"/>
              </a:spcAft>
              <a:defRPr sz="1200">
                <a:solidFill>
                  <a:schemeClr val="accent5"/>
                </a:solidFill>
                <a:latin typeface="+mn-lt"/>
              </a:defRPr>
            </a:lvl5pPr>
          </a:lstStyle>
          <a:p>
            <a:pPr lvl="0"/>
            <a:r>
              <a:rPr lang="en-US" dirty="0"/>
              <a:t>Edit sub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0"/>
          </p:nvPr>
        </p:nvSpPr>
        <p:spPr/>
        <p:txBody>
          <a:bodyPr/>
          <a:lstStyle/>
          <a:p>
            <a:endParaRPr lang="en-GB" dirty="0">
              <a:solidFill>
                <a:srgbClr val="191349"/>
              </a:solidFill>
            </a:endParaRPr>
          </a:p>
        </p:txBody>
      </p:sp>
      <p:sp>
        <p:nvSpPr>
          <p:cNvPr id="3" name="Slide Number Placeholder 2"/>
          <p:cNvSpPr>
            <a:spLocks noGrp="1"/>
          </p:cNvSpPr>
          <p:nvPr>
            <p:ph type="sldNum" sz="quarter" idx="11"/>
          </p:nvPr>
        </p:nvSpPr>
        <p:spPr/>
        <p:txBody>
          <a:bodyPr/>
          <a:lstStyle/>
          <a:p>
            <a:fld id="{B98FAA3C-ACB9-481B-A6F5-AE484AF31F2C}" type="slidenum">
              <a:rPr lang="en-GB" smtClean="0">
                <a:solidFill>
                  <a:srgbClr val="191349"/>
                </a:solidFill>
              </a:rPr>
              <a:t>‹#›</a:t>
            </a:fld>
            <a:endParaRPr lang="en-GB">
              <a:solidFill>
                <a:srgbClr val="191349"/>
              </a:solidFill>
            </a:endParaRPr>
          </a:p>
        </p:txBody>
      </p:sp>
      <p:pic>
        <p:nvPicPr>
          <p:cNvPr id="12" name="Picture 11"/>
          <p:cNvPicPr>
            <a:picLocks noChangeAspect="1"/>
          </p:cNvPicPr>
          <p:nvPr userDrawn="1"/>
        </p:nvPicPr>
        <p:blipFill>
          <a:blip r:embed="rId2"/>
          <a:stretch>
            <a:fillRect/>
          </a:stretch>
        </p:blipFill>
        <p:spPr>
          <a:xfrm rot="16200000">
            <a:off x="11389472" y="-14759"/>
            <a:ext cx="691092" cy="898994"/>
          </a:xfrm>
          <a:prstGeom prst="rect">
            <a:avLst/>
          </a:prstGeom>
        </p:spPr>
      </p:pic>
    </p:spTree>
    <p:extLst>
      <p:ext uri="{BB962C8B-B14F-4D97-AF65-F5344CB8AC3E}">
        <p14:creationId xmlns:p14="http://schemas.microsoft.com/office/powerpoint/2010/main" val="3864504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no content">
    <p:spTree>
      <p:nvGrpSpPr>
        <p:cNvPr id="1" name=""/>
        <p:cNvGrpSpPr/>
        <p:nvPr/>
      </p:nvGrpSpPr>
      <p:grpSpPr>
        <a:xfrm>
          <a:off x="0" y="0"/>
          <a:ext cx="0" cy="0"/>
          <a:chOff x="0" y="0"/>
          <a:chExt cx="0" cy="0"/>
        </a:xfrm>
      </p:grpSpPr>
      <p:sp>
        <p:nvSpPr>
          <p:cNvPr id="11" name="Rectangle 10"/>
          <p:cNvSpPr/>
          <p:nvPr userDrawn="1"/>
        </p:nvSpPr>
        <p:spPr>
          <a:xfrm>
            <a:off x="0" y="0"/>
            <a:ext cx="12192000" cy="8691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
          <p:cNvSpPr>
            <a:spLocks noGrp="1"/>
          </p:cNvSpPr>
          <p:nvPr>
            <p:ph type="ctrTitle" hasCustomPrompt="1"/>
          </p:nvPr>
        </p:nvSpPr>
        <p:spPr>
          <a:xfrm>
            <a:off x="515938" y="75123"/>
            <a:ext cx="9938915" cy="739263"/>
          </a:xfrm>
        </p:spPr>
        <p:txBody>
          <a:bodyPr anchor="ctr">
            <a:noAutofit/>
          </a:bodyPr>
          <a:lstStyle>
            <a:lvl1pPr algn="l">
              <a:lnSpc>
                <a:spcPct val="85000"/>
              </a:lnSpc>
              <a:defRPr sz="2400" b="1">
                <a:solidFill>
                  <a:schemeClr val="bg1"/>
                </a:solidFill>
                <a:latin typeface="+mn-lt"/>
              </a:defRPr>
            </a:lvl1pPr>
          </a:lstStyle>
          <a:p>
            <a:r>
              <a:rPr lang="en-US" dirty="0"/>
              <a:t>Click to edit headline text style</a:t>
            </a:r>
          </a:p>
        </p:txBody>
      </p:sp>
      <p:sp>
        <p:nvSpPr>
          <p:cNvPr id="8" name="Rectangle 7"/>
          <p:cNvSpPr/>
          <p:nvPr userDrawn="1"/>
        </p:nvSpPr>
        <p:spPr>
          <a:xfrm rot="10800000" flipH="1">
            <a:off x="-2" y="6803434"/>
            <a:ext cx="12191999" cy="70528"/>
          </a:xfrm>
          <a:prstGeom prst="rect">
            <a:avLst/>
          </a:prstGeom>
          <a:gradFill>
            <a:gsLst>
              <a:gs pos="100000">
                <a:schemeClr val="accent4"/>
              </a:gs>
              <a:gs pos="15000">
                <a:schemeClr val="accent3"/>
              </a:gs>
              <a:gs pos="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GB" dirty="0">
              <a:solidFill>
                <a:srgbClr val="191349"/>
              </a:solidFill>
            </a:endParaRPr>
          </a:p>
        </p:txBody>
      </p:sp>
      <p:sp>
        <p:nvSpPr>
          <p:cNvPr id="3" name="Slide Number Placeholder 2"/>
          <p:cNvSpPr>
            <a:spLocks noGrp="1"/>
          </p:cNvSpPr>
          <p:nvPr>
            <p:ph type="sldNum" sz="quarter" idx="11"/>
          </p:nvPr>
        </p:nvSpPr>
        <p:spPr/>
        <p:txBody>
          <a:bodyPr/>
          <a:lstStyle/>
          <a:p>
            <a:fld id="{B98FAA3C-ACB9-481B-A6F5-AE484AF31F2C}" type="slidenum">
              <a:rPr lang="en-GB" smtClean="0">
                <a:solidFill>
                  <a:srgbClr val="191349"/>
                </a:solidFill>
              </a:rPr>
              <a:t>‹#›</a:t>
            </a:fld>
            <a:endParaRPr lang="en-GB">
              <a:solidFill>
                <a:srgbClr val="191349"/>
              </a:solidFill>
            </a:endParaRPr>
          </a:p>
        </p:txBody>
      </p:sp>
      <p:pic>
        <p:nvPicPr>
          <p:cNvPr id="9" name="Picture 8"/>
          <p:cNvPicPr>
            <a:picLocks noChangeAspect="1"/>
          </p:cNvPicPr>
          <p:nvPr userDrawn="1"/>
        </p:nvPicPr>
        <p:blipFill>
          <a:blip r:embed="rId2"/>
          <a:stretch>
            <a:fillRect/>
          </a:stretch>
        </p:blipFill>
        <p:spPr>
          <a:xfrm rot="16200000">
            <a:off x="11389472" y="-14759"/>
            <a:ext cx="691092" cy="898994"/>
          </a:xfrm>
          <a:prstGeom prst="rect">
            <a:avLst/>
          </a:prstGeom>
        </p:spPr>
      </p:pic>
    </p:spTree>
    <p:extLst>
      <p:ext uri="{BB962C8B-B14F-4D97-AF65-F5344CB8AC3E}">
        <p14:creationId xmlns:p14="http://schemas.microsoft.com/office/powerpoint/2010/main" val="590821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r>
              <a:rPr lang="en-US" altLang="ja-JP"/>
              <a:t>data</a:t>
            </a:r>
            <a:endParaRPr lang="ja-JP" altLang="en-US" dirty="0"/>
          </a:p>
        </p:txBody>
      </p:sp>
      <p:sp>
        <p:nvSpPr>
          <p:cNvPr id="5" name="Footer Placeholder 4"/>
          <p:cNvSpPr>
            <a:spLocks noGrp="1"/>
          </p:cNvSpPr>
          <p:nvPr>
            <p:ph type="ftr" sz="quarter" idx="11"/>
          </p:nvPr>
        </p:nvSpPr>
        <p:spPr/>
        <p:txBody>
          <a:bodyPr/>
          <a:lstStyle/>
          <a:p>
            <a:r>
              <a:rPr lang="en-US" altLang="ja-JP">
                <a:solidFill>
                  <a:prstClr val="black"/>
                </a:solidFill>
              </a:rPr>
              <a:t>footer</a:t>
            </a:r>
            <a:endParaRPr lang="ja-JP" altLang="en-US" dirty="0">
              <a:solidFill>
                <a:prstClr val="black"/>
              </a:solidFill>
            </a:endParaRPr>
          </a:p>
        </p:txBody>
      </p:sp>
      <p:sp>
        <p:nvSpPr>
          <p:cNvPr id="6" name="Slide Number Placeholder 5"/>
          <p:cNvSpPr>
            <a:spLocks noGrp="1"/>
          </p:cNvSpPr>
          <p:nvPr>
            <p:ph type="sldNum" sz="quarter" idx="12"/>
          </p:nvPr>
        </p:nvSpPr>
        <p:spPr/>
        <p:txBody>
          <a:bodyPr/>
          <a:lstStyle/>
          <a:p>
            <a:fld id="{0D7883DE-91AE-4CC3-9AD8-6638EB19DD85}" type="slidenum">
              <a:rPr lang="ja-JP" altLang="en-US" smtClean="0"/>
              <a:t>‹#›</a:t>
            </a:fld>
            <a:endParaRPr lang="ja-JP" altLang="en-US" dirty="0"/>
          </a:p>
        </p:txBody>
      </p:sp>
    </p:spTree>
    <p:extLst>
      <p:ext uri="{BB962C8B-B14F-4D97-AF65-F5344CB8AC3E}">
        <p14:creationId xmlns:p14="http://schemas.microsoft.com/office/powerpoint/2010/main" val="18739045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2 / Orange">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3CF3241-308F-4F33-8F8F-6FB0B3373ED9}"/>
              </a:ext>
            </a:extLst>
          </p:cNvPr>
          <p:cNvSpPr/>
          <p:nvPr userDrawn="1"/>
        </p:nvSpPr>
        <p:spPr>
          <a:xfrm flipH="1">
            <a:off x="0" y="0"/>
            <a:ext cx="10432531" cy="6858000"/>
          </a:xfrm>
          <a:custGeom>
            <a:avLst/>
            <a:gdLst>
              <a:gd name="connsiteX0" fmla="*/ 10432531 w 10432531"/>
              <a:gd name="connsiteY0" fmla="*/ 0 h 6858000"/>
              <a:gd name="connsiteX1" fmla="*/ 176680 w 10432531"/>
              <a:gd name="connsiteY1" fmla="*/ 0 h 6858000"/>
              <a:gd name="connsiteX2" fmla="*/ 108484 w 10432531"/>
              <a:gd name="connsiteY2" fmla="*/ 306142 h 6858000"/>
              <a:gd name="connsiteX3" fmla="*/ 1140060 w 10432531"/>
              <a:gd name="connsiteY3" fmla="*/ 4952049 h 6858000"/>
              <a:gd name="connsiteX4" fmla="*/ 4271359 w 10432531"/>
              <a:gd name="connsiteY4" fmla="*/ 6821855 h 6858000"/>
              <a:gd name="connsiteX5" fmla="*/ 4380727 w 10432531"/>
              <a:gd name="connsiteY5" fmla="*/ 6858000 h 6858000"/>
              <a:gd name="connsiteX6" fmla="*/ 10432531 w 104325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2531" h="6858000">
                <a:moveTo>
                  <a:pt x="10432531" y="0"/>
                </a:moveTo>
                <a:lnTo>
                  <a:pt x="176680" y="0"/>
                </a:lnTo>
                <a:lnTo>
                  <a:pt x="108484" y="306142"/>
                </a:lnTo>
                <a:cubicBezTo>
                  <a:pt x="-212451" y="2038169"/>
                  <a:pt x="192539" y="3953587"/>
                  <a:pt x="1140060" y="4952049"/>
                </a:cubicBezTo>
                <a:cubicBezTo>
                  <a:pt x="1923293" y="5787816"/>
                  <a:pt x="3040647" y="6396918"/>
                  <a:pt x="4271359" y="6821855"/>
                </a:cubicBezTo>
                <a:lnTo>
                  <a:pt x="4380727" y="6858000"/>
                </a:lnTo>
                <a:lnTo>
                  <a:pt x="10432531" y="6858000"/>
                </a:lnTo>
                <a:close/>
              </a:path>
            </a:pathLst>
          </a:custGeom>
          <a:solidFill>
            <a:schemeClr val="accent1"/>
          </a:solidFill>
          <a:ln w="88286" cap="flat">
            <a:noFill/>
            <a:prstDash val="solid"/>
            <a:miter/>
          </a:ln>
        </p:spPr>
        <p:txBody>
          <a:bodyPr rtlCol="0" anchor="ctr"/>
          <a:lstStyle/>
          <a:p>
            <a:endParaRPr lang="en-US"/>
          </a:p>
        </p:txBody>
      </p:sp>
      <p:pic>
        <p:nvPicPr>
          <p:cNvPr id="19" name="Graphic 18">
            <a:extLst>
              <a:ext uri="{FF2B5EF4-FFF2-40B4-BE49-F238E27FC236}">
                <a16:creationId xmlns:a16="http://schemas.microsoft.com/office/drawing/2014/main" id="{98943612-DC3A-4BBD-87FE-E92338B81F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10600" y="5914103"/>
            <a:ext cx="3200400" cy="516194"/>
          </a:xfrm>
          <a:prstGeom prst="rect">
            <a:avLst/>
          </a:prstGeom>
        </p:spPr>
      </p:pic>
      <p:sp>
        <p:nvSpPr>
          <p:cNvPr id="7" name="Title 1">
            <a:extLst>
              <a:ext uri="{FF2B5EF4-FFF2-40B4-BE49-F238E27FC236}">
                <a16:creationId xmlns:a16="http://schemas.microsoft.com/office/drawing/2014/main" id="{5489EAD5-1872-43FB-B0D5-0562D9A630FE}"/>
              </a:ext>
            </a:extLst>
          </p:cNvPr>
          <p:cNvSpPr>
            <a:spLocks noGrp="1"/>
          </p:cNvSpPr>
          <p:nvPr>
            <p:ph type="ctrTitle" hasCustomPrompt="1"/>
          </p:nvPr>
        </p:nvSpPr>
        <p:spPr>
          <a:xfrm>
            <a:off x="762000" y="1228275"/>
            <a:ext cx="10896600" cy="2387600"/>
          </a:xfrm>
        </p:spPr>
        <p:txBody>
          <a:bodyPr anchor="b"/>
          <a:lstStyle>
            <a:lvl1pPr algn="l">
              <a:defRPr sz="4400">
                <a:solidFill>
                  <a:schemeClr val="bg1"/>
                </a:solidFill>
              </a:defRPr>
            </a:lvl1pPr>
          </a:lstStyle>
          <a:p>
            <a:r>
              <a:rPr lang="en-US" dirty="0"/>
              <a:t>Presentation Title</a:t>
            </a:r>
          </a:p>
        </p:txBody>
      </p:sp>
      <p:sp>
        <p:nvSpPr>
          <p:cNvPr id="8" name="Subtitle 2">
            <a:extLst>
              <a:ext uri="{FF2B5EF4-FFF2-40B4-BE49-F238E27FC236}">
                <a16:creationId xmlns:a16="http://schemas.microsoft.com/office/drawing/2014/main" id="{AB6E59CA-D46E-4A1F-B4C0-6AE4E2908B2D}"/>
              </a:ext>
            </a:extLst>
          </p:cNvPr>
          <p:cNvSpPr>
            <a:spLocks noGrp="1"/>
          </p:cNvSpPr>
          <p:nvPr>
            <p:ph type="subTitle" idx="1" hasCustomPrompt="1"/>
          </p:nvPr>
        </p:nvSpPr>
        <p:spPr>
          <a:xfrm>
            <a:off x="762000" y="3917598"/>
            <a:ext cx="10896600" cy="1046162"/>
          </a:xfrm>
        </p:spPr>
        <p:txBody>
          <a:bodyPr lIns="0" rIns="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4">
            <a:extLst>
              <a:ext uri="{FF2B5EF4-FFF2-40B4-BE49-F238E27FC236}">
                <a16:creationId xmlns:a16="http://schemas.microsoft.com/office/drawing/2014/main" id="{E3FABF32-4376-4FE6-9AB9-56C8449C98CA}"/>
              </a:ext>
            </a:extLst>
          </p:cNvPr>
          <p:cNvSpPr>
            <a:spLocks noGrp="1"/>
          </p:cNvSpPr>
          <p:nvPr>
            <p:ph type="body" sz="quarter" idx="10" hasCustomPrompt="1"/>
          </p:nvPr>
        </p:nvSpPr>
        <p:spPr>
          <a:xfrm>
            <a:off x="762000" y="5033962"/>
            <a:ext cx="6553200" cy="757238"/>
          </a:xfrm>
        </p:spPr>
        <p:txBody>
          <a:bodyPr lIns="0" rIns="0"/>
          <a:lstStyle>
            <a:lvl1pPr>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Date and Affiliation</a:t>
            </a:r>
          </a:p>
        </p:txBody>
      </p:sp>
    </p:spTree>
    <p:extLst>
      <p:ext uri="{BB962C8B-B14F-4D97-AF65-F5344CB8AC3E}">
        <p14:creationId xmlns:p14="http://schemas.microsoft.com/office/powerpoint/2010/main" val="216984297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中面１">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email"/>
          <a:stretch>
            <a:fillRect/>
          </a:stretch>
        </p:blipFill>
        <p:spPr>
          <a:xfrm>
            <a:off x="9954351" y="233981"/>
            <a:ext cx="1915612" cy="340150"/>
          </a:xfrm>
          <a:prstGeom prst="rect">
            <a:avLst/>
          </a:prstGeom>
        </p:spPr>
      </p:pic>
      <p:pic>
        <p:nvPicPr>
          <p:cNvPr id="15" name="図 14"/>
          <p:cNvPicPr>
            <a:picLocks noChangeAspect="1"/>
          </p:cNvPicPr>
          <p:nvPr userDrawn="1"/>
        </p:nvPicPr>
        <p:blipFill>
          <a:blip r:embed="rId3" cstate="email"/>
          <a:stretch>
            <a:fillRect/>
          </a:stretch>
        </p:blipFill>
        <p:spPr>
          <a:xfrm>
            <a:off x="0" y="0"/>
            <a:ext cx="1696079" cy="1216877"/>
          </a:xfrm>
          <a:prstGeom prst="rect">
            <a:avLst/>
          </a:prstGeom>
        </p:spPr>
      </p:pic>
      <p:pic>
        <p:nvPicPr>
          <p:cNvPr id="12" name="図 11"/>
          <p:cNvPicPr>
            <a:picLocks noChangeAspect="1"/>
          </p:cNvPicPr>
          <p:nvPr userDrawn="1"/>
        </p:nvPicPr>
        <p:blipFill rotWithShape="1">
          <a:blip r:embed="rId4" cstate="email"/>
          <a:srcRect/>
          <a:stretch>
            <a:fillRect/>
          </a:stretch>
        </p:blipFill>
        <p:spPr>
          <a:xfrm>
            <a:off x="9954350" y="5452200"/>
            <a:ext cx="2237650" cy="1405801"/>
          </a:xfrm>
          <a:prstGeom prst="rect">
            <a:avLst/>
          </a:prstGeom>
        </p:spPr>
      </p:pic>
      <p:sp>
        <p:nvSpPr>
          <p:cNvPr id="2" name="タイトル 1"/>
          <p:cNvSpPr>
            <a:spLocks noGrp="1"/>
          </p:cNvSpPr>
          <p:nvPr>
            <p:ph type="title" hasCustomPrompt="1"/>
          </p:nvPr>
        </p:nvSpPr>
        <p:spPr>
          <a:xfrm>
            <a:off x="662510" y="741914"/>
            <a:ext cx="10866991" cy="502938"/>
          </a:xfrm>
        </p:spPr>
        <p:txBody>
          <a:bodyPr wrap="none" anchor="ctr" anchorCtr="0">
            <a:normAutofit/>
          </a:bodyPr>
          <a:lstStyle>
            <a:lvl1pPr>
              <a:lnSpc>
                <a:spcPts val="2385"/>
              </a:lnSpc>
              <a:defRPr sz="2175" b="1">
                <a:solidFill>
                  <a:srgbClr val="23323B"/>
                </a:solidFill>
                <a:latin typeface="+mj-lt"/>
                <a:ea typeface="+mj-ea"/>
              </a:defRPr>
            </a:lvl1pPr>
          </a:lstStyle>
          <a:p>
            <a:r>
              <a:rPr kumimoji="1" lang="en-US" altLang="ja-JP" dirty="0"/>
              <a:t>Title 24pt Bold (Arial)</a:t>
            </a:r>
            <a:endParaRPr kumimoji="1" lang="ja-JP" altLang="en-US" dirty="0"/>
          </a:p>
        </p:txBody>
      </p:sp>
      <p:sp>
        <p:nvSpPr>
          <p:cNvPr id="3" name="コンテンツ プレースホルダー 2"/>
          <p:cNvSpPr>
            <a:spLocks noGrp="1"/>
          </p:cNvSpPr>
          <p:nvPr>
            <p:ph sz="half" idx="1" hasCustomPrompt="1"/>
          </p:nvPr>
        </p:nvSpPr>
        <p:spPr>
          <a:xfrm>
            <a:off x="662510" y="1648659"/>
            <a:ext cx="10866991" cy="4325115"/>
          </a:xfrm>
        </p:spPr>
        <p:txBody>
          <a:bodyPr/>
          <a:lstStyle>
            <a:lvl1pPr marL="210820" indent="-210820" algn="l" rtl="0">
              <a:lnSpc>
                <a:spcPts val="2230"/>
              </a:lnSpc>
              <a:spcBef>
                <a:spcPts val="0"/>
              </a:spcBef>
              <a:spcAft>
                <a:spcPts val="0"/>
              </a:spcAft>
              <a:buClr>
                <a:srgbClr val="EB5504"/>
              </a:buClr>
              <a:buFont typeface="Wingdings" panose="05000000000000000000" pitchFamily="2" charset="2"/>
              <a:buChar char="n"/>
              <a:defRPr sz="1635" baseline="0">
                <a:solidFill>
                  <a:srgbClr val="23323B"/>
                </a:solidFill>
                <a:latin typeface="+mn-lt"/>
                <a:ea typeface="+mn-ea"/>
              </a:defRPr>
            </a:lvl1pPr>
            <a:lvl2pPr marL="497840" marR="0" indent="-210820" algn="l" defTabSz="935990" rtl="0" eaLnBrk="1" fontAlgn="base" latinLnBrk="0" hangingPunct="1">
              <a:lnSpc>
                <a:spcPts val="2230"/>
              </a:lnSpc>
              <a:spcBef>
                <a:spcPts val="0"/>
              </a:spcBef>
              <a:spcAft>
                <a:spcPts val="0"/>
              </a:spcAft>
              <a:buClr>
                <a:srgbClr val="EB5504"/>
              </a:buClr>
              <a:buSzTx/>
              <a:buFont typeface="Wingdings" panose="05000000000000000000" pitchFamily="2" charset="2"/>
              <a:buChar char="l"/>
              <a:defRPr sz="1450">
                <a:solidFill>
                  <a:srgbClr val="23323B"/>
                </a:solidFill>
                <a:latin typeface="+mn-lt"/>
                <a:ea typeface="+mn-ea"/>
              </a:defRPr>
            </a:lvl2pPr>
            <a:lvl3pPr marL="937260" marR="0" indent="-227330" algn="l" defTabSz="935990" rtl="0" eaLnBrk="1" fontAlgn="base" latinLnBrk="0" hangingPunct="1">
              <a:lnSpc>
                <a:spcPts val="2230"/>
              </a:lnSpc>
              <a:spcBef>
                <a:spcPts val="0"/>
              </a:spcBef>
              <a:spcAft>
                <a:spcPts val="0"/>
              </a:spcAft>
              <a:buClr>
                <a:srgbClr val="EB5504"/>
              </a:buClr>
              <a:buSzTx/>
              <a:buFont typeface="Wingdings" panose="05000000000000000000" pitchFamily="2" charset="2"/>
              <a:buChar char="l"/>
              <a:defRPr sz="1275">
                <a:solidFill>
                  <a:srgbClr val="23323B"/>
                </a:solidFill>
                <a:latin typeface="+mn-lt"/>
                <a:ea typeface="+mn-ea"/>
              </a:defRPr>
            </a:lvl3pPr>
          </a:lstStyle>
          <a:p>
            <a:pPr lvl="0"/>
            <a:r>
              <a:rPr kumimoji="1" lang="en-US" altLang="ja-JP" dirty="0"/>
              <a:t>Text 18pt (Arial)</a:t>
            </a:r>
          </a:p>
          <a:p>
            <a:pPr lvl="1"/>
            <a:r>
              <a:rPr kumimoji="1" lang="en-US" altLang="ja-JP" dirty="0"/>
              <a:t>Text 16pt (Arial)</a:t>
            </a:r>
          </a:p>
          <a:p>
            <a:pPr marL="937260" marR="0" lvl="2" indent="-227330" algn="l" defTabSz="935990" rtl="0" eaLnBrk="1" fontAlgn="base" latinLnBrk="0" hangingPunct="1">
              <a:lnSpc>
                <a:spcPct val="100000"/>
              </a:lnSpc>
              <a:spcBef>
                <a:spcPct val="20000"/>
              </a:spcBef>
              <a:spcAft>
                <a:spcPct val="0"/>
              </a:spcAft>
              <a:buClr>
                <a:srgbClr val="EB5504"/>
              </a:buClr>
              <a:buSzTx/>
              <a:buFont typeface="Wingdings" panose="05000000000000000000" pitchFamily="2" charset="2"/>
              <a:buChar char="l"/>
              <a:defRPr/>
            </a:pPr>
            <a:r>
              <a:rPr kumimoji="1" lang="en-US" altLang="ja-JP" dirty="0"/>
              <a:t>Text 14pt (Arial)</a:t>
            </a:r>
          </a:p>
          <a:p>
            <a:pPr lvl="0"/>
            <a:endParaRPr kumimoji="1" lang="ja-JP" altLang="en-US" dirty="0"/>
          </a:p>
        </p:txBody>
      </p:sp>
      <p:sp>
        <p:nvSpPr>
          <p:cNvPr id="17" name="フッター プレースホルダー 4"/>
          <p:cNvSpPr txBox="1"/>
          <p:nvPr userDrawn="1"/>
        </p:nvSpPr>
        <p:spPr>
          <a:xfrm>
            <a:off x="554930" y="6542626"/>
            <a:ext cx="5064369" cy="214242"/>
          </a:xfrm>
          <a:prstGeom prst="rect">
            <a:avLst/>
          </a:prstGeom>
        </p:spPr>
        <p:txBody>
          <a:bodyPr vert="horz" lIns="72746" tIns="36373" rIns="72746" bIns="36373"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15" dirty="0">
                <a:solidFill>
                  <a:srgbClr val="23323B"/>
                </a:solidFill>
              </a:rPr>
              <a:t>© Kyowa Kirin Co., Ltd.</a:t>
            </a:r>
            <a:endParaRPr lang="ja-JP" altLang="en-US" sz="815" dirty="0">
              <a:solidFill>
                <a:srgbClr val="23323B"/>
              </a:solidFill>
            </a:endParaRPr>
          </a:p>
        </p:txBody>
      </p:sp>
      <p:sp>
        <p:nvSpPr>
          <p:cNvPr id="18" name="スライド番号プレースホルダー 6"/>
          <p:cNvSpPr>
            <a:spLocks noGrp="1"/>
          </p:cNvSpPr>
          <p:nvPr>
            <p:ph type="sldNum" sz="quarter" idx="12"/>
          </p:nvPr>
        </p:nvSpPr>
        <p:spPr>
          <a:xfrm>
            <a:off x="11419304" y="6481708"/>
            <a:ext cx="618567" cy="365125"/>
          </a:xfrm>
        </p:spPr>
        <p:txBody>
          <a:bodyPr/>
          <a:lstStyle>
            <a:lvl1pPr>
              <a:defRPr>
                <a:solidFill>
                  <a:srgbClr val="23323B"/>
                </a:solidFill>
              </a:defRPr>
            </a:lvl1pPr>
          </a:lstStyle>
          <a:p>
            <a:fld id="{0D7883DE-91AE-4CC3-9AD8-6638EB19DD85}" type="slidenum">
              <a:rPr lang="ja-JP" altLang="en-US" smtClean="0"/>
              <a:t>‹#›</a:t>
            </a:fld>
            <a:endParaRPr lang="ja-JP" altLang="en-US"/>
          </a:p>
        </p:txBody>
      </p:sp>
    </p:spTree>
    <p:extLst>
      <p:ext uri="{BB962C8B-B14F-4D97-AF65-F5344CB8AC3E}">
        <p14:creationId xmlns:p14="http://schemas.microsoft.com/office/powerpoint/2010/main" val="102241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White">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C293C03-2CF1-4FD8-BB96-983448D19840}"/>
              </a:ext>
            </a:extLst>
          </p:cNvPr>
          <p:cNvSpPr/>
          <p:nvPr userDrawn="1"/>
        </p:nvSpPr>
        <p:spPr>
          <a:xfrm flipH="1">
            <a:off x="0" y="0"/>
            <a:ext cx="10432531" cy="6858000"/>
          </a:xfrm>
          <a:custGeom>
            <a:avLst/>
            <a:gdLst>
              <a:gd name="connsiteX0" fmla="*/ 10432531 w 10432531"/>
              <a:gd name="connsiteY0" fmla="*/ 0 h 6858000"/>
              <a:gd name="connsiteX1" fmla="*/ 176680 w 10432531"/>
              <a:gd name="connsiteY1" fmla="*/ 0 h 6858000"/>
              <a:gd name="connsiteX2" fmla="*/ 108484 w 10432531"/>
              <a:gd name="connsiteY2" fmla="*/ 306142 h 6858000"/>
              <a:gd name="connsiteX3" fmla="*/ 1140060 w 10432531"/>
              <a:gd name="connsiteY3" fmla="*/ 4952049 h 6858000"/>
              <a:gd name="connsiteX4" fmla="*/ 4271359 w 10432531"/>
              <a:gd name="connsiteY4" fmla="*/ 6821855 h 6858000"/>
              <a:gd name="connsiteX5" fmla="*/ 4380727 w 10432531"/>
              <a:gd name="connsiteY5" fmla="*/ 6858000 h 6858000"/>
              <a:gd name="connsiteX6" fmla="*/ 10432531 w 104325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2531" h="6858000">
                <a:moveTo>
                  <a:pt x="10432531" y="0"/>
                </a:moveTo>
                <a:lnTo>
                  <a:pt x="176680" y="0"/>
                </a:lnTo>
                <a:lnTo>
                  <a:pt x="108484" y="306142"/>
                </a:lnTo>
                <a:cubicBezTo>
                  <a:pt x="-212451" y="2038169"/>
                  <a:pt x="192539" y="3953587"/>
                  <a:pt x="1140060" y="4952049"/>
                </a:cubicBezTo>
                <a:cubicBezTo>
                  <a:pt x="1923293" y="5787816"/>
                  <a:pt x="3040647" y="6396918"/>
                  <a:pt x="4271359" y="6821855"/>
                </a:cubicBezTo>
                <a:lnTo>
                  <a:pt x="4380727" y="6858000"/>
                </a:lnTo>
                <a:lnTo>
                  <a:pt x="10432531" y="6858000"/>
                </a:lnTo>
                <a:close/>
              </a:path>
            </a:pathLst>
          </a:custGeom>
          <a:solidFill>
            <a:schemeClr val="bg1"/>
          </a:solidFill>
          <a:ln w="88286" cap="flat">
            <a:noFill/>
            <a:prstDash val="solid"/>
            <a:miter/>
          </a:ln>
        </p:spPr>
        <p:txBody>
          <a:bodyPr rtlCol="0" anchor="ctr"/>
          <a:lstStyle/>
          <a:p>
            <a:endParaRPr lang="en-US" dirty="0"/>
          </a:p>
        </p:txBody>
      </p:sp>
      <p:pic>
        <p:nvPicPr>
          <p:cNvPr id="9" name="Graphic 8">
            <a:extLst>
              <a:ext uri="{FF2B5EF4-FFF2-40B4-BE49-F238E27FC236}">
                <a16:creationId xmlns:a16="http://schemas.microsoft.com/office/drawing/2014/main" id="{CBB40218-F952-4E48-B5F0-15290D637B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10600" y="5930145"/>
            <a:ext cx="3200400" cy="516194"/>
          </a:xfrm>
          <a:prstGeom prst="rect">
            <a:avLst/>
          </a:prstGeom>
        </p:spPr>
      </p:pic>
      <p:sp>
        <p:nvSpPr>
          <p:cNvPr id="7" name="Title 1">
            <a:extLst>
              <a:ext uri="{FF2B5EF4-FFF2-40B4-BE49-F238E27FC236}">
                <a16:creationId xmlns:a16="http://schemas.microsoft.com/office/drawing/2014/main" id="{86412F40-EF32-4A31-9775-4ACC93DCC17D}"/>
              </a:ext>
            </a:extLst>
          </p:cNvPr>
          <p:cNvSpPr>
            <a:spLocks noGrp="1"/>
          </p:cNvSpPr>
          <p:nvPr>
            <p:ph type="ctrTitle" hasCustomPrompt="1"/>
          </p:nvPr>
        </p:nvSpPr>
        <p:spPr>
          <a:xfrm>
            <a:off x="762000" y="1228275"/>
            <a:ext cx="10896600" cy="2387600"/>
          </a:xfrm>
        </p:spPr>
        <p:txBody>
          <a:bodyPr anchor="b"/>
          <a:lstStyle>
            <a:lvl1pPr algn="l">
              <a:defRPr sz="4400">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458EC016-79D2-4749-A422-C0415071A926}"/>
              </a:ext>
            </a:extLst>
          </p:cNvPr>
          <p:cNvSpPr>
            <a:spLocks noGrp="1"/>
          </p:cNvSpPr>
          <p:nvPr>
            <p:ph type="subTitle" idx="1" hasCustomPrompt="1"/>
          </p:nvPr>
        </p:nvSpPr>
        <p:spPr>
          <a:xfrm>
            <a:off x="762000" y="3917598"/>
            <a:ext cx="10896600" cy="1046162"/>
          </a:xfrm>
        </p:spPr>
        <p:txBody>
          <a:bodyPr lIns="0" rIns="0"/>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4">
            <a:extLst>
              <a:ext uri="{FF2B5EF4-FFF2-40B4-BE49-F238E27FC236}">
                <a16:creationId xmlns:a16="http://schemas.microsoft.com/office/drawing/2014/main" id="{D8E4AC22-14BD-45FD-B70F-CE2564B328CE}"/>
              </a:ext>
            </a:extLst>
          </p:cNvPr>
          <p:cNvSpPr>
            <a:spLocks noGrp="1"/>
          </p:cNvSpPr>
          <p:nvPr>
            <p:ph type="body" sz="quarter" idx="10" hasCustomPrompt="1"/>
          </p:nvPr>
        </p:nvSpPr>
        <p:spPr>
          <a:xfrm>
            <a:off x="762000" y="5033962"/>
            <a:ext cx="6553200" cy="757238"/>
          </a:xfrm>
        </p:spPr>
        <p:txBody>
          <a:bodyPr lIns="0" rIns="0"/>
          <a:lstStyle>
            <a:lvl1pPr>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Date and Affiliation</a:t>
            </a:r>
          </a:p>
        </p:txBody>
      </p:sp>
    </p:spTree>
    <p:extLst>
      <p:ext uri="{BB962C8B-B14F-4D97-AF65-F5344CB8AC3E}">
        <p14:creationId xmlns:p14="http://schemas.microsoft.com/office/powerpoint/2010/main" val="2387389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3 / Gray">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99278DA-E551-4CA7-ACC8-7BF2688B7657}"/>
              </a:ext>
            </a:extLst>
          </p:cNvPr>
          <p:cNvSpPr/>
          <p:nvPr userDrawn="1"/>
        </p:nvSpPr>
        <p:spPr>
          <a:xfrm flipH="1">
            <a:off x="0" y="0"/>
            <a:ext cx="10432531" cy="6858000"/>
          </a:xfrm>
          <a:custGeom>
            <a:avLst/>
            <a:gdLst>
              <a:gd name="connsiteX0" fmla="*/ 10432531 w 10432531"/>
              <a:gd name="connsiteY0" fmla="*/ 0 h 6858000"/>
              <a:gd name="connsiteX1" fmla="*/ 176680 w 10432531"/>
              <a:gd name="connsiteY1" fmla="*/ 0 h 6858000"/>
              <a:gd name="connsiteX2" fmla="*/ 108484 w 10432531"/>
              <a:gd name="connsiteY2" fmla="*/ 306142 h 6858000"/>
              <a:gd name="connsiteX3" fmla="*/ 1140060 w 10432531"/>
              <a:gd name="connsiteY3" fmla="*/ 4952049 h 6858000"/>
              <a:gd name="connsiteX4" fmla="*/ 4271359 w 10432531"/>
              <a:gd name="connsiteY4" fmla="*/ 6821855 h 6858000"/>
              <a:gd name="connsiteX5" fmla="*/ 4380727 w 10432531"/>
              <a:gd name="connsiteY5" fmla="*/ 6858000 h 6858000"/>
              <a:gd name="connsiteX6" fmla="*/ 10432531 w 104325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2531" h="6858000">
                <a:moveTo>
                  <a:pt x="10432531" y="0"/>
                </a:moveTo>
                <a:lnTo>
                  <a:pt x="176680" y="0"/>
                </a:lnTo>
                <a:lnTo>
                  <a:pt x="108484" y="306142"/>
                </a:lnTo>
                <a:cubicBezTo>
                  <a:pt x="-212451" y="2038169"/>
                  <a:pt x="192539" y="3953587"/>
                  <a:pt x="1140060" y="4952049"/>
                </a:cubicBezTo>
                <a:cubicBezTo>
                  <a:pt x="1923293" y="5787816"/>
                  <a:pt x="3040647" y="6396918"/>
                  <a:pt x="4271359" y="6821855"/>
                </a:cubicBezTo>
                <a:lnTo>
                  <a:pt x="4380727" y="6858000"/>
                </a:lnTo>
                <a:lnTo>
                  <a:pt x="10432531" y="6858000"/>
                </a:lnTo>
                <a:close/>
              </a:path>
            </a:pathLst>
          </a:custGeom>
          <a:solidFill>
            <a:srgbClr val="86898B"/>
          </a:solidFill>
          <a:ln w="88286" cap="flat">
            <a:noFill/>
            <a:prstDash val="solid"/>
            <a:miter/>
          </a:ln>
        </p:spPr>
        <p:txBody>
          <a:bodyPr rtlCol="0" anchor="ctr"/>
          <a:lstStyle/>
          <a:p>
            <a:endParaRPr lang="en-US"/>
          </a:p>
        </p:txBody>
      </p:sp>
      <p:pic>
        <p:nvPicPr>
          <p:cNvPr id="19" name="Graphic 18">
            <a:extLst>
              <a:ext uri="{FF2B5EF4-FFF2-40B4-BE49-F238E27FC236}">
                <a16:creationId xmlns:a16="http://schemas.microsoft.com/office/drawing/2014/main" id="{98943612-DC3A-4BBD-87FE-E92338B81F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10600" y="5914103"/>
            <a:ext cx="3200400" cy="516194"/>
          </a:xfrm>
          <a:prstGeom prst="rect">
            <a:avLst/>
          </a:prstGeom>
        </p:spPr>
      </p:pic>
      <p:sp>
        <p:nvSpPr>
          <p:cNvPr id="7" name="Title 1">
            <a:extLst>
              <a:ext uri="{FF2B5EF4-FFF2-40B4-BE49-F238E27FC236}">
                <a16:creationId xmlns:a16="http://schemas.microsoft.com/office/drawing/2014/main" id="{8F26527F-17AD-4499-897C-9BD619BC9C3E}"/>
              </a:ext>
            </a:extLst>
          </p:cNvPr>
          <p:cNvSpPr>
            <a:spLocks noGrp="1"/>
          </p:cNvSpPr>
          <p:nvPr>
            <p:ph type="ctrTitle" hasCustomPrompt="1"/>
          </p:nvPr>
        </p:nvSpPr>
        <p:spPr>
          <a:xfrm>
            <a:off x="762000" y="1228275"/>
            <a:ext cx="10896600" cy="2387600"/>
          </a:xfrm>
        </p:spPr>
        <p:txBody>
          <a:bodyPr anchor="b"/>
          <a:lstStyle>
            <a:lvl1pPr algn="l">
              <a:defRPr sz="4400">
                <a:solidFill>
                  <a:schemeClr val="bg1"/>
                </a:solidFill>
              </a:defRPr>
            </a:lvl1pPr>
          </a:lstStyle>
          <a:p>
            <a:r>
              <a:rPr lang="en-US" dirty="0"/>
              <a:t>Presentation Title</a:t>
            </a:r>
          </a:p>
        </p:txBody>
      </p:sp>
      <p:sp>
        <p:nvSpPr>
          <p:cNvPr id="8" name="Subtitle 2">
            <a:extLst>
              <a:ext uri="{FF2B5EF4-FFF2-40B4-BE49-F238E27FC236}">
                <a16:creationId xmlns:a16="http://schemas.microsoft.com/office/drawing/2014/main" id="{CB127777-D868-47E4-BF80-0A59B4D82D8B}"/>
              </a:ext>
            </a:extLst>
          </p:cNvPr>
          <p:cNvSpPr>
            <a:spLocks noGrp="1"/>
          </p:cNvSpPr>
          <p:nvPr>
            <p:ph type="subTitle" idx="1" hasCustomPrompt="1"/>
          </p:nvPr>
        </p:nvSpPr>
        <p:spPr>
          <a:xfrm>
            <a:off x="762000" y="3917598"/>
            <a:ext cx="10896600" cy="1046162"/>
          </a:xfrm>
        </p:spPr>
        <p:txBody>
          <a:bodyPr lIns="0" rIns="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4">
            <a:extLst>
              <a:ext uri="{FF2B5EF4-FFF2-40B4-BE49-F238E27FC236}">
                <a16:creationId xmlns:a16="http://schemas.microsoft.com/office/drawing/2014/main" id="{E391EA24-FCBD-47A6-89B0-ACD087FC3DA9}"/>
              </a:ext>
            </a:extLst>
          </p:cNvPr>
          <p:cNvSpPr>
            <a:spLocks noGrp="1"/>
          </p:cNvSpPr>
          <p:nvPr>
            <p:ph type="body" sz="quarter" idx="10" hasCustomPrompt="1"/>
          </p:nvPr>
        </p:nvSpPr>
        <p:spPr>
          <a:xfrm>
            <a:off x="762000" y="5033962"/>
            <a:ext cx="6553200" cy="757238"/>
          </a:xfrm>
        </p:spPr>
        <p:txBody>
          <a:bodyPr lIns="0" rIns="0"/>
          <a:lstStyle>
            <a:lvl1pPr>
              <a:buNone/>
              <a:defRPr sz="1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Date and Affiliation</a:t>
            </a:r>
          </a:p>
        </p:txBody>
      </p:sp>
    </p:spTree>
    <p:extLst>
      <p:ext uri="{BB962C8B-B14F-4D97-AF65-F5344CB8AC3E}">
        <p14:creationId xmlns:p14="http://schemas.microsoft.com/office/powerpoint/2010/main" val="33056141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3 / White">
    <p:bg>
      <p:bgPr>
        <a:solidFill>
          <a:srgbClr val="86898B"/>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142A42-E0E6-4F63-938D-98381A6C46E7}"/>
              </a:ext>
            </a:extLst>
          </p:cNvPr>
          <p:cNvSpPr/>
          <p:nvPr userDrawn="1"/>
        </p:nvSpPr>
        <p:spPr>
          <a:xfrm flipH="1">
            <a:off x="0" y="0"/>
            <a:ext cx="10432531" cy="6858000"/>
          </a:xfrm>
          <a:custGeom>
            <a:avLst/>
            <a:gdLst>
              <a:gd name="connsiteX0" fmla="*/ 10432531 w 10432531"/>
              <a:gd name="connsiteY0" fmla="*/ 0 h 6858000"/>
              <a:gd name="connsiteX1" fmla="*/ 176680 w 10432531"/>
              <a:gd name="connsiteY1" fmla="*/ 0 h 6858000"/>
              <a:gd name="connsiteX2" fmla="*/ 108484 w 10432531"/>
              <a:gd name="connsiteY2" fmla="*/ 306142 h 6858000"/>
              <a:gd name="connsiteX3" fmla="*/ 1140060 w 10432531"/>
              <a:gd name="connsiteY3" fmla="*/ 4952049 h 6858000"/>
              <a:gd name="connsiteX4" fmla="*/ 4271359 w 10432531"/>
              <a:gd name="connsiteY4" fmla="*/ 6821855 h 6858000"/>
              <a:gd name="connsiteX5" fmla="*/ 4380727 w 10432531"/>
              <a:gd name="connsiteY5" fmla="*/ 6858000 h 6858000"/>
              <a:gd name="connsiteX6" fmla="*/ 10432531 w 104325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32531" h="6858000">
                <a:moveTo>
                  <a:pt x="10432531" y="0"/>
                </a:moveTo>
                <a:lnTo>
                  <a:pt x="176680" y="0"/>
                </a:lnTo>
                <a:lnTo>
                  <a:pt x="108484" y="306142"/>
                </a:lnTo>
                <a:cubicBezTo>
                  <a:pt x="-212451" y="2038169"/>
                  <a:pt x="192539" y="3953587"/>
                  <a:pt x="1140060" y="4952049"/>
                </a:cubicBezTo>
                <a:cubicBezTo>
                  <a:pt x="1923293" y="5787816"/>
                  <a:pt x="3040647" y="6396918"/>
                  <a:pt x="4271359" y="6821855"/>
                </a:cubicBezTo>
                <a:lnTo>
                  <a:pt x="4380727" y="6858000"/>
                </a:lnTo>
                <a:lnTo>
                  <a:pt x="10432531" y="6858000"/>
                </a:lnTo>
                <a:close/>
              </a:path>
            </a:pathLst>
          </a:custGeom>
          <a:solidFill>
            <a:schemeClr val="bg1"/>
          </a:solidFill>
          <a:ln w="88286" cap="flat">
            <a:noFill/>
            <a:prstDash val="solid"/>
            <a:miter/>
          </a:ln>
        </p:spPr>
        <p:txBody>
          <a:bodyPr rtlCol="0" anchor="ctr"/>
          <a:lstStyle/>
          <a:p>
            <a:endParaRPr lang="en-US"/>
          </a:p>
        </p:txBody>
      </p:sp>
      <p:pic>
        <p:nvPicPr>
          <p:cNvPr id="9" name="Graphic 8">
            <a:extLst>
              <a:ext uri="{FF2B5EF4-FFF2-40B4-BE49-F238E27FC236}">
                <a16:creationId xmlns:a16="http://schemas.microsoft.com/office/drawing/2014/main" id="{37B9C37C-55E2-49FD-B121-E3AF78FB5D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10600" y="5914103"/>
            <a:ext cx="3200400" cy="516194"/>
          </a:xfrm>
          <a:prstGeom prst="rect">
            <a:avLst/>
          </a:prstGeom>
        </p:spPr>
      </p:pic>
      <p:sp>
        <p:nvSpPr>
          <p:cNvPr id="7" name="Title 1">
            <a:extLst>
              <a:ext uri="{FF2B5EF4-FFF2-40B4-BE49-F238E27FC236}">
                <a16:creationId xmlns:a16="http://schemas.microsoft.com/office/drawing/2014/main" id="{662E0FF8-C9F1-49AC-81E0-3CD2635E5400}"/>
              </a:ext>
            </a:extLst>
          </p:cNvPr>
          <p:cNvSpPr>
            <a:spLocks noGrp="1"/>
          </p:cNvSpPr>
          <p:nvPr>
            <p:ph type="ctrTitle" hasCustomPrompt="1"/>
          </p:nvPr>
        </p:nvSpPr>
        <p:spPr>
          <a:xfrm>
            <a:off x="762000" y="1228275"/>
            <a:ext cx="10896600" cy="2387600"/>
          </a:xfrm>
        </p:spPr>
        <p:txBody>
          <a:bodyPr anchor="b"/>
          <a:lstStyle>
            <a:lvl1pPr algn="l">
              <a:defRPr sz="4400">
                <a:solidFill>
                  <a:schemeClr val="tx1"/>
                </a:solidFill>
              </a:defRPr>
            </a:lvl1pPr>
          </a:lstStyle>
          <a:p>
            <a:r>
              <a:rPr lang="en-US" dirty="0"/>
              <a:t>Presentation Title</a:t>
            </a:r>
          </a:p>
        </p:txBody>
      </p:sp>
      <p:sp>
        <p:nvSpPr>
          <p:cNvPr id="8" name="Subtitle 2">
            <a:extLst>
              <a:ext uri="{FF2B5EF4-FFF2-40B4-BE49-F238E27FC236}">
                <a16:creationId xmlns:a16="http://schemas.microsoft.com/office/drawing/2014/main" id="{E835CF7C-C75D-4A64-98A4-F29026BEE83C}"/>
              </a:ext>
            </a:extLst>
          </p:cNvPr>
          <p:cNvSpPr>
            <a:spLocks noGrp="1"/>
          </p:cNvSpPr>
          <p:nvPr>
            <p:ph type="subTitle" idx="1" hasCustomPrompt="1"/>
          </p:nvPr>
        </p:nvSpPr>
        <p:spPr>
          <a:xfrm>
            <a:off x="762000" y="3917598"/>
            <a:ext cx="10896600" cy="1046162"/>
          </a:xfrm>
        </p:spPr>
        <p:txBody>
          <a:bodyPr lIns="0" rIns="0"/>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4" name="Text Placeholder 4">
            <a:extLst>
              <a:ext uri="{FF2B5EF4-FFF2-40B4-BE49-F238E27FC236}">
                <a16:creationId xmlns:a16="http://schemas.microsoft.com/office/drawing/2014/main" id="{14731FA9-612E-42F5-B39D-F425DA8B55FA}"/>
              </a:ext>
            </a:extLst>
          </p:cNvPr>
          <p:cNvSpPr>
            <a:spLocks noGrp="1"/>
          </p:cNvSpPr>
          <p:nvPr>
            <p:ph type="body" sz="quarter" idx="10" hasCustomPrompt="1"/>
          </p:nvPr>
        </p:nvSpPr>
        <p:spPr>
          <a:xfrm>
            <a:off x="762000" y="5033962"/>
            <a:ext cx="6553200" cy="757238"/>
          </a:xfrm>
        </p:spPr>
        <p:txBody>
          <a:bodyPr lIns="0" rIns="0"/>
          <a:lstStyle>
            <a:lvl1pPr>
              <a:buNone/>
              <a:defRPr sz="1400">
                <a:solidFill>
                  <a:schemeClr val="tx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Date and Affiliation</a:t>
            </a:r>
          </a:p>
        </p:txBody>
      </p:sp>
    </p:spTree>
    <p:extLst>
      <p:ext uri="{BB962C8B-B14F-4D97-AF65-F5344CB8AC3E}">
        <p14:creationId xmlns:p14="http://schemas.microsoft.com/office/powerpoint/2010/main" val="26213766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Agenda / Orange">
    <p:bg>
      <p:bgPr>
        <a:solidFill>
          <a:schemeClr val="accent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80939DF-ABAA-45BF-B05C-2B1189BE2AA8}"/>
              </a:ext>
            </a:extLst>
          </p:cNvPr>
          <p:cNvSpPr/>
          <p:nvPr/>
        </p:nvSpPr>
        <p:spPr>
          <a:xfrm>
            <a:off x="617378" y="381000"/>
            <a:ext cx="11574623" cy="6477000"/>
          </a:xfrm>
          <a:custGeom>
            <a:avLst/>
            <a:gdLst>
              <a:gd name="connsiteX0" fmla="*/ 9125300 w 11574623"/>
              <a:gd name="connsiteY0" fmla="*/ 305 h 6477000"/>
              <a:gd name="connsiteX1" fmla="*/ 11556940 w 11574623"/>
              <a:gd name="connsiteY1" fmla="*/ 1101441 h 6477000"/>
              <a:gd name="connsiteX2" fmla="*/ 11574623 w 11574623"/>
              <a:gd name="connsiteY2" fmla="*/ 1123343 h 6477000"/>
              <a:gd name="connsiteX3" fmla="*/ 11574623 w 11574623"/>
              <a:gd name="connsiteY3" fmla="*/ 6477000 h 6477000"/>
              <a:gd name="connsiteX4" fmla="*/ 0 w 11574623"/>
              <a:gd name="connsiteY4" fmla="*/ 6477000 h 6477000"/>
              <a:gd name="connsiteX5" fmla="*/ 6565 w 11574623"/>
              <a:gd name="connsiteY5" fmla="*/ 6325707 h 6477000"/>
              <a:gd name="connsiteX6" fmla="*/ 294559 w 11574623"/>
              <a:gd name="connsiteY6" fmla="*/ 5244936 h 6477000"/>
              <a:gd name="connsiteX7" fmla="*/ 3329180 w 11574623"/>
              <a:gd name="connsiteY7" fmla="*/ 2904580 h 6477000"/>
              <a:gd name="connsiteX8" fmla="*/ 7181248 w 11574623"/>
              <a:gd name="connsiteY8" fmla="*/ 519431 h 6477000"/>
              <a:gd name="connsiteX9" fmla="*/ 9125300 w 11574623"/>
              <a:gd name="connsiteY9" fmla="*/ 305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74623" h="6477000">
                <a:moveTo>
                  <a:pt x="9125300" y="305"/>
                </a:moveTo>
                <a:cubicBezTo>
                  <a:pt x="10050190" y="12361"/>
                  <a:pt x="10938750" y="381840"/>
                  <a:pt x="11556940" y="1101441"/>
                </a:cubicBezTo>
                <a:lnTo>
                  <a:pt x="11574623" y="1123343"/>
                </a:lnTo>
                <a:lnTo>
                  <a:pt x="11574623" y="6477000"/>
                </a:lnTo>
                <a:lnTo>
                  <a:pt x="0" y="6477000"/>
                </a:lnTo>
                <a:lnTo>
                  <a:pt x="6565" y="6325707"/>
                </a:lnTo>
                <a:cubicBezTo>
                  <a:pt x="44707" y="5893013"/>
                  <a:pt x="154586" y="5516485"/>
                  <a:pt x="294559" y="5244936"/>
                </a:cubicBezTo>
                <a:cubicBezTo>
                  <a:pt x="977629" y="3901191"/>
                  <a:pt x="2108613" y="3554057"/>
                  <a:pt x="3329180" y="2904580"/>
                </a:cubicBezTo>
                <a:cubicBezTo>
                  <a:pt x="4975269" y="2031145"/>
                  <a:pt x="5848703" y="1292085"/>
                  <a:pt x="7181248" y="519431"/>
                </a:cubicBezTo>
                <a:cubicBezTo>
                  <a:pt x="7791529" y="163899"/>
                  <a:pt x="8467600" y="-8268"/>
                  <a:pt x="9125300" y="305"/>
                </a:cubicBezTo>
                <a:close/>
              </a:path>
            </a:pathLst>
          </a:custGeom>
          <a:solidFill>
            <a:schemeClr val="bg1"/>
          </a:solidFill>
          <a:ln w="110524"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7B34A819-9F29-4DED-BB46-8F257FADCB52}"/>
              </a:ext>
            </a:extLst>
          </p:cNvPr>
          <p:cNvSpPr txBox="1"/>
          <p:nvPr userDrawn="1"/>
        </p:nvSpPr>
        <p:spPr>
          <a:xfrm>
            <a:off x="760767" y="6526712"/>
            <a:ext cx="1125308"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2">
                    <a:lumMod val="60000"/>
                    <a:lumOff val="40000"/>
                  </a:schemeClr>
                </a:solidFill>
                <a:latin typeface="Arial" pitchFamily="34" charset="0"/>
              </a:rPr>
              <a:t>© Kyowa Kirin Co., Ltd. </a:t>
            </a:r>
          </a:p>
        </p:txBody>
      </p:sp>
      <p:pic>
        <p:nvPicPr>
          <p:cNvPr id="17" name="Graphic 16">
            <a:extLst>
              <a:ext uri="{FF2B5EF4-FFF2-40B4-BE49-F238E27FC236}">
                <a16:creationId xmlns:a16="http://schemas.microsoft.com/office/drawing/2014/main" id="{953DCE35-C096-452D-BAE1-AD0E66C1F4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0800" y="6436870"/>
            <a:ext cx="1600200" cy="258097"/>
          </a:xfrm>
          <a:prstGeom prst="rect">
            <a:avLst/>
          </a:prstGeom>
        </p:spPr>
      </p:pic>
      <p:sp>
        <p:nvSpPr>
          <p:cNvPr id="23" name="Title 1">
            <a:extLst>
              <a:ext uri="{FF2B5EF4-FFF2-40B4-BE49-F238E27FC236}">
                <a16:creationId xmlns:a16="http://schemas.microsoft.com/office/drawing/2014/main" id="{ABF4D53E-EF69-4AAC-9798-F5026CDABD7D}"/>
              </a:ext>
            </a:extLst>
          </p:cNvPr>
          <p:cNvSpPr>
            <a:spLocks noGrp="1"/>
          </p:cNvSpPr>
          <p:nvPr>
            <p:ph type="title" hasCustomPrompt="1"/>
          </p:nvPr>
        </p:nvSpPr>
        <p:spPr>
          <a:xfrm>
            <a:off x="1" y="1066800"/>
            <a:ext cx="4114800" cy="1828800"/>
          </a:xfrm>
        </p:spPr>
        <p:txBody>
          <a:bodyPr anchor="b"/>
          <a:lstStyle>
            <a:lvl1pPr algn="r">
              <a:defRPr sz="3600">
                <a:solidFill>
                  <a:schemeClr val="bg1"/>
                </a:solidFill>
              </a:defRPr>
            </a:lvl1pPr>
          </a:lstStyle>
          <a:p>
            <a:r>
              <a:rPr lang="en-US" dirty="0"/>
              <a:t>Presentation </a:t>
            </a:r>
            <a:br>
              <a:rPr lang="en-US" dirty="0"/>
            </a:br>
            <a:r>
              <a:rPr lang="en-US" dirty="0"/>
              <a:t>Agenda</a:t>
            </a:r>
          </a:p>
        </p:txBody>
      </p:sp>
      <p:sp>
        <p:nvSpPr>
          <p:cNvPr id="7" name="Slide Number Placeholder 5">
            <a:extLst>
              <a:ext uri="{FF2B5EF4-FFF2-40B4-BE49-F238E27FC236}">
                <a16:creationId xmlns:a16="http://schemas.microsoft.com/office/drawing/2014/main" id="{49C4911E-CA6F-4CE0-B7A1-7820CD156118}"/>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190384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Agenda / Gray">
    <p:bg>
      <p:bgPr>
        <a:solidFill>
          <a:srgbClr val="86898B"/>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80939DF-ABAA-45BF-B05C-2B1189BE2AA8}"/>
              </a:ext>
            </a:extLst>
          </p:cNvPr>
          <p:cNvSpPr/>
          <p:nvPr/>
        </p:nvSpPr>
        <p:spPr>
          <a:xfrm>
            <a:off x="617378" y="381000"/>
            <a:ext cx="11574623" cy="6477000"/>
          </a:xfrm>
          <a:custGeom>
            <a:avLst/>
            <a:gdLst>
              <a:gd name="connsiteX0" fmla="*/ 9125300 w 11574623"/>
              <a:gd name="connsiteY0" fmla="*/ 305 h 6477000"/>
              <a:gd name="connsiteX1" fmla="*/ 11556940 w 11574623"/>
              <a:gd name="connsiteY1" fmla="*/ 1101441 h 6477000"/>
              <a:gd name="connsiteX2" fmla="*/ 11574623 w 11574623"/>
              <a:gd name="connsiteY2" fmla="*/ 1123343 h 6477000"/>
              <a:gd name="connsiteX3" fmla="*/ 11574623 w 11574623"/>
              <a:gd name="connsiteY3" fmla="*/ 6477000 h 6477000"/>
              <a:gd name="connsiteX4" fmla="*/ 0 w 11574623"/>
              <a:gd name="connsiteY4" fmla="*/ 6477000 h 6477000"/>
              <a:gd name="connsiteX5" fmla="*/ 6565 w 11574623"/>
              <a:gd name="connsiteY5" fmla="*/ 6325707 h 6477000"/>
              <a:gd name="connsiteX6" fmla="*/ 294559 w 11574623"/>
              <a:gd name="connsiteY6" fmla="*/ 5244936 h 6477000"/>
              <a:gd name="connsiteX7" fmla="*/ 3329180 w 11574623"/>
              <a:gd name="connsiteY7" fmla="*/ 2904580 h 6477000"/>
              <a:gd name="connsiteX8" fmla="*/ 7181248 w 11574623"/>
              <a:gd name="connsiteY8" fmla="*/ 519431 h 6477000"/>
              <a:gd name="connsiteX9" fmla="*/ 9125300 w 11574623"/>
              <a:gd name="connsiteY9" fmla="*/ 305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74623" h="6477000">
                <a:moveTo>
                  <a:pt x="9125300" y="305"/>
                </a:moveTo>
                <a:cubicBezTo>
                  <a:pt x="10050190" y="12361"/>
                  <a:pt x="10938750" y="381840"/>
                  <a:pt x="11556940" y="1101441"/>
                </a:cubicBezTo>
                <a:lnTo>
                  <a:pt x="11574623" y="1123343"/>
                </a:lnTo>
                <a:lnTo>
                  <a:pt x="11574623" y="6477000"/>
                </a:lnTo>
                <a:lnTo>
                  <a:pt x="0" y="6477000"/>
                </a:lnTo>
                <a:lnTo>
                  <a:pt x="6565" y="6325707"/>
                </a:lnTo>
                <a:cubicBezTo>
                  <a:pt x="44707" y="5893013"/>
                  <a:pt x="154586" y="5516485"/>
                  <a:pt x="294559" y="5244936"/>
                </a:cubicBezTo>
                <a:cubicBezTo>
                  <a:pt x="977629" y="3901191"/>
                  <a:pt x="2108613" y="3554057"/>
                  <a:pt x="3329180" y="2904580"/>
                </a:cubicBezTo>
                <a:cubicBezTo>
                  <a:pt x="4975269" y="2031145"/>
                  <a:pt x="5848703" y="1292085"/>
                  <a:pt x="7181248" y="519431"/>
                </a:cubicBezTo>
                <a:cubicBezTo>
                  <a:pt x="7791529" y="163899"/>
                  <a:pt x="8467600" y="-8268"/>
                  <a:pt x="9125300" y="305"/>
                </a:cubicBezTo>
                <a:close/>
              </a:path>
            </a:pathLst>
          </a:custGeom>
          <a:solidFill>
            <a:schemeClr val="bg1"/>
          </a:solidFill>
          <a:ln w="110524"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7B34A819-9F29-4DED-BB46-8F257FADCB52}"/>
              </a:ext>
            </a:extLst>
          </p:cNvPr>
          <p:cNvSpPr txBox="1"/>
          <p:nvPr userDrawn="1"/>
        </p:nvSpPr>
        <p:spPr>
          <a:xfrm>
            <a:off x="760767" y="6526712"/>
            <a:ext cx="1038746"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2">
                    <a:lumMod val="60000"/>
                    <a:lumOff val="40000"/>
                  </a:schemeClr>
                </a:solidFill>
                <a:latin typeface="Arial" pitchFamily="34" charset="0"/>
              </a:rPr>
              <a:t>© Kyowa Kirin Co., Ltd</a:t>
            </a:r>
          </a:p>
        </p:txBody>
      </p:sp>
      <p:pic>
        <p:nvPicPr>
          <p:cNvPr id="17" name="Graphic 16">
            <a:extLst>
              <a:ext uri="{FF2B5EF4-FFF2-40B4-BE49-F238E27FC236}">
                <a16:creationId xmlns:a16="http://schemas.microsoft.com/office/drawing/2014/main" id="{953DCE35-C096-452D-BAE1-AD0E66C1F4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0800" y="6436870"/>
            <a:ext cx="1600200" cy="258097"/>
          </a:xfrm>
          <a:prstGeom prst="rect">
            <a:avLst/>
          </a:prstGeom>
        </p:spPr>
      </p:pic>
      <p:sp>
        <p:nvSpPr>
          <p:cNvPr id="8" name="Title 1">
            <a:extLst>
              <a:ext uri="{FF2B5EF4-FFF2-40B4-BE49-F238E27FC236}">
                <a16:creationId xmlns:a16="http://schemas.microsoft.com/office/drawing/2014/main" id="{C3734E58-C360-45E6-8628-41367B0B4F06}"/>
              </a:ext>
            </a:extLst>
          </p:cNvPr>
          <p:cNvSpPr>
            <a:spLocks noGrp="1"/>
          </p:cNvSpPr>
          <p:nvPr>
            <p:ph type="title" hasCustomPrompt="1"/>
          </p:nvPr>
        </p:nvSpPr>
        <p:spPr>
          <a:xfrm>
            <a:off x="1" y="1066800"/>
            <a:ext cx="4114800" cy="1828800"/>
          </a:xfrm>
        </p:spPr>
        <p:txBody>
          <a:bodyPr anchor="b"/>
          <a:lstStyle>
            <a:lvl1pPr algn="r">
              <a:defRPr sz="3600">
                <a:solidFill>
                  <a:schemeClr val="bg1"/>
                </a:solidFill>
              </a:defRPr>
            </a:lvl1pPr>
          </a:lstStyle>
          <a:p>
            <a:r>
              <a:rPr lang="en-US" altLang="ja-JP" dirty="0"/>
              <a:t>Presentation </a:t>
            </a:r>
            <a:br>
              <a:rPr lang="en-US" altLang="ja-JP" dirty="0"/>
            </a:br>
            <a:r>
              <a:rPr lang="en-US" altLang="ja-JP" dirty="0"/>
              <a:t>Agenda</a:t>
            </a:r>
            <a:endParaRPr lang="en-US" dirty="0"/>
          </a:p>
        </p:txBody>
      </p:sp>
      <p:sp>
        <p:nvSpPr>
          <p:cNvPr id="7" name="Slide Number Placeholder 5">
            <a:extLst>
              <a:ext uri="{FF2B5EF4-FFF2-40B4-BE49-F238E27FC236}">
                <a16:creationId xmlns:a16="http://schemas.microsoft.com/office/drawing/2014/main" id="{796D51D2-644F-4150-A570-C779AB4CC370}"/>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bg1"/>
                </a:solidFill>
              </a:rPr>
              <a:pPr algn="l"/>
              <a:t>‹#›</a:t>
            </a:fld>
            <a:endParaRPr lang="en-US" sz="900" dirty="0">
              <a:solidFill>
                <a:schemeClr val="bg1"/>
              </a:solidFill>
            </a:endParaRPr>
          </a:p>
        </p:txBody>
      </p:sp>
    </p:spTree>
    <p:extLst>
      <p:ext uri="{BB962C8B-B14F-4D97-AF65-F5344CB8AC3E}">
        <p14:creationId xmlns:p14="http://schemas.microsoft.com/office/powerpoint/2010/main" val="28447451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Classic / Gray">
    <p:bg>
      <p:bgPr>
        <a:solidFill>
          <a:srgbClr val="5D6164">
            <a:alpha val="10000"/>
          </a:srgb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62505" y="2899625"/>
            <a:ext cx="10866990" cy="839294"/>
          </a:xfrm>
        </p:spPr>
        <p:txBody>
          <a:bodyPr wrap="square" anchor="ctr">
            <a:noAutofit/>
          </a:bodyPr>
          <a:lstStyle>
            <a:lvl1pPr algn="l">
              <a:lnSpc>
                <a:spcPct val="100000"/>
              </a:lnSpc>
              <a:defRPr sz="4400">
                <a:solidFill>
                  <a:srgbClr val="23323B"/>
                </a:solidFill>
                <a:latin typeface="+mj-lt"/>
              </a:defRPr>
            </a:lvl1pPr>
          </a:lstStyle>
          <a:p>
            <a:r>
              <a:rPr kumimoji="1" lang="en" altLang="ja-JP" dirty="0"/>
              <a:t>Divider title</a:t>
            </a:r>
            <a:endParaRPr kumimoji="1" lang="ja-JP" altLang="en-US" dirty="0"/>
          </a:p>
        </p:txBody>
      </p:sp>
      <p:pic>
        <p:nvPicPr>
          <p:cNvPr id="8" name="図 7">
            <a:extLst>
              <a:ext uri="{FF2B5EF4-FFF2-40B4-BE49-F238E27FC236}">
                <a16:creationId xmlns:a16="http://schemas.microsoft.com/office/drawing/2014/main" id="{6F3DB7DC-1B05-8341-858C-90D947F4944C}"/>
              </a:ext>
            </a:extLst>
          </p:cNvPr>
          <p:cNvPicPr>
            <a:picLocks noChangeAspect="1"/>
          </p:cNvPicPr>
          <p:nvPr userDrawn="1"/>
        </p:nvPicPr>
        <p:blipFill>
          <a:blip r:embed="rId2" cstate="print">
            <a:alphaModFix/>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0"/>
            <a:ext cx="1487382" cy="1341381"/>
          </a:xfrm>
          <a:prstGeom prst="rect">
            <a:avLst/>
          </a:prstGeom>
        </p:spPr>
      </p:pic>
      <p:pic>
        <p:nvPicPr>
          <p:cNvPr id="16" name="図 15">
            <a:extLst>
              <a:ext uri="{FF2B5EF4-FFF2-40B4-BE49-F238E27FC236}">
                <a16:creationId xmlns:a16="http://schemas.microsoft.com/office/drawing/2014/main" id="{104FCE0E-0F88-614A-83E7-79D8C27CD8BB}"/>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r="3566" b="5127"/>
          <a:stretch/>
        </p:blipFill>
        <p:spPr>
          <a:xfrm>
            <a:off x="10229686" y="5297188"/>
            <a:ext cx="1962314" cy="1549635"/>
          </a:xfrm>
          <a:prstGeom prst="rect">
            <a:avLst/>
          </a:prstGeom>
        </p:spPr>
      </p:pic>
      <p:pic>
        <p:nvPicPr>
          <p:cNvPr id="9" name="Graphic 16">
            <a:extLst>
              <a:ext uri="{FF2B5EF4-FFF2-40B4-BE49-F238E27FC236}">
                <a16:creationId xmlns:a16="http://schemas.microsoft.com/office/drawing/2014/main" id="{29414389-4AC4-47C0-8CE1-B37147AECF6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229686" y="275275"/>
            <a:ext cx="1600200" cy="258097"/>
          </a:xfrm>
          <a:prstGeom prst="rect">
            <a:avLst/>
          </a:prstGeom>
        </p:spPr>
      </p:pic>
      <p:sp>
        <p:nvSpPr>
          <p:cNvPr id="10" name="TextBox 17">
            <a:extLst>
              <a:ext uri="{FF2B5EF4-FFF2-40B4-BE49-F238E27FC236}">
                <a16:creationId xmlns:a16="http://schemas.microsoft.com/office/drawing/2014/main" id="{B8ECAB56-9832-406B-8646-021FBB37E5AD}"/>
              </a:ext>
            </a:extLst>
          </p:cNvPr>
          <p:cNvSpPr txBox="1"/>
          <p:nvPr userDrawn="1"/>
        </p:nvSpPr>
        <p:spPr>
          <a:xfrm>
            <a:off x="760767" y="6526712"/>
            <a:ext cx="1096454"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Arial" pitchFamily="34" charset="0"/>
              </a:rPr>
              <a:t>© Kyowa Kirin Co., Ltd.</a:t>
            </a:r>
          </a:p>
        </p:txBody>
      </p:sp>
      <p:sp>
        <p:nvSpPr>
          <p:cNvPr id="11" name="Slide Number Placeholder 5">
            <a:extLst>
              <a:ext uri="{FF2B5EF4-FFF2-40B4-BE49-F238E27FC236}">
                <a16:creationId xmlns:a16="http://schemas.microsoft.com/office/drawing/2014/main" id="{5395F6CE-7F4F-4311-B8D0-DA53332A5F18}"/>
              </a:ext>
            </a:extLst>
          </p:cNvPr>
          <p:cNvSpPr txBox="1">
            <a:spLocks/>
          </p:cNvSpPr>
          <p:nvPr userDrawn="1"/>
        </p:nvSpPr>
        <p:spPr>
          <a:xfrm>
            <a:off x="338783" y="6519018"/>
            <a:ext cx="141064" cy="138499"/>
          </a:xfrm>
          <a:prstGeom prst="rect">
            <a:avLst/>
          </a:prstGeom>
        </p:spPr>
        <p:txBody>
          <a:bodyPr vert="horz" wrap="non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7513065-B165-420E-9F2D-ABDCDFA2F2A9}" type="slidenum">
              <a:rPr lang="en-US" sz="900" smtClean="0">
                <a:solidFill>
                  <a:schemeClr val="tx1"/>
                </a:solidFill>
              </a:rPr>
              <a:pPr algn="l"/>
              <a:t>‹#›</a:t>
            </a:fld>
            <a:endParaRPr lang="en-US" sz="900" dirty="0">
              <a:solidFill>
                <a:schemeClr val="tx1"/>
              </a:solidFill>
            </a:endParaRPr>
          </a:p>
        </p:txBody>
      </p:sp>
    </p:spTree>
    <p:extLst>
      <p:ext uri="{BB962C8B-B14F-4D97-AF65-F5344CB8AC3E}">
        <p14:creationId xmlns:p14="http://schemas.microsoft.com/office/powerpoint/2010/main" val="527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2.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B5752EFB-6452-4DB7-808B-EB58A7294510}"/>
              </a:ext>
            </a:extLst>
          </p:cNvPr>
          <p:cNvSpPr/>
          <p:nvPr userDrawn="1"/>
        </p:nvSpPr>
        <p:spPr>
          <a:xfrm>
            <a:off x="12192000" y="0"/>
            <a:ext cx="10084" cy="6858000"/>
          </a:xfrm>
          <a:custGeom>
            <a:avLst/>
            <a:gdLst>
              <a:gd name="connsiteX0" fmla="*/ 0 w 10084"/>
              <a:gd name="connsiteY0" fmla="*/ 0 h 6858000"/>
              <a:gd name="connsiteX1" fmla="*/ 10084 w 10084"/>
              <a:gd name="connsiteY1" fmla="*/ 0 h 6858000"/>
              <a:gd name="connsiteX2" fmla="*/ 10084 w 10084"/>
              <a:gd name="connsiteY2" fmla="*/ 6858000 h 6858000"/>
              <a:gd name="connsiteX3" fmla="*/ 0 w 10084"/>
              <a:gd name="connsiteY3" fmla="*/ 6858000 h 6858000"/>
              <a:gd name="connsiteX4" fmla="*/ 0 w 100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4" h="6858000">
                <a:moveTo>
                  <a:pt x="0" y="0"/>
                </a:moveTo>
                <a:lnTo>
                  <a:pt x="10084" y="0"/>
                </a:lnTo>
                <a:lnTo>
                  <a:pt x="10084" y="6858000"/>
                </a:lnTo>
                <a:lnTo>
                  <a:pt x="0" y="6858000"/>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799C9C52-02B3-4ED1-97BE-954B5D11D87E}"/>
              </a:ext>
            </a:extLst>
          </p:cNvPr>
          <p:cNvSpPr>
            <a:spLocks noGrp="1"/>
          </p:cNvSpPr>
          <p:nvPr>
            <p:ph type="title"/>
          </p:nvPr>
        </p:nvSpPr>
        <p:spPr>
          <a:xfrm>
            <a:off x="760767" y="157176"/>
            <a:ext cx="11434570" cy="914400"/>
          </a:xfrm>
          <a:prstGeom prst="rect">
            <a:avLst/>
          </a:prstGeom>
        </p:spPr>
        <p:txBody>
          <a:bodyPr vert="horz" lIns="0" tIns="45720" rIns="0" bIns="45720" rtlCol="0" anchor="ctr">
            <a:noAutofit/>
          </a:bodyPr>
          <a:lstStyle/>
          <a:p>
            <a:r>
              <a:rPr lang="en-US" altLang="ja-JP" dirty="0"/>
              <a:t>Presentation</a:t>
            </a:r>
            <a:r>
              <a:rPr lang="ja-JP" altLang="en-US" dirty="0"/>
              <a:t> </a:t>
            </a:r>
            <a:r>
              <a:rPr lang="en-US" altLang="ja-JP" dirty="0"/>
              <a:t>Title</a:t>
            </a:r>
            <a:endParaRPr lang="en-US" dirty="0"/>
          </a:p>
        </p:txBody>
      </p:sp>
      <p:sp>
        <p:nvSpPr>
          <p:cNvPr id="3" name="Text Placeholder 2">
            <a:extLst>
              <a:ext uri="{FF2B5EF4-FFF2-40B4-BE49-F238E27FC236}">
                <a16:creationId xmlns:a16="http://schemas.microsoft.com/office/drawing/2014/main" id="{01808654-367E-4D44-9923-62B41E63CCDB}"/>
              </a:ext>
            </a:extLst>
          </p:cNvPr>
          <p:cNvSpPr>
            <a:spLocks noGrp="1"/>
          </p:cNvSpPr>
          <p:nvPr>
            <p:ph type="body" idx="1"/>
          </p:nvPr>
        </p:nvSpPr>
        <p:spPr>
          <a:xfrm>
            <a:off x="762000" y="1219200"/>
            <a:ext cx="10668000" cy="5120640"/>
          </a:xfrm>
          <a:prstGeom prst="rect">
            <a:avLst/>
          </a:prstGeom>
        </p:spPr>
        <p:txBody>
          <a:bodyPr vert="horz" lIns="0" tIns="4572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982675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hf hdr="0" ftr="0" dt="0"/>
  <p:txStyles>
    <p:titleStyle>
      <a:lvl1pPr algn="l" defTabSz="914400" rtl="0" eaLnBrk="1" latinLnBrk="0" hangingPunct="1">
        <a:lnSpc>
          <a:spcPct val="90000"/>
        </a:lnSpc>
        <a:spcBef>
          <a:spcPct val="0"/>
        </a:spcBef>
        <a:buNone/>
        <a:defRPr kumimoji="1"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Wingdings 2" panose="05020102010507070707" pitchFamily="18" charset="2"/>
        <a:buChar char=""/>
        <a:defRPr kumimoji="1" sz="1600" kern="1200">
          <a:solidFill>
            <a:schemeClr val="tx1"/>
          </a:solidFill>
          <a:latin typeface="+mn-lt"/>
          <a:ea typeface="+mn-ea"/>
          <a:cs typeface="+mn-cs"/>
        </a:defRPr>
      </a:lvl1pPr>
      <a:lvl2pPr marL="627063" indent="-169863" algn="l" defTabSz="914400" rtl="0" eaLnBrk="1" latinLnBrk="0" hangingPunct="1">
        <a:lnSpc>
          <a:spcPct val="90000"/>
        </a:lnSpc>
        <a:spcBef>
          <a:spcPts val="500"/>
        </a:spcBef>
        <a:buClr>
          <a:schemeClr val="accent1"/>
        </a:buClr>
        <a:buFont typeface="Wingdings 2" panose="05020102010507070707" pitchFamily="18" charset="2"/>
        <a:buChar char=""/>
        <a:defRPr kumimoji="1" sz="1600" kern="1200">
          <a:solidFill>
            <a:schemeClr val="tx1"/>
          </a:solidFill>
          <a:latin typeface="+mn-lt"/>
          <a:ea typeface="+mn-ea"/>
          <a:cs typeface="+mn-cs"/>
        </a:defRPr>
      </a:lvl2pPr>
      <a:lvl3pPr marL="1084263" indent="-169863" algn="l" defTabSz="914400" rtl="0" eaLnBrk="1" latinLnBrk="0" hangingPunct="1">
        <a:lnSpc>
          <a:spcPct val="90000"/>
        </a:lnSpc>
        <a:spcBef>
          <a:spcPts val="500"/>
        </a:spcBef>
        <a:buClr>
          <a:schemeClr val="accent1"/>
        </a:buClr>
        <a:buFont typeface="Wingdings 2" panose="05020102010507070707" pitchFamily="18" charset="2"/>
        <a:buChar char=""/>
        <a:defRPr kumimoji="1" sz="1600" kern="1200">
          <a:solidFill>
            <a:schemeClr val="tx1"/>
          </a:solidFill>
          <a:latin typeface="+mn-lt"/>
          <a:ea typeface="+mn-ea"/>
          <a:cs typeface="+mn-cs"/>
        </a:defRPr>
      </a:lvl3pPr>
      <a:lvl4pPr marL="1541463" indent="-169863" algn="l" defTabSz="914400" rtl="0" eaLnBrk="1" latinLnBrk="0" hangingPunct="1">
        <a:lnSpc>
          <a:spcPct val="90000"/>
        </a:lnSpc>
        <a:spcBef>
          <a:spcPts val="500"/>
        </a:spcBef>
        <a:buClr>
          <a:schemeClr val="accent1"/>
        </a:buClr>
        <a:buFont typeface="Wingdings 2" panose="05020102010507070707" pitchFamily="18" charset="2"/>
        <a:buChar char=""/>
        <a:defRPr kumimoji="1" sz="1600" kern="1200">
          <a:solidFill>
            <a:schemeClr val="tx1"/>
          </a:solidFill>
          <a:latin typeface="+mn-lt"/>
          <a:ea typeface="+mn-ea"/>
          <a:cs typeface="+mn-cs"/>
        </a:defRPr>
      </a:lvl4pPr>
      <a:lvl5pPr marL="1998663" indent="-169863" algn="l" defTabSz="914400" rtl="0" eaLnBrk="1" latinLnBrk="0" hangingPunct="1">
        <a:lnSpc>
          <a:spcPct val="90000"/>
        </a:lnSpc>
        <a:spcBef>
          <a:spcPts val="500"/>
        </a:spcBef>
        <a:buClr>
          <a:schemeClr val="accent1"/>
        </a:buClr>
        <a:buFont typeface="Wingdings 2" panose="05020102010507070707" pitchFamily="18" charset="2"/>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440">
          <p15:clr>
            <a:srgbClr val="F26B43"/>
          </p15:clr>
        </p15:guide>
        <p15:guide id="5" orient="horz" pos="4176">
          <p15:clr>
            <a:srgbClr val="F26B43"/>
          </p15:clr>
        </p15:guide>
        <p15:guide id="6" orient="horz" pos="768">
          <p15:clr>
            <a:srgbClr val="F26B43"/>
          </p15:clr>
        </p15:guide>
        <p15:guide id="7" pos="480">
          <p15:clr>
            <a:srgbClr val="F26B43"/>
          </p15:clr>
        </p15:guide>
        <p15:guide id="8" pos="7200">
          <p15:clr>
            <a:srgbClr val="F26B43"/>
          </p15:clr>
        </p15:guide>
        <p15:guide id="9" orient="horz" pos="3984">
          <p15:clr>
            <a:srgbClr val="F26B43"/>
          </p15:clr>
        </p15:guide>
        <p15:guide id="10" orient="horz" pos="6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834" y="365125"/>
            <a:ext cx="11159227" cy="1325563"/>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516834" y="1825625"/>
            <a:ext cx="11159227" cy="236206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516833" y="4373217"/>
            <a:ext cx="4240697" cy="861392"/>
          </a:xfrm>
          <a:prstGeom prst="rect">
            <a:avLst/>
          </a:prstGeom>
        </p:spPr>
        <p:txBody>
          <a:bodyPr vert="horz" wrap="square" lIns="0" tIns="0" rIns="0" bIns="0" rtlCol="0" anchor="t" anchorCtr="0">
            <a:normAutofit/>
          </a:bodyPr>
          <a:lstStyle/>
          <a:p>
            <a:pPr>
              <a:buClr>
                <a:srgbClr val="5B5987"/>
              </a:buClr>
              <a:buFont typeface="Arial" panose="020B0604020202020204" pitchFamily="34" charset="0"/>
              <a:buNone/>
            </a:pPr>
            <a:endParaRPr lang="en-US" sz="2000" dirty="0">
              <a:solidFill>
                <a:srgbClr val="535345"/>
              </a:solidFill>
            </a:endParaRPr>
          </a:p>
        </p:txBody>
      </p:sp>
      <p:sp>
        <p:nvSpPr>
          <p:cNvPr id="7" name="Footer Placeholder 6"/>
          <p:cNvSpPr>
            <a:spLocks noGrp="1"/>
          </p:cNvSpPr>
          <p:nvPr>
            <p:ph type="ftr" sz="quarter" idx="3"/>
          </p:nvPr>
        </p:nvSpPr>
        <p:spPr>
          <a:xfrm>
            <a:off x="516833" y="6096000"/>
            <a:ext cx="11159227" cy="579437"/>
          </a:xfrm>
          <a:prstGeom prst="rect">
            <a:avLst/>
          </a:prstGeom>
        </p:spPr>
        <p:txBody>
          <a:bodyPr vert="horz" lIns="91440" tIns="45720" rIns="91440" bIns="45720" rtlCol="0" anchor="b"/>
          <a:lstStyle>
            <a:lvl1pPr algn="l">
              <a:defRPr sz="1000">
                <a:solidFill>
                  <a:schemeClr val="tx1"/>
                </a:solidFill>
              </a:defRPr>
            </a:lvl1pPr>
          </a:lstStyle>
          <a:p>
            <a:endParaRPr lang="en-GB" dirty="0">
              <a:solidFill>
                <a:srgbClr val="191349"/>
              </a:solidFill>
            </a:endParaRPr>
          </a:p>
        </p:txBody>
      </p:sp>
      <p:sp>
        <p:nvSpPr>
          <p:cNvPr id="8" name="Slide Number Placeholder 7"/>
          <p:cNvSpPr>
            <a:spLocks noGrp="1"/>
          </p:cNvSpPr>
          <p:nvPr>
            <p:ph type="sldNum" sz="quarter" idx="4"/>
          </p:nvPr>
        </p:nvSpPr>
        <p:spPr>
          <a:xfrm>
            <a:off x="9277350" y="6379368"/>
            <a:ext cx="2743200" cy="365125"/>
          </a:xfrm>
          <a:prstGeom prst="rect">
            <a:avLst/>
          </a:prstGeom>
        </p:spPr>
        <p:txBody>
          <a:bodyPr vert="horz" lIns="91440" tIns="45720" rIns="91440" bIns="45720" rtlCol="0" anchor="ctr"/>
          <a:lstStyle>
            <a:lvl1pPr algn="r">
              <a:defRPr sz="1000">
                <a:solidFill>
                  <a:schemeClr val="tx1"/>
                </a:solidFill>
              </a:defRPr>
            </a:lvl1pPr>
          </a:lstStyle>
          <a:p>
            <a:fld id="{B98FAA3C-ACB9-481B-A6F5-AE484AF31F2C}" type="slidenum">
              <a:rPr lang="en-GB" smtClean="0">
                <a:solidFill>
                  <a:srgbClr val="191349"/>
                </a:solidFill>
              </a:rPr>
              <a:t>‹#›</a:t>
            </a:fld>
            <a:endParaRPr lang="en-GB">
              <a:solidFill>
                <a:srgbClr val="191349"/>
              </a:solidFill>
            </a:endParaRPr>
          </a:p>
        </p:txBody>
      </p:sp>
    </p:spTree>
    <p:extLst>
      <p:ext uri="{BB962C8B-B14F-4D97-AF65-F5344CB8AC3E}">
        <p14:creationId xmlns:p14="http://schemas.microsoft.com/office/powerpoint/2010/main" val="18621401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accent5"/>
          </a:solidFill>
          <a:latin typeface="+mn-lt"/>
          <a:ea typeface="+mn-ea"/>
          <a:cs typeface="+mn-cs"/>
        </a:defRPr>
      </a:lvl1pPr>
      <a:lvl2pPr marL="800100" indent="-342900" algn="l" defTabSz="914400" rtl="0" eaLnBrk="1" latinLnBrk="0" hangingPunct="1">
        <a:lnSpc>
          <a:spcPct val="90000"/>
        </a:lnSpc>
        <a:spcBef>
          <a:spcPts val="500"/>
        </a:spcBef>
        <a:buClr>
          <a:schemeClr val="accent3"/>
        </a:buClr>
        <a:buFont typeface="Cambria Math" panose="02040503050406030204" pitchFamily="18" charset="0"/>
        <a:buChar char="⎯"/>
        <a:defRPr sz="20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Courier New" panose="02070309020205020404" pitchFamily="49" charset="0"/>
        <a:buChar char="o"/>
        <a:defRPr sz="18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Wingdings" panose="05000000000000000000" pitchFamily="2" charset="2"/>
        <a:buChar char="§"/>
        <a:defRPr sz="16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hyperlink" Target="https://www.cde.org.cn/main/news/viewInfoCommon/82f3bf94dc2c38d1a24d851f0e44914b"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fda.gov/news-events/press-announcements/fda-approves-first-therapy-rare-inherited-form-rickets-x-linked-hypophosphatemia" TargetMode="External"/><Relationship Id="rId2" Type="http://schemas.openxmlformats.org/officeDocument/2006/relationships/hyperlink" Target="https://www.accessdata.fda.gov/scripts/opdlisting/oopd/detailedIndex.cfm?cfgridkey=296109" TargetMode="External"/><Relationship Id="rId1" Type="http://schemas.openxmlformats.org/officeDocument/2006/relationships/slideLayout" Target="../slideLayouts/slideLayout14.xml"/><Relationship Id="rId6" Type="http://schemas.openxmlformats.org/officeDocument/2006/relationships/hyperlink" Target="https://www.cde.org.cn/main/news/viewInfoCommon/82f3bf94dc2c38d1a24d851f0e44914b" TargetMode="External"/><Relationship Id="rId5" Type="http://schemas.openxmlformats.org/officeDocument/2006/relationships/hyperlink" Target="https://www.nmpa.gov.cn/yaowen/ypjgyw/20210115092032178.htm" TargetMode="External"/><Relationship Id="rId4" Type="http://schemas.openxmlformats.org/officeDocument/2006/relationships/hyperlink" Target="https://www.fda.gov/news-events/press-announcements/fda-approves-first-therapy-rare-disease-causes-low-phosphate-blood-levels-bone-softe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4A61BAA-1578-4E98-91D5-0F5B98888B95}"/>
              </a:ext>
            </a:extLst>
          </p:cNvPr>
          <p:cNvSpPr>
            <a:spLocks noGrp="1"/>
          </p:cNvSpPr>
          <p:nvPr>
            <p:ph type="ctrTitle"/>
          </p:nvPr>
        </p:nvSpPr>
        <p:spPr>
          <a:xfrm>
            <a:off x="187134" y="2272915"/>
            <a:ext cx="6079475" cy="1444096"/>
          </a:xfrm>
        </p:spPr>
        <p:txBody>
          <a:bodyPr/>
          <a:lstStyle/>
          <a:p>
            <a:pPr algn="ctr">
              <a:lnSpc>
                <a:spcPct val="100000"/>
              </a:lnSpc>
            </a:pPr>
            <a:r>
              <a:rPr kumimoji="1" lang="zh-CN" altLang="en-US" dirty="0">
                <a:latin typeface="微软雅黑" panose="020B0503020204020204" pitchFamily="34" charset="-122"/>
                <a:ea typeface="微软雅黑" panose="020B0503020204020204" pitchFamily="34" charset="-122"/>
              </a:rPr>
              <a:t>布罗索尤单抗注射液</a:t>
            </a:r>
            <a:br>
              <a:rPr kumimoji="1" lang="en-US" altLang="zh-CN" dirty="0">
                <a:latin typeface="微软雅黑" panose="020B0503020204020204" pitchFamily="34" charset="-122"/>
                <a:ea typeface="微软雅黑" panose="020B0503020204020204" pitchFamily="34" charset="-122"/>
              </a:rPr>
            </a:br>
            <a:r>
              <a:rPr kumimoji="1" lang="zh-CN" altLang="en-US" dirty="0">
                <a:latin typeface="微软雅黑" panose="020B0503020204020204" pitchFamily="34" charset="-122"/>
                <a:ea typeface="微软雅黑" panose="020B0503020204020204" pitchFamily="34" charset="-122"/>
              </a:rPr>
              <a:t>（麟平</a:t>
            </a:r>
            <a:r>
              <a:rPr kumimoji="1" lang="en-US" altLang="zh-CN" baseline="30000" dirty="0">
                <a:latin typeface="微软雅黑" panose="020B0503020204020204" pitchFamily="34" charset="-122"/>
                <a:ea typeface="微软雅黑" panose="020B0503020204020204" pitchFamily="34" charset="-122"/>
              </a:rPr>
              <a:t>®</a:t>
            </a:r>
            <a:r>
              <a:rPr kumimoji="1" lang="zh-CN" altLang="en-US" dirty="0">
                <a:latin typeface="微软雅黑" panose="020B0503020204020204" pitchFamily="34" charset="-122"/>
                <a:ea typeface="微软雅黑" panose="020B0503020204020204" pitchFamily="34" charset="-122"/>
              </a:rPr>
              <a:t>）</a:t>
            </a:r>
            <a:endParaRPr kumimoji="1" lang="ja-JP" altLang="en-US" dirty="0">
              <a:latin typeface="微软雅黑" panose="020B0503020204020204" pitchFamily="34" charset="-122"/>
              <a:ea typeface="微软雅黑" panose="020B0503020204020204" pitchFamily="34" charset="-122"/>
            </a:endParaRPr>
          </a:p>
        </p:txBody>
      </p:sp>
      <p:sp>
        <p:nvSpPr>
          <p:cNvPr id="16" name="字幕 15">
            <a:extLst>
              <a:ext uri="{FF2B5EF4-FFF2-40B4-BE49-F238E27FC236}">
                <a16:creationId xmlns:a16="http://schemas.microsoft.com/office/drawing/2014/main" id="{13C217FF-C20F-4825-BBB7-2858894A5494}"/>
              </a:ext>
            </a:extLst>
          </p:cNvPr>
          <p:cNvSpPr>
            <a:spLocks noGrp="1"/>
          </p:cNvSpPr>
          <p:nvPr>
            <p:ph type="subTitle" idx="1"/>
          </p:nvPr>
        </p:nvSpPr>
        <p:spPr>
          <a:xfrm>
            <a:off x="682893" y="6246802"/>
            <a:ext cx="5087956" cy="436097"/>
          </a:xfrm>
        </p:spPr>
        <p:txBody>
          <a:bodyPr/>
          <a:lstStyle/>
          <a:p>
            <a:pPr algn="ctr"/>
            <a:r>
              <a:rPr kumimoji="1" lang="zh-CN" altLang="en-US" sz="1400" dirty="0">
                <a:latin typeface="微软雅黑" panose="020B0503020204020204" pitchFamily="34" charset="-122"/>
                <a:ea typeface="微软雅黑" panose="020B0503020204020204" pitchFamily="34" charset="-122"/>
              </a:rPr>
              <a:t>协和麒麟</a:t>
            </a:r>
            <a:r>
              <a:rPr lang="zh-CN" altLang="en-US" sz="1400" dirty="0">
                <a:latin typeface="微软雅黑" panose="020B0503020204020204" pitchFamily="34" charset="-122"/>
                <a:ea typeface="微软雅黑" panose="020B0503020204020204" pitchFamily="34" charset="-122"/>
              </a:rPr>
              <a:t>（中国）制药有限公司</a:t>
            </a:r>
            <a:endParaRPr kumimoji="1" lang="ja-JP" altLang="en-US" sz="1400"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81DA3269-CEB1-243F-FADA-899579851C25}"/>
              </a:ext>
            </a:extLst>
          </p:cNvPr>
          <p:cNvGrpSpPr/>
          <p:nvPr/>
        </p:nvGrpSpPr>
        <p:grpSpPr>
          <a:xfrm>
            <a:off x="5805888" y="1850834"/>
            <a:ext cx="6750891" cy="2524466"/>
            <a:chOff x="-770700" y="4398918"/>
            <a:chExt cx="7147018" cy="2672540"/>
          </a:xfrm>
        </p:grpSpPr>
        <p:pic>
          <p:nvPicPr>
            <p:cNvPr id="5" name="图片 4" descr="文本&#10;&#10;描述已自动生成">
              <a:extLst>
                <a:ext uri="{FF2B5EF4-FFF2-40B4-BE49-F238E27FC236}">
                  <a16:creationId xmlns:a16="http://schemas.microsoft.com/office/drawing/2014/main" id="{F7D29201-191A-D82D-F91E-1FA80785DDD6}"/>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2701974" y="4483598"/>
              <a:ext cx="3674344" cy="2450759"/>
            </a:xfrm>
            <a:prstGeom prst="rect">
              <a:avLst/>
            </a:prstGeom>
          </p:spPr>
        </p:pic>
        <p:pic>
          <p:nvPicPr>
            <p:cNvPr id="6" name="图片 5">
              <a:extLst>
                <a:ext uri="{FF2B5EF4-FFF2-40B4-BE49-F238E27FC236}">
                  <a16:creationId xmlns:a16="http://schemas.microsoft.com/office/drawing/2014/main" id="{BCCB45E1-874F-F8A7-1855-BDDAE73842E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33743" y="4527987"/>
              <a:ext cx="3748623" cy="2499082"/>
            </a:xfrm>
            <a:prstGeom prst="rect">
              <a:avLst/>
            </a:prstGeom>
          </p:spPr>
        </p:pic>
        <p:pic>
          <p:nvPicPr>
            <p:cNvPr id="7" name="图片 6">
              <a:extLst>
                <a:ext uri="{FF2B5EF4-FFF2-40B4-BE49-F238E27FC236}">
                  <a16:creationId xmlns:a16="http://schemas.microsoft.com/office/drawing/2014/main" id="{D2FE0245-4BFA-7361-DBDA-FA5BD95933F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70700" y="4398918"/>
              <a:ext cx="4008811" cy="2672540"/>
            </a:xfrm>
            <a:prstGeom prst="rect">
              <a:avLst/>
            </a:prstGeom>
          </p:spPr>
        </p:pic>
      </p:grpSp>
    </p:spTree>
    <p:extLst>
      <p:ext uri="{BB962C8B-B14F-4D97-AF65-F5344CB8AC3E}">
        <p14:creationId xmlns:p14="http://schemas.microsoft.com/office/powerpoint/2010/main" val="10199968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336EAA6B-DFE2-9E33-59F1-AB8898F26EE5}"/>
              </a:ext>
            </a:extLst>
          </p:cNvPr>
          <p:cNvSpPr>
            <a:spLocks noGrp="1"/>
          </p:cNvSpPr>
          <p:nvPr>
            <p:ph type="title"/>
          </p:nvPr>
        </p:nvSpPr>
        <p:spPr>
          <a:xfrm>
            <a:off x="662505" y="741914"/>
            <a:ext cx="10866990" cy="502938"/>
          </a:xfrm>
        </p:spPr>
        <p:txBody>
          <a:bodyPr/>
          <a:lstStyle/>
          <a:p>
            <a:r>
              <a:rPr kumimoji="1" lang="zh-CN" altLang="en-US" dirty="0"/>
              <a:t>公平性</a:t>
            </a:r>
            <a:endParaRPr lang="zh-CN" altLang="en-US" dirty="0"/>
          </a:p>
        </p:txBody>
      </p:sp>
      <p:sp>
        <p:nvSpPr>
          <p:cNvPr id="6" name="内容占位符 2">
            <a:extLst>
              <a:ext uri="{FF2B5EF4-FFF2-40B4-BE49-F238E27FC236}">
                <a16:creationId xmlns:a16="http://schemas.microsoft.com/office/drawing/2014/main" id="{BF9AECC4-777A-F97B-6743-36FBFA5E6888}"/>
              </a:ext>
            </a:extLst>
          </p:cNvPr>
          <p:cNvSpPr>
            <a:spLocks noGrp="1"/>
          </p:cNvSpPr>
          <p:nvPr>
            <p:ph sz="half" idx="1"/>
          </p:nvPr>
        </p:nvSpPr>
        <p:spPr>
          <a:xfrm>
            <a:off x="599685" y="1395529"/>
            <a:ext cx="10542080" cy="4570732"/>
          </a:xfrm>
        </p:spPr>
        <p:txBody>
          <a:bodyPr>
            <a:noAutofit/>
          </a:bodyPr>
          <a:lstStyle/>
          <a:p>
            <a:pPr algn="just">
              <a:lnSpc>
                <a:spcPct val="150000"/>
              </a:lnSpc>
            </a:pPr>
            <a:r>
              <a:rPr lang="zh-CN" altLang="en-US" sz="1800" b="1" dirty="0">
                <a:solidFill>
                  <a:srgbClr val="002060"/>
                </a:solidFill>
              </a:rPr>
              <a:t>符合“保基本”原则</a:t>
            </a:r>
            <a:endParaRPr lang="en-US" altLang="zh-CN" sz="1800" b="1" dirty="0">
              <a:solidFill>
                <a:srgbClr val="002060"/>
              </a:solidFill>
            </a:endParaRPr>
          </a:p>
          <a:p>
            <a:pPr algn="just">
              <a:lnSpc>
                <a:spcPct val="150000"/>
              </a:lnSpc>
              <a:buFont typeface="Arial" panose="020B0604020202020204" pitchFamily="34" charset="0"/>
              <a:buChar char="•"/>
            </a:pPr>
            <a:r>
              <a:rPr lang="zh-CN" altLang="en-US" sz="1800" dirty="0"/>
              <a:t>罕见病患者群体虽小，但其基本的用药权益应该得到保障。由于发病率极低，人数有限，布罗索尤单抗（麟平</a:t>
            </a:r>
            <a:r>
              <a:rPr lang="en-US" altLang="zh-CN" sz="1800" baseline="30000" dirty="0"/>
              <a:t>®</a:t>
            </a:r>
            <a:r>
              <a:rPr lang="zh-CN" altLang="en-US" sz="1800" dirty="0"/>
              <a:t>）纳入医保对基金的总体</a:t>
            </a:r>
            <a:r>
              <a:rPr lang="zh-CN" altLang="en-US" sz="1800" dirty="0">
                <a:solidFill>
                  <a:schemeClr val="accent1"/>
                </a:solidFill>
              </a:rPr>
              <a:t>影响可控</a:t>
            </a:r>
            <a:r>
              <a:rPr lang="zh-CN" altLang="en-US" sz="1800" dirty="0"/>
              <a:t>。</a:t>
            </a:r>
            <a:r>
              <a:rPr lang="en-US" altLang="zh-CN" sz="1800" dirty="0"/>
              <a:t> </a:t>
            </a:r>
            <a:endParaRPr lang="zh-CN" altLang="en-US" sz="1800" dirty="0"/>
          </a:p>
          <a:p>
            <a:pPr algn="just">
              <a:lnSpc>
                <a:spcPct val="150000"/>
              </a:lnSpc>
              <a:buFont typeface="Arial" panose="020B0604020202020204" pitchFamily="34" charset="0"/>
              <a:buChar char="•"/>
            </a:pPr>
            <a:r>
              <a:rPr lang="zh-CN" altLang="en-US" sz="1800" dirty="0"/>
              <a:t>目前低磷性佝偻病诊断明确，但患者的基本</a:t>
            </a:r>
            <a:r>
              <a:rPr lang="zh-CN" altLang="en-US" sz="1800" dirty="0">
                <a:solidFill>
                  <a:schemeClr val="accent1"/>
                </a:solidFill>
              </a:rPr>
              <a:t>临床用药需求未被满足</a:t>
            </a:r>
            <a:r>
              <a:rPr lang="zh-CN" altLang="en-US" sz="1800" dirty="0"/>
              <a:t>。</a:t>
            </a:r>
          </a:p>
          <a:p>
            <a:pPr algn="just">
              <a:lnSpc>
                <a:spcPct val="150000"/>
              </a:lnSpc>
            </a:pPr>
            <a:r>
              <a:rPr lang="zh-CN" altLang="en-US" sz="1800" b="1" dirty="0">
                <a:solidFill>
                  <a:srgbClr val="002060"/>
                </a:solidFill>
              </a:rPr>
              <a:t>弥补目录短板</a:t>
            </a:r>
            <a:endParaRPr lang="en-US" altLang="zh-CN" sz="1800" b="1" dirty="0">
              <a:solidFill>
                <a:srgbClr val="002060"/>
              </a:solidFill>
            </a:endParaRPr>
          </a:p>
          <a:p>
            <a:pPr algn="just">
              <a:lnSpc>
                <a:spcPct val="150000"/>
              </a:lnSpc>
              <a:buFont typeface="Arial" panose="020B0604020202020204" pitchFamily="34" charset="0"/>
              <a:buChar char="•"/>
            </a:pPr>
            <a:r>
              <a:rPr lang="zh-CN" altLang="en-US" sz="1800" dirty="0"/>
              <a:t>布罗索尤单抗（麟平</a:t>
            </a:r>
            <a:r>
              <a:rPr lang="en-US" altLang="zh-CN" sz="1800" baseline="30000" dirty="0"/>
              <a:t>®</a:t>
            </a:r>
            <a:r>
              <a:rPr lang="zh-CN" altLang="en-US" sz="1800" dirty="0"/>
              <a:t>）是全球首个治疗</a:t>
            </a:r>
            <a:r>
              <a:rPr lang="en-US" altLang="zh-CN" sz="1800" dirty="0"/>
              <a:t>XLH/TIO</a:t>
            </a:r>
            <a:r>
              <a:rPr lang="zh-CN" altLang="en-US" sz="1800" dirty="0"/>
              <a:t>的靶向药物，</a:t>
            </a:r>
            <a:r>
              <a:rPr lang="zh-CN" altLang="en-US" sz="1800" dirty="0">
                <a:solidFill>
                  <a:schemeClr val="accent1"/>
                </a:solidFill>
              </a:rPr>
              <a:t>填补了临床空白</a:t>
            </a:r>
            <a:r>
              <a:rPr lang="zh-CN" altLang="en-US" sz="1800" dirty="0"/>
              <a:t>，被纳入国家</a:t>
            </a:r>
            <a:r>
              <a:rPr lang="zh-CN" altLang="en-US" sz="1800" dirty="0">
                <a:solidFill>
                  <a:schemeClr val="accent1"/>
                </a:solidFill>
              </a:rPr>
              <a:t>临床急需境外新药</a:t>
            </a:r>
            <a:r>
              <a:rPr lang="zh-CN" altLang="en-US" sz="1800" dirty="0"/>
              <a:t>名单</a:t>
            </a:r>
            <a:r>
              <a:rPr lang="en-US" altLang="zh-CN" sz="1800" baseline="30000" dirty="0"/>
              <a:t>1</a:t>
            </a:r>
            <a:r>
              <a:rPr lang="zh-CN" altLang="en-US" sz="1800" dirty="0"/>
              <a:t>，可有效弥补医保目录内对低磷性佝偻病的药品保障的空白。</a:t>
            </a:r>
            <a:r>
              <a:rPr lang="en-US" altLang="zh-CN" sz="1800" dirty="0"/>
              <a:t> </a:t>
            </a:r>
          </a:p>
          <a:p>
            <a:pPr algn="just">
              <a:lnSpc>
                <a:spcPct val="150000"/>
              </a:lnSpc>
            </a:pPr>
            <a:r>
              <a:rPr lang="zh-CN" altLang="en-US" sz="1800" b="1" dirty="0">
                <a:solidFill>
                  <a:srgbClr val="002060"/>
                </a:solidFill>
              </a:rPr>
              <a:t>临床管理难度小</a:t>
            </a:r>
            <a:endParaRPr lang="en-US" altLang="zh-CN" sz="1800" b="1" dirty="0">
              <a:solidFill>
                <a:srgbClr val="002060"/>
              </a:solidFill>
            </a:endParaRPr>
          </a:p>
          <a:p>
            <a:pPr algn="just">
              <a:lnSpc>
                <a:spcPct val="150000"/>
              </a:lnSpc>
              <a:buFont typeface="Arial" panose="020B0604020202020204" pitchFamily="34" charset="0"/>
              <a:buChar char="•"/>
            </a:pPr>
            <a:r>
              <a:rPr lang="zh-CN" altLang="en-US" sz="1800" dirty="0"/>
              <a:t>患者</a:t>
            </a:r>
            <a:r>
              <a:rPr lang="zh-CN" altLang="en-US" sz="1800" dirty="0">
                <a:solidFill>
                  <a:schemeClr val="accent1"/>
                </a:solidFill>
              </a:rPr>
              <a:t>依从性高</a:t>
            </a:r>
            <a:r>
              <a:rPr lang="zh-CN" altLang="en-US" sz="1800" dirty="0"/>
              <a:t>：儿童</a:t>
            </a:r>
            <a:r>
              <a:rPr lang="en-US" altLang="zh-CN" sz="1800" dirty="0"/>
              <a:t>XLH</a:t>
            </a:r>
            <a:r>
              <a:rPr lang="zh-CN" altLang="en-US" sz="1800" dirty="0"/>
              <a:t>患者每</a:t>
            </a:r>
            <a:r>
              <a:rPr lang="en-US" altLang="zh-CN" sz="1800" dirty="0"/>
              <a:t>2</a:t>
            </a:r>
            <a:r>
              <a:rPr lang="zh-CN" altLang="en-US" sz="1800" dirty="0"/>
              <a:t>周注射一次</a:t>
            </a:r>
            <a:r>
              <a:rPr lang="en-US" altLang="zh-CN" sz="1800" baseline="30000" dirty="0"/>
              <a:t>2</a:t>
            </a:r>
            <a:r>
              <a:rPr lang="zh-CN" altLang="en-US" sz="1800" dirty="0"/>
              <a:t>，成人</a:t>
            </a:r>
            <a:r>
              <a:rPr lang="en-US" altLang="zh-CN" sz="1800" dirty="0"/>
              <a:t>XLH/TIO</a:t>
            </a:r>
            <a:r>
              <a:rPr lang="zh-CN" altLang="en-US" sz="1800" dirty="0"/>
              <a:t>患者每</a:t>
            </a:r>
            <a:r>
              <a:rPr lang="en-US" altLang="zh-CN" sz="1800" dirty="0"/>
              <a:t>4</a:t>
            </a:r>
            <a:r>
              <a:rPr lang="zh-CN" altLang="en-US" sz="1800" dirty="0"/>
              <a:t>周注射一次</a:t>
            </a:r>
            <a:r>
              <a:rPr lang="en-US" altLang="zh-CN" sz="1800" baseline="30000" dirty="0"/>
              <a:t>2</a:t>
            </a:r>
            <a:r>
              <a:rPr lang="zh-CN" altLang="en-US" sz="1800" dirty="0"/>
              <a:t>，使用方便。</a:t>
            </a:r>
            <a:endParaRPr lang="en-US" altLang="zh-CN" sz="1800" baseline="30000" dirty="0"/>
          </a:p>
          <a:p>
            <a:pPr algn="just">
              <a:lnSpc>
                <a:spcPct val="150000"/>
              </a:lnSpc>
              <a:buFont typeface="Arial" panose="020B0604020202020204" pitchFamily="34" charset="0"/>
              <a:buChar char="•"/>
            </a:pPr>
            <a:r>
              <a:rPr lang="zh-CN" altLang="en-US" sz="1800" dirty="0"/>
              <a:t>布罗索尤单抗（麟平</a:t>
            </a:r>
            <a:r>
              <a:rPr lang="en-US" altLang="zh-CN" sz="1800" baseline="30000" dirty="0"/>
              <a:t>®</a:t>
            </a:r>
            <a:r>
              <a:rPr lang="zh-CN" altLang="en-US" sz="1800" dirty="0"/>
              <a:t>）</a:t>
            </a:r>
            <a:r>
              <a:rPr lang="zh-CN" altLang="en-US" sz="1800" dirty="0">
                <a:solidFill>
                  <a:schemeClr val="accent1"/>
                </a:solidFill>
              </a:rPr>
              <a:t>适应症明确</a:t>
            </a:r>
            <a:r>
              <a:rPr lang="zh-CN" altLang="en-US" sz="1800" dirty="0"/>
              <a:t>：用于治疗</a:t>
            </a:r>
            <a:r>
              <a:rPr lang="en-US" altLang="zh-CN" sz="1800" dirty="0"/>
              <a:t>XLH</a:t>
            </a:r>
            <a:r>
              <a:rPr lang="zh-CN" altLang="en-US" sz="1800" dirty="0"/>
              <a:t>和</a:t>
            </a:r>
            <a:r>
              <a:rPr lang="en-US" altLang="zh-CN" sz="1800" dirty="0"/>
              <a:t>TIO</a:t>
            </a:r>
            <a:r>
              <a:rPr lang="en-US" altLang="zh-CN" sz="1800" baseline="30000" dirty="0"/>
              <a:t>2</a:t>
            </a:r>
            <a:r>
              <a:rPr lang="zh-CN" altLang="en-US" sz="1800" dirty="0"/>
              <a:t>，疾病诊断明确，不存在超适应症用药，无临床滥用风险。</a:t>
            </a:r>
          </a:p>
        </p:txBody>
      </p:sp>
      <p:sp>
        <p:nvSpPr>
          <p:cNvPr id="7" name="文本框 6">
            <a:extLst>
              <a:ext uri="{FF2B5EF4-FFF2-40B4-BE49-F238E27FC236}">
                <a16:creationId xmlns:a16="http://schemas.microsoft.com/office/drawing/2014/main" id="{5C92FC66-A47B-E3DE-631A-B81995E0DA23}"/>
              </a:ext>
            </a:extLst>
          </p:cNvPr>
          <p:cNvSpPr txBox="1"/>
          <p:nvPr/>
        </p:nvSpPr>
        <p:spPr>
          <a:xfrm>
            <a:off x="1872330" y="6432612"/>
            <a:ext cx="8625577" cy="338554"/>
          </a:xfrm>
          <a:prstGeom prst="rect">
            <a:avLst/>
          </a:prstGeom>
          <a:noFill/>
        </p:spPr>
        <p:txBody>
          <a:bodyPr wrap="square">
            <a:spAutoFit/>
          </a:bodyPr>
          <a:lstStyle/>
          <a:p>
            <a:pPr lvl="0">
              <a:tabLst>
                <a:tab pos="270510" algn="l"/>
              </a:tabLst>
            </a:pP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1.</a:t>
            </a:r>
            <a:r>
              <a:rPr lang="en-US" altLang="zh-CN" sz="800" u="sng"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hlinkClick r:id="rId2">
                  <a:extLst>
                    <a:ext uri="{A12FA001-AC4F-418D-AE19-62706E023703}">
                      <ahyp:hlinkClr xmlns:ahyp="http://schemas.microsoft.com/office/drawing/2018/hyperlinkcolor" val="tx"/>
                    </a:ext>
                  </a:extLst>
                </a:hlinkClick>
              </a:rPr>
              <a:t>https://www.cde.org.cn/main/news/viewInfoCommon/82f3bf94dc2c38d1a24d851f0e44914b</a:t>
            </a:r>
            <a:endParaRPr lang="en-US" altLang="zh-CN" sz="800" u="sng"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endParaRPr>
          </a:p>
          <a:p>
            <a:pPr lvl="0">
              <a:tabLst>
                <a:tab pos="270510" algn="l"/>
              </a:tabLst>
            </a:pP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2.</a:t>
            </a: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布罗索尤单抗注射液说明书</a:t>
            </a:r>
            <a:endParaRPr lang="zh-CN"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191848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9A35-027B-42BD-B689-704CCE31FB29}"/>
              </a:ext>
            </a:extLst>
          </p:cNvPr>
          <p:cNvSpPr>
            <a:spLocks noGrp="1"/>
          </p:cNvSpPr>
          <p:nvPr>
            <p:ph type="title"/>
          </p:nvPr>
        </p:nvSpPr>
        <p:spPr/>
        <p:txBody>
          <a:bodyPr/>
          <a:lstStyle/>
          <a:p>
            <a:r>
              <a:rPr lang="zh-CN" altLang="en-US" dirty="0"/>
              <a:t>目录</a:t>
            </a:r>
            <a:endParaRPr lang="en-US" dirty="0"/>
          </a:p>
        </p:txBody>
      </p:sp>
      <p:graphicFrame>
        <p:nvGraphicFramePr>
          <p:cNvPr id="5" name="Table 22">
            <a:extLst>
              <a:ext uri="{FF2B5EF4-FFF2-40B4-BE49-F238E27FC236}">
                <a16:creationId xmlns:a16="http://schemas.microsoft.com/office/drawing/2014/main" id="{BE01B1E3-B81D-492C-BAA6-58B3ADAA5F33}"/>
              </a:ext>
            </a:extLst>
          </p:cNvPr>
          <p:cNvGraphicFramePr>
            <a:graphicFrameLocks noGrp="1"/>
          </p:cNvGraphicFramePr>
          <p:nvPr>
            <p:extLst>
              <p:ext uri="{D42A27DB-BD31-4B8C-83A1-F6EECF244321}">
                <p14:modId xmlns:p14="http://schemas.microsoft.com/office/powerpoint/2010/main" val="1806298183"/>
              </p:ext>
            </p:extLst>
          </p:nvPr>
        </p:nvGraphicFramePr>
        <p:xfrm>
          <a:off x="5624285" y="2514600"/>
          <a:ext cx="6183377" cy="2603500"/>
        </p:xfrm>
        <a:graphic>
          <a:graphicData uri="http://schemas.openxmlformats.org/drawingml/2006/table">
            <a:tbl>
              <a:tblPr firstRow="1" bandRow="1"/>
              <a:tblGrid>
                <a:gridCol w="595988">
                  <a:extLst>
                    <a:ext uri="{9D8B030D-6E8A-4147-A177-3AD203B41FA5}">
                      <a16:colId xmlns:a16="http://schemas.microsoft.com/office/drawing/2014/main" val="2464533336"/>
                    </a:ext>
                  </a:extLst>
                </a:gridCol>
                <a:gridCol w="5587389">
                  <a:extLst>
                    <a:ext uri="{9D8B030D-6E8A-4147-A177-3AD203B41FA5}">
                      <a16:colId xmlns:a16="http://schemas.microsoft.com/office/drawing/2014/main" val="4178826615"/>
                    </a:ext>
                  </a:extLst>
                </a:gridCol>
              </a:tblGrid>
              <a:tr h="520700">
                <a:tc>
                  <a:txBody>
                    <a:bodyPr/>
                    <a:lstStyle/>
                    <a:p>
                      <a:pPr algn="ctr"/>
                      <a:r>
                        <a:rPr lang="en-US" sz="1600" b="1" dirty="0">
                          <a:solidFill>
                            <a:schemeClr val="accent1"/>
                          </a:solidFill>
                        </a:rPr>
                        <a:t>#</a:t>
                      </a:r>
                    </a:p>
                  </a:txBody>
                  <a:tcPr anchor="ctr">
                    <a:lnL w="12700" cmpd="sng">
                      <a:noFill/>
                      <a:prstDash val="solid"/>
                    </a:lnL>
                    <a:lnR w="9525" cap="flat" cmpd="sng" algn="ctr">
                      <a:noFill/>
                      <a:prstDash val="solid"/>
                      <a:round/>
                      <a:headEnd type="none" w="med" len="med"/>
                      <a:tailEnd type="none" w="med" len="med"/>
                    </a:lnR>
                    <a:lnT w="12700" cmpd="sng">
                      <a:noFill/>
                      <a:prstDash val="soli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dirty="0">
                          <a:solidFill>
                            <a:schemeClr val="tx1"/>
                          </a:solidFill>
                        </a:rPr>
                        <a:t>药品基本信息</a:t>
                      </a:r>
                      <a:endParaRPr lang="en-US" sz="1600" dirty="0">
                        <a:solidFill>
                          <a:schemeClr val="tx1"/>
                        </a:solidFill>
                      </a:endParaRPr>
                    </a:p>
                  </a:txBody>
                  <a:tcPr anchor="ctr">
                    <a:lnL w="9525" cap="flat" cmpd="sng" algn="ctr">
                      <a:noFill/>
                      <a:prstDash val="solid"/>
                      <a:round/>
                      <a:headEnd type="none" w="med" len="med"/>
                      <a:tailEnd type="none" w="med" len="med"/>
                    </a:lnL>
                    <a:lnR w="12700" cmpd="sng">
                      <a:noFill/>
                      <a:prstDash val="soli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0212752"/>
                  </a:ext>
                </a:extLst>
              </a:tr>
              <a:tr h="520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A5504"/>
                          </a:solidFill>
                          <a:effectLst/>
                          <a:uLnTx/>
                          <a:uFillTx/>
                          <a:latin typeface="Arial"/>
                          <a:ea typeface="+mn-ea"/>
                          <a:cs typeface="+mn-cs"/>
                        </a:rPr>
                        <a:t>#</a:t>
                      </a:r>
                      <a:endParaRPr kumimoji="0" lang="en-US" sz="1600" b="1" i="0" u="none" strike="noStrike" kern="1200" cap="none" spc="0" normalizeH="0" baseline="0" noProof="0" dirty="0">
                        <a:ln>
                          <a:noFill/>
                        </a:ln>
                        <a:solidFill>
                          <a:srgbClr val="EA5504"/>
                        </a:solidFill>
                        <a:effectLst/>
                        <a:uLnTx/>
                        <a:uFillTx/>
                        <a:latin typeface="Arial"/>
                        <a:ea typeface="+mn-ea"/>
                        <a:cs typeface="+mn-cs"/>
                      </a:endParaRPr>
                    </a:p>
                  </a:txBody>
                  <a:tcPr anchor="ctr">
                    <a:lnL w="12700" cmpd="sng">
                      <a:noFill/>
                      <a:prstDash val="soli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3323B"/>
                          </a:solidFill>
                          <a:effectLst/>
                          <a:uLnTx/>
                          <a:uFillTx/>
                          <a:latin typeface="Arial"/>
                          <a:ea typeface="+mn-ea"/>
                          <a:cs typeface="+mn-cs"/>
                        </a:rPr>
                        <a:t>安全性</a:t>
                      </a:r>
                      <a:endParaRPr kumimoji="0" lang="en-US" sz="1600" b="0" i="0" u="none" strike="noStrike" kern="1200" cap="none" spc="0" normalizeH="0" baseline="0" noProof="0" dirty="0">
                        <a:ln>
                          <a:noFill/>
                        </a:ln>
                        <a:solidFill>
                          <a:srgbClr val="23323B"/>
                        </a:solidFill>
                        <a:effectLst/>
                        <a:uLnTx/>
                        <a:uFillTx/>
                        <a:latin typeface="Arial"/>
                        <a:ea typeface="+mn-ea"/>
                        <a:cs typeface="+mn-cs"/>
                      </a:endParaRPr>
                    </a:p>
                  </a:txBody>
                  <a:tcPr anchor="ctr">
                    <a:lnL w="9525" cap="flat" cmpd="sng" algn="ctr">
                      <a:noFill/>
                      <a:prstDash val="solid"/>
                      <a:round/>
                      <a:headEnd type="none" w="med" len="med"/>
                      <a:tailEnd type="none" w="med" len="med"/>
                    </a:lnL>
                    <a:lnR w="12700" cmpd="sng">
                      <a:noFill/>
                      <a:prstDash val="soli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7186017"/>
                  </a:ext>
                </a:extLst>
              </a:tr>
              <a:tr h="520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A5504"/>
                          </a:solidFill>
                          <a:effectLst/>
                          <a:uLnTx/>
                          <a:uFillTx/>
                          <a:latin typeface="Arial"/>
                          <a:ea typeface="+mn-ea"/>
                          <a:cs typeface="+mn-cs"/>
                        </a:rPr>
                        <a:t>#</a:t>
                      </a:r>
                      <a:endParaRPr kumimoji="0" lang="en-US" sz="1600" b="1" i="0" u="none" strike="noStrike" kern="1200" cap="none" spc="0" normalizeH="0" baseline="0" noProof="0" dirty="0">
                        <a:ln>
                          <a:noFill/>
                        </a:ln>
                        <a:solidFill>
                          <a:srgbClr val="EA5504"/>
                        </a:solidFill>
                        <a:effectLst/>
                        <a:uLnTx/>
                        <a:uFillTx/>
                        <a:latin typeface="Arial"/>
                        <a:ea typeface="+mn-ea"/>
                        <a:cs typeface="+mn-cs"/>
                      </a:endParaRPr>
                    </a:p>
                  </a:txBody>
                  <a:tcPr anchor="ctr">
                    <a:lnL w="12700" cmpd="sng">
                      <a:noFill/>
                      <a:prstDash val="soli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3323B"/>
                          </a:solidFill>
                          <a:effectLst/>
                          <a:uLnTx/>
                          <a:uFillTx/>
                          <a:latin typeface="Arial"/>
                          <a:ea typeface="+mn-ea"/>
                          <a:cs typeface="+mn-cs"/>
                        </a:rPr>
                        <a:t>有效性</a:t>
                      </a:r>
                      <a:endParaRPr kumimoji="0" lang="en-US" sz="1600" b="0" i="0" u="none" strike="noStrike" kern="1200" cap="none" spc="0" normalizeH="0" baseline="0" noProof="0" dirty="0">
                        <a:ln>
                          <a:noFill/>
                        </a:ln>
                        <a:solidFill>
                          <a:srgbClr val="23323B"/>
                        </a:solidFill>
                        <a:effectLst/>
                        <a:uLnTx/>
                        <a:uFillTx/>
                        <a:latin typeface="Arial"/>
                        <a:ea typeface="+mn-ea"/>
                        <a:cs typeface="+mn-cs"/>
                      </a:endParaRPr>
                    </a:p>
                  </a:txBody>
                  <a:tcPr anchor="ctr">
                    <a:lnL w="9525" cap="flat" cmpd="sng" algn="ctr">
                      <a:noFill/>
                      <a:prstDash val="solid"/>
                      <a:round/>
                      <a:headEnd type="none" w="med" len="med"/>
                      <a:tailEnd type="none" w="med" len="med"/>
                    </a:lnL>
                    <a:lnR w="12700" cmpd="sng">
                      <a:noFill/>
                      <a:prstDash val="soli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0828609"/>
                  </a:ext>
                </a:extLst>
              </a:tr>
              <a:tr h="520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A5504"/>
                          </a:solidFill>
                          <a:effectLst/>
                          <a:uLnTx/>
                          <a:uFillTx/>
                          <a:latin typeface="Arial"/>
                          <a:ea typeface="+mn-ea"/>
                          <a:cs typeface="+mn-cs"/>
                        </a:rPr>
                        <a:t>#</a:t>
                      </a:r>
                      <a:endParaRPr kumimoji="0" lang="en-US" sz="1600" b="1" i="0" u="none" strike="noStrike" kern="1200" cap="none" spc="0" normalizeH="0" baseline="0" noProof="0" dirty="0">
                        <a:ln>
                          <a:noFill/>
                        </a:ln>
                        <a:solidFill>
                          <a:srgbClr val="EA5504"/>
                        </a:solidFill>
                        <a:effectLst/>
                        <a:uLnTx/>
                        <a:uFillTx/>
                        <a:latin typeface="Arial"/>
                        <a:ea typeface="+mn-ea"/>
                        <a:cs typeface="+mn-cs"/>
                      </a:endParaRPr>
                    </a:p>
                  </a:txBody>
                  <a:tcPr anchor="ctr">
                    <a:lnL w="12700" cmpd="sng">
                      <a:noFill/>
                      <a:prstDash val="soli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3323B"/>
                          </a:solidFill>
                          <a:effectLst/>
                          <a:uLnTx/>
                          <a:uFillTx/>
                          <a:latin typeface="Arial"/>
                          <a:ea typeface="+mn-ea"/>
                          <a:cs typeface="+mn-cs"/>
                        </a:rPr>
                        <a:t>创新性</a:t>
                      </a:r>
                      <a:endParaRPr kumimoji="0" lang="en-US" sz="1600" b="0" i="0" u="none" strike="noStrike" kern="1200" cap="none" spc="0" normalizeH="0" baseline="0" noProof="0" dirty="0">
                        <a:ln>
                          <a:noFill/>
                        </a:ln>
                        <a:solidFill>
                          <a:srgbClr val="23323B"/>
                        </a:solidFill>
                        <a:effectLst/>
                        <a:uLnTx/>
                        <a:uFillTx/>
                        <a:latin typeface="Arial"/>
                        <a:ea typeface="+mn-ea"/>
                        <a:cs typeface="+mn-cs"/>
                      </a:endParaRPr>
                    </a:p>
                  </a:txBody>
                  <a:tcPr anchor="ctr">
                    <a:lnL w="9525" cap="flat" cmpd="sng" algn="ctr">
                      <a:noFill/>
                      <a:prstDash val="solid"/>
                      <a:round/>
                      <a:headEnd type="none" w="med" len="med"/>
                      <a:tailEnd type="none" w="med" len="med"/>
                    </a:lnL>
                    <a:lnR w="12700" cmpd="sng">
                      <a:noFill/>
                      <a:prstDash val="soli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728920"/>
                  </a:ext>
                </a:extLst>
              </a:tr>
              <a:tr h="520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A5504"/>
                          </a:solidFill>
                          <a:effectLst/>
                          <a:uLnTx/>
                          <a:uFillTx/>
                          <a:latin typeface="Arial"/>
                          <a:ea typeface="+mn-ea"/>
                          <a:cs typeface="+mn-cs"/>
                        </a:rPr>
                        <a:t>#</a:t>
                      </a:r>
                    </a:p>
                  </a:txBody>
                  <a:tcPr anchor="ctr">
                    <a:lnL w="12700" cmpd="sng">
                      <a:noFill/>
                      <a:prstDash val="soli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3323B"/>
                          </a:solidFill>
                          <a:effectLst/>
                          <a:uLnTx/>
                          <a:uFillTx/>
                          <a:latin typeface="Arial"/>
                          <a:ea typeface="+mn-ea"/>
                          <a:cs typeface="+mn-cs"/>
                        </a:rPr>
                        <a:t>公平性</a:t>
                      </a:r>
                      <a:endParaRPr kumimoji="0" lang="en-US" sz="1600" b="0" i="0" u="none" strike="noStrike" kern="1200" cap="none" spc="0" normalizeH="0" baseline="0" noProof="0" dirty="0">
                        <a:ln>
                          <a:noFill/>
                        </a:ln>
                        <a:solidFill>
                          <a:srgbClr val="23323B"/>
                        </a:solidFill>
                        <a:effectLst/>
                        <a:uLnTx/>
                        <a:uFillTx/>
                        <a:latin typeface="Arial"/>
                        <a:ea typeface="+mn-ea"/>
                        <a:cs typeface="+mn-cs"/>
                      </a:endParaRPr>
                    </a:p>
                  </a:txBody>
                  <a:tcPr anchor="ctr">
                    <a:lnL w="9525" cap="flat" cmpd="sng" algn="ctr">
                      <a:noFill/>
                      <a:prstDash val="solid"/>
                      <a:round/>
                      <a:headEnd type="none" w="med" len="med"/>
                      <a:tailEnd type="none" w="med" len="med"/>
                    </a:lnL>
                    <a:lnR w="12700" cmpd="sng">
                      <a:noFill/>
                      <a:prstDash val="soli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167559"/>
                  </a:ext>
                </a:extLst>
              </a:tr>
            </a:tbl>
          </a:graphicData>
        </a:graphic>
      </p:graphicFrame>
    </p:spTree>
    <p:extLst>
      <p:ext uri="{BB962C8B-B14F-4D97-AF65-F5344CB8AC3E}">
        <p14:creationId xmlns:p14="http://schemas.microsoft.com/office/powerpoint/2010/main" val="21814741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061FBB-0FC0-7148-AFB3-D1B5A5D26BBC}"/>
              </a:ext>
            </a:extLst>
          </p:cNvPr>
          <p:cNvSpPr>
            <a:spLocks noGrp="1"/>
          </p:cNvSpPr>
          <p:nvPr>
            <p:ph type="title"/>
          </p:nvPr>
        </p:nvSpPr>
        <p:spPr>
          <a:xfrm>
            <a:off x="662505" y="463618"/>
            <a:ext cx="10866990" cy="502938"/>
          </a:xfrm>
        </p:spPr>
        <p:txBody>
          <a:bodyPr>
            <a:normAutofit/>
          </a:bodyPr>
          <a:lstStyle/>
          <a:p>
            <a:r>
              <a:rPr kumimoji="1" lang="zh-CN" altLang="en-US" dirty="0"/>
              <a:t>药品基本信息</a:t>
            </a:r>
            <a:endParaRPr kumimoji="1" lang="ja-JP" altLang="en-US" dirty="0"/>
          </a:p>
        </p:txBody>
      </p:sp>
      <p:sp>
        <p:nvSpPr>
          <p:cNvPr id="3" name="コンテンツ プレースホルダー 2">
            <a:extLst>
              <a:ext uri="{FF2B5EF4-FFF2-40B4-BE49-F238E27FC236}">
                <a16:creationId xmlns:a16="http://schemas.microsoft.com/office/drawing/2014/main" id="{35C466C2-A4FC-E849-9EB0-41D45B09BBA9}"/>
              </a:ext>
            </a:extLst>
          </p:cNvPr>
          <p:cNvSpPr>
            <a:spLocks noGrp="1"/>
          </p:cNvSpPr>
          <p:nvPr>
            <p:ph sz="half" idx="1"/>
          </p:nvPr>
        </p:nvSpPr>
        <p:spPr>
          <a:xfrm>
            <a:off x="662505" y="1171859"/>
            <a:ext cx="10678043" cy="5222523"/>
          </a:xfrm>
        </p:spPr>
        <p:txBody>
          <a:bodyPr/>
          <a:lstStyle/>
          <a:p>
            <a:r>
              <a:rPr kumimoji="1" lang="zh-CN" altLang="en-US" sz="1800" b="1" dirty="0">
                <a:solidFill>
                  <a:srgbClr val="002060"/>
                </a:solidFill>
              </a:rPr>
              <a:t>通用名：</a:t>
            </a:r>
            <a:r>
              <a:rPr kumimoji="1" lang="zh-CN" altLang="en-US" sz="1800" b="1" dirty="0">
                <a:solidFill>
                  <a:schemeClr val="accent1"/>
                </a:solidFill>
              </a:rPr>
              <a:t>布罗索尤单抗注射液</a:t>
            </a:r>
            <a:endParaRPr lang="en-US" altLang="zh-CN" sz="1800" b="1" dirty="0">
              <a:solidFill>
                <a:schemeClr val="accent1"/>
              </a:solidFill>
            </a:endParaRPr>
          </a:p>
          <a:p>
            <a:pPr>
              <a:lnSpc>
                <a:spcPct val="150000"/>
              </a:lnSpc>
            </a:pPr>
            <a:r>
              <a:rPr lang="zh-CN" altLang="en-US" sz="1800" b="1" dirty="0">
                <a:solidFill>
                  <a:srgbClr val="002060"/>
                </a:solidFill>
              </a:rPr>
              <a:t>商品名：</a:t>
            </a:r>
            <a:r>
              <a:rPr lang="zh-CN" altLang="en-US" sz="1800" b="1" dirty="0">
                <a:solidFill>
                  <a:schemeClr val="accent1"/>
                </a:solidFill>
              </a:rPr>
              <a:t>麟平</a:t>
            </a:r>
            <a:r>
              <a:rPr lang="en-US" altLang="zh-CN" sz="1800" b="1" baseline="30000" dirty="0">
                <a:solidFill>
                  <a:schemeClr val="accent1"/>
                </a:solidFill>
              </a:rPr>
              <a:t>®</a:t>
            </a:r>
            <a:endParaRPr kumimoji="1" lang="en-US" altLang="zh-CN" sz="1800" b="1" baseline="30000" dirty="0">
              <a:solidFill>
                <a:schemeClr val="accent1"/>
              </a:solidFill>
            </a:endParaRPr>
          </a:p>
          <a:p>
            <a:r>
              <a:rPr lang="zh-CN" altLang="en-US" sz="1800" b="1" dirty="0">
                <a:solidFill>
                  <a:srgbClr val="002060"/>
                </a:solidFill>
              </a:rPr>
              <a:t>注册规格：</a:t>
            </a:r>
            <a:r>
              <a:rPr lang="en-US" altLang="zh-CN" sz="1800" dirty="0">
                <a:solidFill>
                  <a:schemeClr val="accent1"/>
                </a:solidFill>
              </a:rPr>
              <a:t>10mg(1ml)/</a:t>
            </a:r>
            <a:r>
              <a:rPr lang="zh-CN" altLang="en-US" sz="1800" dirty="0">
                <a:solidFill>
                  <a:schemeClr val="accent1"/>
                </a:solidFill>
              </a:rPr>
              <a:t>瓶、</a:t>
            </a:r>
            <a:r>
              <a:rPr lang="en-US" altLang="zh-CN" sz="1800" dirty="0">
                <a:solidFill>
                  <a:schemeClr val="accent1"/>
                </a:solidFill>
              </a:rPr>
              <a:t>20 mg(1ml)/</a:t>
            </a:r>
            <a:r>
              <a:rPr lang="zh-CN" altLang="en-US" sz="1800" dirty="0">
                <a:solidFill>
                  <a:schemeClr val="accent1"/>
                </a:solidFill>
              </a:rPr>
              <a:t>瓶、</a:t>
            </a:r>
            <a:r>
              <a:rPr lang="en-US" altLang="zh-CN" sz="1800" dirty="0">
                <a:solidFill>
                  <a:schemeClr val="accent1"/>
                </a:solidFill>
              </a:rPr>
              <a:t>30 mg(1ml)/</a:t>
            </a:r>
            <a:r>
              <a:rPr lang="zh-CN" altLang="en-US" sz="1800" dirty="0">
                <a:solidFill>
                  <a:schemeClr val="accent1"/>
                </a:solidFill>
              </a:rPr>
              <a:t>瓶</a:t>
            </a:r>
            <a:endParaRPr lang="en-US" altLang="zh-CN" sz="1800" dirty="0">
              <a:solidFill>
                <a:schemeClr val="accent1"/>
              </a:solidFill>
            </a:endParaRPr>
          </a:p>
          <a:p>
            <a:r>
              <a:rPr lang="zh-CN" altLang="en-US" sz="1800" b="1" dirty="0">
                <a:solidFill>
                  <a:srgbClr val="002060"/>
                </a:solidFill>
              </a:rPr>
              <a:t>适应症：</a:t>
            </a:r>
            <a:endParaRPr lang="en-US" altLang="zh-CN" sz="1800" b="1" dirty="0">
              <a:solidFill>
                <a:srgbClr val="002060"/>
              </a:solidFill>
            </a:endParaRPr>
          </a:p>
          <a:p>
            <a:pPr lvl="1">
              <a:buFont typeface="Arial" panose="020B0604020202020204" pitchFamily="34" charset="0"/>
              <a:buChar char="•"/>
            </a:pPr>
            <a:r>
              <a:rPr lang="zh-CN" altLang="en-US" sz="1650" dirty="0"/>
              <a:t>用于成人和</a:t>
            </a:r>
            <a:r>
              <a:rPr lang="en-US" altLang="zh-CN" sz="1650" dirty="0"/>
              <a:t>1</a:t>
            </a:r>
            <a:r>
              <a:rPr lang="zh-CN" altLang="en-US" sz="1650" dirty="0"/>
              <a:t>岁及以上儿童患者的</a:t>
            </a:r>
            <a:r>
              <a:rPr lang="en-US" altLang="zh-CN" sz="1650" dirty="0"/>
              <a:t>X</a:t>
            </a:r>
            <a:r>
              <a:rPr lang="zh-CN" altLang="en-US" sz="1650" dirty="0"/>
              <a:t>连锁低磷血症（</a:t>
            </a:r>
            <a:r>
              <a:rPr lang="en-US" altLang="zh-CN" sz="1650" dirty="0"/>
              <a:t>XLH</a:t>
            </a:r>
            <a:r>
              <a:rPr lang="zh-CN" altLang="en-US" sz="1650" dirty="0"/>
              <a:t>）</a:t>
            </a:r>
          </a:p>
          <a:p>
            <a:pPr lvl="1">
              <a:buFont typeface="Arial" panose="020B0604020202020204" pitchFamily="34" charset="0"/>
              <a:buChar char="•"/>
            </a:pPr>
            <a:r>
              <a:rPr lang="zh-CN" altLang="en-US" sz="1650" dirty="0"/>
              <a:t>用于成人无法根治性切除或定位的磷酸盐尿性间充质肿瘤相关的肿瘤性骨软化症（</a:t>
            </a:r>
            <a:r>
              <a:rPr lang="en-US" altLang="zh-CN" sz="1650" dirty="0"/>
              <a:t>TIO</a:t>
            </a:r>
            <a:r>
              <a:rPr lang="zh-CN" altLang="en-US" sz="1650" dirty="0"/>
              <a:t>）中的</a:t>
            </a:r>
            <a:r>
              <a:rPr lang="en-US" altLang="zh-CN" sz="1650" dirty="0"/>
              <a:t>FGF23</a:t>
            </a:r>
            <a:r>
              <a:rPr lang="zh-CN" altLang="en-US" sz="1650" dirty="0"/>
              <a:t>相关性低磷血症</a:t>
            </a:r>
          </a:p>
          <a:p>
            <a:r>
              <a:rPr kumimoji="1" lang="zh-CN" altLang="en-US" sz="1800" b="1" dirty="0">
                <a:solidFill>
                  <a:srgbClr val="002060"/>
                </a:solidFill>
              </a:rPr>
              <a:t>中国大陆首次上市时间：</a:t>
            </a:r>
            <a:r>
              <a:rPr kumimoji="1" lang="en-US" altLang="zh-CN" sz="1800" dirty="0">
                <a:solidFill>
                  <a:schemeClr val="accent1"/>
                </a:solidFill>
              </a:rPr>
              <a:t>2021</a:t>
            </a:r>
            <a:r>
              <a:rPr kumimoji="1" lang="zh-CN" altLang="en-US" sz="1800" dirty="0">
                <a:solidFill>
                  <a:schemeClr val="accent1"/>
                </a:solidFill>
              </a:rPr>
              <a:t>年</a:t>
            </a:r>
            <a:r>
              <a:rPr lang="en-US" altLang="zh-CN" sz="1800" dirty="0">
                <a:solidFill>
                  <a:schemeClr val="accent1"/>
                </a:solidFill>
              </a:rPr>
              <a:t>1</a:t>
            </a:r>
            <a:r>
              <a:rPr lang="zh-CN" altLang="en-US" sz="1800" dirty="0">
                <a:solidFill>
                  <a:schemeClr val="accent1"/>
                </a:solidFill>
              </a:rPr>
              <a:t>月</a:t>
            </a:r>
            <a:r>
              <a:rPr lang="en-US" altLang="zh-CN" sz="1800" dirty="0">
                <a:solidFill>
                  <a:schemeClr val="accent1"/>
                </a:solidFill>
              </a:rPr>
              <a:t>5</a:t>
            </a:r>
            <a:r>
              <a:rPr lang="zh-CN" altLang="en-US" sz="1800" dirty="0">
                <a:solidFill>
                  <a:schemeClr val="accent1"/>
                </a:solidFill>
              </a:rPr>
              <a:t>日</a:t>
            </a:r>
            <a:endParaRPr kumimoji="1" lang="en-US" altLang="zh-CN" sz="1800" dirty="0">
              <a:solidFill>
                <a:schemeClr val="accent1"/>
              </a:solidFill>
            </a:endParaRPr>
          </a:p>
          <a:p>
            <a:r>
              <a:rPr lang="zh-CN" altLang="en-US" sz="1800" b="1" dirty="0">
                <a:solidFill>
                  <a:srgbClr val="002060"/>
                </a:solidFill>
              </a:rPr>
              <a:t>目前大陆地区同通用名药品的上市情况：</a:t>
            </a:r>
            <a:r>
              <a:rPr kumimoji="1" lang="zh-CN" altLang="en-US" sz="1800" dirty="0">
                <a:solidFill>
                  <a:schemeClr val="accent1"/>
                </a:solidFill>
              </a:rPr>
              <a:t>无</a:t>
            </a:r>
            <a:endParaRPr lang="en-US" altLang="zh-CN" sz="1800" dirty="0">
              <a:solidFill>
                <a:schemeClr val="accent1"/>
              </a:solidFill>
            </a:endParaRPr>
          </a:p>
          <a:p>
            <a:r>
              <a:rPr kumimoji="1" lang="zh-CN" altLang="en-US" sz="1800" b="1" dirty="0">
                <a:solidFill>
                  <a:srgbClr val="002060"/>
                </a:solidFill>
              </a:rPr>
              <a:t>全球首个上市国家</a:t>
            </a:r>
            <a:r>
              <a:rPr kumimoji="1" lang="en-US" altLang="zh-CN" sz="1800" b="1" dirty="0">
                <a:solidFill>
                  <a:srgbClr val="002060"/>
                </a:solidFill>
              </a:rPr>
              <a:t>/</a:t>
            </a:r>
            <a:r>
              <a:rPr kumimoji="1" lang="zh-CN" altLang="en-US" sz="1800" b="1" dirty="0">
                <a:solidFill>
                  <a:srgbClr val="002060"/>
                </a:solidFill>
              </a:rPr>
              <a:t>地区及上市时间：</a:t>
            </a:r>
            <a:r>
              <a:rPr lang="en-US" altLang="zh-CN" sz="1800" dirty="0">
                <a:solidFill>
                  <a:schemeClr val="accent1"/>
                </a:solidFill>
              </a:rPr>
              <a:t>2018</a:t>
            </a:r>
            <a:r>
              <a:rPr lang="zh-CN" altLang="en-US" sz="1800" dirty="0">
                <a:solidFill>
                  <a:schemeClr val="accent1"/>
                </a:solidFill>
              </a:rPr>
              <a:t>年</a:t>
            </a:r>
            <a:r>
              <a:rPr lang="en-US" altLang="zh-CN" sz="1800" dirty="0">
                <a:solidFill>
                  <a:schemeClr val="accent1"/>
                </a:solidFill>
              </a:rPr>
              <a:t>2</a:t>
            </a:r>
            <a:r>
              <a:rPr lang="zh-CN" altLang="en-US" sz="1800" dirty="0">
                <a:solidFill>
                  <a:schemeClr val="accent1"/>
                </a:solidFill>
              </a:rPr>
              <a:t>月，欧盟</a:t>
            </a:r>
            <a:endParaRPr lang="en-US" altLang="zh-CN" sz="1800" dirty="0">
              <a:solidFill>
                <a:schemeClr val="accent1"/>
              </a:solidFill>
            </a:endParaRPr>
          </a:p>
          <a:p>
            <a:r>
              <a:rPr lang="zh-CN" altLang="en-US" sz="1800" b="1" dirty="0">
                <a:solidFill>
                  <a:srgbClr val="002060"/>
                </a:solidFill>
              </a:rPr>
              <a:t>是否为</a:t>
            </a:r>
            <a:r>
              <a:rPr lang="en-US" altLang="zh-CN" sz="1800" b="1" dirty="0">
                <a:solidFill>
                  <a:srgbClr val="002060"/>
                </a:solidFill>
              </a:rPr>
              <a:t>OTC</a:t>
            </a:r>
            <a:r>
              <a:rPr lang="zh-CN" altLang="en-US" sz="1800" b="1" dirty="0">
                <a:solidFill>
                  <a:srgbClr val="002060"/>
                </a:solidFill>
              </a:rPr>
              <a:t>药品：</a:t>
            </a:r>
            <a:r>
              <a:rPr lang="zh-CN" altLang="en-US" sz="1800" dirty="0">
                <a:solidFill>
                  <a:schemeClr val="accent1"/>
                </a:solidFill>
              </a:rPr>
              <a:t>否</a:t>
            </a:r>
            <a:endParaRPr lang="en-US" altLang="zh-CN" sz="1800" dirty="0">
              <a:solidFill>
                <a:schemeClr val="accent1"/>
              </a:solidFill>
            </a:endParaRPr>
          </a:p>
          <a:p>
            <a:r>
              <a:rPr kumimoji="1" lang="zh-CN" altLang="en-US" sz="1800" b="1" dirty="0">
                <a:solidFill>
                  <a:srgbClr val="002060"/>
                </a:solidFill>
              </a:rPr>
              <a:t>参照药品建议：</a:t>
            </a:r>
            <a:r>
              <a:rPr kumimoji="1" lang="zh-CN" altLang="en-US" sz="1800" dirty="0">
                <a:solidFill>
                  <a:schemeClr val="accent1"/>
                </a:solidFill>
              </a:rPr>
              <a:t>无</a:t>
            </a:r>
            <a:endParaRPr lang="en-US" altLang="zh-CN" sz="1800" dirty="0">
              <a:solidFill>
                <a:schemeClr val="tx1"/>
              </a:solidFill>
            </a:endParaRPr>
          </a:p>
          <a:p>
            <a:pPr lvl="1">
              <a:buFont typeface="Arial" panose="020B0604020202020204" pitchFamily="34" charset="0"/>
              <a:buChar char="•"/>
            </a:pPr>
            <a:r>
              <a:rPr kumimoji="1" lang="zh-CN" altLang="en-US" sz="1650" dirty="0">
                <a:solidFill>
                  <a:schemeClr val="tx1"/>
                </a:solidFill>
              </a:rPr>
              <a:t>布罗索尤单抗为</a:t>
            </a:r>
            <a:r>
              <a:rPr lang="zh-CN" altLang="en-US" sz="1650" b="1" dirty="0">
                <a:solidFill>
                  <a:schemeClr val="accent1"/>
                </a:solidFill>
              </a:rPr>
              <a:t>罕见病用药</a:t>
            </a:r>
            <a:r>
              <a:rPr lang="zh-CN" altLang="en-US" sz="1650" dirty="0">
                <a:solidFill>
                  <a:schemeClr val="tx1"/>
                </a:solidFill>
              </a:rPr>
              <a:t>，目录</a:t>
            </a:r>
            <a:r>
              <a:rPr kumimoji="1" lang="zh-CN" altLang="en-US" sz="1650" dirty="0">
                <a:solidFill>
                  <a:schemeClr val="tx1"/>
                </a:solidFill>
              </a:rPr>
              <a:t>内尚无有效治疗药物</a:t>
            </a:r>
            <a:endParaRPr lang="en-US" altLang="zh-CN" sz="1650" dirty="0">
              <a:solidFill>
                <a:schemeClr val="tx1"/>
              </a:solidFill>
            </a:endParaRPr>
          </a:p>
          <a:p>
            <a:pPr lvl="1">
              <a:buFont typeface="Arial" panose="020B0604020202020204" pitchFamily="34" charset="0"/>
              <a:buChar char="•"/>
            </a:pPr>
            <a:r>
              <a:rPr kumimoji="1" lang="zh-CN" altLang="en-US" sz="1650" dirty="0">
                <a:solidFill>
                  <a:schemeClr val="tx1"/>
                </a:solidFill>
              </a:rPr>
              <a:t>被列入</a:t>
            </a:r>
            <a:r>
              <a:rPr kumimoji="1" lang="en-US" altLang="zh-CN" sz="1650" b="1" dirty="0">
                <a:solidFill>
                  <a:schemeClr val="accent1"/>
                </a:solidFill>
              </a:rPr>
              <a:t>《</a:t>
            </a:r>
            <a:r>
              <a:rPr kumimoji="1" lang="zh-CN" altLang="en-US" sz="1650" b="1" dirty="0">
                <a:solidFill>
                  <a:schemeClr val="accent1"/>
                </a:solidFill>
              </a:rPr>
              <a:t>临床急需境外新药名单 </a:t>
            </a:r>
            <a:r>
              <a:rPr kumimoji="1" lang="en-US" altLang="zh-CN" sz="1650" b="1" dirty="0">
                <a:solidFill>
                  <a:schemeClr val="accent1"/>
                </a:solidFill>
              </a:rPr>
              <a:t>(</a:t>
            </a:r>
            <a:r>
              <a:rPr kumimoji="1" lang="zh-CN" altLang="en-US" sz="1650" b="1" dirty="0">
                <a:solidFill>
                  <a:schemeClr val="accent1"/>
                </a:solidFill>
              </a:rPr>
              <a:t>第二批</a:t>
            </a:r>
            <a:r>
              <a:rPr kumimoji="1" lang="en-US" altLang="zh-CN" sz="1650" b="1" dirty="0">
                <a:solidFill>
                  <a:schemeClr val="accent1"/>
                </a:solidFill>
              </a:rPr>
              <a:t>)》</a:t>
            </a:r>
            <a:endParaRPr kumimoji="1" lang="zh-CN" altLang="en-US" sz="1650" b="1" dirty="0">
              <a:solidFill>
                <a:schemeClr val="accent1"/>
              </a:solidFill>
            </a:endParaRPr>
          </a:p>
          <a:p>
            <a:endParaRPr kumimoji="1" lang="en-US" altLang="zh-CN" sz="1800" dirty="0">
              <a:solidFill>
                <a:schemeClr val="accent1"/>
              </a:solidFill>
            </a:endParaRPr>
          </a:p>
          <a:p>
            <a:endParaRPr kumimoji="1" lang="ja-JP" altLang="en-US" sz="1800" dirty="0">
              <a:solidFill>
                <a:schemeClr val="accent1"/>
              </a:solidFill>
            </a:endParaRPr>
          </a:p>
        </p:txBody>
      </p:sp>
    </p:spTree>
    <p:extLst>
      <p:ext uri="{BB962C8B-B14F-4D97-AF65-F5344CB8AC3E}">
        <p14:creationId xmlns:p14="http://schemas.microsoft.com/office/powerpoint/2010/main" val="70836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98EFC2-BF06-1F53-9103-11879EC83C99}"/>
              </a:ext>
            </a:extLst>
          </p:cNvPr>
          <p:cNvSpPr>
            <a:spLocks noGrp="1"/>
          </p:cNvSpPr>
          <p:nvPr>
            <p:ph type="title"/>
          </p:nvPr>
        </p:nvSpPr>
        <p:spPr>
          <a:xfrm>
            <a:off x="662505" y="371177"/>
            <a:ext cx="10866990" cy="502938"/>
          </a:xfrm>
        </p:spPr>
        <p:txBody>
          <a:bodyPr/>
          <a:lstStyle/>
          <a:p>
            <a:r>
              <a:rPr kumimoji="1" lang="zh-CN" altLang="en-US" dirty="0"/>
              <a:t>药品基本信息</a:t>
            </a:r>
            <a:endParaRPr lang="zh-CN" altLang="en-US" dirty="0"/>
          </a:p>
        </p:txBody>
      </p:sp>
      <p:sp>
        <p:nvSpPr>
          <p:cNvPr id="3" name="内容占位符 2">
            <a:extLst>
              <a:ext uri="{FF2B5EF4-FFF2-40B4-BE49-F238E27FC236}">
                <a16:creationId xmlns:a16="http://schemas.microsoft.com/office/drawing/2014/main" id="{9CABE3CE-A395-9BB1-A5D7-5D0346CD154A}"/>
              </a:ext>
            </a:extLst>
          </p:cNvPr>
          <p:cNvSpPr>
            <a:spLocks noGrp="1"/>
          </p:cNvSpPr>
          <p:nvPr>
            <p:ph sz="half" idx="1"/>
          </p:nvPr>
        </p:nvSpPr>
        <p:spPr>
          <a:xfrm>
            <a:off x="551590" y="901928"/>
            <a:ext cx="11088820" cy="5220576"/>
          </a:xfrm>
        </p:spPr>
        <p:txBody>
          <a:bodyPr/>
          <a:lstStyle/>
          <a:p>
            <a:pPr algn="just"/>
            <a:r>
              <a:rPr lang="zh-CN" altLang="en-US" sz="1800" b="1" dirty="0">
                <a:solidFill>
                  <a:srgbClr val="002060"/>
                </a:solidFill>
              </a:rPr>
              <a:t>疾病基本情况：</a:t>
            </a:r>
            <a:endParaRPr lang="en-US" altLang="zh-CN" sz="1800" b="1" dirty="0">
              <a:solidFill>
                <a:srgbClr val="002060"/>
              </a:solidFill>
            </a:endParaRPr>
          </a:p>
          <a:p>
            <a:pPr algn="just">
              <a:lnSpc>
                <a:spcPct val="150000"/>
              </a:lnSpc>
              <a:buFont typeface="Arial" panose="020B0604020202020204" pitchFamily="34" charset="0"/>
              <a:buChar char="•"/>
            </a:pPr>
            <a:r>
              <a:rPr lang="en-US" altLang="zh-CN" sz="1600" dirty="0"/>
              <a:t>X</a:t>
            </a:r>
            <a:r>
              <a:rPr lang="zh-CN" altLang="en-US" sz="1600" dirty="0"/>
              <a:t>连锁低磷血症（</a:t>
            </a:r>
            <a:r>
              <a:rPr lang="en-US" altLang="zh-CN" sz="1600" dirty="0"/>
              <a:t>XLH</a:t>
            </a:r>
            <a:r>
              <a:rPr lang="zh-CN" altLang="en-US" sz="1600" dirty="0"/>
              <a:t>）和肿瘤性骨软化症（</a:t>
            </a:r>
            <a:r>
              <a:rPr lang="en-US" altLang="zh-CN" sz="1600" dirty="0"/>
              <a:t>TIO</a:t>
            </a:r>
            <a:r>
              <a:rPr lang="zh-CN" altLang="en-US" sz="1600" dirty="0"/>
              <a:t>）均属</a:t>
            </a:r>
            <a:r>
              <a:rPr lang="en-US" altLang="zh-CN" sz="1800" b="1" dirty="0">
                <a:solidFill>
                  <a:schemeClr val="accent1"/>
                </a:solidFill>
              </a:rPr>
              <a:t>《</a:t>
            </a:r>
            <a:r>
              <a:rPr lang="zh-CN" altLang="en-US" sz="1800" b="1" dirty="0">
                <a:solidFill>
                  <a:schemeClr val="accent1"/>
                </a:solidFill>
              </a:rPr>
              <a:t>第一批罕见病目录</a:t>
            </a:r>
            <a:r>
              <a:rPr lang="en-US" altLang="zh-CN" sz="1800" b="1" dirty="0">
                <a:solidFill>
                  <a:schemeClr val="accent1"/>
                </a:solidFill>
              </a:rPr>
              <a:t>》51</a:t>
            </a:r>
            <a:r>
              <a:rPr lang="zh-CN" altLang="en-US" sz="1800" b="1" dirty="0">
                <a:solidFill>
                  <a:schemeClr val="accent1"/>
                </a:solidFill>
              </a:rPr>
              <a:t>号罕见病</a:t>
            </a:r>
            <a:r>
              <a:rPr lang="zh-CN" altLang="en-US" sz="1600" dirty="0"/>
              <a:t>低磷性佝偻病</a:t>
            </a:r>
            <a:r>
              <a:rPr lang="en-US" altLang="zh-CN" sz="1600" baseline="30000" dirty="0"/>
              <a:t>1</a:t>
            </a:r>
            <a:r>
              <a:rPr lang="zh-CN" altLang="en-US" sz="1600" dirty="0"/>
              <a:t>。</a:t>
            </a:r>
            <a:r>
              <a:rPr lang="en-US" altLang="zh-CN" sz="1600" dirty="0"/>
              <a:t>XLH</a:t>
            </a:r>
            <a:r>
              <a:rPr lang="zh-CN" altLang="en-US" sz="1600" dirty="0"/>
              <a:t>约占遗传性低磷性佝偻病的</a:t>
            </a:r>
            <a:r>
              <a:rPr lang="en-US" altLang="zh-CN" sz="1600" dirty="0"/>
              <a:t>80%</a:t>
            </a:r>
            <a:r>
              <a:rPr lang="en-US" altLang="zh-CN" sz="1600" baseline="30000" dirty="0"/>
              <a:t>2</a:t>
            </a:r>
            <a:r>
              <a:rPr lang="zh-CN" altLang="en-US" sz="1600" dirty="0"/>
              <a:t>，</a:t>
            </a:r>
            <a:r>
              <a:rPr lang="en-US" altLang="zh-CN" sz="1600" dirty="0"/>
              <a:t>TIO</a:t>
            </a:r>
            <a:r>
              <a:rPr lang="zh-CN" altLang="en-US" sz="1600" dirty="0"/>
              <a:t>为获得性低磷性佝偻病</a:t>
            </a:r>
            <a:r>
              <a:rPr lang="en-US" altLang="zh-CN" sz="1600" baseline="30000" dirty="0"/>
              <a:t>1 </a:t>
            </a:r>
            <a:r>
              <a:rPr lang="zh-CN" altLang="en-US" sz="1600" dirty="0"/>
              <a:t>。</a:t>
            </a:r>
            <a:endParaRPr lang="en-US" altLang="zh-CN" sz="1600" dirty="0"/>
          </a:p>
          <a:p>
            <a:pPr algn="just">
              <a:lnSpc>
                <a:spcPct val="150000"/>
              </a:lnSpc>
              <a:buFont typeface="Arial" panose="020B0604020202020204" pitchFamily="34" charset="0"/>
              <a:buChar char="•"/>
            </a:pPr>
            <a:r>
              <a:rPr lang="en-US" altLang="zh-CN" sz="1600" u="sng" dirty="0"/>
              <a:t>XLH</a:t>
            </a:r>
            <a:r>
              <a:rPr lang="zh-CN" altLang="en-US" sz="1600" u="sng" dirty="0"/>
              <a:t>和</a:t>
            </a:r>
            <a:r>
              <a:rPr lang="en-US" altLang="zh-CN" sz="1600" u="sng" dirty="0"/>
              <a:t>TIO</a:t>
            </a:r>
            <a:r>
              <a:rPr lang="zh-CN" altLang="en-US" sz="1600" u="sng" dirty="0"/>
              <a:t>的发病率在中国大陆均无相关数据</a:t>
            </a:r>
            <a:r>
              <a:rPr lang="en-US" altLang="zh-CN" sz="1600" baseline="30000" dirty="0"/>
              <a:t>1 </a:t>
            </a:r>
            <a:endParaRPr lang="en-US" altLang="zh-CN" sz="1600" dirty="0"/>
          </a:p>
          <a:p>
            <a:pPr marL="360362" lvl="1" indent="0" algn="just">
              <a:lnSpc>
                <a:spcPct val="150000"/>
              </a:lnSpc>
              <a:buNone/>
            </a:pPr>
            <a:r>
              <a:rPr lang="zh-CN" altLang="en-US" sz="1400" dirty="0"/>
              <a:t>中国台湾地区的</a:t>
            </a:r>
            <a:r>
              <a:rPr lang="en-US" altLang="zh-CN" sz="1400" b="1" dirty="0">
                <a:solidFill>
                  <a:srgbClr val="002060"/>
                </a:solidFill>
              </a:rPr>
              <a:t>XLH</a:t>
            </a:r>
            <a:r>
              <a:rPr lang="zh-CN" altLang="en-US" sz="1400" b="1" dirty="0">
                <a:solidFill>
                  <a:srgbClr val="002060"/>
                </a:solidFill>
              </a:rPr>
              <a:t>患病率约为</a:t>
            </a:r>
            <a:r>
              <a:rPr lang="en-US" altLang="zh-CN" sz="1600" b="1" dirty="0">
                <a:solidFill>
                  <a:schemeClr val="accent1"/>
                </a:solidFill>
              </a:rPr>
              <a:t>1/200,000</a:t>
            </a:r>
            <a:r>
              <a:rPr lang="en-US" altLang="zh-CN" sz="1400" baseline="30000" dirty="0"/>
              <a:t> 3</a:t>
            </a:r>
            <a:r>
              <a:rPr lang="en-US" altLang="zh-CN" sz="1400" dirty="0"/>
              <a:t>;</a:t>
            </a:r>
            <a:r>
              <a:rPr lang="en-US" altLang="zh-CN" sz="1400" baseline="30000" dirty="0"/>
              <a:t> </a:t>
            </a:r>
            <a:endParaRPr lang="en-US" altLang="zh-CN" sz="1400" dirty="0"/>
          </a:p>
          <a:p>
            <a:pPr marL="360362" lvl="1" indent="0" algn="just">
              <a:lnSpc>
                <a:spcPct val="150000"/>
              </a:lnSpc>
              <a:buNone/>
            </a:pPr>
            <a:r>
              <a:rPr lang="zh-CN" altLang="en-US" sz="1400" dirty="0"/>
              <a:t>丹麦的成人</a:t>
            </a:r>
            <a:r>
              <a:rPr lang="en-US" altLang="zh-CN" sz="1400" b="1" dirty="0">
                <a:solidFill>
                  <a:srgbClr val="002060"/>
                </a:solidFill>
              </a:rPr>
              <a:t>TIO</a:t>
            </a:r>
            <a:r>
              <a:rPr lang="zh-CN" altLang="en-US" sz="1400" b="1" dirty="0">
                <a:solidFill>
                  <a:srgbClr val="002060"/>
                </a:solidFill>
              </a:rPr>
              <a:t>发病率约为</a:t>
            </a:r>
            <a:r>
              <a:rPr lang="en-US" altLang="zh-CN" sz="1600" b="1" dirty="0">
                <a:solidFill>
                  <a:schemeClr val="accent1"/>
                </a:solidFill>
              </a:rPr>
              <a:t>1/1,000,000</a:t>
            </a:r>
            <a:r>
              <a:rPr lang="en-US" altLang="zh-CN" sz="1400" baseline="30000" dirty="0"/>
              <a:t>4</a:t>
            </a:r>
            <a:r>
              <a:rPr lang="zh-CN" altLang="en-US" sz="1400" dirty="0"/>
              <a:t>，</a:t>
            </a:r>
            <a:r>
              <a:rPr lang="zh-CN" altLang="en-US" sz="1400" b="1" dirty="0">
                <a:solidFill>
                  <a:srgbClr val="002060"/>
                </a:solidFill>
              </a:rPr>
              <a:t>患病率约为</a:t>
            </a:r>
            <a:r>
              <a:rPr lang="en-US" altLang="zh-CN" sz="1600" b="1" dirty="0">
                <a:solidFill>
                  <a:schemeClr val="accent1"/>
                </a:solidFill>
              </a:rPr>
              <a:t>1/230,000</a:t>
            </a:r>
            <a:r>
              <a:rPr lang="en-US" altLang="zh-CN" sz="1400" baseline="30000" dirty="0"/>
              <a:t>4</a:t>
            </a:r>
            <a:r>
              <a:rPr lang="zh-CN" altLang="en-US" sz="1400" dirty="0"/>
              <a:t>；</a:t>
            </a:r>
            <a:r>
              <a:rPr lang="en-US" altLang="zh-CN" sz="1400" baseline="30000" dirty="0"/>
              <a:t> </a:t>
            </a:r>
            <a:endParaRPr lang="en-US" altLang="zh-CN" sz="1400" dirty="0"/>
          </a:p>
          <a:p>
            <a:pPr marL="360362" lvl="1" indent="0" algn="just">
              <a:lnSpc>
                <a:spcPct val="150000"/>
              </a:lnSpc>
              <a:buNone/>
            </a:pPr>
            <a:r>
              <a:rPr lang="zh-CN" altLang="en-US" sz="1400" dirty="0">
                <a:solidFill>
                  <a:srgbClr val="002060"/>
                </a:solidFill>
              </a:rPr>
              <a:t>艾昆纬</a:t>
            </a:r>
            <a:r>
              <a:rPr lang="en-US" altLang="zh-CN" sz="1400" dirty="0">
                <a:solidFill>
                  <a:srgbClr val="002060"/>
                </a:solidFill>
              </a:rPr>
              <a:t>2021</a:t>
            </a:r>
            <a:r>
              <a:rPr lang="zh-CN" altLang="en-US" sz="1400" dirty="0">
                <a:solidFill>
                  <a:srgbClr val="002060"/>
                </a:solidFill>
              </a:rPr>
              <a:t>市场调研报告</a:t>
            </a:r>
            <a:r>
              <a:rPr lang="zh-CN" altLang="en-US" sz="1400" dirty="0"/>
              <a:t>显示：</a:t>
            </a:r>
            <a:r>
              <a:rPr lang="zh-CN" altLang="en-US" sz="1400" dirty="0">
                <a:solidFill>
                  <a:srgbClr val="002060"/>
                </a:solidFill>
              </a:rPr>
              <a:t>国内在治</a:t>
            </a:r>
            <a:r>
              <a:rPr lang="en-US" altLang="zh-CN" sz="1400" dirty="0">
                <a:solidFill>
                  <a:srgbClr val="002060"/>
                </a:solidFill>
              </a:rPr>
              <a:t>XLH</a:t>
            </a:r>
            <a:r>
              <a:rPr lang="zh-CN" altLang="en-US" sz="1400" dirty="0">
                <a:solidFill>
                  <a:srgbClr val="002060"/>
                </a:solidFill>
              </a:rPr>
              <a:t>患者人数</a:t>
            </a:r>
            <a:r>
              <a:rPr lang="zh-CN" altLang="en-US" sz="1600" b="1" dirty="0">
                <a:solidFill>
                  <a:schemeClr val="accent1"/>
                </a:solidFill>
              </a:rPr>
              <a:t>约</a:t>
            </a:r>
            <a:r>
              <a:rPr lang="en-US" altLang="zh-CN" sz="1600" b="1" dirty="0">
                <a:solidFill>
                  <a:schemeClr val="accent1"/>
                </a:solidFill>
              </a:rPr>
              <a:t>1000</a:t>
            </a:r>
            <a:r>
              <a:rPr lang="zh-CN" altLang="en-US" sz="1600" b="1" dirty="0">
                <a:solidFill>
                  <a:schemeClr val="accent1"/>
                </a:solidFill>
              </a:rPr>
              <a:t>人</a:t>
            </a:r>
            <a:r>
              <a:rPr lang="en-US" altLang="zh-CN" sz="1400" baseline="30000" dirty="0">
                <a:solidFill>
                  <a:schemeClr val="accent1"/>
                </a:solidFill>
              </a:rPr>
              <a:t>5</a:t>
            </a:r>
            <a:r>
              <a:rPr lang="zh-CN" altLang="en-US" sz="1400" dirty="0">
                <a:solidFill>
                  <a:schemeClr val="accent1"/>
                </a:solidFill>
              </a:rPr>
              <a:t>，儿童患者约占</a:t>
            </a:r>
            <a:r>
              <a:rPr lang="en-US" altLang="zh-CN" sz="1600" b="1" dirty="0">
                <a:solidFill>
                  <a:schemeClr val="accent1"/>
                </a:solidFill>
              </a:rPr>
              <a:t>75%</a:t>
            </a:r>
            <a:r>
              <a:rPr lang="en-US" altLang="zh-CN" sz="1400" baseline="30000" dirty="0">
                <a:solidFill>
                  <a:schemeClr val="accent1"/>
                </a:solidFill>
              </a:rPr>
              <a:t> 5</a:t>
            </a:r>
            <a:r>
              <a:rPr lang="zh-CN" altLang="en-US" sz="1400" dirty="0">
                <a:solidFill>
                  <a:schemeClr val="accent1"/>
                </a:solidFill>
              </a:rPr>
              <a:t>；</a:t>
            </a:r>
            <a:r>
              <a:rPr lang="en-US" altLang="zh-CN" sz="1400" dirty="0">
                <a:solidFill>
                  <a:schemeClr val="accent1"/>
                </a:solidFill>
              </a:rPr>
              <a:t>TIO</a:t>
            </a:r>
            <a:r>
              <a:rPr lang="zh-CN" altLang="en-US" sz="1400" dirty="0">
                <a:solidFill>
                  <a:schemeClr val="accent1"/>
                </a:solidFill>
              </a:rPr>
              <a:t>患者约</a:t>
            </a:r>
            <a:r>
              <a:rPr lang="en-US" altLang="zh-CN" sz="1600" b="1" dirty="0">
                <a:solidFill>
                  <a:schemeClr val="accent1"/>
                </a:solidFill>
              </a:rPr>
              <a:t>400</a:t>
            </a:r>
            <a:r>
              <a:rPr lang="zh-CN" altLang="en-US" sz="1600" b="1" dirty="0">
                <a:solidFill>
                  <a:schemeClr val="accent1"/>
                </a:solidFill>
              </a:rPr>
              <a:t>人</a:t>
            </a:r>
            <a:r>
              <a:rPr lang="en-US" altLang="zh-CN" sz="1400" baseline="30000" dirty="0">
                <a:solidFill>
                  <a:schemeClr val="accent1"/>
                </a:solidFill>
              </a:rPr>
              <a:t>5 </a:t>
            </a:r>
            <a:r>
              <a:rPr lang="zh-CN" altLang="en-US" sz="1400" dirty="0">
                <a:solidFill>
                  <a:schemeClr val="accent1"/>
                </a:solidFill>
              </a:rPr>
              <a:t>，多发于成人</a:t>
            </a:r>
            <a:r>
              <a:rPr lang="zh-CN" altLang="en-US" sz="1400" dirty="0"/>
              <a:t>。</a:t>
            </a:r>
            <a:endParaRPr lang="zh-CN" altLang="en-US" sz="1400" baseline="30000" dirty="0"/>
          </a:p>
          <a:p>
            <a:pPr algn="just">
              <a:lnSpc>
                <a:spcPct val="150000"/>
              </a:lnSpc>
              <a:buFont typeface="Arial" panose="020B0604020202020204" pitchFamily="34" charset="0"/>
              <a:buChar char="•"/>
            </a:pPr>
            <a:r>
              <a:rPr lang="en-US" altLang="zh-CN" sz="1600" u="sng" dirty="0"/>
              <a:t>XLH</a:t>
            </a:r>
            <a:r>
              <a:rPr lang="zh-CN" altLang="en-US" sz="1600" u="sng" dirty="0"/>
              <a:t>在儿童早期即发病，</a:t>
            </a:r>
            <a:r>
              <a:rPr lang="zh-CN" altLang="en-US" sz="1600" b="1" u="sng" dirty="0">
                <a:solidFill>
                  <a:srgbClr val="002060"/>
                </a:solidFill>
              </a:rPr>
              <a:t>主要累及骨骼系统</a:t>
            </a:r>
            <a:r>
              <a:rPr lang="zh-CN" altLang="en-US" sz="1600" dirty="0"/>
              <a:t>，多数儿童在将近周岁开始负重时出现下肢畸形，并伴有生长迟缓、身材矮小、骨骼疼痛等；还会出现肌肉无力、疼痛以及牙齿发育异常等多个部位造成影响</a:t>
            </a:r>
            <a:r>
              <a:rPr lang="en-US" altLang="zh-CN" sz="1600" baseline="30000" dirty="0"/>
              <a:t>6 </a:t>
            </a:r>
            <a:r>
              <a:rPr lang="zh-CN" altLang="en-US" sz="1600" dirty="0"/>
              <a:t>，</a:t>
            </a:r>
            <a:r>
              <a:rPr lang="zh-CN" altLang="en-US" sz="1800" dirty="0">
                <a:solidFill>
                  <a:schemeClr val="accent1"/>
                </a:solidFill>
              </a:rPr>
              <a:t>具有较高的致残、致畸率</a:t>
            </a:r>
            <a:r>
              <a:rPr lang="zh-CN" altLang="en-US" sz="1600" dirty="0"/>
              <a:t>。</a:t>
            </a:r>
            <a:endParaRPr lang="en-US" altLang="zh-CN" sz="1600" dirty="0"/>
          </a:p>
          <a:p>
            <a:pPr algn="just">
              <a:buFont typeface="Arial" panose="020B0604020202020204" pitchFamily="34" charset="0"/>
              <a:buChar char="•"/>
            </a:pPr>
            <a:endParaRPr lang="en-US" altLang="zh-CN" sz="900" dirty="0"/>
          </a:p>
          <a:p>
            <a:pPr algn="just"/>
            <a:r>
              <a:rPr lang="zh-CN" altLang="en-US" sz="1800" b="1" dirty="0">
                <a:solidFill>
                  <a:srgbClr val="002060"/>
                </a:solidFill>
              </a:rPr>
              <a:t>布罗索尤单抗注射液（麟平</a:t>
            </a:r>
            <a:r>
              <a:rPr lang="en-US" altLang="zh-CN" sz="1800" b="1" baseline="30000" dirty="0">
                <a:solidFill>
                  <a:srgbClr val="002060"/>
                </a:solidFill>
              </a:rPr>
              <a:t>®</a:t>
            </a:r>
            <a:r>
              <a:rPr lang="zh-CN" altLang="en-US" sz="1800" b="1" dirty="0">
                <a:solidFill>
                  <a:srgbClr val="002060"/>
                </a:solidFill>
              </a:rPr>
              <a:t>）用法用量：皮下注射药品</a:t>
            </a:r>
          </a:p>
          <a:p>
            <a:pPr algn="just">
              <a:buFont typeface="Arial" panose="020B0604020202020204" pitchFamily="34" charset="0"/>
              <a:buChar char="•"/>
            </a:pPr>
            <a:r>
              <a:rPr lang="en-US" altLang="zh-CN" sz="1600" dirty="0"/>
              <a:t>XLH</a:t>
            </a:r>
            <a:r>
              <a:rPr lang="zh-CN" altLang="en-US" sz="1600" dirty="0"/>
              <a:t>儿童患者（</a:t>
            </a:r>
            <a:r>
              <a:rPr lang="en-US" altLang="zh-CN" sz="1600" dirty="0"/>
              <a:t>1</a:t>
            </a:r>
            <a:r>
              <a:rPr lang="zh-CN" altLang="en-US" sz="1600" dirty="0"/>
              <a:t>岁至</a:t>
            </a:r>
            <a:r>
              <a:rPr lang="en-US" altLang="zh-CN" sz="1600" dirty="0"/>
              <a:t>18</a:t>
            </a:r>
            <a:r>
              <a:rPr lang="zh-CN" altLang="en-US" sz="1600" dirty="0"/>
              <a:t>岁以下）推荐剂量为</a:t>
            </a:r>
            <a:r>
              <a:rPr lang="en-US" altLang="zh-CN" sz="1600" dirty="0"/>
              <a:t>0.8mg/kg</a:t>
            </a:r>
            <a:r>
              <a:rPr lang="zh-CN" altLang="en-US" sz="1600" dirty="0"/>
              <a:t>，四舍五入至最接近的</a:t>
            </a:r>
            <a:r>
              <a:rPr lang="en-US" altLang="zh-CN" sz="1600" dirty="0"/>
              <a:t>10mg</a:t>
            </a:r>
            <a:r>
              <a:rPr lang="zh-CN" altLang="en-US" sz="1600" dirty="0"/>
              <a:t>，每</a:t>
            </a:r>
            <a:r>
              <a:rPr lang="en-US" altLang="zh-CN" sz="1600" dirty="0"/>
              <a:t>2</a:t>
            </a:r>
            <a:r>
              <a:rPr lang="zh-CN" altLang="en-US" sz="1600" dirty="0"/>
              <a:t>周一次；</a:t>
            </a:r>
          </a:p>
          <a:p>
            <a:pPr algn="just">
              <a:buFont typeface="Arial" panose="020B0604020202020204" pitchFamily="34" charset="0"/>
              <a:buChar char="•"/>
            </a:pPr>
            <a:r>
              <a:rPr lang="en-US" altLang="zh-CN" sz="1600" dirty="0"/>
              <a:t>XLH</a:t>
            </a:r>
            <a:r>
              <a:rPr lang="zh-CN" altLang="en-US" sz="1600" dirty="0"/>
              <a:t>成人患者（</a:t>
            </a:r>
            <a:r>
              <a:rPr lang="en-US" altLang="zh-CN" sz="1600" dirty="0"/>
              <a:t>18</a:t>
            </a:r>
            <a:r>
              <a:rPr lang="zh-CN" altLang="en-US" sz="1600" dirty="0"/>
              <a:t>岁及以上）推荐剂量为</a:t>
            </a:r>
            <a:r>
              <a:rPr lang="en-US" altLang="zh-CN" sz="1600" dirty="0"/>
              <a:t>1mg/kg</a:t>
            </a:r>
            <a:r>
              <a:rPr lang="zh-CN" altLang="en-US" sz="1600" dirty="0"/>
              <a:t>，四舍五入至最接近的</a:t>
            </a:r>
            <a:r>
              <a:rPr lang="en-US" altLang="zh-CN" sz="1600" dirty="0"/>
              <a:t>10 mg</a:t>
            </a:r>
            <a:r>
              <a:rPr lang="zh-CN" altLang="en-US" sz="1600" dirty="0"/>
              <a:t>，每</a:t>
            </a:r>
            <a:r>
              <a:rPr lang="en-US" altLang="zh-CN" sz="1600" dirty="0"/>
              <a:t>4</a:t>
            </a:r>
            <a:r>
              <a:rPr lang="zh-CN" altLang="en-US" sz="1600" dirty="0"/>
              <a:t>周一次；</a:t>
            </a:r>
          </a:p>
          <a:p>
            <a:pPr algn="just">
              <a:buFont typeface="Arial" panose="020B0604020202020204" pitchFamily="34" charset="0"/>
              <a:buChar char="•"/>
            </a:pPr>
            <a:r>
              <a:rPr lang="en-US" altLang="zh-CN" sz="1600" dirty="0"/>
              <a:t>TIO</a:t>
            </a:r>
            <a:r>
              <a:rPr lang="zh-CN" altLang="en-US" sz="1600" dirty="0"/>
              <a:t>成人患者的推荐给药剂量为</a:t>
            </a:r>
            <a:r>
              <a:rPr lang="en-US" altLang="zh-CN" sz="1600" dirty="0"/>
              <a:t>0.3mg/kg</a:t>
            </a:r>
            <a:r>
              <a:rPr lang="zh-CN" altLang="en-US" sz="1600" dirty="0"/>
              <a:t>，四舍五入至最接近的</a:t>
            </a:r>
            <a:r>
              <a:rPr lang="en-US" altLang="zh-CN" sz="1600" dirty="0"/>
              <a:t>10 mg</a:t>
            </a:r>
            <a:r>
              <a:rPr lang="zh-CN" altLang="en-US" sz="1600" dirty="0"/>
              <a:t>，每</a:t>
            </a:r>
            <a:r>
              <a:rPr lang="en-US" altLang="zh-CN" sz="1600" dirty="0"/>
              <a:t>4</a:t>
            </a:r>
            <a:r>
              <a:rPr lang="zh-CN" altLang="en-US" sz="1600" dirty="0"/>
              <a:t>周一次。</a:t>
            </a:r>
          </a:p>
        </p:txBody>
      </p:sp>
      <p:sp>
        <p:nvSpPr>
          <p:cNvPr id="5" name="文本框 4">
            <a:extLst>
              <a:ext uri="{FF2B5EF4-FFF2-40B4-BE49-F238E27FC236}">
                <a16:creationId xmlns:a16="http://schemas.microsoft.com/office/drawing/2014/main" id="{C93C728D-2E11-E7E5-A680-78877F27A6DE}"/>
              </a:ext>
            </a:extLst>
          </p:cNvPr>
          <p:cNvSpPr txBox="1"/>
          <p:nvPr/>
        </p:nvSpPr>
        <p:spPr>
          <a:xfrm>
            <a:off x="1895602" y="6353585"/>
            <a:ext cx="4076716" cy="461665"/>
          </a:xfrm>
          <a:prstGeom prst="rect">
            <a:avLst/>
          </a:prstGeom>
          <a:noFill/>
        </p:spPr>
        <p:txBody>
          <a:bodyPr wrap="square">
            <a:spAutoFit/>
          </a:bodyPr>
          <a:lstStyle/>
          <a:p>
            <a:pPr marL="228600" lvl="0" indent="-228600" algn="l">
              <a:buAutoNum type="arabicPeriod"/>
              <a:tabLst>
                <a:tab pos="270510" algn="l"/>
              </a:tabLst>
            </a:pPr>
            <a:r>
              <a:rPr lang="zh-CN"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《罕见病诊疗指南（</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2019</a:t>
            </a:r>
            <a:r>
              <a:rPr lang="zh-CN"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年版）》</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a:t>
            </a: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 </a:t>
            </a:r>
            <a:endPar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endParaRPr>
          </a:p>
          <a:p>
            <a:pPr marL="228600" lvl="0" indent="-228600" algn="l">
              <a:buAutoNum type="arabicPeriod"/>
              <a:tabLst>
                <a:tab pos="270510" algn="l"/>
              </a:tabLst>
            </a:pPr>
            <a:r>
              <a:rPr lang="en-US" altLang="zh-CN" sz="800" kern="100" dirty="0" err="1">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Curr</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 </a:t>
            </a:r>
            <a:r>
              <a:rPr lang="en-US" altLang="zh-CN" sz="800" kern="100" dirty="0" err="1">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Opin</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 Endocrinol Diabetes </a:t>
            </a:r>
            <a:r>
              <a:rPr lang="en-US" altLang="zh-CN" sz="800" kern="100" dirty="0" err="1">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Obes</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 2012, 19(6): 460-467. </a:t>
            </a:r>
          </a:p>
          <a:p>
            <a:pPr marL="228600" lvl="0" indent="-228600" algn="l">
              <a:buAutoNum type="arabicPeriod"/>
              <a:tabLst>
                <a:tab pos="270510" algn="l"/>
              </a:tabLst>
            </a:pP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2022</a:t>
            </a:r>
            <a:r>
              <a:rPr lang="zh-CN" altLang="en-US"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年</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4</a:t>
            </a:r>
            <a:r>
              <a:rPr lang="zh-CN" altLang="en-US"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月台湾卫生福利部国民健康署罕见疾病通报个案统计表 </a:t>
            </a:r>
            <a:endPar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endParaRPr>
          </a:p>
        </p:txBody>
      </p:sp>
      <p:sp>
        <p:nvSpPr>
          <p:cNvPr id="7" name="文本框 6">
            <a:extLst>
              <a:ext uri="{FF2B5EF4-FFF2-40B4-BE49-F238E27FC236}">
                <a16:creationId xmlns:a16="http://schemas.microsoft.com/office/drawing/2014/main" id="{F7F30CD0-F2F0-193A-B0B0-1C3A97C36174}"/>
              </a:ext>
            </a:extLst>
          </p:cNvPr>
          <p:cNvSpPr txBox="1"/>
          <p:nvPr/>
        </p:nvSpPr>
        <p:spPr>
          <a:xfrm>
            <a:off x="5376463" y="6353584"/>
            <a:ext cx="5038380" cy="461665"/>
          </a:xfrm>
          <a:prstGeom prst="rect">
            <a:avLst/>
          </a:prstGeom>
          <a:noFill/>
        </p:spPr>
        <p:txBody>
          <a:bodyPr wrap="square">
            <a:spAutoFit/>
          </a:bodyPr>
          <a:lstStyle/>
          <a:p>
            <a:pPr marL="228600" lvl="0" indent="-228600" algn="l">
              <a:buFont typeface="+mj-lt"/>
              <a:buAutoNum type="arabicPeriod" startAt="4"/>
              <a:tabLst>
                <a:tab pos="270510" algn="l"/>
              </a:tabLst>
            </a:pP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Endocr </a:t>
            </a:r>
            <a:r>
              <a:rPr lang="en-US" altLang="zh-CN" sz="800" kern="100" dirty="0" err="1">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Relat</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 Cancer. 2011 Jun 8;18(3):R53-77. </a:t>
            </a:r>
          </a:p>
          <a:p>
            <a:pPr marL="228600" lvl="0" indent="-228600" algn="l">
              <a:buAutoNum type="arabicPeriod" startAt="4"/>
              <a:tabLst>
                <a:tab pos="270510" algn="l"/>
              </a:tabLst>
            </a:pPr>
            <a:r>
              <a:rPr lang="zh-CN" altLang="en-US"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艾昆纬市场调研报告：</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China XLH &amp; TIO Market Understanding Study. </a:t>
            </a:r>
          </a:p>
          <a:p>
            <a:pPr marL="228600" lvl="0" indent="-228600" algn="l">
              <a:buAutoNum type="arabicPeriod" startAt="4"/>
              <a:tabLst>
                <a:tab pos="270510" algn="l"/>
              </a:tabLst>
            </a:pPr>
            <a:r>
              <a:rPr lang="zh-CN" altLang="en-US"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我国低磷性佝偻病患者生存状况调查分析．中国卫生经济，</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2022</a:t>
            </a:r>
            <a:r>
              <a:rPr lang="zh-CN" altLang="en-US"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41 (06): 67-71. </a:t>
            </a:r>
            <a:endParaRPr lang="zh-CN" altLang="en-US" sz="8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7110494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801B36C-A579-435C-144B-3BFF390298D5}"/>
              </a:ext>
            </a:extLst>
          </p:cNvPr>
          <p:cNvSpPr>
            <a:spLocks noGrp="1"/>
          </p:cNvSpPr>
          <p:nvPr>
            <p:ph sz="half" idx="1"/>
          </p:nvPr>
        </p:nvSpPr>
        <p:spPr>
          <a:xfrm>
            <a:off x="662505" y="1648651"/>
            <a:ext cx="10381240" cy="4325115"/>
          </a:xfrm>
        </p:spPr>
        <p:txBody>
          <a:bodyPr/>
          <a:lstStyle/>
          <a:p>
            <a:pPr>
              <a:lnSpc>
                <a:spcPct val="150000"/>
              </a:lnSpc>
            </a:pPr>
            <a:r>
              <a:rPr lang="zh-CN" altLang="zh-CN" b="1"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药品说明书收载的安全性信息</a:t>
            </a:r>
            <a:r>
              <a:rPr lang="en-US" altLang="zh-CN" baseline="30000" dirty="0"/>
              <a:t>1</a:t>
            </a:r>
            <a:endParaRPr lang="en-US" altLang="zh-CN" b="1"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60362" lvl="1" indent="0">
              <a:lnSpc>
                <a:spcPct val="150000"/>
              </a:lnSpc>
              <a:buNone/>
            </a:pPr>
            <a:r>
              <a:rPr lang="zh-CN" altLang="zh-CN"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临床试验中最常见不良反应为头痛及注射部位反应</a:t>
            </a:r>
            <a:r>
              <a:rPr lang="zh-CN" altLang="en-US"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注射部位反应的严重程度通常为轻度，</a:t>
            </a:r>
            <a:r>
              <a:rPr lang="zh-CN" altLang="zh-CN" sz="2000" dirty="0">
                <a:solidFill>
                  <a:schemeClr val="accent1"/>
                </a:solidFill>
              </a:rPr>
              <a:t>无需治疗，且所有病例均消退。</a:t>
            </a:r>
            <a:r>
              <a:rPr lang="zh-CN" altLang="zh-CN"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对本品活性成分或任何辅料过敏的患者禁用。如果发生严重超敏反应则停止使用本品，并给予适当的治疗。禁忌与口服磷酸盐、活性维生素</a:t>
            </a:r>
            <a:r>
              <a:rPr lang="en-US" altLang="zh-CN"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D</a:t>
            </a:r>
            <a:r>
              <a:rPr lang="zh-CN" altLang="zh-CN"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类似物（如骨化三醇、帕立骨化醇、度骨化醇、骨化二醇）合并给药。</a:t>
            </a:r>
            <a:endPar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b="1"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药品不良反应监测情况和药品安全性研究结果</a:t>
            </a:r>
            <a:endParaRPr lang="en-US" altLang="zh-CN" b="1"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360362" lvl="1" indent="0">
              <a:lnSpc>
                <a:spcPct val="150000"/>
              </a:lnSpc>
              <a:buNone/>
            </a:pPr>
            <a:r>
              <a:rPr lang="zh-CN" altLang="zh-CN"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各国家或药监部门未发布安全性警告、黑框警告或撤市信息</a:t>
            </a:r>
            <a:r>
              <a:rPr lang="zh-CN" altLang="en-US" kern="0" dirty="0">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kern="0" dirty="0">
                <a:solidFill>
                  <a:srgbClr val="333333"/>
                </a:solidFill>
                <a:latin typeface="微软雅黑" panose="020B0503020204020204" pitchFamily="34" charset="-122"/>
                <a:ea typeface="微软雅黑" panose="020B0503020204020204" pitchFamily="34" charset="-122"/>
              </a:rPr>
              <a:t>临床试验中最常见不良反应为头痛及注射部位反应</a:t>
            </a:r>
            <a:r>
              <a:rPr lang="zh-CN" altLang="en-US" kern="0" dirty="0">
                <a:solidFill>
                  <a:srgbClr val="333333"/>
                </a:solidFill>
                <a:latin typeface="微软雅黑" panose="020B0503020204020204" pitchFamily="34" charset="-122"/>
                <a:ea typeface="微软雅黑" panose="020B0503020204020204" pitchFamily="34" charset="-122"/>
              </a:rPr>
              <a:t>，</a:t>
            </a:r>
            <a:r>
              <a:rPr lang="zh-CN" altLang="zh-CN" kern="0" dirty="0">
                <a:solidFill>
                  <a:srgbClr val="333333"/>
                </a:solidFill>
                <a:latin typeface="微软雅黑" panose="020B0503020204020204" pitchFamily="34" charset="-122"/>
                <a:ea typeface="微软雅黑" panose="020B0503020204020204" pitchFamily="34" charset="-122"/>
              </a:rPr>
              <a:t>注射部位反应的严重程度通常为轻度，</a:t>
            </a:r>
            <a:r>
              <a:rPr lang="zh-CN" altLang="zh-CN" sz="2000" dirty="0">
                <a:solidFill>
                  <a:schemeClr val="accent1"/>
                </a:solidFill>
              </a:rPr>
              <a:t>无需治疗，且所有病例均消退</a:t>
            </a:r>
            <a:r>
              <a:rPr lang="en-US" altLang="zh-CN" sz="2400" baseline="30000" dirty="0">
                <a:solidFill>
                  <a:schemeClr val="accent1"/>
                </a:solidFill>
              </a:rPr>
              <a:t>1</a:t>
            </a:r>
            <a:r>
              <a:rPr lang="zh-CN" altLang="zh-CN" sz="2000" dirty="0">
                <a:solidFill>
                  <a:schemeClr val="accent1"/>
                </a:solidFill>
              </a:rPr>
              <a:t>。</a:t>
            </a:r>
          </a:p>
          <a:p>
            <a:pPr marL="0" indent="0">
              <a:lnSpc>
                <a:spcPct val="150000"/>
              </a:lnSpc>
              <a:buNone/>
            </a:pPr>
            <a:endParaRPr lang="zh-CN" altLang="en-US" sz="2400" dirty="0">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C7DD6D2F-6960-BA79-3781-9B38B64C96F0}"/>
              </a:ext>
            </a:extLst>
          </p:cNvPr>
          <p:cNvSpPr>
            <a:spLocks noGrp="1"/>
          </p:cNvSpPr>
          <p:nvPr>
            <p:ph type="title"/>
          </p:nvPr>
        </p:nvSpPr>
        <p:spPr>
          <a:xfrm>
            <a:off x="662505" y="741914"/>
            <a:ext cx="10866990" cy="502938"/>
          </a:xfrm>
        </p:spPr>
        <p:txBody>
          <a:bodyPr/>
          <a:lstStyle/>
          <a:p>
            <a:r>
              <a:rPr lang="zh-CN" altLang="en-US" dirty="0"/>
              <a:t>安全性</a:t>
            </a:r>
            <a:endParaRPr lang="zh-CN" altLang="en-US" baseline="30000" dirty="0"/>
          </a:p>
        </p:txBody>
      </p:sp>
      <p:sp>
        <p:nvSpPr>
          <p:cNvPr id="6" name="矩形 5">
            <a:extLst>
              <a:ext uri="{FF2B5EF4-FFF2-40B4-BE49-F238E27FC236}">
                <a16:creationId xmlns:a16="http://schemas.microsoft.com/office/drawing/2014/main" id="{A0640951-B2D5-B885-B8F2-3EE67777751B}"/>
              </a:ext>
            </a:extLst>
          </p:cNvPr>
          <p:cNvSpPr/>
          <p:nvPr/>
        </p:nvSpPr>
        <p:spPr>
          <a:xfrm>
            <a:off x="1922026" y="6495934"/>
            <a:ext cx="1912703" cy="215444"/>
          </a:xfrm>
          <a:prstGeom prst="rect">
            <a:avLst/>
          </a:prstGeom>
          <a:noFill/>
        </p:spPr>
        <p:txBody>
          <a:bodyPr wrap="square">
            <a:spAutoFit/>
          </a:bodyPr>
          <a:lstStyle/>
          <a:p>
            <a:pPr marL="228600" indent="-228600">
              <a:buAutoNum type="arabicPeriod"/>
              <a:tabLst>
                <a:tab pos="270510" algn="l"/>
              </a:tabLst>
            </a:pP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布罗索尤单抗注射液说明书</a:t>
            </a:r>
            <a:endPar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757563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600AC35F-C13F-48A2-BEE6-3795FCABEEE5}"/>
              </a:ext>
            </a:extLst>
          </p:cNvPr>
          <p:cNvSpPr>
            <a:spLocks noGrp="1"/>
          </p:cNvSpPr>
          <p:nvPr>
            <p:ph type="title"/>
          </p:nvPr>
        </p:nvSpPr>
        <p:spPr>
          <a:xfrm>
            <a:off x="662505" y="186509"/>
            <a:ext cx="10866990" cy="502938"/>
          </a:xfrm>
        </p:spPr>
        <p:txBody>
          <a:bodyPr/>
          <a:lstStyle/>
          <a:p>
            <a:r>
              <a:rPr kumimoji="1" lang="zh-CN" altLang="en-US" dirty="0"/>
              <a:t>有效性</a:t>
            </a:r>
            <a:endParaRPr kumimoji="1" lang="ja-JP" altLang="en-US" dirty="0"/>
          </a:p>
        </p:txBody>
      </p:sp>
      <p:pic>
        <p:nvPicPr>
          <p:cNvPr id="1026" name="Picture 2" descr="图像">
            <a:extLst>
              <a:ext uri="{FF2B5EF4-FFF2-40B4-BE49-F238E27FC236}">
                <a16:creationId xmlns:a16="http://schemas.microsoft.com/office/drawing/2014/main" id="{0E9DC989-ECF2-CDED-0BD0-A0AFBBCD469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9400" b="16563"/>
          <a:stretch/>
        </p:blipFill>
        <p:spPr bwMode="auto">
          <a:xfrm>
            <a:off x="8790803" y="976393"/>
            <a:ext cx="2974098" cy="19900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6E89E8A9-B933-D4C3-70AC-D8D63FDDA293}"/>
              </a:ext>
            </a:extLst>
          </p:cNvPr>
          <p:cNvSpPr/>
          <p:nvPr/>
        </p:nvSpPr>
        <p:spPr>
          <a:xfrm>
            <a:off x="8699309" y="598601"/>
            <a:ext cx="3157086" cy="37779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1</a:t>
            </a:r>
            <a:r>
              <a:rPr lang="zh-CN" altLang="en-US" sz="1400" dirty="0"/>
              <a:t>岁女童，经布罗索尤单抗治疗后</a:t>
            </a:r>
            <a:r>
              <a:rPr lang="en-US" altLang="zh-CN" sz="1400" baseline="30000" dirty="0"/>
              <a:t>7</a:t>
            </a:r>
            <a:endParaRPr lang="zh-CN" altLang="en-US" sz="1400" baseline="30000" dirty="0"/>
          </a:p>
        </p:txBody>
      </p:sp>
      <p:sp>
        <p:nvSpPr>
          <p:cNvPr id="8" name="矩形 7">
            <a:extLst>
              <a:ext uri="{FF2B5EF4-FFF2-40B4-BE49-F238E27FC236}">
                <a16:creationId xmlns:a16="http://schemas.microsoft.com/office/drawing/2014/main" id="{B586EEA8-F399-4445-D8F6-D9E028C6FC1F}"/>
              </a:ext>
            </a:extLst>
          </p:cNvPr>
          <p:cNvSpPr/>
          <p:nvPr/>
        </p:nvSpPr>
        <p:spPr>
          <a:xfrm>
            <a:off x="9024317" y="2966418"/>
            <a:ext cx="1252854" cy="17245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400" dirty="0"/>
              <a:t>基线</a:t>
            </a:r>
          </a:p>
        </p:txBody>
      </p:sp>
      <p:sp>
        <p:nvSpPr>
          <p:cNvPr id="9" name="矩形 8">
            <a:extLst>
              <a:ext uri="{FF2B5EF4-FFF2-40B4-BE49-F238E27FC236}">
                <a16:creationId xmlns:a16="http://schemas.microsoft.com/office/drawing/2014/main" id="{C0C7C2E0-F6C4-6127-90CD-1858ED15D2F7}"/>
              </a:ext>
            </a:extLst>
          </p:cNvPr>
          <p:cNvSpPr/>
          <p:nvPr/>
        </p:nvSpPr>
        <p:spPr>
          <a:xfrm>
            <a:off x="10257326" y="2966417"/>
            <a:ext cx="1252854" cy="17245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64</a:t>
            </a:r>
            <a:r>
              <a:rPr lang="zh-CN" altLang="en-US" sz="1400" dirty="0"/>
              <a:t>周</a:t>
            </a:r>
          </a:p>
        </p:txBody>
      </p:sp>
      <p:sp>
        <p:nvSpPr>
          <p:cNvPr id="10" name="矩形 9">
            <a:extLst>
              <a:ext uri="{FF2B5EF4-FFF2-40B4-BE49-F238E27FC236}">
                <a16:creationId xmlns:a16="http://schemas.microsoft.com/office/drawing/2014/main" id="{3CA32760-26B7-D1E7-E57F-5736FF815130}"/>
              </a:ext>
            </a:extLst>
          </p:cNvPr>
          <p:cNvSpPr/>
          <p:nvPr/>
        </p:nvSpPr>
        <p:spPr>
          <a:xfrm>
            <a:off x="8678783" y="3139203"/>
            <a:ext cx="3157086" cy="37779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RGI-C</a:t>
            </a:r>
            <a:r>
              <a:rPr lang="zh-CN" altLang="en-US" sz="1400" dirty="0"/>
              <a:t>下肢畸形改善，</a:t>
            </a:r>
            <a:r>
              <a:rPr lang="en-US" altLang="zh-CN" sz="1400" dirty="0"/>
              <a:t>+2.7</a:t>
            </a:r>
            <a:endParaRPr lang="zh-CN" altLang="en-US" sz="1400" dirty="0"/>
          </a:p>
        </p:txBody>
      </p:sp>
      <p:pic>
        <p:nvPicPr>
          <p:cNvPr id="1028" name="Picture 4" descr="图像">
            <a:extLst>
              <a:ext uri="{FF2B5EF4-FFF2-40B4-BE49-F238E27FC236}">
                <a16:creationId xmlns:a16="http://schemas.microsoft.com/office/drawing/2014/main" id="{144FA207-535A-C83F-F4E9-960BFE3776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8" b="11573"/>
          <a:stretch/>
        </p:blipFill>
        <p:spPr bwMode="auto">
          <a:xfrm>
            <a:off x="9140976" y="3902284"/>
            <a:ext cx="2388519" cy="2272698"/>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id="{D6E7559F-A1FE-7D7E-54B7-163D87D26E85}"/>
              </a:ext>
            </a:extLst>
          </p:cNvPr>
          <p:cNvSpPr/>
          <p:nvPr/>
        </p:nvSpPr>
        <p:spPr>
          <a:xfrm>
            <a:off x="9116492" y="6186355"/>
            <a:ext cx="1252854" cy="17245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400" dirty="0"/>
              <a:t>基线</a:t>
            </a:r>
          </a:p>
        </p:txBody>
      </p:sp>
      <p:sp>
        <p:nvSpPr>
          <p:cNvPr id="18" name="矩形 17">
            <a:extLst>
              <a:ext uri="{FF2B5EF4-FFF2-40B4-BE49-F238E27FC236}">
                <a16:creationId xmlns:a16="http://schemas.microsoft.com/office/drawing/2014/main" id="{EE5048AE-2852-7787-8B59-10D1E5FD0E14}"/>
              </a:ext>
            </a:extLst>
          </p:cNvPr>
          <p:cNvSpPr/>
          <p:nvPr/>
        </p:nvSpPr>
        <p:spPr>
          <a:xfrm>
            <a:off x="10199886" y="6197728"/>
            <a:ext cx="1252854" cy="1724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64</a:t>
            </a:r>
            <a:r>
              <a:rPr lang="zh-CN" altLang="en-US" sz="1400" dirty="0"/>
              <a:t>周</a:t>
            </a:r>
          </a:p>
        </p:txBody>
      </p:sp>
      <p:sp>
        <p:nvSpPr>
          <p:cNvPr id="19" name="矩形 18">
            <a:extLst>
              <a:ext uri="{FF2B5EF4-FFF2-40B4-BE49-F238E27FC236}">
                <a16:creationId xmlns:a16="http://schemas.microsoft.com/office/drawing/2014/main" id="{E5C2E4FB-C734-0C2D-4FDD-EFBC2E0E35B7}"/>
              </a:ext>
            </a:extLst>
          </p:cNvPr>
          <p:cNvSpPr/>
          <p:nvPr/>
        </p:nvSpPr>
        <p:spPr>
          <a:xfrm>
            <a:off x="8698628" y="6313411"/>
            <a:ext cx="3157086" cy="37779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RGI-C</a:t>
            </a:r>
            <a:r>
              <a:rPr lang="zh-CN" altLang="en-US" sz="1400" dirty="0"/>
              <a:t>下肢畸形改善，</a:t>
            </a:r>
            <a:r>
              <a:rPr lang="en-US" altLang="zh-CN" sz="1400" dirty="0"/>
              <a:t>+2.7</a:t>
            </a:r>
            <a:endParaRPr lang="zh-CN" altLang="en-US" sz="1400" dirty="0"/>
          </a:p>
        </p:txBody>
      </p:sp>
      <p:sp>
        <p:nvSpPr>
          <p:cNvPr id="20" name="矩形 19">
            <a:extLst>
              <a:ext uri="{FF2B5EF4-FFF2-40B4-BE49-F238E27FC236}">
                <a16:creationId xmlns:a16="http://schemas.microsoft.com/office/drawing/2014/main" id="{5E883DCB-FF5A-F440-EFAC-1731F2BF2CBD}"/>
              </a:ext>
            </a:extLst>
          </p:cNvPr>
          <p:cNvSpPr/>
          <p:nvPr/>
        </p:nvSpPr>
        <p:spPr>
          <a:xfrm>
            <a:off x="8790803" y="3550454"/>
            <a:ext cx="3157086" cy="37779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12.5</a:t>
            </a:r>
            <a:r>
              <a:rPr lang="zh-CN" altLang="en-US" sz="1400" dirty="0"/>
              <a:t>岁男童，经布罗索尤单抗治疗后</a:t>
            </a:r>
            <a:r>
              <a:rPr lang="en-US" altLang="zh-CN" sz="1400" baseline="30000" dirty="0"/>
              <a:t>7</a:t>
            </a:r>
            <a:endParaRPr lang="zh-CN" altLang="en-US" sz="1400" dirty="0"/>
          </a:p>
        </p:txBody>
      </p:sp>
      <p:sp>
        <p:nvSpPr>
          <p:cNvPr id="21" name="文本框 20">
            <a:extLst>
              <a:ext uri="{FF2B5EF4-FFF2-40B4-BE49-F238E27FC236}">
                <a16:creationId xmlns:a16="http://schemas.microsoft.com/office/drawing/2014/main" id="{019ABDA8-42CA-CB95-8270-3B4D5786003C}"/>
              </a:ext>
            </a:extLst>
          </p:cNvPr>
          <p:cNvSpPr txBox="1"/>
          <p:nvPr/>
        </p:nvSpPr>
        <p:spPr>
          <a:xfrm>
            <a:off x="427099" y="807163"/>
            <a:ext cx="8234895" cy="5729774"/>
          </a:xfrm>
          <a:prstGeom prst="rect">
            <a:avLst/>
          </a:prstGeom>
          <a:noFill/>
        </p:spPr>
        <p:txBody>
          <a:bodyPr wrap="square">
            <a:spAutoFit/>
          </a:bodyPr>
          <a:lstStyle/>
          <a:p>
            <a:pPr algn="just">
              <a:spcBef>
                <a:spcPts val="600"/>
              </a:spcBef>
              <a:buClr>
                <a:schemeClr val="accent1"/>
              </a:buClr>
            </a:pPr>
            <a:r>
              <a:rPr kumimoji="1" lang="zh-CN" altLang="en-US" b="1" dirty="0">
                <a:solidFill>
                  <a:srgbClr val="002060"/>
                </a:solidFill>
              </a:rPr>
              <a:t>布罗索尤单抗（麟平</a:t>
            </a:r>
            <a:r>
              <a:rPr kumimoji="1" lang="en-US" altLang="zh-CN" b="1" baseline="30000" dirty="0">
                <a:solidFill>
                  <a:srgbClr val="002060"/>
                </a:solidFill>
              </a:rPr>
              <a:t>®</a:t>
            </a:r>
            <a:r>
              <a:rPr kumimoji="1" lang="zh-CN" altLang="en-US" b="1" dirty="0">
                <a:solidFill>
                  <a:srgbClr val="002060"/>
                </a:solidFill>
              </a:rPr>
              <a:t>）对</a:t>
            </a:r>
            <a:r>
              <a:rPr kumimoji="1" lang="en-US" altLang="zh-CN" b="1" dirty="0">
                <a:solidFill>
                  <a:srgbClr val="002060"/>
                </a:solidFill>
              </a:rPr>
              <a:t>XLH/TIO</a:t>
            </a:r>
            <a:r>
              <a:rPr kumimoji="1" lang="zh-CN" altLang="en-US" b="1" dirty="0">
                <a:solidFill>
                  <a:srgbClr val="002060"/>
                </a:solidFill>
              </a:rPr>
              <a:t>患者有显著的临床疗效</a:t>
            </a:r>
            <a:endParaRPr kumimoji="1" lang="en-US" altLang="zh-CN" b="1" dirty="0">
              <a:solidFill>
                <a:srgbClr val="002060"/>
              </a:solidFill>
            </a:endParaRPr>
          </a:p>
          <a:p>
            <a:pPr algn="just">
              <a:lnSpc>
                <a:spcPct val="150000"/>
              </a:lnSpc>
              <a:spcBef>
                <a:spcPts val="600"/>
              </a:spcBef>
              <a:buClr>
                <a:schemeClr val="accent1"/>
              </a:buClr>
            </a:pPr>
            <a:r>
              <a:rPr kumimoji="1" lang="en-US" altLang="zh-CN" sz="1600" dirty="0">
                <a:solidFill>
                  <a:schemeClr val="accent1"/>
                </a:solidFill>
                <a:ea typeface="+mj-ea"/>
              </a:rPr>
              <a:t>14</a:t>
            </a:r>
            <a:r>
              <a:rPr kumimoji="1" lang="zh-CN" altLang="en-US" sz="1600" dirty="0">
                <a:solidFill>
                  <a:schemeClr val="accent1"/>
                </a:solidFill>
                <a:ea typeface="+mj-ea"/>
              </a:rPr>
              <a:t>项</a:t>
            </a:r>
            <a:r>
              <a:rPr kumimoji="1" lang="zh-CN" altLang="en-US" sz="1400" dirty="0"/>
              <a:t>已完成的国际临床研究，</a:t>
            </a:r>
            <a:r>
              <a:rPr kumimoji="1" lang="zh-CN" altLang="en-US" sz="1600" dirty="0">
                <a:solidFill>
                  <a:schemeClr val="accent1"/>
                </a:solidFill>
                <a:ea typeface="+mj-ea"/>
              </a:rPr>
              <a:t>共入组</a:t>
            </a:r>
            <a:r>
              <a:rPr kumimoji="1" lang="en-US" altLang="zh-CN" sz="1600" dirty="0">
                <a:solidFill>
                  <a:schemeClr val="accent1"/>
                </a:solidFill>
                <a:ea typeface="+mj-ea"/>
              </a:rPr>
              <a:t>427</a:t>
            </a:r>
            <a:r>
              <a:rPr kumimoji="1" lang="zh-CN" altLang="en-US" sz="1600" dirty="0">
                <a:solidFill>
                  <a:schemeClr val="accent1"/>
                </a:solidFill>
                <a:ea typeface="+mj-ea"/>
              </a:rPr>
              <a:t>名患者</a:t>
            </a:r>
            <a:r>
              <a:rPr kumimoji="1" lang="zh-CN" altLang="en-US" sz="1400" dirty="0"/>
              <a:t>，结果证实：布罗索尤单抗</a:t>
            </a:r>
            <a:r>
              <a:rPr kumimoji="1" lang="zh-CN" altLang="en-US" sz="1600" b="1" dirty="0">
                <a:solidFill>
                  <a:schemeClr val="accent1"/>
                </a:solidFill>
                <a:ea typeface="+mj-ea"/>
              </a:rPr>
              <a:t>疗效明确，安全可控。</a:t>
            </a:r>
            <a:r>
              <a:rPr kumimoji="1" lang="zh-CN" altLang="en-US" sz="1400" dirty="0"/>
              <a:t>在中国，目前正在开展</a:t>
            </a:r>
            <a:r>
              <a:rPr kumimoji="1" lang="en-US" altLang="zh-CN" sz="1400" dirty="0"/>
              <a:t>3</a:t>
            </a:r>
            <a:r>
              <a:rPr kumimoji="1" lang="zh-CN" altLang="en-US" sz="1400" dirty="0"/>
              <a:t>项上市后临床研究</a:t>
            </a:r>
            <a:endParaRPr kumimoji="1" lang="en-US" altLang="zh-CN" sz="1400" dirty="0"/>
          </a:p>
          <a:p>
            <a:pPr marL="342900" indent="-342900" algn="just">
              <a:spcBef>
                <a:spcPts val="600"/>
              </a:spcBef>
              <a:buClr>
                <a:schemeClr val="accent1"/>
              </a:buClr>
              <a:buFont typeface="Wingdings" panose="05000000000000000000" pitchFamily="2" charset="2"/>
              <a:buChar char="n"/>
            </a:pPr>
            <a:r>
              <a:rPr kumimoji="1" lang="zh-CN" altLang="en-US" sz="1600" b="1" dirty="0">
                <a:solidFill>
                  <a:srgbClr val="002060"/>
                </a:solidFill>
              </a:rPr>
              <a:t>儿童</a:t>
            </a:r>
            <a:r>
              <a:rPr kumimoji="1" lang="en-US" altLang="zh-CN" sz="1600" b="1" dirty="0">
                <a:solidFill>
                  <a:srgbClr val="002060"/>
                </a:solidFill>
              </a:rPr>
              <a:t>XLH</a:t>
            </a:r>
            <a:r>
              <a:rPr kumimoji="1" lang="zh-CN" altLang="en-US" sz="1600" b="1" dirty="0">
                <a:solidFill>
                  <a:srgbClr val="002060"/>
                </a:solidFill>
              </a:rPr>
              <a:t>研究证实布罗索尤单抗（麟平</a:t>
            </a:r>
            <a:r>
              <a:rPr kumimoji="1" lang="en-US" altLang="zh-CN" sz="1600" b="1" baseline="30000" dirty="0">
                <a:solidFill>
                  <a:srgbClr val="002060"/>
                </a:solidFill>
              </a:rPr>
              <a:t>®</a:t>
            </a:r>
            <a:r>
              <a:rPr kumimoji="1" lang="zh-CN" altLang="en-US" sz="1600" b="1" dirty="0">
                <a:solidFill>
                  <a:srgbClr val="002060"/>
                </a:solidFill>
              </a:rPr>
              <a:t>）：</a:t>
            </a:r>
            <a:endParaRPr kumimoji="1" lang="en-US" altLang="zh-CN" sz="1600" b="1" dirty="0">
              <a:solidFill>
                <a:srgbClr val="002060"/>
              </a:solidFill>
            </a:endParaRPr>
          </a:p>
          <a:p>
            <a:pPr marL="800100" lvl="1" indent="-342900" algn="just">
              <a:spcBef>
                <a:spcPts val="600"/>
              </a:spcBef>
              <a:buClr>
                <a:schemeClr val="accent1"/>
              </a:buClr>
              <a:buFont typeface="Arial" panose="020B0604020202020204" pitchFamily="34" charset="0"/>
              <a:buChar char="•"/>
            </a:pPr>
            <a:r>
              <a:rPr kumimoji="1" lang="zh-CN" altLang="en-US" sz="1400" dirty="0"/>
              <a:t>显著改善磷调节和骨健康相关生化指标，</a:t>
            </a:r>
            <a:r>
              <a:rPr kumimoji="1" lang="zh-CN" altLang="en-US" sz="1600" b="1" dirty="0">
                <a:solidFill>
                  <a:schemeClr val="accent1"/>
                </a:solidFill>
              </a:rPr>
              <a:t>第</a:t>
            </a:r>
            <a:r>
              <a:rPr kumimoji="1" lang="en-US" altLang="zh-CN" sz="1600" b="1" dirty="0">
                <a:solidFill>
                  <a:schemeClr val="accent1"/>
                </a:solidFill>
              </a:rPr>
              <a:t>4</a:t>
            </a:r>
            <a:r>
              <a:rPr kumimoji="1" lang="zh-CN" altLang="en-US" sz="1600" b="1" dirty="0">
                <a:solidFill>
                  <a:schemeClr val="accent1"/>
                </a:solidFill>
              </a:rPr>
              <a:t>周时</a:t>
            </a:r>
            <a:r>
              <a:rPr kumimoji="1" lang="zh-CN" altLang="en-US" sz="1400" dirty="0">
                <a:solidFill>
                  <a:schemeClr val="accent1"/>
                </a:solidFill>
              </a:rPr>
              <a:t>血清磷水平提高到正常范围</a:t>
            </a:r>
            <a:r>
              <a:rPr kumimoji="1" lang="en-US" altLang="zh-CN" sz="1400" baseline="30000" dirty="0"/>
              <a:t>1</a:t>
            </a:r>
            <a:endParaRPr kumimoji="1" lang="en-US" altLang="zh-CN" sz="1400" dirty="0"/>
          </a:p>
          <a:p>
            <a:pPr marL="800100" lvl="1" indent="-342900" algn="just">
              <a:spcBef>
                <a:spcPts val="600"/>
              </a:spcBef>
              <a:buClr>
                <a:schemeClr val="accent1"/>
              </a:buClr>
              <a:buFont typeface="Arial" panose="020B0604020202020204" pitchFamily="34" charset="0"/>
              <a:buChar char="•"/>
            </a:pPr>
            <a:r>
              <a:rPr kumimoji="1" lang="zh-CN" altLang="en-US" sz="1400" dirty="0"/>
              <a:t>第</a:t>
            </a:r>
            <a:r>
              <a:rPr kumimoji="1" lang="en-US" altLang="zh-CN" sz="1400" dirty="0"/>
              <a:t>40</a:t>
            </a:r>
            <a:r>
              <a:rPr kumimoji="1" lang="zh-CN" altLang="en-US" sz="1400" dirty="0"/>
              <a:t>周时</a:t>
            </a:r>
            <a:r>
              <a:rPr kumimoji="1" lang="zh-CN" altLang="en-US" sz="1400" dirty="0">
                <a:solidFill>
                  <a:schemeClr val="accent1"/>
                </a:solidFill>
              </a:rPr>
              <a:t>麟平组佝偻病显著改善比例达</a:t>
            </a:r>
            <a:r>
              <a:rPr kumimoji="1" lang="en-US" altLang="zh-CN" sz="1600" b="1" dirty="0">
                <a:solidFill>
                  <a:schemeClr val="accent1"/>
                </a:solidFill>
              </a:rPr>
              <a:t>72%</a:t>
            </a:r>
            <a:r>
              <a:rPr kumimoji="1" lang="zh-CN" altLang="en-US" sz="1400" dirty="0"/>
              <a:t>明显高于传统组</a:t>
            </a:r>
            <a:r>
              <a:rPr kumimoji="1" lang="en-US" altLang="zh-CN" sz="1400" dirty="0"/>
              <a:t>6%</a:t>
            </a:r>
            <a:r>
              <a:rPr kumimoji="1" lang="en-US" altLang="zh-CN" sz="1400" baseline="30000" dirty="0"/>
              <a:t> 1 </a:t>
            </a:r>
            <a:r>
              <a:rPr kumimoji="1" lang="zh-CN" altLang="en-US" sz="1400" dirty="0"/>
              <a:t>，第</a:t>
            </a:r>
            <a:r>
              <a:rPr kumimoji="1" lang="en-US" altLang="zh-CN" sz="1400" dirty="0"/>
              <a:t>64</a:t>
            </a:r>
            <a:r>
              <a:rPr kumimoji="1" lang="zh-CN" altLang="en-US" sz="1400" dirty="0"/>
              <a:t>周时麟平组佝偻病显著改善比例达</a:t>
            </a:r>
            <a:r>
              <a:rPr kumimoji="1" lang="en-US" altLang="zh-CN" sz="1600" b="1" dirty="0">
                <a:solidFill>
                  <a:schemeClr val="accent1"/>
                </a:solidFill>
              </a:rPr>
              <a:t>87%</a:t>
            </a:r>
            <a:r>
              <a:rPr kumimoji="1" lang="zh-CN" altLang="en-US" sz="1400" dirty="0"/>
              <a:t>明显高于传统组</a:t>
            </a:r>
            <a:r>
              <a:rPr kumimoji="1" lang="en-US" altLang="zh-CN" sz="1400" dirty="0"/>
              <a:t>19%</a:t>
            </a:r>
            <a:r>
              <a:rPr kumimoji="1" lang="en-US" altLang="zh-CN" sz="1400" baseline="30000" dirty="0"/>
              <a:t>1 </a:t>
            </a:r>
            <a:r>
              <a:rPr kumimoji="1" lang="zh-CN" altLang="en-US" sz="1400" dirty="0"/>
              <a:t>，同时纠正骨骼畸形，促进生长、缓解疼痛和乏力，提升运动能力</a:t>
            </a:r>
            <a:r>
              <a:rPr kumimoji="1" lang="en-US" altLang="zh-CN" sz="1400" baseline="30000" dirty="0"/>
              <a:t>1,2</a:t>
            </a:r>
          </a:p>
          <a:p>
            <a:pPr marL="800100" lvl="1" indent="-342900" algn="just">
              <a:spcBef>
                <a:spcPts val="600"/>
              </a:spcBef>
              <a:buClr>
                <a:schemeClr val="accent1"/>
              </a:buClr>
              <a:buFont typeface="Arial" panose="020B0604020202020204" pitchFamily="34" charset="0"/>
              <a:buChar char="•"/>
            </a:pPr>
            <a:r>
              <a:rPr kumimoji="1" lang="en-US" altLang="zh-CN" sz="1400" dirty="0">
                <a:solidFill>
                  <a:srgbClr val="002060"/>
                </a:solidFill>
              </a:rPr>
              <a:t>160</a:t>
            </a:r>
            <a:r>
              <a:rPr kumimoji="1" lang="zh-CN" altLang="en-US" sz="1400" dirty="0">
                <a:solidFill>
                  <a:srgbClr val="002060"/>
                </a:solidFill>
              </a:rPr>
              <a:t>周长期研究证实</a:t>
            </a:r>
            <a:r>
              <a:rPr kumimoji="1" lang="zh-CN" altLang="en-US" sz="1400" dirty="0"/>
              <a:t>，布罗索尤单抗能持续改善</a:t>
            </a:r>
            <a:r>
              <a:rPr kumimoji="1" lang="en-US" altLang="zh-CN" sz="1400" dirty="0"/>
              <a:t>XLH</a:t>
            </a:r>
            <a:r>
              <a:rPr kumimoji="1" lang="zh-CN" altLang="en-US" sz="1400" dirty="0"/>
              <a:t>儿童患者体内磷稳态和佝偻病症状，</a:t>
            </a:r>
            <a:r>
              <a:rPr kumimoji="1" lang="en-US" altLang="zh-CN" sz="1600" b="1" dirty="0">
                <a:solidFill>
                  <a:schemeClr val="accent1"/>
                </a:solidFill>
              </a:rPr>
              <a:t>92%</a:t>
            </a:r>
            <a:r>
              <a:rPr kumimoji="1" lang="zh-CN" altLang="en-US" sz="1400" dirty="0"/>
              <a:t>的儿童肾小管最大重吸收率（</a:t>
            </a:r>
            <a:r>
              <a:rPr kumimoji="1" lang="en-US" altLang="zh-CN" sz="1400" dirty="0" err="1"/>
              <a:t>TmP</a:t>
            </a:r>
            <a:r>
              <a:rPr kumimoji="1" lang="en-US" altLang="zh-CN" sz="1400" dirty="0"/>
              <a:t>/GFR</a:t>
            </a:r>
            <a:r>
              <a:rPr kumimoji="1" lang="zh-CN" altLang="en-US" sz="1400" dirty="0"/>
              <a:t>值）维持在正常范围内</a:t>
            </a:r>
            <a:r>
              <a:rPr kumimoji="1" lang="en-US" altLang="zh-CN" sz="1400" baseline="30000" dirty="0"/>
              <a:t>3</a:t>
            </a:r>
          </a:p>
          <a:p>
            <a:pPr marL="800100" lvl="1" indent="-342900" algn="just">
              <a:spcBef>
                <a:spcPts val="600"/>
              </a:spcBef>
              <a:buClr>
                <a:schemeClr val="accent1"/>
              </a:buClr>
              <a:buFont typeface="Arial" panose="020B0604020202020204" pitchFamily="34" charset="0"/>
              <a:buChar char="•"/>
            </a:pPr>
            <a:endParaRPr kumimoji="1" lang="en-US" altLang="zh-CN" sz="300" dirty="0"/>
          </a:p>
          <a:p>
            <a:pPr marL="285750" indent="-285750" algn="just">
              <a:spcBef>
                <a:spcPts val="600"/>
              </a:spcBef>
              <a:buClr>
                <a:schemeClr val="accent1"/>
              </a:buClr>
              <a:buFont typeface="Wingdings" panose="05000000000000000000" pitchFamily="2" charset="2"/>
              <a:buChar char="n"/>
            </a:pPr>
            <a:r>
              <a:rPr kumimoji="1" lang="zh-CN" altLang="en-US" sz="1600" b="1" dirty="0">
                <a:solidFill>
                  <a:srgbClr val="002060"/>
                </a:solidFill>
              </a:rPr>
              <a:t>成人</a:t>
            </a:r>
            <a:r>
              <a:rPr kumimoji="1" lang="en-US" altLang="zh-CN" sz="1600" b="1" dirty="0">
                <a:solidFill>
                  <a:srgbClr val="002060"/>
                </a:solidFill>
              </a:rPr>
              <a:t>XLH/TIO</a:t>
            </a:r>
            <a:r>
              <a:rPr kumimoji="1" lang="zh-CN" altLang="en-US" sz="1600" b="1" dirty="0">
                <a:solidFill>
                  <a:srgbClr val="002060"/>
                </a:solidFill>
              </a:rPr>
              <a:t>研究证实布罗索尤单抗（麟平</a:t>
            </a:r>
            <a:r>
              <a:rPr kumimoji="1" lang="en-US" altLang="zh-CN" sz="1600" b="1" baseline="30000" dirty="0">
                <a:solidFill>
                  <a:srgbClr val="002060"/>
                </a:solidFill>
              </a:rPr>
              <a:t>® </a:t>
            </a:r>
            <a:r>
              <a:rPr kumimoji="1" lang="zh-CN" altLang="en-US" sz="1600" b="1" dirty="0"/>
              <a:t>）</a:t>
            </a:r>
            <a:r>
              <a:rPr kumimoji="1" lang="en-US" altLang="zh-CN" sz="1600" b="1" baseline="30000" dirty="0"/>
              <a:t>4,5</a:t>
            </a:r>
            <a:r>
              <a:rPr kumimoji="1" lang="zh-CN" altLang="en-US" sz="1600" b="1" dirty="0"/>
              <a:t>：</a:t>
            </a:r>
            <a:endParaRPr kumimoji="1" lang="en-US" altLang="zh-CN" sz="1600" b="1" dirty="0"/>
          </a:p>
          <a:p>
            <a:pPr marL="800100" lvl="1" indent="-342900" algn="just">
              <a:spcBef>
                <a:spcPts val="600"/>
              </a:spcBef>
              <a:buClr>
                <a:schemeClr val="accent1"/>
              </a:buClr>
              <a:buFont typeface="Arial" panose="020B0604020202020204" pitchFamily="34" charset="0"/>
              <a:buChar char="•"/>
            </a:pPr>
            <a:r>
              <a:rPr kumimoji="1" lang="zh-CN" altLang="en-US" sz="1400" dirty="0"/>
              <a:t>显著改善磷调节和骨健康相关生化指标，使血清磷水平提高到正常范围，第</a:t>
            </a:r>
            <a:r>
              <a:rPr kumimoji="1" lang="en-US" altLang="zh-CN" sz="1400" dirty="0"/>
              <a:t>24</a:t>
            </a:r>
            <a:r>
              <a:rPr kumimoji="1" lang="zh-CN" altLang="en-US" sz="1400" dirty="0"/>
              <a:t>周时</a:t>
            </a:r>
            <a:r>
              <a:rPr kumimoji="1" lang="en-US" altLang="zh-CN" sz="1600" b="1" dirty="0">
                <a:solidFill>
                  <a:schemeClr val="accent1"/>
                </a:solidFill>
              </a:rPr>
              <a:t>94%</a:t>
            </a:r>
            <a:r>
              <a:rPr kumimoji="1" lang="zh-CN" altLang="en-US" sz="1400" dirty="0">
                <a:solidFill>
                  <a:schemeClr val="accent1"/>
                </a:solidFill>
              </a:rPr>
              <a:t>成人</a:t>
            </a:r>
            <a:r>
              <a:rPr kumimoji="1" lang="en-US" altLang="zh-CN" sz="1400" dirty="0">
                <a:solidFill>
                  <a:schemeClr val="accent1"/>
                </a:solidFill>
              </a:rPr>
              <a:t>XLH</a:t>
            </a:r>
            <a:r>
              <a:rPr kumimoji="1" lang="zh-CN" altLang="en-US" sz="1400" dirty="0">
                <a:solidFill>
                  <a:schemeClr val="accent1"/>
                </a:solidFill>
              </a:rPr>
              <a:t>患者血磷正常达标</a:t>
            </a:r>
            <a:endParaRPr kumimoji="1" lang="en-US" altLang="zh-CN" sz="1400" baseline="30000" dirty="0">
              <a:solidFill>
                <a:schemeClr val="accent1"/>
              </a:solidFill>
            </a:endParaRPr>
          </a:p>
          <a:p>
            <a:pPr marL="800100" lvl="1" indent="-342900" algn="just">
              <a:spcBef>
                <a:spcPts val="600"/>
              </a:spcBef>
              <a:buClr>
                <a:schemeClr val="accent1"/>
              </a:buClr>
              <a:buFont typeface="Arial" panose="020B0604020202020204" pitchFamily="34" charset="0"/>
              <a:buChar char="•"/>
            </a:pPr>
            <a:r>
              <a:rPr kumimoji="1" lang="zh-CN" altLang="en-US" sz="1400" dirty="0"/>
              <a:t>显著改善患者骨软化症，改善关节僵硬、缓解疼痛、提升运动能力，促进骨折愈合</a:t>
            </a:r>
            <a:endParaRPr kumimoji="1" lang="en-US" altLang="zh-CN" sz="1400" dirty="0"/>
          </a:p>
          <a:p>
            <a:pPr marL="800100" lvl="1" indent="-342900" algn="just">
              <a:spcBef>
                <a:spcPts val="600"/>
              </a:spcBef>
              <a:buClr>
                <a:schemeClr val="accent1"/>
              </a:buClr>
              <a:buFont typeface="Arial" panose="020B0604020202020204" pitchFamily="34" charset="0"/>
              <a:buChar char="•"/>
            </a:pPr>
            <a:endParaRPr kumimoji="1" lang="en-US" altLang="zh-CN" sz="300" baseline="30000" dirty="0"/>
          </a:p>
          <a:p>
            <a:pPr marL="285750" indent="-285750" algn="just">
              <a:spcBef>
                <a:spcPts val="600"/>
              </a:spcBef>
              <a:buClr>
                <a:schemeClr val="accent1"/>
              </a:buClr>
              <a:buFont typeface="Wingdings" panose="05000000000000000000" pitchFamily="2" charset="2"/>
              <a:buChar char="n"/>
            </a:pPr>
            <a:r>
              <a:rPr kumimoji="1" lang="zh-CN" altLang="en-US" sz="1600" b="1" dirty="0">
                <a:solidFill>
                  <a:srgbClr val="002060"/>
                </a:solidFill>
              </a:rPr>
              <a:t>真实世界证据证实布罗索尤单抗（麟平</a:t>
            </a:r>
            <a:r>
              <a:rPr kumimoji="1" lang="en-US" altLang="zh-CN" sz="1600" b="1" baseline="30000" dirty="0">
                <a:solidFill>
                  <a:srgbClr val="002060"/>
                </a:solidFill>
              </a:rPr>
              <a:t>®</a:t>
            </a:r>
            <a:r>
              <a:rPr kumimoji="1" lang="zh-CN" altLang="en-US" sz="1600" b="1" dirty="0"/>
              <a:t>）</a:t>
            </a:r>
            <a:r>
              <a:rPr kumimoji="1" lang="en-US" altLang="zh-CN" sz="1600" b="1" baseline="30000" dirty="0"/>
              <a:t>6</a:t>
            </a:r>
            <a:r>
              <a:rPr kumimoji="1" lang="zh-CN" altLang="en-US" sz="1600" b="1" dirty="0"/>
              <a:t>：</a:t>
            </a:r>
            <a:endParaRPr kumimoji="1" lang="en-US" altLang="zh-CN" sz="1600" b="1" dirty="0"/>
          </a:p>
          <a:p>
            <a:pPr marL="800100" lvl="1" indent="-342900" algn="just">
              <a:spcBef>
                <a:spcPts val="600"/>
              </a:spcBef>
              <a:buClr>
                <a:schemeClr val="accent1"/>
              </a:buClr>
              <a:buFont typeface="Arial" panose="020B0604020202020204" pitchFamily="34" charset="0"/>
              <a:buChar char="•"/>
            </a:pPr>
            <a:r>
              <a:rPr kumimoji="1" lang="zh-CN" altLang="en-US" sz="1400" dirty="0"/>
              <a:t>治疗</a:t>
            </a:r>
            <a:r>
              <a:rPr kumimoji="1" lang="en-US" altLang="zh-CN" sz="1400" dirty="0"/>
              <a:t>1</a:t>
            </a:r>
            <a:r>
              <a:rPr kumimoji="1" lang="zh-CN" altLang="en-US" sz="1400" dirty="0"/>
              <a:t>个月后所有实验室检查值</a:t>
            </a:r>
            <a:r>
              <a:rPr kumimoji="1" lang="en-US" altLang="zh-CN" sz="1400" dirty="0"/>
              <a:t>(</a:t>
            </a:r>
            <a:r>
              <a:rPr kumimoji="1" lang="zh-CN" altLang="en-US" sz="1400" dirty="0"/>
              <a:t>血清磷，碱性磷酸酶，</a:t>
            </a:r>
            <a:r>
              <a:rPr kumimoji="1" lang="en-US" altLang="zh-CN" sz="1400" dirty="0" err="1"/>
              <a:t>TmP</a:t>
            </a:r>
            <a:r>
              <a:rPr kumimoji="1" lang="en-US" altLang="zh-CN" sz="1400" dirty="0"/>
              <a:t>/GFR</a:t>
            </a:r>
            <a:r>
              <a:rPr kumimoji="1" lang="zh-CN" altLang="en-US" sz="1400" dirty="0"/>
              <a:t>等</a:t>
            </a:r>
            <a:r>
              <a:rPr kumimoji="1" lang="en-US" altLang="zh-CN" sz="1400" dirty="0"/>
              <a:t>)</a:t>
            </a:r>
            <a:r>
              <a:rPr kumimoji="1" lang="zh-CN" altLang="en-US" sz="1400" dirty="0"/>
              <a:t>均显示改善，</a:t>
            </a:r>
            <a:r>
              <a:rPr kumimoji="1" lang="zh-CN" altLang="en-US" sz="1400" dirty="0">
                <a:solidFill>
                  <a:schemeClr val="accent1"/>
                </a:solidFill>
              </a:rPr>
              <a:t>且该结果在</a:t>
            </a:r>
            <a:r>
              <a:rPr kumimoji="1" lang="en-US" altLang="zh-CN" sz="1400" dirty="0">
                <a:solidFill>
                  <a:schemeClr val="accent1"/>
                </a:solidFill>
              </a:rPr>
              <a:t>2</a:t>
            </a:r>
            <a:r>
              <a:rPr kumimoji="1" lang="zh-CN" altLang="en-US" sz="1400" dirty="0">
                <a:solidFill>
                  <a:schemeClr val="accent1"/>
                </a:solidFill>
              </a:rPr>
              <a:t>年研究期间持续存在，并且依从性良好</a:t>
            </a:r>
            <a:endParaRPr kumimoji="1" lang="en-US" altLang="zh-CN" sz="1400" dirty="0">
              <a:solidFill>
                <a:schemeClr val="accent1"/>
              </a:solidFill>
            </a:endParaRPr>
          </a:p>
          <a:p>
            <a:pPr marL="800100" lvl="1" indent="-342900" algn="just">
              <a:spcBef>
                <a:spcPts val="600"/>
              </a:spcBef>
              <a:buClr>
                <a:schemeClr val="accent1"/>
              </a:buClr>
              <a:buFont typeface="Arial" panose="020B0604020202020204" pitchFamily="34" charset="0"/>
              <a:buChar char="•"/>
            </a:pPr>
            <a:r>
              <a:rPr kumimoji="1" lang="zh-CN" altLang="en-US" sz="1400" dirty="0"/>
              <a:t>显著改善</a:t>
            </a:r>
            <a:r>
              <a:rPr kumimoji="1" lang="en-US" altLang="zh-CN" sz="1400" dirty="0"/>
              <a:t>XLH</a:t>
            </a:r>
            <a:r>
              <a:rPr kumimoji="1" lang="zh-CN" altLang="en-US" sz="1400" dirty="0"/>
              <a:t>儿童患者佝偻病症状，纠正骨骼畸形</a:t>
            </a:r>
            <a:endParaRPr kumimoji="1" lang="en-US" altLang="zh-CN" sz="1400" dirty="0"/>
          </a:p>
        </p:txBody>
      </p:sp>
      <p:sp>
        <p:nvSpPr>
          <p:cNvPr id="22" name="文本框 21">
            <a:extLst>
              <a:ext uri="{FF2B5EF4-FFF2-40B4-BE49-F238E27FC236}">
                <a16:creationId xmlns:a16="http://schemas.microsoft.com/office/drawing/2014/main" id="{E15B9F11-FD3D-1AE6-3C21-5B1CB4BA5C83}"/>
              </a:ext>
            </a:extLst>
          </p:cNvPr>
          <p:cNvSpPr txBox="1"/>
          <p:nvPr/>
        </p:nvSpPr>
        <p:spPr>
          <a:xfrm>
            <a:off x="9185534" y="6642556"/>
            <a:ext cx="2073992" cy="215444"/>
          </a:xfrm>
          <a:prstGeom prst="rect">
            <a:avLst/>
          </a:prstGeom>
          <a:noFill/>
        </p:spPr>
        <p:txBody>
          <a:bodyPr wrap="square">
            <a:spAutoFit/>
          </a:bodyPr>
          <a:lstStyle/>
          <a:p>
            <a:r>
              <a:rPr lang="en-US" altLang="zh-CN" sz="800" dirty="0">
                <a:solidFill>
                  <a:srgbClr val="23323B"/>
                </a:solidFill>
                <a:effectLst/>
                <a:latin typeface="Times New Roman" panose="02020603050405020304" pitchFamily="18" charset="0"/>
                <a:ea typeface="宋体" panose="02010600030101010101" pitchFamily="2" charset="-122"/>
              </a:rPr>
              <a:t>RGI-C</a:t>
            </a:r>
            <a:r>
              <a:rPr lang="zh-CN" altLang="zh-CN" sz="800" dirty="0">
                <a:solidFill>
                  <a:srgbClr val="23323B"/>
                </a:solidFill>
                <a:effectLst/>
                <a:latin typeface="Times New Roman" panose="02020603050405020304" pitchFamily="18" charset="0"/>
                <a:ea typeface="宋体" panose="02010600030101010101" pitchFamily="2" charset="-122"/>
                <a:cs typeface="Times New Roman" panose="02020603050405020304" pitchFamily="18" charset="0"/>
              </a:rPr>
              <a:t>：影像学总体印象变化</a:t>
            </a:r>
            <a:endParaRPr lang="zh-CN" altLang="en-US" dirty="0"/>
          </a:p>
        </p:txBody>
      </p:sp>
      <p:sp>
        <p:nvSpPr>
          <p:cNvPr id="23" name="文本框 22">
            <a:extLst>
              <a:ext uri="{FF2B5EF4-FFF2-40B4-BE49-F238E27FC236}">
                <a16:creationId xmlns:a16="http://schemas.microsoft.com/office/drawing/2014/main" id="{2ACA1C97-D575-34BA-97AB-2A5DE9A8A8B1}"/>
              </a:ext>
            </a:extLst>
          </p:cNvPr>
          <p:cNvSpPr txBox="1"/>
          <p:nvPr/>
        </p:nvSpPr>
        <p:spPr>
          <a:xfrm>
            <a:off x="2100028" y="6434807"/>
            <a:ext cx="2739068" cy="415498"/>
          </a:xfrm>
          <a:prstGeom prst="rect">
            <a:avLst/>
          </a:prstGeom>
          <a:noFill/>
        </p:spPr>
        <p:txBody>
          <a:bodyPr wrap="square">
            <a:spAutoFit/>
          </a:bodyPr>
          <a:lstStyle/>
          <a:p>
            <a:pPr marL="180000" indent="-180000">
              <a:buAutoNum type="arabicPeriod"/>
            </a:pPr>
            <a:r>
              <a:rPr lang="en-US" altLang="zh-CN" sz="700" dirty="0">
                <a:solidFill>
                  <a:schemeClr val="bg1">
                    <a:lumMod val="50000"/>
                  </a:schemeClr>
                </a:solidFill>
                <a:latin typeface="Calibri" panose="020F0502020204030204" pitchFamily="34" charset="0"/>
                <a:cs typeface="Calibri" panose="020F0502020204030204" pitchFamily="34" charset="0"/>
              </a:rPr>
              <a:t>The Lancet, 2019, 394(10196):2416-2427. </a:t>
            </a:r>
          </a:p>
          <a:p>
            <a:pPr marL="180000" indent="-180000">
              <a:buAutoNum type="arabicPeriod"/>
            </a:pPr>
            <a:r>
              <a:rPr lang="en-US" altLang="zh-CN" sz="700" dirty="0" err="1">
                <a:solidFill>
                  <a:schemeClr val="bg1">
                    <a:lumMod val="50000"/>
                  </a:schemeClr>
                </a:solidFill>
                <a:latin typeface="Calibri" panose="020F0502020204030204" pitchFamily="34" charset="0"/>
                <a:cs typeface="Calibri" panose="020F0502020204030204" pitchFamily="34" charset="0"/>
              </a:rPr>
              <a:t>Calcif</a:t>
            </a:r>
            <a:r>
              <a:rPr lang="en-US" altLang="zh-CN" sz="700" dirty="0">
                <a:solidFill>
                  <a:schemeClr val="bg1">
                    <a:lumMod val="50000"/>
                  </a:schemeClr>
                </a:solidFill>
                <a:latin typeface="Calibri" panose="020F0502020204030204" pitchFamily="34" charset="0"/>
                <a:cs typeface="Calibri" panose="020F0502020204030204" pitchFamily="34" charset="0"/>
              </a:rPr>
              <a:t> Tissue Int. 2021 May;108(5):622-633. </a:t>
            </a:r>
          </a:p>
          <a:p>
            <a:pPr marL="180000" indent="-180000">
              <a:buAutoNum type="arabicPeriod"/>
            </a:pPr>
            <a:r>
              <a:rPr lang="it-IT" altLang="zh-CN" sz="700" dirty="0">
                <a:solidFill>
                  <a:schemeClr val="bg1">
                    <a:lumMod val="50000"/>
                  </a:schemeClr>
                </a:solidFill>
                <a:latin typeface="Calibri" panose="020F0502020204030204" pitchFamily="34" charset="0"/>
                <a:cs typeface="Calibri" panose="020F0502020204030204" pitchFamily="34" charset="0"/>
              </a:rPr>
              <a:t>J Clin Endocrinol Metab. 2022 Feb 17;107(3):813-824. </a:t>
            </a:r>
          </a:p>
        </p:txBody>
      </p:sp>
      <p:sp>
        <p:nvSpPr>
          <p:cNvPr id="24" name="文本框 23">
            <a:extLst>
              <a:ext uri="{FF2B5EF4-FFF2-40B4-BE49-F238E27FC236}">
                <a16:creationId xmlns:a16="http://schemas.microsoft.com/office/drawing/2014/main" id="{72BC6B61-6C1E-7A7C-B2DF-613E86762319}"/>
              </a:ext>
            </a:extLst>
          </p:cNvPr>
          <p:cNvSpPr txBox="1"/>
          <p:nvPr/>
        </p:nvSpPr>
        <p:spPr>
          <a:xfrm>
            <a:off x="4529376" y="6433085"/>
            <a:ext cx="3030167" cy="415498"/>
          </a:xfrm>
          <a:prstGeom prst="rect">
            <a:avLst/>
          </a:prstGeom>
          <a:noFill/>
        </p:spPr>
        <p:txBody>
          <a:bodyPr wrap="square">
            <a:spAutoFit/>
          </a:bodyPr>
          <a:lstStyle>
            <a:defPPr>
              <a:defRPr lang="zh-CN"/>
            </a:defPPr>
            <a:lvl1pPr marL="228600" indent="-228600">
              <a:buAutoNum type="arabicPeriod"/>
              <a:defRPr sz="900"/>
            </a:lvl1pPr>
          </a:lstStyle>
          <a:p>
            <a:pPr marL="180000" indent="-180000">
              <a:buFont typeface="+mj-lt"/>
              <a:buAutoNum type="arabicPeriod" startAt="4"/>
            </a:pPr>
            <a:r>
              <a:rPr lang="en-US" altLang="zh-CN" sz="700" dirty="0">
                <a:solidFill>
                  <a:schemeClr val="bg1">
                    <a:lumMod val="50000"/>
                  </a:schemeClr>
                </a:solidFill>
                <a:latin typeface="Calibri" panose="020F0502020204030204" pitchFamily="34" charset="0"/>
                <a:cs typeface="Calibri" panose="020F0502020204030204" pitchFamily="34" charset="0"/>
              </a:rPr>
              <a:t>J Bone Miner Res. 2018 Aug;33(8):1383-1393. </a:t>
            </a:r>
          </a:p>
          <a:p>
            <a:pPr marL="180000" indent="-180000">
              <a:buAutoNum type="arabicPeriod" startAt="4"/>
            </a:pPr>
            <a:r>
              <a:rPr lang="en-US" altLang="zh-CN" sz="700" dirty="0">
                <a:solidFill>
                  <a:schemeClr val="bg1">
                    <a:lumMod val="50000"/>
                  </a:schemeClr>
                </a:solidFill>
                <a:latin typeface="Calibri" panose="020F0502020204030204" pitchFamily="34" charset="0"/>
                <a:cs typeface="Calibri" panose="020F0502020204030204" pitchFamily="34" charset="0"/>
              </a:rPr>
              <a:t>J Bone Miner Res. 2021 Apr;36(4):627-635. </a:t>
            </a:r>
          </a:p>
          <a:p>
            <a:pPr marL="180000" indent="-180000">
              <a:buAutoNum type="arabicPeriod" startAt="4"/>
            </a:pPr>
            <a:r>
              <a:rPr lang="en-US" altLang="zh-CN" sz="700" dirty="0" err="1">
                <a:solidFill>
                  <a:schemeClr val="bg1">
                    <a:lumMod val="50000"/>
                  </a:schemeClr>
                </a:solidFill>
                <a:latin typeface="Calibri" panose="020F0502020204030204" pitchFamily="34" charset="0"/>
                <a:cs typeface="Calibri" panose="020F0502020204030204" pitchFamily="34" charset="0"/>
              </a:rPr>
              <a:t>Paloian</a:t>
            </a:r>
            <a:r>
              <a:rPr lang="en-US" altLang="zh-CN" sz="700" dirty="0">
                <a:solidFill>
                  <a:schemeClr val="bg1">
                    <a:lumMod val="50000"/>
                  </a:schemeClr>
                </a:solidFill>
                <a:latin typeface="Calibri" panose="020F0502020204030204" pitchFamily="34" charset="0"/>
                <a:cs typeface="Calibri" panose="020F0502020204030204" pitchFamily="34" charset="0"/>
              </a:rPr>
              <a:t> NJ, et al. </a:t>
            </a:r>
            <a:r>
              <a:rPr lang="en-US" altLang="zh-CN" sz="700" dirty="0" err="1">
                <a:solidFill>
                  <a:schemeClr val="bg1">
                    <a:lumMod val="50000"/>
                  </a:schemeClr>
                </a:solidFill>
                <a:latin typeface="Calibri" panose="020F0502020204030204" pitchFamily="34" charset="0"/>
                <a:cs typeface="Calibri" panose="020F0502020204030204" pitchFamily="34" charset="0"/>
              </a:rPr>
              <a:t>Pediatr</a:t>
            </a:r>
            <a:r>
              <a:rPr lang="en-US" altLang="zh-CN" sz="700" dirty="0">
                <a:solidFill>
                  <a:schemeClr val="bg1">
                    <a:lumMod val="50000"/>
                  </a:schemeClr>
                </a:solidFill>
                <a:latin typeface="Calibri" panose="020F0502020204030204" pitchFamily="34" charset="0"/>
                <a:cs typeface="Calibri" panose="020F0502020204030204" pitchFamily="34" charset="0"/>
              </a:rPr>
              <a:t> Nephrol. 2022 Feb 24.</a:t>
            </a:r>
            <a:r>
              <a:rPr lang="zh-CN" altLang="en-US" sz="700" dirty="0">
                <a:solidFill>
                  <a:schemeClr val="bg1">
                    <a:lumMod val="50000"/>
                  </a:schemeClr>
                </a:solidFill>
                <a:latin typeface="Calibri" panose="020F0502020204030204" pitchFamily="34" charset="0"/>
                <a:cs typeface="Calibri" panose="020F0502020204030204" pitchFamily="34" charset="0"/>
              </a:rPr>
              <a:t> </a:t>
            </a:r>
            <a:endParaRPr lang="en-US" altLang="zh-CN" sz="700" dirty="0">
              <a:solidFill>
                <a:schemeClr val="bg1">
                  <a:lumMod val="50000"/>
                </a:schemeClr>
              </a:solidFill>
              <a:latin typeface="Calibri" panose="020F0502020204030204" pitchFamily="34" charset="0"/>
              <a:cs typeface="Calibri" panose="020F0502020204030204" pitchFamily="34" charset="0"/>
            </a:endParaRPr>
          </a:p>
        </p:txBody>
      </p:sp>
      <p:sp>
        <p:nvSpPr>
          <p:cNvPr id="25" name="文本框 24">
            <a:extLst>
              <a:ext uri="{FF2B5EF4-FFF2-40B4-BE49-F238E27FC236}">
                <a16:creationId xmlns:a16="http://schemas.microsoft.com/office/drawing/2014/main" id="{1DE7BF55-FA5A-F159-2E0C-786117204B14}"/>
              </a:ext>
            </a:extLst>
          </p:cNvPr>
          <p:cNvSpPr txBox="1"/>
          <p:nvPr/>
        </p:nvSpPr>
        <p:spPr>
          <a:xfrm>
            <a:off x="6712752" y="6447358"/>
            <a:ext cx="3030167" cy="200055"/>
          </a:xfrm>
          <a:prstGeom prst="rect">
            <a:avLst/>
          </a:prstGeom>
          <a:noFill/>
        </p:spPr>
        <p:txBody>
          <a:bodyPr wrap="square">
            <a:spAutoFit/>
          </a:bodyPr>
          <a:lstStyle>
            <a:defPPr>
              <a:defRPr lang="zh-CN"/>
            </a:defPPr>
            <a:lvl1pPr marL="228600" indent="-228600">
              <a:buAutoNum type="arabicPeriod"/>
              <a:defRPr sz="900"/>
            </a:lvl1pPr>
          </a:lstStyle>
          <a:p>
            <a:pPr marL="180000" indent="-180000">
              <a:buFont typeface="+mj-lt"/>
              <a:buAutoNum type="arabicPeriod" startAt="7"/>
            </a:pPr>
            <a:r>
              <a:rPr lang="en-US" altLang="zh-CN" sz="700" dirty="0">
                <a:solidFill>
                  <a:schemeClr val="bg1">
                    <a:lumMod val="50000"/>
                  </a:schemeClr>
                </a:solidFill>
                <a:latin typeface="Calibri" panose="020F0502020204030204" pitchFamily="34" charset="0"/>
                <a:cs typeface="Calibri" panose="020F0502020204030204" pitchFamily="34" charset="0"/>
              </a:rPr>
              <a:t>J Clin Endocrinol </a:t>
            </a:r>
            <a:r>
              <a:rPr lang="en-US" altLang="zh-CN" sz="700" dirty="0" err="1">
                <a:solidFill>
                  <a:schemeClr val="bg1">
                    <a:lumMod val="50000"/>
                  </a:schemeClr>
                </a:solidFill>
                <a:latin typeface="Calibri" panose="020F0502020204030204" pitchFamily="34" charset="0"/>
                <a:cs typeface="Calibri" panose="020F0502020204030204" pitchFamily="34" charset="0"/>
              </a:rPr>
              <a:t>Metab</a:t>
            </a:r>
            <a:r>
              <a:rPr lang="en-US" altLang="zh-CN" sz="700" dirty="0">
                <a:solidFill>
                  <a:schemeClr val="bg1">
                    <a:lumMod val="50000"/>
                  </a:schemeClr>
                </a:solidFill>
                <a:latin typeface="Calibri" panose="020F0502020204030204" pitchFamily="34" charset="0"/>
                <a:cs typeface="Calibri" panose="020F0502020204030204" pitchFamily="34" charset="0"/>
              </a:rPr>
              <a:t>. 2022 May 9:dgac296 </a:t>
            </a:r>
          </a:p>
        </p:txBody>
      </p:sp>
    </p:spTree>
    <p:extLst>
      <p:ext uri="{BB962C8B-B14F-4D97-AF65-F5344CB8AC3E}">
        <p14:creationId xmlns:p14="http://schemas.microsoft.com/office/powerpoint/2010/main" val="96920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600AC35F-C13F-48A2-BEE6-3795FCABEEE5}"/>
              </a:ext>
            </a:extLst>
          </p:cNvPr>
          <p:cNvSpPr>
            <a:spLocks noGrp="1"/>
          </p:cNvSpPr>
          <p:nvPr>
            <p:ph type="title"/>
          </p:nvPr>
        </p:nvSpPr>
        <p:spPr>
          <a:xfrm>
            <a:off x="791713" y="262374"/>
            <a:ext cx="10866990" cy="502938"/>
          </a:xfrm>
        </p:spPr>
        <p:txBody>
          <a:bodyPr/>
          <a:lstStyle/>
          <a:p>
            <a:r>
              <a:rPr kumimoji="1" lang="zh-CN" altLang="en-US" dirty="0"/>
              <a:t>有效性</a:t>
            </a:r>
            <a:endParaRPr kumimoji="1" lang="ja-JP" altLang="en-US" dirty="0"/>
          </a:p>
        </p:txBody>
      </p:sp>
      <p:sp>
        <p:nvSpPr>
          <p:cNvPr id="9" name="コンテンツ プレースホルダー 11">
            <a:extLst>
              <a:ext uri="{FF2B5EF4-FFF2-40B4-BE49-F238E27FC236}">
                <a16:creationId xmlns:a16="http://schemas.microsoft.com/office/drawing/2014/main" id="{1C03B908-0225-5556-2194-3D88D1E8409F}"/>
              </a:ext>
            </a:extLst>
          </p:cNvPr>
          <p:cNvSpPr txBox="1">
            <a:spLocks/>
          </p:cNvSpPr>
          <p:nvPr/>
        </p:nvSpPr>
        <p:spPr>
          <a:xfrm>
            <a:off x="791713" y="765312"/>
            <a:ext cx="10509078" cy="5693498"/>
          </a:xfrm>
          <a:prstGeom prst="rect">
            <a:avLst/>
          </a:prstGeom>
        </p:spPr>
        <p:txBody>
          <a:bodyPr vert="horz" lIns="0" tIns="45720" rIns="91440" bIns="45720" rtlCol="0">
            <a:normAutofit fontScale="92500" lnSpcReduction="20000"/>
          </a:bodyPr>
          <a:lstStyle>
            <a:lvl1pPr marL="265113" indent="-265113" algn="l" defTabSz="914400" rtl="0" eaLnBrk="1" latinLnBrk="0" hangingPunct="1">
              <a:lnSpc>
                <a:spcPts val="2800"/>
              </a:lnSpc>
              <a:spcBef>
                <a:spcPts val="0"/>
              </a:spcBef>
              <a:spcAft>
                <a:spcPts val="0"/>
              </a:spcAft>
              <a:buClr>
                <a:srgbClr val="EB5504"/>
              </a:buClr>
              <a:buSzPct val="100000"/>
              <a:buFont typeface="Wingdings" pitchFamily="2" charset="2"/>
              <a:buChar char="n"/>
              <a:defRPr kumimoji="1" sz="2000" kern="1200">
                <a:solidFill>
                  <a:srgbClr val="23323B"/>
                </a:solidFill>
                <a:latin typeface="+mj-lt"/>
                <a:ea typeface="+mn-ea"/>
                <a:cs typeface="+mn-cs"/>
              </a:defRPr>
            </a:lvl1pPr>
            <a:lvl2pPr marL="625475" marR="0" indent="-265113"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kumimoji="1" sz="1800" kern="1200">
                <a:solidFill>
                  <a:srgbClr val="23323B"/>
                </a:solidFill>
                <a:latin typeface="+mj-lt"/>
                <a:ea typeface="+mn-ea"/>
                <a:cs typeface="+mn-cs"/>
              </a:defRPr>
            </a:lvl2pPr>
            <a:lvl3pPr marL="1178198" marR="0" indent="-285750" algn="l" defTabSz="1176245" rtl="0" eaLnBrk="1" fontAlgn="base" latinLnBrk="0" hangingPunct="1">
              <a:lnSpc>
                <a:spcPts val="2800"/>
              </a:lnSpc>
              <a:spcBef>
                <a:spcPts val="0"/>
              </a:spcBef>
              <a:spcAft>
                <a:spcPts val="0"/>
              </a:spcAft>
              <a:buClr>
                <a:srgbClr val="EB5504"/>
              </a:buClr>
              <a:buSzTx/>
              <a:buFont typeface="Wingdings" pitchFamily="2" charset="2"/>
              <a:buChar char="l"/>
              <a:tabLst/>
              <a:defRPr kumimoji="1" sz="1600" kern="1200">
                <a:solidFill>
                  <a:srgbClr val="23323B"/>
                </a:solidFill>
                <a:latin typeface="+mj-lt"/>
                <a:ea typeface="+mn-ea"/>
                <a:cs typeface="+mn-cs"/>
              </a:defRPr>
            </a:lvl3pPr>
            <a:lvl4pPr marL="1541463" indent="-169863" algn="l" defTabSz="914400" rtl="0" eaLnBrk="1" latinLnBrk="0" hangingPunct="1">
              <a:lnSpc>
                <a:spcPct val="90000"/>
              </a:lnSpc>
              <a:spcBef>
                <a:spcPts val="500"/>
              </a:spcBef>
              <a:buClr>
                <a:schemeClr val="accent1"/>
              </a:buClr>
              <a:buFont typeface="Wingdings 2" panose="05020102010507070707" pitchFamily="18" charset="2"/>
              <a:buChar char=""/>
              <a:defRPr kumimoji="1" sz="1600" kern="1200">
                <a:solidFill>
                  <a:schemeClr val="tx1"/>
                </a:solidFill>
                <a:latin typeface="+mn-lt"/>
                <a:ea typeface="+mn-ea"/>
                <a:cs typeface="+mn-cs"/>
              </a:defRPr>
            </a:lvl4pPr>
            <a:lvl5pPr marL="1998663" indent="-169863" algn="l" defTabSz="914400" rtl="0" eaLnBrk="1" latinLnBrk="0" hangingPunct="1">
              <a:lnSpc>
                <a:spcPct val="90000"/>
              </a:lnSpc>
              <a:spcBef>
                <a:spcPts val="500"/>
              </a:spcBef>
              <a:buClr>
                <a:schemeClr val="accent1"/>
              </a:buClr>
              <a:buFont typeface="Wingdings 2" panose="05020102010507070707" pitchFamily="18" charset="2"/>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lgn="just">
              <a:lnSpc>
                <a:spcPct val="170000"/>
              </a:lnSpc>
              <a:buClr>
                <a:schemeClr val="accent1"/>
              </a:buClr>
            </a:pPr>
            <a:r>
              <a:rPr lang="zh-CN" altLang="en-US" sz="1700" b="1" dirty="0">
                <a:solidFill>
                  <a:srgbClr val="002060"/>
                </a:solidFill>
                <a:latin typeface="+mn-ea"/>
                <a:cs typeface="Calibri" panose="020F0502020204030204" pitchFamily="34" charset="0"/>
              </a:rPr>
              <a:t>国家药品管理局药品审评中心</a:t>
            </a:r>
            <a:r>
              <a:rPr lang="en-US" altLang="zh-CN" sz="1700" b="1" dirty="0">
                <a:solidFill>
                  <a:srgbClr val="002060"/>
                </a:solidFill>
                <a:latin typeface="+mn-ea"/>
                <a:cs typeface="Calibri" panose="020F0502020204030204" pitchFamily="34" charset="0"/>
              </a:rPr>
              <a:t>(CDE)</a:t>
            </a:r>
            <a:r>
              <a:rPr lang="zh-CN" altLang="en-US" sz="1700" b="1" dirty="0">
                <a:solidFill>
                  <a:srgbClr val="002060"/>
                </a:solidFill>
                <a:latin typeface="+mn-ea"/>
                <a:cs typeface="Calibri" panose="020F0502020204030204" pitchFamily="34" charset="0"/>
              </a:rPr>
              <a:t>：布罗索尤单抗（麟平</a:t>
            </a:r>
            <a:r>
              <a:rPr lang="en-US" altLang="zh-CN" sz="1700" b="1" baseline="30000" dirty="0">
                <a:solidFill>
                  <a:srgbClr val="002060"/>
                </a:solidFill>
                <a:latin typeface="+mn-ea"/>
                <a:cs typeface="Calibri" panose="020F0502020204030204" pitchFamily="34" charset="0"/>
              </a:rPr>
              <a:t>®</a:t>
            </a:r>
            <a:r>
              <a:rPr lang="zh-CN" altLang="en-US" sz="1700" b="1" dirty="0">
                <a:solidFill>
                  <a:srgbClr val="002060"/>
                </a:solidFill>
                <a:latin typeface="+mn-ea"/>
                <a:cs typeface="Calibri" panose="020F0502020204030204" pitchFamily="34" charset="0"/>
              </a:rPr>
              <a:t>）申请上市技术审评报告</a:t>
            </a:r>
            <a:r>
              <a:rPr lang="en-US" altLang="zh-CN" sz="1700" b="1" baseline="30000" dirty="0">
                <a:solidFill>
                  <a:srgbClr val="002060"/>
                </a:solidFill>
                <a:latin typeface="+mn-ea"/>
                <a:cs typeface="Calibri" panose="020F0502020204030204" pitchFamily="34" charset="0"/>
              </a:rPr>
              <a:t>1,2</a:t>
            </a:r>
            <a:endParaRPr lang="en-US" altLang="zh-CN" sz="1700" b="1" dirty="0">
              <a:solidFill>
                <a:srgbClr val="002060"/>
              </a:solidFill>
              <a:latin typeface="+mn-ea"/>
              <a:cs typeface="Calibri" panose="020F0502020204030204" pitchFamily="34" charset="0"/>
            </a:endParaRPr>
          </a:p>
          <a:p>
            <a:pPr marL="360000" indent="-180000" algn="just">
              <a:lnSpc>
                <a:spcPct val="170000"/>
              </a:lnSpc>
              <a:buClr>
                <a:schemeClr val="accent1"/>
              </a:buClr>
              <a:buFont typeface="Arial" panose="020B0604020202020204" pitchFamily="34" charset="0"/>
              <a:buChar char="•"/>
            </a:pPr>
            <a:r>
              <a:rPr lang="zh-CN" altLang="en-US" sz="1600" dirty="0">
                <a:latin typeface="+mn-ea"/>
                <a:cs typeface="Calibri" panose="020F0502020204030204" pitchFamily="34" charset="0"/>
              </a:rPr>
              <a:t>在以成人</a:t>
            </a:r>
            <a:r>
              <a:rPr lang="en-US" altLang="zh-CN" sz="1600" dirty="0">
                <a:latin typeface="+mn-ea"/>
                <a:cs typeface="Calibri" panose="020F0502020204030204" pitchFamily="34" charset="0"/>
              </a:rPr>
              <a:t>XLH</a:t>
            </a:r>
            <a:r>
              <a:rPr lang="zh-CN" altLang="en-US" sz="1600" dirty="0">
                <a:latin typeface="+mn-ea"/>
                <a:cs typeface="Calibri" panose="020F0502020204030204" pitchFamily="34" charset="0"/>
              </a:rPr>
              <a:t>患者和儿童</a:t>
            </a:r>
            <a:r>
              <a:rPr lang="en-US" altLang="zh-CN" sz="1600" dirty="0">
                <a:latin typeface="+mn-ea"/>
                <a:cs typeface="Calibri" panose="020F0502020204030204" pitchFamily="34" charset="0"/>
              </a:rPr>
              <a:t>XLH</a:t>
            </a:r>
            <a:r>
              <a:rPr lang="zh-CN" altLang="en-US" sz="1600" dirty="0">
                <a:latin typeface="+mn-ea"/>
                <a:cs typeface="Calibri" panose="020F0502020204030204" pitchFamily="34" charset="0"/>
              </a:rPr>
              <a:t>患者为研究对象的试验结果表明，</a:t>
            </a:r>
            <a:r>
              <a:rPr lang="en-US" altLang="zh-CN" sz="1600" dirty="0">
                <a:latin typeface="+mn-ea"/>
                <a:cs typeface="Calibri" panose="020F0502020204030204" pitchFamily="34" charset="0"/>
              </a:rPr>
              <a:t>XLH</a:t>
            </a:r>
            <a:r>
              <a:rPr lang="zh-CN" altLang="en-US" sz="1600" dirty="0">
                <a:latin typeface="+mn-ea"/>
                <a:cs typeface="Calibri" panose="020F0502020204030204" pitchFamily="34" charset="0"/>
              </a:rPr>
              <a:t>患者给予布罗索尤单抗可获得使血磷浓度升高并持续改善磷稳态、改善佝偻病</a:t>
            </a:r>
            <a:r>
              <a:rPr lang="en-US" altLang="zh-CN" sz="1600" dirty="0">
                <a:latin typeface="+mn-ea"/>
                <a:cs typeface="Calibri" panose="020F0502020204030204" pitchFamily="34" charset="0"/>
              </a:rPr>
              <a:t>/</a:t>
            </a:r>
            <a:r>
              <a:rPr lang="zh-CN" altLang="en-US" sz="1600" dirty="0">
                <a:latin typeface="+mn-ea"/>
                <a:cs typeface="Calibri" panose="020F0502020204030204" pitchFamily="34" charset="0"/>
              </a:rPr>
              <a:t>骨软化症的骨骼临床症状、改善儿童患者的生长发育、改善生活质量（</a:t>
            </a:r>
            <a:r>
              <a:rPr lang="en-US" altLang="zh-CN" sz="1600" dirty="0">
                <a:latin typeface="+mn-ea"/>
                <a:cs typeface="Calibri" panose="020F0502020204030204" pitchFamily="34" charset="0"/>
              </a:rPr>
              <a:t>QOL</a:t>
            </a:r>
            <a:r>
              <a:rPr lang="zh-CN" altLang="en-US" sz="1600" dirty="0">
                <a:latin typeface="+mn-ea"/>
                <a:cs typeface="Calibri" panose="020F0502020204030204" pitchFamily="34" charset="0"/>
              </a:rPr>
              <a:t>）和运动机能等益处</a:t>
            </a:r>
            <a:endParaRPr lang="en-US" altLang="zh-CN" sz="1600" dirty="0">
              <a:latin typeface="+mn-ea"/>
              <a:cs typeface="Calibri" panose="020F0502020204030204" pitchFamily="34" charset="0"/>
            </a:endParaRPr>
          </a:p>
          <a:p>
            <a:pPr marL="360000" indent="-180000" algn="just">
              <a:lnSpc>
                <a:spcPct val="170000"/>
              </a:lnSpc>
              <a:buClr>
                <a:schemeClr val="accent1"/>
              </a:buClr>
              <a:buFont typeface="Arial" panose="020B0604020202020204" pitchFamily="34" charset="0"/>
              <a:buChar char="•"/>
            </a:pPr>
            <a:r>
              <a:rPr lang="zh-CN" altLang="en-US" sz="1600" dirty="0">
                <a:latin typeface="+mn-ea"/>
                <a:cs typeface="Calibri" panose="020F0502020204030204" pitchFamily="34" charset="0"/>
              </a:rPr>
              <a:t>在针对成人</a:t>
            </a:r>
            <a:r>
              <a:rPr lang="en-US" altLang="zh-CN" sz="1600" dirty="0">
                <a:latin typeface="+mn-ea"/>
                <a:cs typeface="Calibri" panose="020F0502020204030204" pitchFamily="34" charset="0"/>
              </a:rPr>
              <a:t>TIO</a:t>
            </a:r>
            <a:r>
              <a:rPr lang="zh-CN" altLang="en-US" sz="1600" dirty="0">
                <a:latin typeface="+mn-ea"/>
                <a:cs typeface="Calibri" panose="020F0502020204030204" pitchFamily="34" charset="0"/>
              </a:rPr>
              <a:t>患者的两项关键性临床研究中，布罗索尤单抗有效提高血磷水平，使之随时间一致性增加且具有可比性。在</a:t>
            </a:r>
            <a:r>
              <a:rPr lang="en-US" altLang="zh-CN" sz="1600" dirty="0">
                <a:latin typeface="+mn-ea"/>
                <a:cs typeface="Calibri" panose="020F0502020204030204" pitchFamily="34" charset="0"/>
              </a:rPr>
              <a:t>FGF23</a:t>
            </a:r>
            <a:r>
              <a:rPr lang="zh-CN" altLang="en-US" sz="1600" dirty="0">
                <a:latin typeface="+mn-ea"/>
                <a:cs typeface="Calibri" panose="020F0502020204030204" pitchFamily="34" charset="0"/>
              </a:rPr>
              <a:t>抑制的其他药效学指标中也观察到一致的治疗效果，如肾小管最大重吸收率（</a:t>
            </a:r>
            <a:r>
              <a:rPr lang="en-US" altLang="zh-CN" sz="1600" dirty="0" err="1">
                <a:latin typeface="+mn-ea"/>
                <a:cs typeface="Calibri" panose="020F0502020204030204" pitchFamily="34" charset="0"/>
              </a:rPr>
              <a:t>TmP</a:t>
            </a:r>
            <a:r>
              <a:rPr lang="en-US" altLang="zh-CN" sz="1600" dirty="0">
                <a:latin typeface="+mn-ea"/>
                <a:cs typeface="Calibri" panose="020F0502020204030204" pitchFamily="34" charset="0"/>
              </a:rPr>
              <a:t>/GFR</a:t>
            </a:r>
            <a:r>
              <a:rPr lang="zh-CN" altLang="en-US" sz="1600" dirty="0">
                <a:latin typeface="+mn-ea"/>
                <a:cs typeface="Calibri" panose="020F0502020204030204" pitchFamily="34" charset="0"/>
              </a:rPr>
              <a:t>）和维生素 </a:t>
            </a:r>
            <a:r>
              <a:rPr lang="en-US" altLang="zh-CN" sz="1600" dirty="0">
                <a:latin typeface="+mn-ea"/>
                <a:cs typeface="Calibri" panose="020F0502020204030204" pitchFamily="34" charset="0"/>
              </a:rPr>
              <a:t>D</a:t>
            </a:r>
            <a:r>
              <a:rPr lang="zh-CN" altLang="en-US" sz="1600" dirty="0">
                <a:latin typeface="+mn-ea"/>
                <a:cs typeface="Calibri" panose="020F0502020204030204" pitchFamily="34" charset="0"/>
              </a:rPr>
              <a:t>水平升高</a:t>
            </a:r>
            <a:endParaRPr lang="en-US" altLang="zh-CN" sz="1600" dirty="0">
              <a:latin typeface="+mn-ea"/>
              <a:cs typeface="Calibri" panose="020F0502020204030204" pitchFamily="34" charset="0"/>
            </a:endParaRPr>
          </a:p>
          <a:p>
            <a:pPr marL="360000" indent="-180000" algn="just">
              <a:lnSpc>
                <a:spcPct val="170000"/>
              </a:lnSpc>
              <a:buClr>
                <a:schemeClr val="accent1"/>
              </a:buClr>
              <a:buFont typeface="Arial" panose="020B0604020202020204" pitchFamily="34" charset="0"/>
              <a:buChar char="•"/>
            </a:pPr>
            <a:endParaRPr lang="ja-JP" altLang="en-US" sz="1200" dirty="0">
              <a:latin typeface="+mn-ea"/>
              <a:cs typeface="Calibri" panose="020F0502020204030204" pitchFamily="34" charset="0"/>
            </a:endParaRPr>
          </a:p>
          <a:p>
            <a:pPr algn="just">
              <a:lnSpc>
                <a:spcPct val="170000"/>
              </a:lnSpc>
              <a:buClr>
                <a:schemeClr val="accent1"/>
              </a:buClr>
            </a:pPr>
            <a:r>
              <a:rPr lang="zh-CN" altLang="en-US" sz="1700" b="1" dirty="0">
                <a:solidFill>
                  <a:srgbClr val="002060"/>
                </a:solidFill>
                <a:latin typeface="+mn-ea"/>
                <a:cs typeface="Calibri" panose="020F0502020204030204" pitchFamily="34" charset="0"/>
              </a:rPr>
              <a:t>布罗索尤单抗（麟平</a:t>
            </a:r>
            <a:r>
              <a:rPr lang="en-US" altLang="zh-CN" sz="1700" b="1" baseline="30000" dirty="0">
                <a:solidFill>
                  <a:srgbClr val="002060"/>
                </a:solidFill>
                <a:latin typeface="+mn-ea"/>
                <a:cs typeface="Calibri" panose="020F0502020204030204" pitchFamily="34" charset="0"/>
              </a:rPr>
              <a:t>®</a:t>
            </a:r>
            <a:r>
              <a:rPr lang="zh-CN" altLang="en-US" sz="1700" b="1" dirty="0">
                <a:solidFill>
                  <a:srgbClr val="002060"/>
                </a:solidFill>
                <a:latin typeface="+mn-ea"/>
                <a:cs typeface="Calibri" panose="020F0502020204030204" pitchFamily="34" charset="0"/>
              </a:rPr>
              <a:t>）获得国内及国际</a:t>
            </a:r>
            <a:r>
              <a:rPr lang="en-US" altLang="zh-CN" sz="1700" b="1" dirty="0">
                <a:solidFill>
                  <a:srgbClr val="002060"/>
                </a:solidFill>
                <a:latin typeface="+mn-ea"/>
                <a:cs typeface="Calibri" panose="020F0502020204030204" pitchFamily="34" charset="0"/>
              </a:rPr>
              <a:t>XLH</a:t>
            </a:r>
            <a:r>
              <a:rPr lang="zh-CN" altLang="en-US" sz="1700" b="1" dirty="0">
                <a:solidFill>
                  <a:srgbClr val="002060"/>
                </a:solidFill>
                <a:latin typeface="+mn-ea"/>
                <a:cs typeface="Calibri" panose="020F0502020204030204" pitchFamily="34" charset="0"/>
              </a:rPr>
              <a:t>和</a:t>
            </a:r>
            <a:r>
              <a:rPr lang="en-US" altLang="zh-CN" sz="1700" b="1" dirty="0">
                <a:solidFill>
                  <a:srgbClr val="002060"/>
                </a:solidFill>
                <a:latin typeface="+mn-ea"/>
                <a:cs typeface="Calibri" panose="020F0502020204030204" pitchFamily="34" charset="0"/>
              </a:rPr>
              <a:t>TIO</a:t>
            </a:r>
            <a:r>
              <a:rPr lang="zh-CN" altLang="en-US" sz="1700" b="1" dirty="0">
                <a:solidFill>
                  <a:srgbClr val="002060"/>
                </a:solidFill>
                <a:latin typeface="+mn-ea"/>
                <a:cs typeface="Calibri" panose="020F0502020204030204" pitchFamily="34" charset="0"/>
              </a:rPr>
              <a:t>指南</a:t>
            </a:r>
            <a:r>
              <a:rPr lang="en-US" altLang="zh-CN" sz="1700" b="1" dirty="0">
                <a:solidFill>
                  <a:srgbClr val="002060"/>
                </a:solidFill>
                <a:latin typeface="+mn-ea"/>
                <a:cs typeface="Calibri" panose="020F0502020204030204" pitchFamily="34" charset="0"/>
              </a:rPr>
              <a:t>/</a:t>
            </a:r>
            <a:r>
              <a:rPr lang="zh-CN" altLang="en-US" sz="1700" b="1" dirty="0">
                <a:solidFill>
                  <a:srgbClr val="002060"/>
                </a:solidFill>
                <a:latin typeface="+mn-ea"/>
                <a:cs typeface="Calibri" panose="020F0502020204030204" pitchFamily="34" charset="0"/>
              </a:rPr>
              <a:t>共识一致推荐</a:t>
            </a:r>
            <a:endParaRPr lang="en-US" altLang="zh-CN" sz="1700" b="1" dirty="0">
              <a:solidFill>
                <a:srgbClr val="002060"/>
              </a:solidFill>
              <a:latin typeface="+mn-ea"/>
              <a:cs typeface="Calibri" panose="020F0502020204030204" pitchFamily="34" charset="0"/>
            </a:endParaRPr>
          </a:p>
          <a:p>
            <a:pPr marL="360000" indent="-180000" algn="just">
              <a:lnSpc>
                <a:spcPct val="170000"/>
              </a:lnSpc>
              <a:buClrTx/>
              <a:buFont typeface="Arial" panose="020B0604020202020204" pitchFamily="34" charset="0"/>
              <a:buChar char="•"/>
            </a:pPr>
            <a:r>
              <a:rPr lang="zh-CN" altLang="en-US" sz="1600" b="1" dirty="0">
                <a:latin typeface="+mn-ea"/>
                <a:cs typeface="Calibri" panose="020F0502020204030204" pitchFamily="34" charset="0"/>
              </a:rPr>
              <a:t>国内四大学会共同推荐：</a:t>
            </a:r>
            <a:r>
              <a:rPr lang="zh-CN" altLang="en-US" sz="1600" dirty="0">
                <a:latin typeface="+mn-ea"/>
                <a:cs typeface="Calibri" panose="020F0502020204030204" pitchFamily="34" charset="0"/>
              </a:rPr>
              <a:t>中华医学会</a:t>
            </a:r>
            <a:r>
              <a:rPr lang="zh-CN" altLang="en-US" sz="1600" dirty="0">
                <a:solidFill>
                  <a:schemeClr val="accent1"/>
                </a:solidFill>
                <a:latin typeface="+mn-ea"/>
                <a:cs typeface="Calibri" panose="020F0502020204030204" pitchFamily="34" charset="0"/>
              </a:rPr>
              <a:t>内分泌学分会</a:t>
            </a:r>
            <a:r>
              <a:rPr lang="en-US" altLang="zh-CN" sz="1600" b="1" kern="100" baseline="30000" dirty="0">
                <a:latin typeface="+mn-ea"/>
                <a:cs typeface="Calibri" panose="020F0502020204030204" pitchFamily="34" charset="0"/>
              </a:rPr>
              <a:t>3</a:t>
            </a:r>
            <a:r>
              <a:rPr lang="zh-CN" altLang="en-US" sz="1600" dirty="0">
                <a:latin typeface="+mn-ea"/>
                <a:cs typeface="Calibri" panose="020F0502020204030204" pitchFamily="34" charset="0"/>
              </a:rPr>
              <a:t>、中华医学会</a:t>
            </a:r>
            <a:r>
              <a:rPr lang="zh-CN" altLang="en-US" sz="1600" dirty="0">
                <a:solidFill>
                  <a:schemeClr val="accent1"/>
                </a:solidFill>
                <a:latin typeface="+mn-ea"/>
                <a:cs typeface="Calibri" panose="020F0502020204030204" pitchFamily="34" charset="0"/>
              </a:rPr>
              <a:t>骨质疏松和骨矿盐疾病分会</a:t>
            </a:r>
            <a:r>
              <a:rPr lang="en-US" altLang="zh-CN" sz="1600" b="1" kern="100" baseline="30000" dirty="0">
                <a:solidFill>
                  <a:schemeClr val="tx1"/>
                </a:solidFill>
                <a:latin typeface="+mn-ea"/>
                <a:cs typeface="Calibri" panose="020F0502020204030204" pitchFamily="34" charset="0"/>
              </a:rPr>
              <a:t>3,4</a:t>
            </a:r>
            <a:r>
              <a:rPr lang="zh-CN" altLang="en-US" sz="1600" dirty="0">
                <a:latin typeface="+mn-ea"/>
                <a:cs typeface="Calibri" panose="020F0502020204030204" pitchFamily="34" charset="0"/>
              </a:rPr>
              <a:t>、中华</a:t>
            </a:r>
            <a:r>
              <a:rPr lang="zh-CN" altLang="en-US" sz="1600" dirty="0">
                <a:solidFill>
                  <a:schemeClr val="tx1"/>
                </a:solidFill>
                <a:latin typeface="+mn-ea"/>
                <a:cs typeface="Calibri" panose="020F0502020204030204" pitchFamily="34" charset="0"/>
              </a:rPr>
              <a:t>医学会</a:t>
            </a:r>
            <a:r>
              <a:rPr lang="zh-CN" altLang="en-US" sz="1600" dirty="0">
                <a:solidFill>
                  <a:schemeClr val="accent1"/>
                </a:solidFill>
                <a:latin typeface="+mn-ea"/>
                <a:cs typeface="Calibri" panose="020F0502020204030204" pitchFamily="34" charset="0"/>
              </a:rPr>
              <a:t>儿科学分会</a:t>
            </a:r>
            <a:r>
              <a:rPr lang="zh-CN" altLang="en-US" sz="1600" dirty="0">
                <a:latin typeface="+mn-ea"/>
                <a:cs typeface="Calibri" panose="020F0502020204030204" pitchFamily="34" charset="0"/>
              </a:rPr>
              <a:t>内分泌遗传代谢学组</a:t>
            </a:r>
            <a:r>
              <a:rPr lang="en-US" altLang="zh-CN" sz="1600" b="1" kern="100" baseline="30000" dirty="0">
                <a:latin typeface="+mn-ea"/>
                <a:cs typeface="Calibri" panose="020F0502020204030204" pitchFamily="34" charset="0"/>
              </a:rPr>
              <a:t>5</a:t>
            </a:r>
            <a:r>
              <a:rPr lang="zh-CN" altLang="en-US" sz="1600" dirty="0">
                <a:latin typeface="+mn-ea"/>
                <a:cs typeface="Calibri" panose="020F0502020204030204" pitchFamily="34" charset="0"/>
              </a:rPr>
              <a:t>、中国妇幼保健协会</a:t>
            </a:r>
            <a:r>
              <a:rPr lang="zh-CN" altLang="en-US" sz="1600" dirty="0">
                <a:solidFill>
                  <a:schemeClr val="accent1"/>
                </a:solidFill>
                <a:latin typeface="+mn-ea"/>
                <a:cs typeface="Calibri" panose="020F0502020204030204" pitchFamily="34" charset="0"/>
              </a:rPr>
              <a:t>儿童疾病和保健分会</a:t>
            </a:r>
            <a:r>
              <a:rPr lang="zh-CN" altLang="en-US" sz="1600" dirty="0">
                <a:latin typeface="+mn-ea"/>
                <a:cs typeface="Calibri" panose="020F0502020204030204" pitchFamily="34" charset="0"/>
              </a:rPr>
              <a:t>儿童遗传代谢疾病与保健学组</a:t>
            </a:r>
            <a:r>
              <a:rPr lang="en-US" altLang="zh-CN" sz="1600" b="1" kern="100" baseline="30000" dirty="0">
                <a:solidFill>
                  <a:schemeClr val="tx1"/>
                </a:solidFill>
                <a:latin typeface="+mn-ea"/>
                <a:cs typeface="Calibri" panose="020F0502020204030204" pitchFamily="34" charset="0"/>
              </a:rPr>
              <a:t>6</a:t>
            </a:r>
            <a:r>
              <a:rPr lang="zh-CN" altLang="en-US" sz="1600" dirty="0">
                <a:latin typeface="+mn-ea"/>
                <a:cs typeface="Calibri" panose="020F0502020204030204" pitchFamily="34" charset="0"/>
              </a:rPr>
              <a:t>等学会</a:t>
            </a:r>
            <a:endParaRPr lang="en-US" altLang="zh-CN" sz="1600" dirty="0">
              <a:solidFill>
                <a:schemeClr val="tx1"/>
              </a:solidFill>
              <a:latin typeface="+mn-ea"/>
              <a:cs typeface="Calibri" panose="020F0502020204030204" pitchFamily="34" charset="0"/>
            </a:endParaRPr>
          </a:p>
          <a:p>
            <a:pPr marL="360000" indent="-180000" algn="just">
              <a:lnSpc>
                <a:spcPct val="170000"/>
              </a:lnSpc>
              <a:buClrTx/>
              <a:buFont typeface="Arial" panose="020B0604020202020204" pitchFamily="34" charset="0"/>
              <a:buChar char="•"/>
            </a:pPr>
            <a:r>
              <a:rPr lang="zh-CN" altLang="en-US" sz="1600" b="1" dirty="0">
                <a:latin typeface="+mn-ea"/>
                <a:cs typeface="Calibri" panose="020F0502020204030204" pitchFamily="34" charset="0"/>
              </a:rPr>
              <a:t>国际推荐：</a:t>
            </a:r>
            <a:r>
              <a:rPr lang="zh-CN" altLang="en-US" sz="1600" dirty="0">
                <a:latin typeface="+mn-ea"/>
                <a:cs typeface="Calibri" panose="020F0502020204030204" pitchFamily="34" charset="0"/>
              </a:rPr>
              <a:t>欧盟</a:t>
            </a:r>
            <a:r>
              <a:rPr lang="en-US" altLang="zh-CN" sz="1600" kern="100" baseline="30000" dirty="0">
                <a:solidFill>
                  <a:schemeClr val="tx1"/>
                </a:solidFill>
                <a:latin typeface="+mn-ea"/>
                <a:cs typeface="Calibri" panose="020F0502020204030204" pitchFamily="34" charset="0"/>
              </a:rPr>
              <a:t>7</a:t>
            </a:r>
            <a:r>
              <a:rPr lang="zh-CN" altLang="en-US" sz="1600" dirty="0">
                <a:latin typeface="+mn-ea"/>
                <a:cs typeface="Calibri" panose="020F0502020204030204" pitchFamily="34" charset="0"/>
              </a:rPr>
              <a:t>、英国、澳大利亚、海湾地区等国家和地区</a:t>
            </a:r>
            <a:endParaRPr lang="en-US" altLang="zh-CN" sz="1600" dirty="0">
              <a:latin typeface="+mn-ea"/>
              <a:cs typeface="Calibri" panose="020F0502020204030204" pitchFamily="34" charset="0"/>
            </a:endParaRPr>
          </a:p>
          <a:p>
            <a:pPr marL="360000" indent="-180000" algn="just">
              <a:lnSpc>
                <a:spcPct val="170000"/>
              </a:lnSpc>
              <a:buClrTx/>
              <a:buFont typeface="Arial" panose="020B0604020202020204" pitchFamily="34" charset="0"/>
              <a:buChar char="•"/>
            </a:pPr>
            <a:endParaRPr lang="en-US" altLang="zh-CN" sz="400" dirty="0">
              <a:latin typeface="+mn-ea"/>
              <a:cs typeface="Calibri" panose="020F0502020204030204" pitchFamily="34" charset="0"/>
            </a:endParaRPr>
          </a:p>
          <a:p>
            <a:pPr algn="just">
              <a:lnSpc>
                <a:spcPct val="170000"/>
              </a:lnSpc>
              <a:buClr>
                <a:schemeClr val="accent1"/>
              </a:buClr>
            </a:pPr>
            <a:r>
              <a:rPr lang="en-US" altLang="zh-CN" sz="1700" b="1" kern="100" dirty="0">
                <a:solidFill>
                  <a:srgbClr val="002060"/>
                </a:solidFill>
                <a:latin typeface="+mn-ea"/>
                <a:cs typeface="Calibri" panose="020F0502020204030204" pitchFamily="34" charset="0"/>
              </a:rPr>
              <a:t>2022</a:t>
            </a:r>
            <a:r>
              <a:rPr lang="zh-CN" altLang="zh-CN" sz="1700" b="1" kern="100" dirty="0">
                <a:solidFill>
                  <a:srgbClr val="002060"/>
                </a:solidFill>
                <a:latin typeface="+mn-ea"/>
                <a:cs typeface="Calibri" panose="020F0502020204030204" pitchFamily="34" charset="0"/>
              </a:rPr>
              <a:t>年</a:t>
            </a:r>
            <a:r>
              <a:rPr lang="zh-CN" altLang="en-US" sz="1700" b="1" kern="100" dirty="0">
                <a:solidFill>
                  <a:srgbClr val="002060"/>
                </a:solidFill>
                <a:latin typeface="+mn-ea"/>
                <a:cs typeface="Calibri" panose="020F0502020204030204" pitchFamily="34" charset="0"/>
              </a:rPr>
              <a:t>欧盟</a:t>
            </a:r>
            <a:r>
              <a:rPr lang="en-US" altLang="zh-CN" sz="1700" b="1" kern="100" dirty="0">
                <a:solidFill>
                  <a:srgbClr val="002060"/>
                </a:solidFill>
                <a:latin typeface="+mn-ea"/>
                <a:cs typeface="Calibri" panose="020F0502020204030204" pitchFamily="34" charset="0"/>
              </a:rPr>
              <a:t>XLH</a:t>
            </a:r>
            <a:r>
              <a:rPr lang="zh-CN" altLang="zh-CN" sz="1700" b="1" kern="100" dirty="0">
                <a:solidFill>
                  <a:srgbClr val="002060"/>
                </a:solidFill>
                <a:latin typeface="+mn-ea"/>
                <a:cs typeface="Calibri" panose="020F0502020204030204" pitchFamily="34" charset="0"/>
              </a:rPr>
              <a:t>专家共识</a:t>
            </a:r>
            <a:r>
              <a:rPr lang="en-US" altLang="zh-CN" sz="1700" b="1" kern="100" baseline="30000" dirty="0">
                <a:solidFill>
                  <a:srgbClr val="002060"/>
                </a:solidFill>
                <a:latin typeface="+mn-ea"/>
                <a:cs typeface="Calibri" panose="020F0502020204030204" pitchFamily="34" charset="0"/>
              </a:rPr>
              <a:t>7</a:t>
            </a:r>
            <a:r>
              <a:rPr lang="zh-CN" altLang="en-US" sz="1700" b="1" kern="100" dirty="0">
                <a:latin typeface="+mn-ea"/>
                <a:cs typeface="Calibri" panose="020F0502020204030204" pitchFamily="34" charset="0"/>
              </a:rPr>
              <a:t>：</a:t>
            </a:r>
            <a:r>
              <a:rPr lang="zh-CN" altLang="en-US" sz="1600" dirty="0">
                <a:solidFill>
                  <a:schemeClr val="tx1"/>
                </a:solidFill>
                <a:latin typeface="+mn-ea"/>
                <a:cs typeface="Calibri" panose="020F0502020204030204" pitchFamily="34" charset="0"/>
              </a:rPr>
              <a:t>考虑将</a:t>
            </a:r>
            <a:r>
              <a:rPr lang="zh-CN" altLang="en-US" sz="1600" b="1" dirty="0">
                <a:solidFill>
                  <a:schemeClr val="accent1"/>
                </a:solidFill>
                <a:latin typeface="+mn-ea"/>
                <a:cs typeface="Calibri" panose="020F0502020204030204" pitchFamily="34" charset="0"/>
              </a:rPr>
              <a:t>布罗索尤单抗</a:t>
            </a:r>
            <a:r>
              <a:rPr lang="zh-CN" altLang="en-US" sz="1600" dirty="0">
                <a:solidFill>
                  <a:schemeClr val="tx1"/>
                </a:solidFill>
                <a:latin typeface="+mn-ea"/>
                <a:cs typeface="Calibri" panose="020F0502020204030204" pitchFamily="34" charset="0"/>
              </a:rPr>
              <a:t>治疗作为有严重骨病影像学证据的</a:t>
            </a:r>
            <a:r>
              <a:rPr lang="en-US" altLang="zh-CN" sz="1600" dirty="0">
                <a:solidFill>
                  <a:schemeClr val="tx1"/>
                </a:solidFill>
                <a:latin typeface="+mn-ea"/>
                <a:cs typeface="Calibri" panose="020F0502020204030204" pitchFamily="34" charset="0"/>
              </a:rPr>
              <a:t>1</a:t>
            </a:r>
            <a:r>
              <a:rPr lang="zh-CN" altLang="en-US" sz="1600" dirty="0">
                <a:solidFill>
                  <a:schemeClr val="tx1"/>
                </a:solidFill>
                <a:latin typeface="+mn-ea"/>
                <a:cs typeface="Calibri" panose="020F0502020204030204" pitchFamily="34" charset="0"/>
              </a:rPr>
              <a:t>岁或</a:t>
            </a:r>
            <a:r>
              <a:rPr lang="en-US" altLang="zh-CN" sz="1600" dirty="0">
                <a:solidFill>
                  <a:schemeClr val="tx1"/>
                </a:solidFill>
                <a:latin typeface="+mn-ea"/>
                <a:cs typeface="Calibri" panose="020F0502020204030204" pitchFamily="34" charset="0"/>
              </a:rPr>
              <a:t>1</a:t>
            </a:r>
            <a:r>
              <a:rPr lang="zh-CN" altLang="en-US" sz="1600" dirty="0">
                <a:solidFill>
                  <a:schemeClr val="tx1"/>
                </a:solidFill>
                <a:latin typeface="+mn-ea"/>
                <a:cs typeface="Calibri" panose="020F0502020204030204" pitchFamily="34" charset="0"/>
              </a:rPr>
              <a:t>岁以上</a:t>
            </a:r>
            <a:r>
              <a:rPr lang="en-US" altLang="zh-CN" sz="1600" dirty="0">
                <a:solidFill>
                  <a:schemeClr val="tx1"/>
                </a:solidFill>
                <a:latin typeface="+mn-ea"/>
                <a:cs typeface="Calibri" panose="020F0502020204030204" pitchFamily="34" charset="0"/>
              </a:rPr>
              <a:t>XLH</a:t>
            </a:r>
            <a:r>
              <a:rPr lang="zh-CN" altLang="en-US" sz="1600" dirty="0">
                <a:solidFill>
                  <a:schemeClr val="tx1"/>
                </a:solidFill>
                <a:latin typeface="+mn-ea"/>
                <a:cs typeface="Calibri" panose="020F0502020204030204" pitchFamily="34" charset="0"/>
              </a:rPr>
              <a:t>儿童和青少年的</a:t>
            </a:r>
            <a:r>
              <a:rPr lang="zh-CN" altLang="en-US" sz="1700" b="1" dirty="0">
                <a:solidFill>
                  <a:schemeClr val="accent1"/>
                </a:solidFill>
                <a:latin typeface="+mn-ea"/>
                <a:cs typeface="Calibri" panose="020F0502020204030204" pitchFamily="34" charset="0"/>
              </a:rPr>
              <a:t>一线治疗</a:t>
            </a:r>
            <a:endParaRPr lang="en-US" altLang="zh-CN" sz="1600" b="1" dirty="0">
              <a:solidFill>
                <a:schemeClr val="tx1"/>
              </a:solidFill>
              <a:latin typeface="+mn-ea"/>
              <a:cs typeface="Calibri" panose="020F0502020204030204" pitchFamily="34" charset="0"/>
            </a:endParaRPr>
          </a:p>
          <a:p>
            <a:pPr algn="just">
              <a:lnSpc>
                <a:spcPct val="170000"/>
              </a:lnSpc>
              <a:buClr>
                <a:schemeClr val="accent1"/>
              </a:buClr>
            </a:pPr>
            <a:endParaRPr lang="zh-CN" altLang="en-US" sz="300" dirty="0">
              <a:solidFill>
                <a:schemeClr val="tx1"/>
              </a:solidFill>
              <a:latin typeface="+mn-ea"/>
              <a:cs typeface="Calibri" panose="020F0502020204030204" pitchFamily="34" charset="0"/>
            </a:endParaRPr>
          </a:p>
          <a:p>
            <a:pPr algn="just">
              <a:lnSpc>
                <a:spcPct val="170000"/>
              </a:lnSpc>
              <a:buClr>
                <a:schemeClr val="accent1"/>
              </a:buClr>
            </a:pPr>
            <a:r>
              <a:rPr lang="en-US" altLang="zh-CN" sz="1600" b="1" kern="100" dirty="0">
                <a:solidFill>
                  <a:srgbClr val="002060"/>
                </a:solidFill>
                <a:latin typeface="+mn-ea"/>
                <a:cs typeface="Calibri" panose="020F0502020204030204" pitchFamily="34" charset="0"/>
              </a:rPr>
              <a:t>2021</a:t>
            </a:r>
            <a:r>
              <a:rPr lang="zh-CN" altLang="zh-CN" sz="1600" b="1" kern="100" dirty="0">
                <a:solidFill>
                  <a:srgbClr val="002060"/>
                </a:solidFill>
                <a:latin typeface="+mn-ea"/>
                <a:cs typeface="Calibri" panose="020F0502020204030204" pitchFamily="34" charset="0"/>
              </a:rPr>
              <a:t>年中国</a:t>
            </a:r>
            <a:r>
              <a:rPr lang="en-US" altLang="zh-CN" sz="1600" b="1" kern="100" dirty="0">
                <a:solidFill>
                  <a:srgbClr val="002060"/>
                </a:solidFill>
                <a:latin typeface="+mn-ea"/>
                <a:cs typeface="Calibri" panose="020F0502020204030204" pitchFamily="34" charset="0"/>
              </a:rPr>
              <a:t>TIO</a:t>
            </a:r>
            <a:r>
              <a:rPr lang="zh-CN" altLang="zh-CN" sz="1600" b="1" kern="100" dirty="0">
                <a:solidFill>
                  <a:srgbClr val="002060"/>
                </a:solidFill>
                <a:latin typeface="+mn-ea"/>
                <a:cs typeface="Calibri" panose="020F0502020204030204" pitchFamily="34" charset="0"/>
              </a:rPr>
              <a:t>专家</a:t>
            </a:r>
            <a:r>
              <a:rPr lang="zh-CN" altLang="en-US" sz="1600" b="1" kern="100" dirty="0">
                <a:solidFill>
                  <a:srgbClr val="002060"/>
                </a:solidFill>
                <a:latin typeface="+mn-ea"/>
                <a:cs typeface="Calibri" panose="020F0502020204030204" pitchFamily="34" charset="0"/>
              </a:rPr>
              <a:t>共识</a:t>
            </a:r>
            <a:r>
              <a:rPr lang="en-US" altLang="zh-CN" sz="1600" b="1" kern="100" baseline="30000" dirty="0">
                <a:solidFill>
                  <a:schemeClr val="tx1"/>
                </a:solidFill>
                <a:latin typeface="+mn-ea"/>
                <a:cs typeface="Calibri" panose="020F0502020204030204" pitchFamily="34" charset="0"/>
              </a:rPr>
              <a:t>4</a:t>
            </a:r>
            <a:r>
              <a:rPr lang="zh-CN" altLang="en-US" sz="1600" b="1" kern="100" dirty="0">
                <a:solidFill>
                  <a:schemeClr val="tx1"/>
                </a:solidFill>
                <a:latin typeface="+mn-ea"/>
                <a:cs typeface="Calibri" panose="020F0502020204030204" pitchFamily="34" charset="0"/>
              </a:rPr>
              <a:t>：</a:t>
            </a:r>
            <a:r>
              <a:rPr kumimoji="0" lang="zh-CN" altLang="en-US" sz="1600" dirty="0">
                <a:solidFill>
                  <a:schemeClr val="tx1"/>
                </a:solidFill>
                <a:latin typeface="+mn-ea"/>
                <a:cs typeface="Calibri" panose="020F0502020204030204" pitchFamily="34" charset="0"/>
              </a:rPr>
              <a:t>建议无法手术的患者应开始药物治疗以缓解症状，生化检查应每</a:t>
            </a:r>
            <a:r>
              <a:rPr kumimoji="0" lang="en-US" altLang="zh-CN" sz="1600" dirty="0">
                <a:solidFill>
                  <a:schemeClr val="tx1"/>
                </a:solidFill>
                <a:latin typeface="+mn-ea"/>
                <a:cs typeface="Calibri" panose="020F0502020204030204" pitchFamily="34" charset="0"/>
              </a:rPr>
              <a:t>3-6</a:t>
            </a:r>
            <a:r>
              <a:rPr kumimoji="0" lang="zh-CN" altLang="en-US" sz="1600" dirty="0">
                <a:solidFill>
                  <a:schemeClr val="tx1"/>
                </a:solidFill>
                <a:latin typeface="+mn-ea"/>
                <a:cs typeface="Calibri" panose="020F0502020204030204" pitchFamily="34" charset="0"/>
              </a:rPr>
              <a:t>个月监测一次。在条件允许的情况下，</a:t>
            </a:r>
            <a:r>
              <a:rPr kumimoji="0" lang="zh-CN" altLang="en-US" sz="1600" b="1" dirty="0">
                <a:solidFill>
                  <a:schemeClr val="accent1"/>
                </a:solidFill>
                <a:latin typeface="+mn-ea"/>
                <a:cs typeface="Calibri" panose="020F0502020204030204" pitchFamily="34" charset="0"/>
              </a:rPr>
              <a:t>布罗索尤单抗</a:t>
            </a:r>
            <a:r>
              <a:rPr kumimoji="0" lang="zh-CN" altLang="en-US" sz="1600" dirty="0">
                <a:solidFill>
                  <a:schemeClr val="tx1"/>
                </a:solidFill>
                <a:latin typeface="+mn-ea"/>
                <a:cs typeface="Calibri" panose="020F0502020204030204" pitchFamily="34" charset="0"/>
              </a:rPr>
              <a:t>或活性维生素</a:t>
            </a:r>
            <a:r>
              <a:rPr kumimoji="0" lang="en-US" altLang="zh-CN" sz="1600" dirty="0">
                <a:solidFill>
                  <a:schemeClr val="tx1"/>
                </a:solidFill>
                <a:latin typeface="+mn-ea"/>
                <a:cs typeface="Calibri" panose="020F0502020204030204" pitchFamily="34" charset="0"/>
              </a:rPr>
              <a:t>D</a:t>
            </a:r>
            <a:r>
              <a:rPr kumimoji="0" lang="zh-CN" altLang="en-US" sz="1600" dirty="0">
                <a:solidFill>
                  <a:schemeClr val="tx1"/>
                </a:solidFill>
                <a:latin typeface="+mn-ea"/>
                <a:cs typeface="Calibri" panose="020F0502020204030204" pitchFamily="34" charset="0"/>
              </a:rPr>
              <a:t>合并磷酸盐用药应作为</a:t>
            </a:r>
            <a:r>
              <a:rPr kumimoji="0" lang="zh-CN" altLang="en-US" sz="1700" b="1" dirty="0">
                <a:solidFill>
                  <a:schemeClr val="accent1"/>
                </a:solidFill>
                <a:latin typeface="+mn-ea"/>
                <a:cs typeface="Calibri" panose="020F0502020204030204" pitchFamily="34" charset="0"/>
              </a:rPr>
              <a:t>首选药物</a:t>
            </a:r>
            <a:endParaRPr lang="ja-JP" altLang="en-US" sz="1600" dirty="0">
              <a:latin typeface="+mn-ea"/>
              <a:cs typeface="Calibri" panose="020F0502020204030204" pitchFamily="34" charset="0"/>
            </a:endParaRPr>
          </a:p>
        </p:txBody>
      </p:sp>
      <p:sp>
        <p:nvSpPr>
          <p:cNvPr id="6" name="文本框 4">
            <a:extLst>
              <a:ext uri="{FF2B5EF4-FFF2-40B4-BE49-F238E27FC236}">
                <a16:creationId xmlns:a16="http://schemas.microsoft.com/office/drawing/2014/main" id="{4A238D56-6E8F-018C-167D-BBD3CDF582ED}"/>
              </a:ext>
            </a:extLst>
          </p:cNvPr>
          <p:cNvSpPr txBox="1"/>
          <p:nvPr/>
        </p:nvSpPr>
        <p:spPr>
          <a:xfrm>
            <a:off x="1685043" y="6458810"/>
            <a:ext cx="3519143"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4663" lvl="2" indent="-228600">
              <a:buClr>
                <a:schemeClr val="tx1"/>
              </a:buClr>
              <a:buAutoNum type="arabicPeriod"/>
              <a:tabLst>
                <a:tab pos="270510" algn="l"/>
              </a:tabLst>
            </a:pPr>
            <a:r>
              <a:rPr lang="zh-CN" altLang="en-US" sz="800" dirty="0">
                <a:solidFill>
                  <a:schemeClr val="bg1">
                    <a:lumMod val="50000"/>
                  </a:schemeClr>
                </a:solidFill>
                <a:latin typeface="Calibri" panose="020F0502020204030204" pitchFamily="34" charset="0"/>
                <a:cs typeface="Calibri" panose="020F0502020204030204" pitchFamily="34" charset="0"/>
              </a:rPr>
              <a:t>布罗索尤单抗注射液（</a:t>
            </a:r>
            <a:r>
              <a:rPr lang="en-US" altLang="zh-CN" sz="800" dirty="0">
                <a:solidFill>
                  <a:schemeClr val="bg1">
                    <a:lumMod val="50000"/>
                  </a:schemeClr>
                </a:solidFill>
                <a:latin typeface="Calibri" panose="020F0502020204030204" pitchFamily="34" charset="0"/>
                <a:cs typeface="Calibri" panose="020F0502020204030204" pitchFamily="34" charset="0"/>
              </a:rPr>
              <a:t>JXSS2000039-41</a:t>
            </a:r>
            <a:r>
              <a:rPr lang="zh-CN" altLang="en-US" sz="800" dirty="0">
                <a:solidFill>
                  <a:schemeClr val="bg1">
                    <a:lumMod val="50000"/>
                  </a:schemeClr>
                </a:solidFill>
                <a:latin typeface="Calibri" panose="020F0502020204030204" pitchFamily="34" charset="0"/>
                <a:cs typeface="Calibri" panose="020F0502020204030204" pitchFamily="34" charset="0"/>
              </a:rPr>
              <a:t>）申请上市技术审评报告</a:t>
            </a:r>
            <a:r>
              <a:rPr lang="en-US" altLang="zh-CN" sz="800" dirty="0">
                <a:solidFill>
                  <a:schemeClr val="bg1">
                    <a:lumMod val="50000"/>
                  </a:schemeClr>
                </a:solidFill>
                <a:latin typeface="Calibri" panose="020F0502020204030204" pitchFamily="34" charset="0"/>
                <a:cs typeface="Calibri" panose="020F0502020204030204" pitchFamily="34" charset="0"/>
              </a:rPr>
              <a:t>. </a:t>
            </a:r>
          </a:p>
          <a:p>
            <a:pPr marL="474663" lvl="2" indent="-228600">
              <a:buClr>
                <a:schemeClr val="tx1"/>
              </a:buClr>
              <a:buAutoNum type="arabicPeriod"/>
              <a:tabLst>
                <a:tab pos="270510" algn="l"/>
              </a:tabLst>
            </a:pPr>
            <a:r>
              <a:rPr lang="zh-CN" altLang="en-US" sz="800" dirty="0">
                <a:solidFill>
                  <a:schemeClr val="bg1">
                    <a:lumMod val="50000"/>
                  </a:schemeClr>
                </a:solidFill>
                <a:latin typeface="Calibri" panose="020F0502020204030204" pitchFamily="34" charset="0"/>
                <a:cs typeface="Calibri" panose="020F0502020204030204" pitchFamily="34" charset="0"/>
              </a:rPr>
              <a:t>布罗索尤单抗注射液（</a:t>
            </a:r>
            <a:r>
              <a:rPr lang="en-US" altLang="zh-CN" sz="800" dirty="0">
                <a:solidFill>
                  <a:schemeClr val="bg1">
                    <a:lumMod val="50000"/>
                  </a:schemeClr>
                </a:solidFill>
                <a:latin typeface="Calibri" panose="020F0502020204030204" pitchFamily="34" charset="0"/>
                <a:cs typeface="Calibri" panose="020F0502020204030204" pitchFamily="34" charset="0"/>
              </a:rPr>
              <a:t>JXSS1900056-58</a:t>
            </a:r>
            <a:r>
              <a:rPr lang="zh-CN" altLang="en-US" sz="800" dirty="0">
                <a:solidFill>
                  <a:schemeClr val="bg1">
                    <a:lumMod val="50000"/>
                  </a:schemeClr>
                </a:solidFill>
                <a:latin typeface="Calibri" panose="020F0502020204030204" pitchFamily="34" charset="0"/>
                <a:cs typeface="Calibri" panose="020F0502020204030204" pitchFamily="34" charset="0"/>
              </a:rPr>
              <a:t>）申请上市技术审评报告</a:t>
            </a:r>
            <a:r>
              <a:rPr lang="en-US" altLang="zh-CN" sz="800" dirty="0">
                <a:solidFill>
                  <a:schemeClr val="bg1">
                    <a:lumMod val="50000"/>
                  </a:schemeClr>
                </a:solidFill>
                <a:latin typeface="Calibri" panose="020F0502020204030204" pitchFamily="34" charset="0"/>
                <a:cs typeface="Calibri" panose="020F0502020204030204" pitchFamily="34" charset="0"/>
              </a:rPr>
              <a:t>.</a:t>
            </a:r>
            <a:r>
              <a:rPr lang="zh-CN" altLang="en-US" sz="800" dirty="0">
                <a:solidFill>
                  <a:schemeClr val="bg1">
                    <a:lumMod val="50000"/>
                  </a:schemeClr>
                </a:solidFill>
                <a:latin typeface="Calibri" panose="020F0502020204030204" pitchFamily="34" charset="0"/>
                <a:cs typeface="Calibri" panose="020F0502020204030204" pitchFamily="34" charset="0"/>
              </a:rPr>
              <a:t> </a:t>
            </a:r>
            <a:endParaRPr lang="en-US" altLang="zh-CN" sz="800" dirty="0">
              <a:solidFill>
                <a:schemeClr val="bg1">
                  <a:lumMod val="50000"/>
                </a:schemeClr>
              </a:solidFill>
              <a:latin typeface="Calibri" panose="020F0502020204030204" pitchFamily="34" charset="0"/>
              <a:cs typeface="Calibri" panose="020F0502020204030204" pitchFamily="34" charset="0"/>
            </a:endParaRPr>
          </a:p>
        </p:txBody>
      </p:sp>
      <p:sp>
        <p:nvSpPr>
          <p:cNvPr id="8" name="文本框 6">
            <a:extLst>
              <a:ext uri="{FF2B5EF4-FFF2-40B4-BE49-F238E27FC236}">
                <a16:creationId xmlns:a16="http://schemas.microsoft.com/office/drawing/2014/main" id="{372FB347-BCB5-8D2A-7F50-283FE37C0475}"/>
              </a:ext>
            </a:extLst>
          </p:cNvPr>
          <p:cNvSpPr txBox="1"/>
          <p:nvPr/>
        </p:nvSpPr>
        <p:spPr>
          <a:xfrm>
            <a:off x="4872473" y="6458810"/>
            <a:ext cx="317218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4663" lvl="2" indent="-228600">
              <a:buClr>
                <a:schemeClr val="tx1"/>
              </a:buClr>
              <a:buFont typeface="+mj-lt"/>
              <a:buAutoNum type="arabicPeriod" startAt="3"/>
              <a:tabLst>
                <a:tab pos="270510" algn="l"/>
              </a:tabLst>
            </a:pPr>
            <a:r>
              <a:rPr lang="zh-CN" altLang="en-US" sz="800" kern="100" dirty="0">
                <a:solidFill>
                  <a:schemeClr val="bg1">
                    <a:lumMod val="50000"/>
                  </a:schemeClr>
                </a:solidFill>
                <a:effectLst/>
                <a:latin typeface="Calibri" panose="020F0502020204030204" pitchFamily="34" charset="0"/>
                <a:cs typeface="Calibri" panose="020F0502020204030204" pitchFamily="34" charset="0"/>
              </a:rPr>
              <a:t>中华内分泌代谢杂志</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 38(4), 2022</a:t>
            </a:r>
          </a:p>
          <a:p>
            <a:pPr marL="474663" lvl="2" indent="-228600">
              <a:buClr>
                <a:schemeClr val="tx1"/>
              </a:buClr>
              <a:buFont typeface="+mj-lt"/>
              <a:buAutoNum type="arabicPeriod" startAt="3"/>
              <a:tabLst>
                <a:tab pos="270510" algn="l"/>
              </a:tabLst>
            </a:pPr>
            <a:r>
              <a:rPr lang="fr-FR" altLang="zh-CN" sz="800" kern="100" dirty="0" err="1">
                <a:solidFill>
                  <a:schemeClr val="bg1">
                    <a:lumMod val="50000"/>
                  </a:schemeClr>
                </a:solidFill>
                <a:effectLst/>
                <a:latin typeface="Calibri" panose="020F0502020204030204" pitchFamily="34" charset="0"/>
                <a:cs typeface="Calibri" panose="020F0502020204030204" pitchFamily="34" charset="0"/>
              </a:rPr>
              <a:t>Chinese</a:t>
            </a:r>
            <a:r>
              <a:rPr lang="fr-FR" altLang="zh-CN" sz="800" kern="100" dirty="0">
                <a:solidFill>
                  <a:schemeClr val="bg1">
                    <a:lumMod val="50000"/>
                  </a:schemeClr>
                </a:solidFill>
                <a:effectLst/>
                <a:latin typeface="Calibri" panose="020F0502020204030204" pitchFamily="34" charset="0"/>
                <a:cs typeface="Calibri" panose="020F0502020204030204" pitchFamily="34" charset="0"/>
              </a:rPr>
              <a:t> </a:t>
            </a:r>
            <a:r>
              <a:rPr lang="fr-FR" altLang="zh-CN" sz="800" kern="100" dirty="0" err="1">
                <a:solidFill>
                  <a:schemeClr val="bg1">
                    <a:lumMod val="50000"/>
                  </a:schemeClr>
                </a:solidFill>
                <a:effectLst/>
                <a:latin typeface="Calibri" panose="020F0502020204030204" pitchFamily="34" charset="0"/>
                <a:cs typeface="Calibri" panose="020F0502020204030204" pitchFamily="34" charset="0"/>
              </a:rPr>
              <a:t>Medical</a:t>
            </a:r>
            <a:r>
              <a:rPr lang="fr-FR" altLang="zh-CN" sz="800" kern="100" dirty="0">
                <a:solidFill>
                  <a:schemeClr val="bg1">
                    <a:lumMod val="50000"/>
                  </a:schemeClr>
                </a:solidFill>
                <a:effectLst/>
                <a:latin typeface="Calibri" panose="020F0502020204030204" pitchFamily="34" charset="0"/>
                <a:cs typeface="Calibri" panose="020F0502020204030204" pitchFamily="34" charset="0"/>
              </a:rPr>
              <a:t> Journal: June 05, 2021. </a:t>
            </a:r>
          </a:p>
        </p:txBody>
      </p:sp>
      <p:sp>
        <p:nvSpPr>
          <p:cNvPr id="10" name="文本框 5">
            <a:extLst>
              <a:ext uri="{FF2B5EF4-FFF2-40B4-BE49-F238E27FC236}">
                <a16:creationId xmlns:a16="http://schemas.microsoft.com/office/drawing/2014/main" id="{9E611AEA-3C45-0A7D-BAF9-6B8CC9F391E2}"/>
              </a:ext>
            </a:extLst>
          </p:cNvPr>
          <p:cNvSpPr txBox="1"/>
          <p:nvPr/>
        </p:nvSpPr>
        <p:spPr>
          <a:xfrm>
            <a:off x="6913308" y="6458810"/>
            <a:ext cx="3172189" cy="338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4663" lvl="2" indent="-228600">
              <a:buClr>
                <a:schemeClr val="tx1"/>
              </a:buClr>
              <a:buFont typeface="+mj-lt"/>
              <a:buAutoNum type="arabicPeriod" startAt="5"/>
              <a:tabLst>
                <a:tab pos="270510" algn="l"/>
              </a:tabLst>
            </a:pPr>
            <a:r>
              <a:rPr lang="zh-CN" altLang="en-US" sz="800" kern="100" dirty="0">
                <a:solidFill>
                  <a:schemeClr val="bg1">
                    <a:lumMod val="50000"/>
                  </a:schemeClr>
                </a:solidFill>
                <a:effectLst/>
                <a:latin typeface="Calibri" panose="020F0502020204030204" pitchFamily="34" charset="0"/>
                <a:cs typeface="Calibri" panose="020F0502020204030204" pitchFamily="34" charset="0"/>
              </a:rPr>
              <a:t>中华儿科杂志</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 2022, 60(6):6</a:t>
            </a:r>
            <a:r>
              <a:rPr lang="fr-FR" altLang="zh-CN" sz="800" kern="100" dirty="0">
                <a:solidFill>
                  <a:schemeClr val="bg1">
                    <a:lumMod val="50000"/>
                  </a:schemeClr>
                </a:solidFill>
                <a:effectLst/>
                <a:latin typeface="Calibri" panose="020F0502020204030204" pitchFamily="34" charset="0"/>
                <a:cs typeface="Calibri" panose="020F0502020204030204" pitchFamily="34" charset="0"/>
              </a:rPr>
              <a:t>.  </a:t>
            </a:r>
          </a:p>
          <a:p>
            <a:pPr marL="474663" lvl="2" indent="-228600">
              <a:buClr>
                <a:schemeClr val="tx1"/>
              </a:buClr>
              <a:buFont typeface="+mj-lt"/>
              <a:buAutoNum type="arabicPeriod" startAt="5"/>
              <a:tabLst>
                <a:tab pos="270510" algn="l"/>
              </a:tabLst>
            </a:pPr>
            <a:r>
              <a:rPr lang="zh-CN" altLang="en-US" sz="800" kern="100" dirty="0">
                <a:solidFill>
                  <a:schemeClr val="bg1">
                    <a:lumMod val="50000"/>
                  </a:schemeClr>
                </a:solidFill>
                <a:effectLst/>
                <a:latin typeface="Calibri" panose="020F0502020204030204" pitchFamily="34" charset="0"/>
                <a:cs typeface="Calibri" panose="020F0502020204030204" pitchFamily="34" charset="0"/>
              </a:rPr>
              <a:t>中国实用儿科杂志</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 2022, 37(1):6.</a:t>
            </a:r>
            <a:endParaRPr lang="fr-FR" altLang="zh-CN" sz="800" kern="100" dirty="0">
              <a:solidFill>
                <a:schemeClr val="bg1">
                  <a:lumMod val="50000"/>
                </a:schemeClr>
              </a:solidFill>
              <a:effectLst/>
              <a:latin typeface="Calibri" panose="020F0502020204030204" pitchFamily="34" charset="0"/>
              <a:cs typeface="Calibri" panose="020F0502020204030204" pitchFamily="34" charset="0"/>
            </a:endParaRPr>
          </a:p>
        </p:txBody>
      </p:sp>
      <p:sp>
        <p:nvSpPr>
          <p:cNvPr id="12" name="文本框 7">
            <a:extLst>
              <a:ext uri="{FF2B5EF4-FFF2-40B4-BE49-F238E27FC236}">
                <a16:creationId xmlns:a16="http://schemas.microsoft.com/office/drawing/2014/main" id="{7C61B05A-650F-A071-9CAF-79C94AF1A5DC}"/>
              </a:ext>
            </a:extLst>
          </p:cNvPr>
          <p:cNvSpPr txBox="1"/>
          <p:nvPr/>
        </p:nvSpPr>
        <p:spPr>
          <a:xfrm>
            <a:off x="8881404" y="6458810"/>
            <a:ext cx="3136302" cy="2154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74663" lvl="2" indent="-228600">
              <a:buClr>
                <a:schemeClr val="tx1"/>
              </a:buClr>
              <a:buFont typeface="+mj-lt"/>
              <a:buAutoNum type="arabicPeriod" startAt="7"/>
              <a:tabLst>
                <a:tab pos="270510" algn="l"/>
              </a:tabLst>
            </a:pPr>
            <a:r>
              <a:rPr lang="fr-FR" altLang="zh-CN" sz="800" kern="100" dirty="0">
                <a:solidFill>
                  <a:schemeClr val="bg1">
                    <a:lumMod val="50000"/>
                  </a:schemeClr>
                </a:solidFill>
                <a:effectLst/>
                <a:latin typeface="Calibri" panose="020F0502020204030204" pitchFamily="34" charset="0"/>
                <a:cs typeface="Calibri" panose="020F0502020204030204" pitchFamily="34" charset="0"/>
              </a:rPr>
              <a:t>Nat </a:t>
            </a:r>
            <a:r>
              <a:rPr lang="fr-FR" altLang="zh-CN" sz="800" kern="100" dirty="0" err="1">
                <a:solidFill>
                  <a:schemeClr val="bg1">
                    <a:lumMod val="50000"/>
                  </a:schemeClr>
                </a:solidFill>
                <a:effectLst/>
                <a:latin typeface="Calibri" panose="020F0502020204030204" pitchFamily="34" charset="0"/>
                <a:cs typeface="Calibri" panose="020F0502020204030204" pitchFamily="34" charset="0"/>
              </a:rPr>
              <a:t>Rev</a:t>
            </a:r>
            <a:r>
              <a:rPr lang="fr-FR" altLang="zh-CN" sz="800" kern="100" dirty="0">
                <a:solidFill>
                  <a:schemeClr val="bg1">
                    <a:lumMod val="50000"/>
                  </a:schemeClr>
                </a:solidFill>
                <a:effectLst/>
                <a:latin typeface="Calibri" panose="020F0502020204030204" pitchFamily="34" charset="0"/>
                <a:cs typeface="Calibri" panose="020F0502020204030204" pitchFamily="34" charset="0"/>
              </a:rPr>
              <a:t> </a:t>
            </a:r>
            <a:r>
              <a:rPr lang="fr-FR" altLang="zh-CN" sz="800" kern="100" dirty="0" err="1">
                <a:solidFill>
                  <a:schemeClr val="bg1">
                    <a:lumMod val="50000"/>
                  </a:schemeClr>
                </a:solidFill>
                <a:effectLst/>
                <a:latin typeface="Calibri" panose="020F0502020204030204" pitchFamily="34" charset="0"/>
                <a:cs typeface="Calibri" panose="020F0502020204030204" pitchFamily="34" charset="0"/>
              </a:rPr>
              <a:t>Endocrinol</a:t>
            </a:r>
            <a:r>
              <a:rPr lang="fr-FR" altLang="zh-CN" sz="800" kern="100" dirty="0">
                <a:solidFill>
                  <a:schemeClr val="bg1">
                    <a:lumMod val="50000"/>
                  </a:schemeClr>
                </a:solidFill>
                <a:effectLst/>
                <a:latin typeface="Calibri" panose="020F0502020204030204" pitchFamily="34" charset="0"/>
                <a:cs typeface="Calibri" panose="020F0502020204030204" pitchFamily="34" charset="0"/>
              </a:rPr>
              <a:t>. 2022.  </a:t>
            </a:r>
          </a:p>
        </p:txBody>
      </p:sp>
    </p:spTree>
    <p:extLst>
      <p:ext uri="{BB962C8B-B14F-4D97-AF65-F5344CB8AC3E}">
        <p14:creationId xmlns:p14="http://schemas.microsoft.com/office/powerpoint/2010/main" val="309341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C8C06E4-8AE4-0722-913E-64759020FFAC}"/>
              </a:ext>
            </a:extLst>
          </p:cNvPr>
          <p:cNvSpPr>
            <a:spLocks noGrp="1"/>
          </p:cNvSpPr>
          <p:nvPr>
            <p:ph sz="half" idx="1"/>
          </p:nvPr>
        </p:nvSpPr>
        <p:spPr>
          <a:xfrm>
            <a:off x="662505" y="1069583"/>
            <a:ext cx="10602395" cy="3160522"/>
          </a:xfrm>
        </p:spPr>
        <p:txBody>
          <a:bodyPr>
            <a:normAutofit fontScale="92500" lnSpcReduction="20000"/>
          </a:bodyPr>
          <a:lstStyle/>
          <a:p>
            <a:pPr>
              <a:lnSpc>
                <a:spcPct val="150000"/>
              </a:lnSpc>
            </a:pPr>
            <a:r>
              <a:rPr lang="zh-CN" altLang="en-US" sz="1900" b="1" dirty="0">
                <a:solidFill>
                  <a:srgbClr val="002060"/>
                </a:solidFill>
              </a:rPr>
              <a:t>创新点：全球</a:t>
            </a:r>
            <a:r>
              <a:rPr lang="zh-CN" altLang="en-US" sz="1900" b="1" dirty="0">
                <a:solidFill>
                  <a:schemeClr val="accent1"/>
                </a:solidFill>
              </a:rPr>
              <a:t>首个</a:t>
            </a:r>
            <a:r>
              <a:rPr lang="zh-CN" altLang="en-US" sz="1900" b="1" dirty="0">
                <a:solidFill>
                  <a:srgbClr val="002060"/>
                </a:solidFill>
              </a:rPr>
              <a:t>针对</a:t>
            </a:r>
            <a:r>
              <a:rPr lang="en-US" altLang="zh-CN" sz="1900" b="1" dirty="0">
                <a:solidFill>
                  <a:srgbClr val="002060"/>
                </a:solidFill>
              </a:rPr>
              <a:t>FGF23</a:t>
            </a:r>
            <a:r>
              <a:rPr lang="zh-CN" altLang="en-US" sz="1900" b="1" dirty="0">
                <a:solidFill>
                  <a:srgbClr val="002060"/>
                </a:solidFill>
              </a:rPr>
              <a:t>的靶向治疗药物（</a:t>
            </a:r>
            <a:r>
              <a:rPr lang="en-US" altLang="zh-CN" sz="1900" b="1" dirty="0">
                <a:solidFill>
                  <a:schemeClr val="accent1"/>
                </a:solidFill>
              </a:rPr>
              <a:t>First in Class</a:t>
            </a:r>
            <a:r>
              <a:rPr lang="zh-CN" altLang="en-US" sz="1900" b="1" dirty="0">
                <a:solidFill>
                  <a:srgbClr val="002060"/>
                </a:solidFill>
              </a:rPr>
              <a:t>）</a:t>
            </a:r>
          </a:p>
          <a:p>
            <a:pPr>
              <a:lnSpc>
                <a:spcPct val="160000"/>
              </a:lnSpc>
              <a:buFont typeface="Arial" panose="020B0604020202020204" pitchFamily="34" charset="0"/>
              <a:buChar char="•"/>
            </a:pPr>
            <a:r>
              <a:rPr lang="zh-CN" altLang="en-US" sz="1800" dirty="0"/>
              <a:t>首个针对</a:t>
            </a:r>
            <a:r>
              <a:rPr lang="en-US" altLang="zh-CN" sz="1800" dirty="0"/>
              <a:t>FGF23</a:t>
            </a:r>
            <a:r>
              <a:rPr lang="zh-CN" altLang="en-US" sz="1800" dirty="0"/>
              <a:t>的</a:t>
            </a:r>
            <a:r>
              <a:rPr lang="zh-CN" altLang="en-US" sz="1800" dirty="0">
                <a:solidFill>
                  <a:schemeClr val="accent1"/>
                </a:solidFill>
              </a:rPr>
              <a:t>全人源</a:t>
            </a:r>
            <a:r>
              <a:rPr lang="zh-CN" altLang="en-US" sz="1800" dirty="0"/>
              <a:t>单克隆抗体</a:t>
            </a:r>
            <a:endParaRPr lang="en-US" altLang="zh-CN" sz="1800" dirty="0"/>
          </a:p>
          <a:p>
            <a:pPr>
              <a:lnSpc>
                <a:spcPct val="160000"/>
              </a:lnSpc>
              <a:buFont typeface="Arial" panose="020B0604020202020204" pitchFamily="34" charset="0"/>
              <a:buChar char="•"/>
            </a:pPr>
            <a:r>
              <a:rPr lang="en-US" altLang="zh-CN" sz="1800" dirty="0"/>
              <a:t>XLH</a:t>
            </a:r>
            <a:r>
              <a:rPr lang="zh-CN" altLang="en-US" sz="1800" dirty="0"/>
              <a:t>和</a:t>
            </a:r>
            <a:r>
              <a:rPr lang="en-US" altLang="zh-CN" sz="1800" dirty="0"/>
              <a:t>TIO</a:t>
            </a:r>
            <a:r>
              <a:rPr lang="zh-CN" altLang="en-US" sz="1800" dirty="0"/>
              <a:t>均为</a:t>
            </a:r>
            <a:r>
              <a:rPr lang="en-US" altLang="zh-CN" sz="1800" dirty="0"/>
              <a:t>《</a:t>
            </a:r>
            <a:r>
              <a:rPr lang="zh-CN" altLang="en-US" sz="1800" dirty="0"/>
              <a:t>第一批罕见病目录</a:t>
            </a:r>
            <a:r>
              <a:rPr lang="en-US" altLang="zh-CN" sz="1800" dirty="0"/>
              <a:t>》</a:t>
            </a:r>
            <a:r>
              <a:rPr lang="zh-CN" altLang="en-US" sz="1800" dirty="0">
                <a:solidFill>
                  <a:schemeClr val="accent1"/>
                </a:solidFill>
              </a:rPr>
              <a:t>第</a:t>
            </a:r>
            <a:r>
              <a:rPr lang="en-US" altLang="zh-CN" sz="1800" dirty="0">
                <a:solidFill>
                  <a:schemeClr val="accent1"/>
                </a:solidFill>
              </a:rPr>
              <a:t>51</a:t>
            </a:r>
            <a:r>
              <a:rPr lang="zh-CN" altLang="en-US" sz="1800" dirty="0">
                <a:solidFill>
                  <a:schemeClr val="accent1"/>
                </a:solidFill>
              </a:rPr>
              <a:t>号罕见病</a:t>
            </a:r>
            <a:r>
              <a:rPr lang="zh-CN" altLang="en-US" sz="1800" dirty="0"/>
              <a:t>，低磷性佝偻病</a:t>
            </a:r>
            <a:r>
              <a:rPr lang="en-US" altLang="zh-CN" sz="1800" baseline="30000" dirty="0"/>
              <a:t>1</a:t>
            </a:r>
          </a:p>
          <a:p>
            <a:pPr>
              <a:lnSpc>
                <a:spcPct val="160000"/>
              </a:lnSpc>
              <a:buFont typeface="Arial" panose="020B0604020202020204" pitchFamily="34" charset="0"/>
              <a:buChar char="•"/>
            </a:pPr>
            <a:r>
              <a:rPr lang="en-US" altLang="zh-CN" sz="1800" dirty="0"/>
              <a:t>FDA</a:t>
            </a:r>
            <a:r>
              <a:rPr lang="zh-CN" altLang="en-US" sz="1800" dirty="0"/>
              <a:t>和欧盟药品管理局</a:t>
            </a:r>
            <a:r>
              <a:rPr lang="en-US" altLang="zh-CN" sz="1800" dirty="0"/>
              <a:t>(EMA)</a:t>
            </a:r>
            <a:r>
              <a:rPr lang="zh-CN" altLang="en-US" sz="1800" dirty="0"/>
              <a:t>分别授予治疗</a:t>
            </a:r>
            <a:r>
              <a:rPr lang="en-US" altLang="zh-CN" sz="1800" dirty="0"/>
              <a:t>XLH</a:t>
            </a:r>
            <a:r>
              <a:rPr lang="zh-CN" altLang="en-US" sz="1800" dirty="0"/>
              <a:t>的</a:t>
            </a:r>
            <a:r>
              <a:rPr lang="zh-CN" altLang="en-US" sz="1800" dirty="0">
                <a:solidFill>
                  <a:schemeClr val="accent1"/>
                </a:solidFill>
              </a:rPr>
              <a:t>孤儿药</a:t>
            </a:r>
            <a:r>
              <a:rPr lang="zh-CN" altLang="en-US" sz="1800" dirty="0"/>
              <a:t>资格</a:t>
            </a:r>
            <a:r>
              <a:rPr lang="en-US" altLang="zh-CN" sz="1800" baseline="30000" dirty="0"/>
              <a:t>2,3</a:t>
            </a:r>
            <a:endParaRPr lang="zh-CN" altLang="en-US" sz="1800" baseline="30000" dirty="0"/>
          </a:p>
          <a:p>
            <a:pPr>
              <a:lnSpc>
                <a:spcPct val="160000"/>
              </a:lnSpc>
              <a:buFont typeface="Arial" panose="020B0604020202020204" pitchFamily="34" charset="0"/>
              <a:buChar char="•"/>
            </a:pPr>
            <a:r>
              <a:rPr lang="en-US" altLang="zh-CN" sz="1800" dirty="0"/>
              <a:t>FDA</a:t>
            </a:r>
            <a:r>
              <a:rPr lang="zh-CN" altLang="en-US" sz="1800" dirty="0"/>
              <a:t>授予</a:t>
            </a:r>
            <a:r>
              <a:rPr lang="zh-CN" altLang="en-US" sz="1800" dirty="0">
                <a:solidFill>
                  <a:schemeClr val="accent1"/>
                </a:solidFill>
              </a:rPr>
              <a:t>突破性疗法</a:t>
            </a:r>
            <a:r>
              <a:rPr lang="zh-CN" altLang="en-US" sz="1800" dirty="0"/>
              <a:t>认证，</a:t>
            </a:r>
            <a:r>
              <a:rPr lang="en-US" altLang="zh-CN" sz="1800" dirty="0"/>
              <a:t>FDA</a:t>
            </a:r>
            <a:r>
              <a:rPr lang="zh-CN" altLang="en-US" sz="1800" dirty="0">
                <a:solidFill>
                  <a:schemeClr val="accent1"/>
                </a:solidFill>
              </a:rPr>
              <a:t>首个</a:t>
            </a:r>
            <a:r>
              <a:rPr lang="zh-CN" altLang="en-US" sz="1800" dirty="0"/>
              <a:t>批准用于</a:t>
            </a:r>
            <a:r>
              <a:rPr lang="en-US" altLang="zh-CN" sz="1800" dirty="0"/>
              <a:t>XLH/TIO</a:t>
            </a:r>
            <a:r>
              <a:rPr lang="zh-CN" altLang="en-US" sz="1800" dirty="0"/>
              <a:t>治疗药物</a:t>
            </a:r>
            <a:r>
              <a:rPr lang="en-US" altLang="zh-CN" sz="1800" baseline="30000" dirty="0"/>
              <a:t>4,5</a:t>
            </a:r>
          </a:p>
          <a:p>
            <a:pPr>
              <a:lnSpc>
                <a:spcPct val="160000"/>
              </a:lnSpc>
              <a:buFont typeface="Arial" panose="020B0604020202020204" pitchFamily="34" charset="0"/>
              <a:buChar char="•"/>
            </a:pPr>
            <a:r>
              <a:rPr lang="zh-CN" altLang="en-US" sz="1800" dirty="0"/>
              <a:t>中国</a:t>
            </a:r>
            <a:r>
              <a:rPr lang="zh-CN" altLang="en-US" sz="1800" dirty="0">
                <a:solidFill>
                  <a:schemeClr val="accent1"/>
                </a:solidFill>
              </a:rPr>
              <a:t>首个</a:t>
            </a:r>
            <a:r>
              <a:rPr lang="zh-CN" altLang="en-US" sz="1800" dirty="0"/>
              <a:t>且目前</a:t>
            </a:r>
            <a:r>
              <a:rPr lang="zh-CN" altLang="en-US" sz="1800" dirty="0">
                <a:solidFill>
                  <a:schemeClr val="accent1"/>
                </a:solidFill>
              </a:rPr>
              <a:t>唯一</a:t>
            </a:r>
            <a:r>
              <a:rPr lang="zh-CN" altLang="en-US" sz="1800" dirty="0"/>
              <a:t>被批准用于</a:t>
            </a:r>
            <a:r>
              <a:rPr lang="en-US" altLang="zh-CN" sz="1800" dirty="0"/>
              <a:t>XLH/TIO</a:t>
            </a:r>
            <a:r>
              <a:rPr lang="zh-CN" altLang="en-US" sz="1800" dirty="0"/>
              <a:t>治疗药物</a:t>
            </a:r>
            <a:r>
              <a:rPr lang="en-US" altLang="zh-CN" sz="1800" baseline="30000" dirty="0"/>
              <a:t>6</a:t>
            </a:r>
            <a:endParaRPr lang="zh-CN" altLang="en-US" sz="1800" baseline="30000" dirty="0"/>
          </a:p>
          <a:p>
            <a:pPr>
              <a:lnSpc>
                <a:spcPct val="160000"/>
              </a:lnSpc>
              <a:buFont typeface="Arial" panose="020B0604020202020204" pitchFamily="34" charset="0"/>
              <a:buChar char="•"/>
            </a:pPr>
            <a:r>
              <a:rPr lang="en-US" altLang="zh-CN" sz="1800" dirty="0"/>
              <a:t>2019</a:t>
            </a:r>
            <a:r>
              <a:rPr lang="zh-CN" altLang="en-US" sz="1800" dirty="0"/>
              <a:t>年被纳入</a:t>
            </a:r>
            <a:r>
              <a:rPr lang="en-US" altLang="zh-CN" sz="1800" dirty="0"/>
              <a:t>《</a:t>
            </a:r>
            <a:r>
              <a:rPr lang="zh-CN" altLang="en-US" sz="1800" dirty="0"/>
              <a:t>临床急需境外新药名单（第二批） </a:t>
            </a:r>
            <a:r>
              <a:rPr lang="en-US" altLang="zh-CN" sz="1800" dirty="0"/>
              <a:t>》</a:t>
            </a:r>
            <a:r>
              <a:rPr lang="zh-CN" altLang="en-US" sz="1800" dirty="0"/>
              <a:t>，</a:t>
            </a:r>
            <a:r>
              <a:rPr lang="zh-CN" altLang="en-US" sz="1800" dirty="0">
                <a:solidFill>
                  <a:schemeClr val="accent1"/>
                </a:solidFill>
              </a:rPr>
              <a:t>填补我国临床空白</a:t>
            </a:r>
            <a:r>
              <a:rPr lang="en-US" altLang="zh-CN" sz="1800" baseline="30000" dirty="0">
                <a:solidFill>
                  <a:schemeClr val="tx1"/>
                </a:solidFill>
              </a:rPr>
              <a:t>7</a:t>
            </a:r>
            <a:endParaRPr lang="zh-CN" altLang="en-US" sz="1800" baseline="30000" dirty="0">
              <a:solidFill>
                <a:schemeClr val="tx1"/>
              </a:solidFill>
            </a:endParaRPr>
          </a:p>
          <a:p>
            <a:pPr>
              <a:lnSpc>
                <a:spcPct val="160000"/>
              </a:lnSpc>
              <a:buFont typeface="Arial" panose="020B0604020202020204" pitchFamily="34" charset="0"/>
              <a:buChar char="•"/>
            </a:pPr>
            <a:r>
              <a:rPr lang="zh-CN" altLang="en-US" sz="1800" dirty="0"/>
              <a:t>拥有中国专利</a:t>
            </a:r>
            <a:r>
              <a:rPr lang="en-US" altLang="zh-CN" sz="1800" dirty="0"/>
              <a:t>ZL200880004814.5</a:t>
            </a:r>
            <a:r>
              <a:rPr lang="zh-CN" altLang="en-US" sz="1800" dirty="0"/>
              <a:t>，</a:t>
            </a:r>
            <a:r>
              <a:rPr lang="zh-CN" altLang="en-US" sz="1800" dirty="0">
                <a:solidFill>
                  <a:schemeClr val="accent1"/>
                </a:solidFill>
              </a:rPr>
              <a:t>专利保护</a:t>
            </a:r>
            <a:r>
              <a:rPr lang="zh-CN" altLang="en-US" sz="1800" dirty="0"/>
              <a:t>期到</a:t>
            </a:r>
            <a:r>
              <a:rPr lang="en-US" altLang="zh-CN" sz="1800" dirty="0"/>
              <a:t>2028</a:t>
            </a:r>
            <a:r>
              <a:rPr lang="zh-CN" altLang="en-US" sz="1800" dirty="0"/>
              <a:t>年</a:t>
            </a:r>
          </a:p>
          <a:p>
            <a:pPr>
              <a:lnSpc>
                <a:spcPct val="150000"/>
              </a:lnSpc>
            </a:pPr>
            <a:endParaRPr lang="zh-CN" altLang="en-US" sz="1800" dirty="0"/>
          </a:p>
          <a:p>
            <a:pPr>
              <a:lnSpc>
                <a:spcPct val="150000"/>
              </a:lnSpc>
            </a:pPr>
            <a:endParaRPr lang="zh-CN" altLang="en-US" sz="1800" dirty="0"/>
          </a:p>
        </p:txBody>
      </p:sp>
      <p:sp>
        <p:nvSpPr>
          <p:cNvPr id="5" name="标题 1">
            <a:extLst>
              <a:ext uri="{FF2B5EF4-FFF2-40B4-BE49-F238E27FC236}">
                <a16:creationId xmlns:a16="http://schemas.microsoft.com/office/drawing/2014/main" id="{FDF1227C-5805-5805-881F-DAEEB228378A}"/>
              </a:ext>
            </a:extLst>
          </p:cNvPr>
          <p:cNvSpPr txBox="1">
            <a:spLocks/>
          </p:cNvSpPr>
          <p:nvPr/>
        </p:nvSpPr>
        <p:spPr>
          <a:xfrm>
            <a:off x="662505" y="438249"/>
            <a:ext cx="10866990" cy="502938"/>
          </a:xfrm>
          <a:prstGeom prst="rect">
            <a:avLst/>
          </a:prstGeom>
        </p:spPr>
        <p:txBody>
          <a:bodyPr vert="horz" wrap="none" lIns="0" tIns="45720" rIns="0" bIns="45720" rtlCol="0" anchor="ctr" anchorCtr="0">
            <a:normAutofit/>
          </a:bodyPr>
          <a:lstStyle>
            <a:lvl1pPr algn="l" defTabSz="914400" rtl="0" eaLnBrk="1" latinLnBrk="0" hangingPunct="1">
              <a:lnSpc>
                <a:spcPts val="3000"/>
              </a:lnSpc>
              <a:spcBef>
                <a:spcPct val="0"/>
              </a:spcBef>
              <a:buNone/>
              <a:defRPr kumimoji="1" sz="2400" b="1" kern="1200">
                <a:solidFill>
                  <a:srgbClr val="23323B"/>
                </a:solidFill>
                <a:latin typeface="+mn-lt"/>
                <a:ea typeface="+mn-ea"/>
                <a:cs typeface="+mj-cs"/>
              </a:defRPr>
            </a:lvl1pPr>
          </a:lstStyle>
          <a:p>
            <a:r>
              <a:rPr lang="zh-CN" altLang="en-US"/>
              <a:t>创新性</a:t>
            </a:r>
            <a:endParaRPr lang="zh-CN" altLang="en-US" dirty="0"/>
          </a:p>
        </p:txBody>
      </p:sp>
      <p:graphicFrame>
        <p:nvGraphicFramePr>
          <p:cNvPr id="7" name="表格 6">
            <a:extLst>
              <a:ext uri="{FF2B5EF4-FFF2-40B4-BE49-F238E27FC236}">
                <a16:creationId xmlns:a16="http://schemas.microsoft.com/office/drawing/2014/main" id="{2D54C3C2-30E2-47BA-BD22-4CDFD9A25B8B}"/>
              </a:ext>
            </a:extLst>
          </p:cNvPr>
          <p:cNvGraphicFramePr>
            <a:graphicFrameLocks noGrp="1"/>
          </p:cNvGraphicFramePr>
          <p:nvPr>
            <p:extLst>
              <p:ext uri="{D42A27DB-BD31-4B8C-83A1-F6EECF244321}">
                <p14:modId xmlns:p14="http://schemas.microsoft.com/office/powerpoint/2010/main" val="2698020947"/>
              </p:ext>
            </p:extLst>
          </p:nvPr>
        </p:nvGraphicFramePr>
        <p:xfrm>
          <a:off x="671613" y="4748734"/>
          <a:ext cx="10668413" cy="1058400"/>
        </p:xfrm>
        <a:graphic>
          <a:graphicData uri="http://schemas.openxmlformats.org/drawingml/2006/table">
            <a:tbl>
              <a:tblPr firstRow="1" firstCol="1" bandRow="1"/>
              <a:tblGrid>
                <a:gridCol w="597800">
                  <a:extLst>
                    <a:ext uri="{9D8B030D-6E8A-4147-A177-3AD203B41FA5}">
                      <a16:colId xmlns:a16="http://schemas.microsoft.com/office/drawing/2014/main" val="775886509"/>
                    </a:ext>
                  </a:extLst>
                </a:gridCol>
                <a:gridCol w="1527858">
                  <a:extLst>
                    <a:ext uri="{9D8B030D-6E8A-4147-A177-3AD203B41FA5}">
                      <a16:colId xmlns:a16="http://schemas.microsoft.com/office/drawing/2014/main" val="766423252"/>
                    </a:ext>
                  </a:extLst>
                </a:gridCol>
                <a:gridCol w="1199526">
                  <a:extLst>
                    <a:ext uri="{9D8B030D-6E8A-4147-A177-3AD203B41FA5}">
                      <a16:colId xmlns:a16="http://schemas.microsoft.com/office/drawing/2014/main" val="2796815648"/>
                    </a:ext>
                  </a:extLst>
                </a:gridCol>
                <a:gridCol w="745021">
                  <a:extLst>
                    <a:ext uri="{9D8B030D-6E8A-4147-A177-3AD203B41FA5}">
                      <a16:colId xmlns:a16="http://schemas.microsoft.com/office/drawing/2014/main" val="798530063"/>
                    </a:ext>
                  </a:extLst>
                </a:gridCol>
                <a:gridCol w="1180618">
                  <a:extLst>
                    <a:ext uri="{9D8B030D-6E8A-4147-A177-3AD203B41FA5}">
                      <a16:colId xmlns:a16="http://schemas.microsoft.com/office/drawing/2014/main" val="1425655341"/>
                    </a:ext>
                  </a:extLst>
                </a:gridCol>
                <a:gridCol w="862745">
                  <a:extLst>
                    <a:ext uri="{9D8B030D-6E8A-4147-A177-3AD203B41FA5}">
                      <a16:colId xmlns:a16="http://schemas.microsoft.com/office/drawing/2014/main" val="3952869249"/>
                    </a:ext>
                  </a:extLst>
                </a:gridCol>
                <a:gridCol w="919756">
                  <a:extLst>
                    <a:ext uri="{9D8B030D-6E8A-4147-A177-3AD203B41FA5}">
                      <a16:colId xmlns:a16="http://schemas.microsoft.com/office/drawing/2014/main" val="3182914795"/>
                    </a:ext>
                  </a:extLst>
                </a:gridCol>
                <a:gridCol w="1440669">
                  <a:extLst>
                    <a:ext uri="{9D8B030D-6E8A-4147-A177-3AD203B41FA5}">
                      <a16:colId xmlns:a16="http://schemas.microsoft.com/office/drawing/2014/main" val="1051411255"/>
                    </a:ext>
                  </a:extLst>
                </a:gridCol>
                <a:gridCol w="2194420">
                  <a:extLst>
                    <a:ext uri="{9D8B030D-6E8A-4147-A177-3AD203B41FA5}">
                      <a16:colId xmlns:a16="http://schemas.microsoft.com/office/drawing/2014/main" val="3217479897"/>
                    </a:ext>
                  </a:extLst>
                </a:gridCol>
              </a:tblGrid>
              <a:tr h="495295">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序号</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药品名称</a:t>
                      </a:r>
                      <a:br>
                        <a:rPr lang="en-US" sz="1400" kern="0" dirty="0">
                          <a:solidFill>
                            <a:schemeClr val="bg1"/>
                          </a:solidFill>
                          <a:effectLst/>
                        </a:rPr>
                      </a:br>
                      <a:r>
                        <a:rPr lang="zh-CN" sz="1400" kern="0" dirty="0">
                          <a:solidFill>
                            <a:schemeClr val="bg1"/>
                          </a:solidFill>
                          <a:effectLst/>
                        </a:rPr>
                        <a:t>（活性成分）</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企业名称</a:t>
                      </a:r>
                      <a:br>
                        <a:rPr lang="en-US" sz="1400" kern="0" dirty="0">
                          <a:solidFill>
                            <a:schemeClr val="bg1"/>
                          </a:solidFill>
                          <a:effectLst/>
                        </a:rPr>
                      </a:br>
                      <a:r>
                        <a:rPr lang="zh-CN" sz="1400" kern="0" dirty="0">
                          <a:solidFill>
                            <a:schemeClr val="bg1"/>
                          </a:solidFill>
                          <a:effectLst/>
                        </a:rPr>
                        <a:t>（持证商）</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首次</a:t>
                      </a:r>
                      <a:endParaRPr lang="en-US" altLang="zh-CN" sz="1400" kern="0" dirty="0">
                        <a:solidFill>
                          <a:schemeClr val="bg1"/>
                        </a:solidFill>
                        <a:effectLst/>
                      </a:endParaRPr>
                    </a:p>
                    <a:p>
                      <a:pPr algn="ctr" latinLnBrk="1"/>
                      <a:r>
                        <a:rPr lang="zh-CN" sz="1400" kern="0" dirty="0">
                          <a:solidFill>
                            <a:schemeClr val="bg1"/>
                          </a:solidFill>
                          <a:effectLst/>
                        </a:rPr>
                        <a:t>批准地</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欧美日首次</a:t>
                      </a:r>
                      <a:br>
                        <a:rPr lang="en-US" sz="1400" kern="0" dirty="0">
                          <a:solidFill>
                            <a:schemeClr val="bg1"/>
                          </a:solidFill>
                          <a:effectLst/>
                        </a:rPr>
                      </a:br>
                      <a:r>
                        <a:rPr lang="zh-CN" sz="1400" kern="0" dirty="0">
                          <a:solidFill>
                            <a:schemeClr val="bg1"/>
                          </a:solidFill>
                          <a:effectLst/>
                        </a:rPr>
                        <a:t>批准日期</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治疗领域</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治疗靶点</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适应症</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latinLnBrk="1"/>
                      <a:r>
                        <a:rPr lang="zh-CN" sz="1400" kern="0" dirty="0">
                          <a:solidFill>
                            <a:schemeClr val="bg1"/>
                          </a:solidFill>
                          <a:effectLst/>
                        </a:rPr>
                        <a:t>列为临床急需原因</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6774073"/>
                  </a:ext>
                </a:extLst>
              </a:tr>
              <a:tr h="440912">
                <a:tc>
                  <a:txBody>
                    <a:bodyPr/>
                    <a:lstStyle>
                      <a:lvl1pPr marL="0" algn="l" defTabSz="914400" rtl="0" eaLnBrk="1" latinLnBrk="0" hangingPunct="1">
                        <a:defRPr kumimoji="1" sz="1800" b="1" kern="1200">
                          <a:solidFill>
                            <a:schemeClr val="tx1"/>
                          </a:solidFill>
                          <a:latin typeface="Arial"/>
                          <a:ea typeface="微软雅黑"/>
                        </a:defRPr>
                      </a:lvl1pPr>
                      <a:lvl2pPr marL="457200" algn="l" defTabSz="914400" rtl="0" eaLnBrk="1" latinLnBrk="0" hangingPunct="1">
                        <a:defRPr kumimoji="1" sz="1800" b="1" kern="1200">
                          <a:solidFill>
                            <a:schemeClr val="tx1"/>
                          </a:solidFill>
                          <a:latin typeface="Arial"/>
                          <a:ea typeface="微软雅黑"/>
                        </a:defRPr>
                      </a:lvl2pPr>
                      <a:lvl3pPr marL="914400" algn="l" defTabSz="914400" rtl="0" eaLnBrk="1" latinLnBrk="0" hangingPunct="1">
                        <a:defRPr kumimoji="1" sz="1800" b="1" kern="1200">
                          <a:solidFill>
                            <a:schemeClr val="tx1"/>
                          </a:solidFill>
                          <a:latin typeface="Arial"/>
                          <a:ea typeface="微软雅黑"/>
                        </a:defRPr>
                      </a:lvl3pPr>
                      <a:lvl4pPr marL="1371600" algn="l" defTabSz="914400" rtl="0" eaLnBrk="1" latinLnBrk="0" hangingPunct="1">
                        <a:defRPr kumimoji="1" sz="1800" b="1" kern="1200">
                          <a:solidFill>
                            <a:schemeClr val="tx1"/>
                          </a:solidFill>
                          <a:latin typeface="Arial"/>
                          <a:ea typeface="微软雅黑"/>
                        </a:defRPr>
                      </a:lvl4pPr>
                      <a:lvl5pPr marL="1828800" algn="l" defTabSz="914400" rtl="0" eaLnBrk="1" latinLnBrk="0" hangingPunct="1">
                        <a:defRPr kumimoji="1" sz="1800" b="1" kern="1200">
                          <a:solidFill>
                            <a:schemeClr val="tx1"/>
                          </a:solidFill>
                          <a:latin typeface="Arial"/>
                          <a:ea typeface="微软雅黑"/>
                        </a:defRPr>
                      </a:lvl5pPr>
                      <a:lvl6pPr marL="2286000" algn="l" defTabSz="914400" rtl="0" eaLnBrk="1" latinLnBrk="0" hangingPunct="1">
                        <a:defRPr kumimoji="1" sz="1800" b="1" kern="1200">
                          <a:solidFill>
                            <a:schemeClr val="tx1"/>
                          </a:solidFill>
                          <a:latin typeface="Arial"/>
                          <a:ea typeface="微软雅黑"/>
                        </a:defRPr>
                      </a:lvl6pPr>
                      <a:lvl7pPr marL="2743200" algn="l" defTabSz="914400" rtl="0" eaLnBrk="1" latinLnBrk="0" hangingPunct="1">
                        <a:defRPr kumimoji="1" sz="1800" b="1" kern="1200">
                          <a:solidFill>
                            <a:schemeClr val="tx1"/>
                          </a:solidFill>
                          <a:latin typeface="Arial"/>
                          <a:ea typeface="微软雅黑"/>
                        </a:defRPr>
                      </a:lvl7pPr>
                      <a:lvl8pPr marL="3200400" algn="l" defTabSz="914400" rtl="0" eaLnBrk="1" latinLnBrk="0" hangingPunct="1">
                        <a:defRPr kumimoji="1" sz="1800" b="1" kern="1200">
                          <a:solidFill>
                            <a:schemeClr val="tx1"/>
                          </a:solidFill>
                          <a:latin typeface="Arial"/>
                          <a:ea typeface="微软雅黑"/>
                        </a:defRPr>
                      </a:lvl8pPr>
                      <a:lvl9pPr marL="3657600" algn="l" defTabSz="914400" rtl="0" eaLnBrk="1" latinLnBrk="0" hangingPunct="1">
                        <a:defRPr kumimoji="1" sz="1800" b="1" kern="1200">
                          <a:solidFill>
                            <a:schemeClr val="tx1"/>
                          </a:solidFill>
                          <a:latin typeface="Arial"/>
                          <a:ea typeface="微软雅黑"/>
                        </a:defRPr>
                      </a:lvl9pPr>
                    </a:lstStyle>
                    <a:p>
                      <a:pPr algn="ctr"/>
                      <a:r>
                        <a:rPr lang="en-US" sz="1600" kern="0" dirty="0">
                          <a:effectLst/>
                        </a:rPr>
                        <a:t>3</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en-US" sz="1200" kern="0" dirty="0">
                          <a:effectLst/>
                        </a:rPr>
                        <a:t>Crysvita (</a:t>
                      </a:r>
                      <a:r>
                        <a:rPr lang="en-US" sz="1200" kern="0" dirty="0" err="1">
                          <a:effectLst/>
                        </a:rPr>
                        <a:t>Burosumab</a:t>
                      </a:r>
                      <a:r>
                        <a:rPr lang="en-US" sz="1200" kern="0" dirty="0">
                          <a:effectLst/>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en-US" sz="1200" kern="0" dirty="0">
                          <a:effectLst/>
                        </a:rPr>
                        <a:t>Kyowa Kirin Limited</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zh-CN" sz="1200" kern="0" dirty="0">
                          <a:effectLst/>
                        </a:rPr>
                        <a:t>欧盟</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en-US" sz="1200" kern="0" dirty="0">
                          <a:effectLst/>
                        </a:rPr>
                        <a:t>2018/2/19</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zh-CN" sz="1200" kern="0" dirty="0">
                          <a:effectLst/>
                        </a:rPr>
                        <a:t>内分泌和代谢病</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en-US" sz="1200" kern="0" dirty="0">
                          <a:effectLst/>
                        </a:rPr>
                        <a:t>FGF23</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en-US" sz="1200" kern="0" dirty="0">
                          <a:effectLst/>
                        </a:rPr>
                        <a:t>X</a:t>
                      </a:r>
                      <a:r>
                        <a:rPr lang="zh-CN" sz="1200" kern="0" dirty="0">
                          <a:effectLst/>
                        </a:rPr>
                        <a:t>连锁低磷佝偻病</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kumimoji="1" sz="1800" kern="1200">
                          <a:solidFill>
                            <a:schemeClr val="tx1"/>
                          </a:solidFill>
                          <a:latin typeface="Arial"/>
                          <a:ea typeface="微软雅黑"/>
                        </a:defRPr>
                      </a:lvl1pPr>
                      <a:lvl2pPr marL="457200" algn="l" defTabSz="914400" rtl="0" eaLnBrk="1" latinLnBrk="0" hangingPunct="1">
                        <a:defRPr kumimoji="1" sz="1800" kern="1200">
                          <a:solidFill>
                            <a:schemeClr val="tx1"/>
                          </a:solidFill>
                          <a:latin typeface="Arial"/>
                          <a:ea typeface="微软雅黑"/>
                        </a:defRPr>
                      </a:lvl2pPr>
                      <a:lvl3pPr marL="914400" algn="l" defTabSz="914400" rtl="0" eaLnBrk="1" latinLnBrk="0" hangingPunct="1">
                        <a:defRPr kumimoji="1" sz="1800" kern="1200">
                          <a:solidFill>
                            <a:schemeClr val="tx1"/>
                          </a:solidFill>
                          <a:latin typeface="Arial"/>
                          <a:ea typeface="微软雅黑"/>
                        </a:defRPr>
                      </a:lvl3pPr>
                      <a:lvl4pPr marL="1371600" algn="l" defTabSz="914400" rtl="0" eaLnBrk="1" latinLnBrk="0" hangingPunct="1">
                        <a:defRPr kumimoji="1" sz="1800" kern="1200">
                          <a:solidFill>
                            <a:schemeClr val="tx1"/>
                          </a:solidFill>
                          <a:latin typeface="Arial"/>
                          <a:ea typeface="微软雅黑"/>
                        </a:defRPr>
                      </a:lvl4pPr>
                      <a:lvl5pPr marL="1828800" algn="l" defTabSz="914400" rtl="0" eaLnBrk="1" latinLnBrk="0" hangingPunct="1">
                        <a:defRPr kumimoji="1" sz="1800" kern="1200">
                          <a:solidFill>
                            <a:schemeClr val="tx1"/>
                          </a:solidFill>
                          <a:latin typeface="Arial"/>
                          <a:ea typeface="微软雅黑"/>
                        </a:defRPr>
                      </a:lvl5pPr>
                      <a:lvl6pPr marL="2286000" algn="l" defTabSz="914400" rtl="0" eaLnBrk="1" latinLnBrk="0" hangingPunct="1">
                        <a:defRPr kumimoji="1" sz="1800" kern="1200">
                          <a:solidFill>
                            <a:schemeClr val="tx1"/>
                          </a:solidFill>
                          <a:latin typeface="Arial"/>
                          <a:ea typeface="微软雅黑"/>
                        </a:defRPr>
                      </a:lvl6pPr>
                      <a:lvl7pPr marL="2743200" algn="l" defTabSz="914400" rtl="0" eaLnBrk="1" latinLnBrk="0" hangingPunct="1">
                        <a:defRPr kumimoji="1" sz="1800" kern="1200">
                          <a:solidFill>
                            <a:schemeClr val="tx1"/>
                          </a:solidFill>
                          <a:latin typeface="Arial"/>
                          <a:ea typeface="微软雅黑"/>
                        </a:defRPr>
                      </a:lvl7pPr>
                      <a:lvl8pPr marL="3200400" algn="l" defTabSz="914400" rtl="0" eaLnBrk="1" latinLnBrk="0" hangingPunct="1">
                        <a:defRPr kumimoji="1" sz="1800" kern="1200">
                          <a:solidFill>
                            <a:schemeClr val="tx1"/>
                          </a:solidFill>
                          <a:latin typeface="Arial"/>
                          <a:ea typeface="微软雅黑"/>
                        </a:defRPr>
                      </a:lvl8pPr>
                      <a:lvl9pPr marL="3657600" algn="l" defTabSz="914400" rtl="0" eaLnBrk="1" latinLnBrk="0" hangingPunct="1">
                        <a:defRPr kumimoji="1" sz="1800" kern="1200">
                          <a:solidFill>
                            <a:schemeClr val="tx1"/>
                          </a:solidFill>
                          <a:latin typeface="Arial"/>
                          <a:ea typeface="微软雅黑"/>
                        </a:defRPr>
                      </a:lvl9pPr>
                    </a:lstStyle>
                    <a:p>
                      <a:pPr algn="ctr"/>
                      <a:r>
                        <a:rPr lang="zh-CN" sz="1600" b="1" kern="0" dirty="0">
                          <a:solidFill>
                            <a:srgbClr val="C00000"/>
                          </a:solidFill>
                          <a:effectLst/>
                        </a:rPr>
                        <a:t>罕见病用药。目前尚无有效治疗药物</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2000" marR="72000" marT="36000" marB="3600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4186400101"/>
                  </a:ext>
                </a:extLst>
              </a:tr>
            </a:tbl>
          </a:graphicData>
        </a:graphic>
      </p:graphicFrame>
      <p:sp>
        <p:nvSpPr>
          <p:cNvPr id="8" name="文本框 7">
            <a:extLst>
              <a:ext uri="{FF2B5EF4-FFF2-40B4-BE49-F238E27FC236}">
                <a16:creationId xmlns:a16="http://schemas.microsoft.com/office/drawing/2014/main" id="{16E44657-4D3B-6DE9-8156-E60EC810E5E8}"/>
              </a:ext>
            </a:extLst>
          </p:cNvPr>
          <p:cNvSpPr txBox="1"/>
          <p:nvPr/>
        </p:nvSpPr>
        <p:spPr>
          <a:xfrm>
            <a:off x="671613" y="4285380"/>
            <a:ext cx="5577289" cy="369332"/>
          </a:xfrm>
          <a:prstGeom prst="rect">
            <a:avLst/>
          </a:prstGeom>
          <a:noFill/>
        </p:spPr>
        <p:txBody>
          <a:bodyPr wrap="square">
            <a:spAutoFit/>
          </a:bodyPr>
          <a:lstStyle/>
          <a:p>
            <a:r>
              <a:rPr lang="en-US" altLang="zh-CN" b="1" dirty="0">
                <a:solidFill>
                  <a:srgbClr val="002060"/>
                </a:solidFill>
              </a:rPr>
              <a:t>《</a:t>
            </a:r>
            <a:r>
              <a:rPr lang="zh-CN" altLang="en-US" b="1" dirty="0">
                <a:solidFill>
                  <a:srgbClr val="002060"/>
                </a:solidFill>
              </a:rPr>
              <a:t>临床急需境外新药名单（第二批） </a:t>
            </a:r>
            <a:r>
              <a:rPr lang="en-US" altLang="zh-CN" b="1" dirty="0">
                <a:solidFill>
                  <a:srgbClr val="002060"/>
                </a:solidFill>
              </a:rPr>
              <a:t>》</a:t>
            </a:r>
            <a:r>
              <a:rPr lang="en-US" altLang="zh-CN" b="1" baseline="30000" dirty="0">
                <a:solidFill>
                  <a:srgbClr val="002060"/>
                </a:solidFill>
              </a:rPr>
              <a:t>7</a:t>
            </a:r>
            <a:endParaRPr lang="zh-CN" altLang="en-US" b="1" baseline="30000" dirty="0">
              <a:solidFill>
                <a:srgbClr val="002060"/>
              </a:solidFill>
            </a:endParaRPr>
          </a:p>
        </p:txBody>
      </p:sp>
      <p:sp>
        <p:nvSpPr>
          <p:cNvPr id="9" name="文本框 8">
            <a:extLst>
              <a:ext uri="{FF2B5EF4-FFF2-40B4-BE49-F238E27FC236}">
                <a16:creationId xmlns:a16="http://schemas.microsoft.com/office/drawing/2014/main" id="{F27448C6-185E-B69F-C082-F800469FD29B}"/>
              </a:ext>
            </a:extLst>
          </p:cNvPr>
          <p:cNvSpPr txBox="1"/>
          <p:nvPr/>
        </p:nvSpPr>
        <p:spPr>
          <a:xfrm>
            <a:off x="1833339" y="6150114"/>
            <a:ext cx="4340975" cy="707886"/>
          </a:xfrm>
          <a:prstGeom prst="rect">
            <a:avLst/>
          </a:prstGeom>
          <a:noFill/>
        </p:spPr>
        <p:txBody>
          <a:bodyPr wrap="square">
            <a:spAutoFit/>
          </a:bodyPr>
          <a:lstStyle/>
          <a:p>
            <a:pPr>
              <a:tabLst>
                <a:tab pos="270510" algn="l"/>
              </a:tabLst>
            </a:pP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1.</a:t>
            </a:r>
            <a:r>
              <a:rPr lang="zh-CN" altLang="zh-CN" sz="800" kern="100" dirty="0">
                <a:solidFill>
                  <a:schemeClr val="bg1">
                    <a:lumMod val="50000"/>
                  </a:schemeClr>
                </a:solidFill>
                <a:effectLst/>
                <a:latin typeface="Calibri" panose="020F0502020204030204" pitchFamily="34" charset="0"/>
                <a:cs typeface="Calibri" panose="020F0502020204030204" pitchFamily="34" charset="0"/>
              </a:rPr>
              <a:t>《罕见病诊疗指南（</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2019</a:t>
            </a:r>
            <a:r>
              <a:rPr lang="zh-CN" altLang="zh-CN" sz="800" kern="100" dirty="0">
                <a:solidFill>
                  <a:schemeClr val="bg1">
                    <a:lumMod val="50000"/>
                  </a:schemeClr>
                </a:solidFill>
                <a:effectLst/>
                <a:latin typeface="Calibri" panose="020F0502020204030204" pitchFamily="34" charset="0"/>
                <a:cs typeface="Calibri" panose="020F0502020204030204" pitchFamily="34" charset="0"/>
              </a:rPr>
              <a:t>年版）》</a:t>
            </a:r>
            <a:r>
              <a:rPr lang="en-US" altLang="zh-CN" sz="800" kern="100" dirty="0">
                <a:solidFill>
                  <a:schemeClr val="bg1">
                    <a:lumMod val="50000"/>
                  </a:schemeClr>
                </a:solidFill>
                <a:latin typeface="Calibri" panose="020F0502020204030204" pitchFamily="34" charset="0"/>
                <a:cs typeface="Calibri" panose="020F0502020204030204" pitchFamily="34" charset="0"/>
              </a:rPr>
              <a:t>.</a:t>
            </a:r>
            <a:r>
              <a:rPr lang="zh-CN" altLang="en-US" sz="800" kern="100" dirty="0">
                <a:solidFill>
                  <a:schemeClr val="bg1">
                    <a:lumMod val="50000"/>
                  </a:schemeClr>
                </a:solidFill>
                <a:latin typeface="Calibri" panose="020F0502020204030204" pitchFamily="34" charset="0"/>
                <a:cs typeface="Calibri" panose="020F0502020204030204" pitchFamily="34" charset="0"/>
              </a:rPr>
              <a:t> </a:t>
            </a:r>
            <a:endParaRPr lang="en-US" altLang="zh-CN" sz="800" kern="100" dirty="0">
              <a:solidFill>
                <a:schemeClr val="bg1">
                  <a:lumMod val="50000"/>
                </a:schemeClr>
              </a:solidFill>
              <a:latin typeface="Calibri" panose="020F0502020204030204" pitchFamily="34" charset="0"/>
              <a:cs typeface="Calibri" panose="020F0502020204030204" pitchFamily="34" charset="0"/>
            </a:endParaRPr>
          </a:p>
          <a:p>
            <a:pPr>
              <a:tabLst>
                <a:tab pos="270510" algn="l"/>
              </a:tabLst>
            </a:pP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2. </a:t>
            </a:r>
            <a:r>
              <a:rPr lang="en-US" altLang="zh-CN" sz="800" kern="100" dirty="0">
                <a:solidFill>
                  <a:schemeClr val="bg1">
                    <a:lumMod val="50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https://www.accessdata.fda.gov/scripts/opdlisting/oopd/detailedIndex.cfm?cfgridkey=296109</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 </a:t>
            </a:r>
            <a:r>
              <a:rPr lang="zh-CN" altLang="en-US" sz="800" kern="100" dirty="0">
                <a:solidFill>
                  <a:schemeClr val="bg1">
                    <a:lumMod val="50000"/>
                  </a:schemeClr>
                </a:solidFill>
                <a:latin typeface="Calibri" panose="020F0502020204030204" pitchFamily="34" charset="0"/>
                <a:cs typeface="Calibri" panose="020F0502020204030204" pitchFamily="34" charset="0"/>
              </a:rPr>
              <a:t> </a:t>
            </a:r>
            <a:endParaRPr lang="en-US" altLang="zh-CN" sz="800" kern="100" dirty="0">
              <a:solidFill>
                <a:schemeClr val="bg1">
                  <a:lumMod val="50000"/>
                </a:schemeClr>
              </a:solidFill>
              <a:latin typeface="Calibri" panose="020F0502020204030204" pitchFamily="34" charset="0"/>
              <a:cs typeface="Calibri" panose="020F0502020204030204" pitchFamily="34" charset="0"/>
            </a:endParaRPr>
          </a:p>
          <a:p>
            <a:pPr>
              <a:tabLst>
                <a:tab pos="270510" algn="l"/>
              </a:tabLst>
            </a:pPr>
            <a:r>
              <a:rPr lang="en-US" altLang="zh-CN" sz="800" kern="100" dirty="0">
                <a:solidFill>
                  <a:schemeClr val="bg1">
                    <a:lumMod val="50000"/>
                  </a:schemeClr>
                </a:solidFill>
                <a:latin typeface="Calibri" panose="020F0502020204030204" pitchFamily="34" charset="0"/>
                <a:cs typeface="Calibri" panose="020F0502020204030204" pitchFamily="34" charset="0"/>
              </a:rPr>
              <a:t>3. EMA/COMP/551233/2014</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 </a:t>
            </a:r>
          </a:p>
          <a:p>
            <a:pPr>
              <a:tabLst>
                <a:tab pos="270510" algn="l"/>
              </a:tabLst>
            </a:pP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4. </a:t>
            </a:r>
            <a:r>
              <a:rPr lang="en-US" altLang="zh-CN" sz="800" kern="100" dirty="0">
                <a:solidFill>
                  <a:schemeClr val="bg1">
                    <a:lumMod val="5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https://www.fda.gov/news-events/press-announcements/fda-approves-first-therapy-rare-inherited-form-rickets-x-linked-hypophosphatemia</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 </a:t>
            </a:r>
          </a:p>
        </p:txBody>
      </p:sp>
      <p:sp>
        <p:nvSpPr>
          <p:cNvPr id="11" name="文本框 10">
            <a:extLst>
              <a:ext uri="{FF2B5EF4-FFF2-40B4-BE49-F238E27FC236}">
                <a16:creationId xmlns:a16="http://schemas.microsoft.com/office/drawing/2014/main" id="{A19EE045-3E94-CD02-CFCF-61BB09B4AC6D}"/>
              </a:ext>
            </a:extLst>
          </p:cNvPr>
          <p:cNvSpPr txBox="1"/>
          <p:nvPr/>
        </p:nvSpPr>
        <p:spPr>
          <a:xfrm>
            <a:off x="6248902" y="6148999"/>
            <a:ext cx="4763886" cy="584775"/>
          </a:xfrm>
          <a:prstGeom prst="rect">
            <a:avLst/>
          </a:prstGeom>
          <a:noFill/>
        </p:spPr>
        <p:txBody>
          <a:bodyPr wrap="square">
            <a:spAutoFit/>
          </a:bodyPr>
          <a:lstStyle/>
          <a:p>
            <a:pPr>
              <a:tabLst>
                <a:tab pos="270510" algn="l"/>
              </a:tabLst>
            </a:pP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5. </a:t>
            </a:r>
            <a:r>
              <a:rPr lang="en-US" altLang="zh-CN" sz="800" kern="100" dirty="0">
                <a:solidFill>
                  <a:schemeClr val="bg1">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https://www.fda.gov/news-events/press-announcements/fda-approves-first-therapy-rare-disease-causes-low-phosphate-blood-levels-bone-softening</a:t>
            </a: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 </a:t>
            </a:r>
          </a:p>
          <a:p>
            <a:pPr>
              <a:tabLst>
                <a:tab pos="270510" algn="l"/>
              </a:tabLst>
            </a:pP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6. </a:t>
            </a:r>
            <a:r>
              <a:rPr lang="en-US" altLang="zh-CN" sz="800" kern="100" dirty="0">
                <a:solidFill>
                  <a:schemeClr val="bg1">
                    <a:lumMod val="50000"/>
                  </a:schemeClr>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https://www.nmpa.gov.cn/yaowen/ypjgyw/20210115092032178.htm</a:t>
            </a:r>
            <a:r>
              <a:rPr lang="en-US" altLang="zh-CN" sz="800" kern="100" dirty="0">
                <a:solidFill>
                  <a:schemeClr val="bg1">
                    <a:lumMod val="50000"/>
                  </a:schemeClr>
                </a:solidFill>
                <a:latin typeface="Calibri" panose="020F0502020204030204" pitchFamily="34" charset="0"/>
                <a:cs typeface="Calibri" panose="020F0502020204030204" pitchFamily="34" charset="0"/>
              </a:rPr>
              <a:t> </a:t>
            </a:r>
          </a:p>
          <a:p>
            <a:pPr>
              <a:tabLst>
                <a:tab pos="270510" algn="l"/>
              </a:tabLst>
            </a:pPr>
            <a:r>
              <a:rPr lang="en-US" altLang="zh-CN" sz="800" kern="100" dirty="0">
                <a:solidFill>
                  <a:schemeClr val="bg1">
                    <a:lumMod val="50000"/>
                  </a:schemeClr>
                </a:solidFill>
                <a:effectLst/>
                <a:latin typeface="Calibri" panose="020F0502020204030204" pitchFamily="34" charset="0"/>
                <a:cs typeface="Calibri" panose="020F0502020204030204" pitchFamily="34" charset="0"/>
              </a:rPr>
              <a:t>7. </a:t>
            </a:r>
            <a:r>
              <a:rPr lang="en-US" altLang="zh-CN" sz="800" u="sng" dirty="0">
                <a:solidFill>
                  <a:schemeClr val="bg1">
                    <a:lumMod val="50000"/>
                  </a:schemeClr>
                </a:solidFill>
                <a:latin typeface="Calibri" panose="020F0502020204030204" pitchFamily="34" charset="0"/>
                <a:ea typeface="微软雅黑"/>
                <a:cs typeface="Calibri" panose="020F0502020204030204" pitchFamily="34" charset="0"/>
                <a:hlinkClick r:id="rId6">
                  <a:extLst>
                    <a:ext uri="{A12FA001-AC4F-418D-AE19-62706E023703}">
                      <ahyp:hlinkClr xmlns:ahyp="http://schemas.microsoft.com/office/drawing/2018/hyperlinkcolor" val="tx"/>
                    </a:ext>
                  </a:extLst>
                </a:hlinkClick>
              </a:rPr>
              <a:t>https://www.cde.org.cn/main/news/viewInfoCommon/82f3bf94dc2c38d1a24d851f0e44914b</a:t>
            </a:r>
            <a:endParaRPr lang="en-US" altLang="zh-CN" sz="800" u="sng" dirty="0">
              <a:solidFill>
                <a:schemeClr val="bg1">
                  <a:lumMod val="50000"/>
                </a:schemeClr>
              </a:solidFill>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9830160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03A3C93C-C1A6-4F57-0AEC-25C0767B7C77}"/>
              </a:ext>
            </a:extLst>
          </p:cNvPr>
          <p:cNvSpPr txBox="1">
            <a:spLocks/>
          </p:cNvSpPr>
          <p:nvPr/>
        </p:nvSpPr>
        <p:spPr>
          <a:xfrm>
            <a:off x="662505" y="341300"/>
            <a:ext cx="10866990" cy="502938"/>
          </a:xfrm>
          <a:prstGeom prst="rect">
            <a:avLst/>
          </a:prstGeom>
        </p:spPr>
        <p:txBody>
          <a:bodyPr vert="horz" wrap="none" lIns="0" tIns="45720" rIns="0" bIns="45720" rtlCol="0" anchor="ctr" anchorCtr="0">
            <a:normAutofit/>
          </a:bodyPr>
          <a:lstStyle>
            <a:lvl1pPr algn="l" defTabSz="914400" rtl="0" eaLnBrk="1" latinLnBrk="0" hangingPunct="1">
              <a:lnSpc>
                <a:spcPts val="3000"/>
              </a:lnSpc>
              <a:spcBef>
                <a:spcPct val="0"/>
              </a:spcBef>
              <a:buNone/>
              <a:defRPr kumimoji="1" sz="2400" b="1" kern="1200">
                <a:solidFill>
                  <a:srgbClr val="23323B"/>
                </a:solidFill>
                <a:latin typeface="+mn-lt"/>
                <a:ea typeface="+mn-ea"/>
                <a:cs typeface="+mj-cs"/>
              </a:defRPr>
            </a:lvl1pPr>
          </a:lstStyle>
          <a:p>
            <a:r>
              <a:rPr lang="zh-CN" altLang="en-US" dirty="0"/>
              <a:t>公平性</a:t>
            </a:r>
          </a:p>
        </p:txBody>
      </p:sp>
      <p:sp>
        <p:nvSpPr>
          <p:cNvPr id="7" name="文本框 6">
            <a:extLst>
              <a:ext uri="{FF2B5EF4-FFF2-40B4-BE49-F238E27FC236}">
                <a16:creationId xmlns:a16="http://schemas.microsoft.com/office/drawing/2014/main" id="{62D6FF60-8C8C-6C08-405A-4FF3806AA218}"/>
              </a:ext>
            </a:extLst>
          </p:cNvPr>
          <p:cNvSpPr txBox="1"/>
          <p:nvPr/>
        </p:nvSpPr>
        <p:spPr>
          <a:xfrm>
            <a:off x="368673" y="857177"/>
            <a:ext cx="8129283" cy="4960973"/>
          </a:xfrm>
          <a:prstGeom prst="rect">
            <a:avLst/>
          </a:prstGeom>
          <a:noFill/>
        </p:spPr>
        <p:txBody>
          <a:bodyPr wrap="square">
            <a:spAutoFit/>
          </a:bodyPr>
          <a:lstStyle/>
          <a:p>
            <a:pPr algn="just">
              <a:lnSpc>
                <a:spcPct val="150000"/>
              </a:lnSpc>
              <a:buClr>
                <a:schemeClr val="accent1"/>
              </a:buClr>
            </a:pPr>
            <a:r>
              <a:rPr lang="zh-CN" altLang="zh-CN" b="1" dirty="0">
                <a:solidFill>
                  <a:srgbClr val="002060"/>
                </a:solidFill>
              </a:rPr>
              <a:t>治疗疾病对公共健康的影响</a:t>
            </a:r>
            <a:r>
              <a:rPr lang="zh-CN" altLang="en-US" b="1" dirty="0">
                <a:solidFill>
                  <a:srgbClr val="002060"/>
                </a:solidFill>
              </a:rPr>
              <a:t>大</a:t>
            </a:r>
            <a:endParaRPr lang="en-US" altLang="zh-CN" b="1" dirty="0">
              <a:solidFill>
                <a:srgbClr val="002060"/>
              </a:solidFill>
            </a:endParaRPr>
          </a:p>
          <a:p>
            <a:pPr algn="just">
              <a:lnSpc>
                <a:spcPts val="2500"/>
              </a:lnSpc>
              <a:buClr>
                <a:schemeClr val="accent1"/>
              </a:buClr>
            </a:pPr>
            <a:r>
              <a:rPr lang="en-US" altLang="zh-CN" dirty="0"/>
              <a:t>X</a:t>
            </a:r>
            <a:r>
              <a:rPr lang="zh-CN" altLang="en-US" dirty="0"/>
              <a:t>连锁低磷血症（</a:t>
            </a:r>
            <a:r>
              <a:rPr lang="en-US" altLang="zh-CN" dirty="0"/>
              <a:t>XLH</a:t>
            </a:r>
            <a:r>
              <a:rPr lang="zh-CN" altLang="en-US" dirty="0"/>
              <a:t>）和肿瘤性骨软化症（</a:t>
            </a:r>
            <a:r>
              <a:rPr lang="en-US" altLang="zh-CN" dirty="0"/>
              <a:t>TIO</a:t>
            </a:r>
            <a:r>
              <a:rPr lang="zh-CN" altLang="en-US" dirty="0"/>
              <a:t>）均属</a:t>
            </a:r>
            <a:r>
              <a:rPr lang="en-US" altLang="zh-CN" dirty="0">
                <a:solidFill>
                  <a:schemeClr val="accent1"/>
                </a:solidFill>
              </a:rPr>
              <a:t>《</a:t>
            </a:r>
            <a:r>
              <a:rPr lang="zh-CN" altLang="en-US" dirty="0">
                <a:solidFill>
                  <a:schemeClr val="accent1"/>
                </a:solidFill>
              </a:rPr>
              <a:t>第一批罕见病目录</a:t>
            </a:r>
            <a:r>
              <a:rPr lang="en-US" altLang="zh-CN" dirty="0">
                <a:solidFill>
                  <a:schemeClr val="accent1"/>
                </a:solidFill>
              </a:rPr>
              <a:t>》</a:t>
            </a:r>
            <a:r>
              <a:rPr lang="zh-CN" altLang="en-US" dirty="0">
                <a:solidFill>
                  <a:schemeClr val="accent1"/>
                </a:solidFill>
              </a:rPr>
              <a:t>第</a:t>
            </a:r>
            <a:r>
              <a:rPr lang="en-US" altLang="zh-CN" dirty="0">
                <a:solidFill>
                  <a:schemeClr val="accent1"/>
                </a:solidFill>
              </a:rPr>
              <a:t>51</a:t>
            </a:r>
            <a:r>
              <a:rPr lang="zh-CN" altLang="en-US" dirty="0">
                <a:solidFill>
                  <a:schemeClr val="accent1"/>
                </a:solidFill>
              </a:rPr>
              <a:t>号罕见病</a:t>
            </a:r>
            <a:r>
              <a:rPr lang="zh-CN" altLang="en-US" dirty="0"/>
              <a:t>低磷性佝偻病，是一种进展性的遗传性或获得性罕见病</a:t>
            </a:r>
            <a:r>
              <a:rPr lang="en-US" altLang="zh-CN" baseline="30000" dirty="0"/>
              <a:t>1</a:t>
            </a:r>
            <a:r>
              <a:rPr lang="zh-CN" altLang="en-US" dirty="0"/>
              <a:t>。</a:t>
            </a:r>
            <a:endParaRPr lang="en-US" altLang="zh-CN" dirty="0"/>
          </a:p>
          <a:p>
            <a:pPr algn="just">
              <a:lnSpc>
                <a:spcPts val="2500"/>
              </a:lnSpc>
              <a:buClr>
                <a:schemeClr val="accent1"/>
              </a:buClr>
            </a:pPr>
            <a:endParaRPr lang="en-US" altLang="zh-CN" sz="700" b="1" dirty="0">
              <a:solidFill>
                <a:srgbClr val="002060"/>
              </a:solidFill>
            </a:endParaRPr>
          </a:p>
          <a:p>
            <a:pPr marL="285750" indent="-285750" algn="just">
              <a:lnSpc>
                <a:spcPct val="150000"/>
              </a:lnSpc>
              <a:buClr>
                <a:schemeClr val="accent1"/>
              </a:buClr>
              <a:buFont typeface="Wingdings" panose="05000000000000000000" pitchFamily="2" charset="2"/>
              <a:buChar char="n"/>
            </a:pPr>
            <a:r>
              <a:rPr lang="en-US" altLang="zh-CN" sz="1600" b="1" dirty="0">
                <a:solidFill>
                  <a:srgbClr val="002060"/>
                </a:solidFill>
              </a:rPr>
              <a:t>XLH</a:t>
            </a:r>
            <a:r>
              <a:rPr lang="zh-CN" altLang="en-US" sz="1600" b="1" dirty="0">
                <a:solidFill>
                  <a:srgbClr val="002060"/>
                </a:solidFill>
              </a:rPr>
              <a:t>和</a:t>
            </a:r>
            <a:r>
              <a:rPr lang="en-US" altLang="zh-CN" sz="1600" b="1" dirty="0">
                <a:solidFill>
                  <a:srgbClr val="002060"/>
                </a:solidFill>
              </a:rPr>
              <a:t>TIO</a:t>
            </a:r>
            <a:r>
              <a:rPr lang="zh-CN" altLang="en-US" sz="1600" b="1" dirty="0">
                <a:solidFill>
                  <a:srgbClr val="002060"/>
                </a:solidFill>
              </a:rPr>
              <a:t>的发病率在中国大陆均无相关数据</a:t>
            </a:r>
            <a:r>
              <a:rPr lang="en-US" altLang="zh-CN" sz="1600" baseline="30000" dirty="0">
                <a:solidFill>
                  <a:srgbClr val="002060"/>
                </a:solidFill>
              </a:rPr>
              <a:t>1</a:t>
            </a:r>
          </a:p>
          <a:p>
            <a:pPr marL="646112" lvl="1" indent="-285750" algn="just">
              <a:lnSpc>
                <a:spcPts val="2500"/>
              </a:lnSpc>
              <a:buClr>
                <a:schemeClr val="accent1"/>
              </a:buClr>
              <a:buFont typeface="Arial" panose="020B0604020202020204" pitchFamily="34" charset="0"/>
              <a:buChar char="•"/>
            </a:pPr>
            <a:r>
              <a:rPr lang="zh-CN" altLang="en-US" sz="1400" dirty="0"/>
              <a:t>中国台湾地区的</a:t>
            </a:r>
            <a:r>
              <a:rPr lang="en-US" altLang="zh-CN" sz="1400" dirty="0"/>
              <a:t>XLH</a:t>
            </a:r>
            <a:r>
              <a:rPr lang="zh-CN" altLang="en-US" sz="1400" dirty="0"/>
              <a:t>患病率约为</a:t>
            </a:r>
            <a:r>
              <a:rPr lang="en-US" altLang="zh-CN" sz="1400" dirty="0"/>
              <a:t>1/200,000</a:t>
            </a:r>
            <a:r>
              <a:rPr lang="en-US" altLang="zh-CN" sz="1400" baseline="30000" dirty="0"/>
              <a:t> 2</a:t>
            </a:r>
            <a:r>
              <a:rPr lang="zh-CN" altLang="en-US" sz="1400" dirty="0"/>
              <a:t>；</a:t>
            </a:r>
            <a:endParaRPr lang="en-US" altLang="zh-CN" sz="1400" dirty="0"/>
          </a:p>
          <a:p>
            <a:pPr marL="646112" lvl="1" indent="-285750" algn="just">
              <a:lnSpc>
                <a:spcPts val="2500"/>
              </a:lnSpc>
              <a:buClr>
                <a:schemeClr val="accent1"/>
              </a:buClr>
              <a:buFont typeface="Arial" panose="020B0604020202020204" pitchFamily="34" charset="0"/>
              <a:buChar char="•"/>
            </a:pPr>
            <a:r>
              <a:rPr lang="zh-CN" altLang="en-US" sz="1400" dirty="0"/>
              <a:t>丹麦的成人</a:t>
            </a:r>
            <a:r>
              <a:rPr lang="en-US" altLang="zh-CN" sz="1400" dirty="0"/>
              <a:t>TIO</a:t>
            </a:r>
            <a:r>
              <a:rPr lang="zh-CN" altLang="en-US" sz="1400" dirty="0"/>
              <a:t>发病率约为</a:t>
            </a:r>
            <a:r>
              <a:rPr lang="en-US" altLang="zh-CN" sz="1400" dirty="0"/>
              <a:t>1/1,000,000</a:t>
            </a:r>
            <a:r>
              <a:rPr lang="en-US" altLang="zh-CN" sz="1400" baseline="30000" dirty="0"/>
              <a:t>3 </a:t>
            </a:r>
            <a:r>
              <a:rPr lang="zh-CN" altLang="en-US" sz="1400" dirty="0"/>
              <a:t>，患病率约为</a:t>
            </a:r>
            <a:r>
              <a:rPr lang="en-US" altLang="zh-CN" sz="1400" dirty="0"/>
              <a:t>1/230,000</a:t>
            </a:r>
            <a:r>
              <a:rPr lang="en-US" altLang="zh-CN" sz="1400" baseline="30000" dirty="0"/>
              <a:t>3</a:t>
            </a:r>
            <a:r>
              <a:rPr lang="zh-CN" altLang="en-US" sz="1400" dirty="0"/>
              <a:t>；</a:t>
            </a:r>
            <a:r>
              <a:rPr lang="en-US" altLang="zh-CN" sz="1400" baseline="30000" dirty="0"/>
              <a:t> </a:t>
            </a:r>
            <a:endParaRPr lang="en-US" altLang="zh-CN" sz="1400" dirty="0"/>
          </a:p>
          <a:p>
            <a:pPr marL="646112" lvl="1" indent="-285750" algn="just">
              <a:lnSpc>
                <a:spcPts val="2500"/>
              </a:lnSpc>
              <a:buClr>
                <a:schemeClr val="accent1"/>
              </a:buClr>
              <a:buFont typeface="Arial" panose="020B0604020202020204" pitchFamily="34" charset="0"/>
              <a:buChar char="•"/>
            </a:pPr>
            <a:r>
              <a:rPr lang="zh-CN" altLang="en-US" sz="1400" dirty="0"/>
              <a:t>艾昆纬</a:t>
            </a:r>
            <a:r>
              <a:rPr lang="en-US" altLang="zh-CN" sz="1400" dirty="0"/>
              <a:t>2021</a:t>
            </a:r>
            <a:r>
              <a:rPr lang="zh-CN" altLang="en-US" sz="1400" dirty="0"/>
              <a:t>市场调研报告显示：国内在治</a:t>
            </a:r>
            <a:r>
              <a:rPr lang="en-US" altLang="zh-CN" sz="1400" dirty="0"/>
              <a:t>XLH</a:t>
            </a:r>
            <a:r>
              <a:rPr lang="zh-CN" altLang="en-US" sz="1400" dirty="0"/>
              <a:t>患者人数约</a:t>
            </a:r>
            <a:r>
              <a:rPr lang="en-US" altLang="zh-CN" sz="1400" dirty="0"/>
              <a:t>1000</a:t>
            </a:r>
            <a:r>
              <a:rPr lang="zh-CN" altLang="en-US" sz="1400" dirty="0"/>
              <a:t>人</a:t>
            </a:r>
            <a:r>
              <a:rPr lang="en-US" altLang="zh-CN" sz="1400" baseline="30000" dirty="0"/>
              <a:t>4</a:t>
            </a:r>
            <a:r>
              <a:rPr lang="zh-CN" altLang="en-US" sz="1400" dirty="0"/>
              <a:t>，儿童患者约占</a:t>
            </a:r>
            <a:r>
              <a:rPr lang="en-US" altLang="zh-CN" sz="1400" dirty="0"/>
              <a:t>75%</a:t>
            </a:r>
            <a:r>
              <a:rPr lang="en-US" altLang="zh-CN" sz="1400" baseline="30000" dirty="0"/>
              <a:t> 4</a:t>
            </a:r>
            <a:r>
              <a:rPr lang="zh-CN" altLang="en-US" sz="1400" dirty="0"/>
              <a:t>；</a:t>
            </a:r>
            <a:r>
              <a:rPr lang="en-US" altLang="zh-CN" sz="1400" dirty="0"/>
              <a:t>TIO</a:t>
            </a:r>
            <a:r>
              <a:rPr lang="zh-CN" altLang="en-US" sz="1400" dirty="0"/>
              <a:t>患者约</a:t>
            </a:r>
            <a:r>
              <a:rPr lang="en-US" altLang="zh-CN" sz="1400" dirty="0"/>
              <a:t>400</a:t>
            </a:r>
            <a:r>
              <a:rPr lang="zh-CN" altLang="en-US" sz="1400" dirty="0"/>
              <a:t>人</a:t>
            </a:r>
            <a:r>
              <a:rPr lang="en-US" altLang="zh-CN" sz="1400" baseline="30000" dirty="0"/>
              <a:t>4</a:t>
            </a:r>
            <a:r>
              <a:rPr lang="zh-CN" altLang="en-US" sz="1400" dirty="0"/>
              <a:t>，多发于成人。</a:t>
            </a:r>
            <a:endParaRPr lang="en-US" altLang="zh-CN" sz="1400" dirty="0"/>
          </a:p>
          <a:p>
            <a:pPr marL="285750" indent="-285750" algn="just">
              <a:lnSpc>
                <a:spcPts val="2500"/>
              </a:lnSpc>
              <a:buClr>
                <a:schemeClr val="accent1"/>
              </a:buClr>
              <a:buFont typeface="Wingdings" panose="05000000000000000000" pitchFamily="2" charset="2"/>
              <a:buChar char="n"/>
            </a:pPr>
            <a:r>
              <a:rPr lang="zh-CN" altLang="en-US" sz="1600" b="1" dirty="0">
                <a:solidFill>
                  <a:srgbClr val="002060"/>
                </a:solidFill>
              </a:rPr>
              <a:t>儿童和成人均会罹患</a:t>
            </a:r>
            <a:r>
              <a:rPr lang="en-US" altLang="zh-CN" sz="1600" b="1" dirty="0">
                <a:solidFill>
                  <a:srgbClr val="002060"/>
                </a:solidFill>
              </a:rPr>
              <a:t>XLH</a:t>
            </a:r>
            <a:r>
              <a:rPr lang="zh-CN" altLang="en-US" sz="1600" b="1" dirty="0">
                <a:solidFill>
                  <a:srgbClr val="002060"/>
                </a:solidFill>
              </a:rPr>
              <a:t>和</a:t>
            </a:r>
            <a:r>
              <a:rPr lang="en-US" altLang="zh-CN" sz="1600" b="1" dirty="0">
                <a:solidFill>
                  <a:srgbClr val="002060"/>
                </a:solidFill>
              </a:rPr>
              <a:t>TIO</a:t>
            </a:r>
            <a:r>
              <a:rPr lang="zh-CN" altLang="en-US" sz="1600" b="1" dirty="0">
                <a:solidFill>
                  <a:srgbClr val="002060"/>
                </a:solidFill>
              </a:rPr>
              <a:t>，</a:t>
            </a:r>
            <a:r>
              <a:rPr lang="en-US" altLang="zh-CN" sz="1600" b="1" dirty="0">
                <a:solidFill>
                  <a:srgbClr val="002060"/>
                </a:solidFill>
              </a:rPr>
              <a:t>XLH</a:t>
            </a:r>
            <a:r>
              <a:rPr lang="zh-CN" altLang="en-US" sz="1600" b="1" dirty="0">
                <a:solidFill>
                  <a:srgbClr val="002060"/>
                </a:solidFill>
              </a:rPr>
              <a:t>在儿童早期即发病</a:t>
            </a:r>
            <a:r>
              <a:rPr lang="zh-CN" altLang="en-US" sz="1600" dirty="0"/>
              <a:t>，主要累及骨骼系统，</a:t>
            </a:r>
            <a:r>
              <a:rPr lang="zh-CN" altLang="en-US" sz="1600" b="1" dirty="0">
                <a:solidFill>
                  <a:srgbClr val="002060"/>
                </a:solidFill>
              </a:rPr>
              <a:t>具有较高的</a:t>
            </a:r>
            <a:r>
              <a:rPr lang="zh-CN" altLang="en-US" sz="1600" b="1" dirty="0">
                <a:solidFill>
                  <a:schemeClr val="accent1"/>
                </a:solidFill>
              </a:rPr>
              <a:t>致残</a:t>
            </a:r>
            <a:r>
              <a:rPr lang="zh-CN" altLang="en-US" sz="1600" b="1" dirty="0"/>
              <a:t>、</a:t>
            </a:r>
            <a:r>
              <a:rPr lang="zh-CN" altLang="en-US" sz="1600" b="1" dirty="0">
                <a:solidFill>
                  <a:schemeClr val="accent1"/>
                </a:solidFill>
              </a:rPr>
              <a:t>致畸性</a:t>
            </a:r>
            <a:r>
              <a:rPr lang="en-US" altLang="zh-CN" sz="1600" baseline="30000" dirty="0">
                <a:latin typeface="微软雅黑" panose="020B0503020204020204" pitchFamily="34" charset="-122"/>
                <a:ea typeface="微软雅黑" panose="020B0503020204020204" pitchFamily="34" charset="-122"/>
              </a:rPr>
              <a:t>5</a:t>
            </a:r>
            <a:r>
              <a:rPr lang="zh-CN" altLang="en-US" sz="1600" dirty="0"/>
              <a:t>。疾病对</a:t>
            </a:r>
            <a:r>
              <a:rPr lang="zh-CN" altLang="en-US" sz="1600" dirty="0">
                <a:latin typeface="微软雅黑" panose="020B0503020204020204" pitchFamily="34" charset="-122"/>
                <a:ea typeface="微软雅黑" panose="020B0503020204020204" pitchFamily="34" charset="-122"/>
              </a:rPr>
              <a:t>儿童患者的生长发育影响尤为严重，</a:t>
            </a:r>
            <a:r>
              <a:rPr lang="zh-CN" altLang="en-US" sz="1600" b="1" dirty="0">
                <a:solidFill>
                  <a:schemeClr val="accent1"/>
                </a:solidFill>
                <a:latin typeface="微软雅黑" panose="020B0503020204020204" pitchFamily="34" charset="-122"/>
                <a:ea typeface="微软雅黑" panose="020B0503020204020204" pitchFamily="34" charset="-122"/>
              </a:rPr>
              <a:t>超过</a:t>
            </a:r>
            <a:r>
              <a:rPr lang="en-US" altLang="zh-CN" sz="1600" b="1" dirty="0">
                <a:solidFill>
                  <a:schemeClr val="accent1"/>
                </a:solidFill>
                <a:latin typeface="微软雅黑" panose="020B0503020204020204" pitchFamily="34" charset="-122"/>
                <a:ea typeface="微软雅黑" panose="020B0503020204020204" pitchFamily="34" charset="-122"/>
              </a:rPr>
              <a:t>80%</a:t>
            </a:r>
            <a:r>
              <a:rPr lang="zh-CN" altLang="en-US" sz="1600" b="1" dirty="0">
                <a:solidFill>
                  <a:schemeClr val="accent1"/>
                </a:solidFill>
                <a:latin typeface="微软雅黑" panose="020B0503020204020204" pitchFamily="34" charset="-122"/>
                <a:ea typeface="微软雅黑" panose="020B0503020204020204" pitchFamily="34" charset="-122"/>
              </a:rPr>
              <a:t>未达正常</a:t>
            </a:r>
            <a:r>
              <a:rPr lang="en-US" altLang="zh-CN" sz="1600" baseline="30000" dirty="0">
                <a:latin typeface="微软雅黑" panose="020B0503020204020204" pitchFamily="34" charset="-122"/>
                <a:ea typeface="微软雅黑" panose="020B0503020204020204" pitchFamily="34" charset="-122"/>
              </a:rPr>
              <a:t>5</a:t>
            </a:r>
          </a:p>
          <a:p>
            <a:pPr marL="646112" lvl="1" indent="-285750" algn="just">
              <a:lnSpc>
                <a:spcPts val="2500"/>
              </a:lnSpc>
              <a:buClr>
                <a:schemeClr val="accent1"/>
              </a:buClr>
              <a:buFont typeface="Arial" panose="020B0604020202020204" pitchFamily="34" charset="0"/>
              <a:buChar char="•"/>
            </a:pPr>
            <a:r>
              <a:rPr lang="zh-CN" altLang="en-US" sz="1400" dirty="0"/>
              <a:t>躯体形态影响严重，患者行动障碍、下肢畸形、步态异常、身材矮小比例高达</a:t>
            </a:r>
            <a:r>
              <a:rPr lang="en-US" altLang="zh-CN" sz="1400" dirty="0"/>
              <a:t>83.3%-96.3%</a:t>
            </a:r>
            <a:r>
              <a:rPr lang="en-US" altLang="zh-CN" sz="1400" baseline="30000" dirty="0">
                <a:latin typeface="微软雅黑" panose="020B0503020204020204" pitchFamily="34" charset="-122"/>
                <a:ea typeface="微软雅黑" panose="020B0503020204020204" pitchFamily="34" charset="-122"/>
              </a:rPr>
              <a:t> 5</a:t>
            </a:r>
            <a:endParaRPr lang="en-US" altLang="zh-CN" sz="1400" dirty="0"/>
          </a:p>
          <a:p>
            <a:pPr marL="646112" lvl="1" indent="-285750" algn="just">
              <a:lnSpc>
                <a:spcPts val="2500"/>
              </a:lnSpc>
              <a:buClr>
                <a:schemeClr val="accent1"/>
              </a:buClr>
              <a:buFont typeface="Arial" panose="020B0604020202020204" pitchFamily="34" charset="0"/>
              <a:buChar char="•"/>
            </a:pPr>
            <a:r>
              <a:rPr lang="zh-CN" altLang="en-US" sz="1400" dirty="0"/>
              <a:t>骨骼影响较大，骨关节炎、骨软化、骨质疏松、骨痛的比例约</a:t>
            </a:r>
            <a:r>
              <a:rPr lang="en-US" altLang="zh-CN" sz="1400" dirty="0"/>
              <a:t>43.4%-75.3%</a:t>
            </a:r>
            <a:r>
              <a:rPr lang="en-US" altLang="zh-CN" sz="1400" baseline="30000" dirty="0">
                <a:latin typeface="微软雅黑" panose="020B0503020204020204" pitchFamily="34" charset="-122"/>
                <a:ea typeface="微软雅黑" panose="020B0503020204020204" pitchFamily="34" charset="-122"/>
              </a:rPr>
              <a:t> 5</a:t>
            </a:r>
            <a:endParaRPr lang="en-US" altLang="zh-CN" sz="1400" dirty="0"/>
          </a:p>
          <a:p>
            <a:pPr marL="646112" lvl="1" indent="-285750" algn="just">
              <a:lnSpc>
                <a:spcPts val="2500"/>
              </a:lnSpc>
              <a:buClr>
                <a:schemeClr val="accent1"/>
              </a:buClr>
              <a:buFont typeface="Arial" panose="020B0604020202020204" pitchFamily="34" charset="0"/>
              <a:buChar char="•"/>
            </a:pPr>
            <a:r>
              <a:rPr lang="zh-CN" altLang="en-US" sz="1400" dirty="0"/>
              <a:t>健康相关生命质量较差，</a:t>
            </a:r>
            <a:r>
              <a:rPr lang="en-US" altLang="zh-CN" sz="1400" dirty="0"/>
              <a:t>63%</a:t>
            </a:r>
            <a:r>
              <a:rPr lang="zh-CN" altLang="en-US" sz="1400" dirty="0"/>
              <a:t>的患者报告有疼痛或不适， </a:t>
            </a:r>
            <a:r>
              <a:rPr lang="en-US" altLang="zh-CN" sz="1400" dirty="0"/>
              <a:t>51%</a:t>
            </a:r>
            <a:r>
              <a:rPr lang="zh-CN" altLang="en-US" sz="1400" dirty="0"/>
              <a:t>有焦虑</a:t>
            </a:r>
            <a:r>
              <a:rPr lang="en-US" altLang="zh-CN" sz="1400" dirty="0"/>
              <a:t>/</a:t>
            </a:r>
            <a:r>
              <a:rPr lang="zh-CN" altLang="en-US" sz="1400" dirty="0"/>
              <a:t>抑郁</a:t>
            </a:r>
            <a:r>
              <a:rPr lang="en-US" altLang="zh-CN" sz="1400" baseline="30000" dirty="0">
                <a:latin typeface="微软雅黑" panose="020B0503020204020204" pitchFamily="34" charset="-122"/>
                <a:ea typeface="微软雅黑" panose="020B0503020204020204" pitchFamily="34" charset="-122"/>
              </a:rPr>
              <a:t>5</a:t>
            </a:r>
            <a:endParaRPr lang="zh-CN" altLang="en-US" sz="1400" dirty="0"/>
          </a:p>
          <a:p>
            <a:pPr marL="646112" lvl="1" indent="-285750" algn="just">
              <a:lnSpc>
                <a:spcPts val="2500"/>
              </a:lnSpc>
              <a:buClr>
                <a:schemeClr val="accent1"/>
              </a:buClr>
              <a:buFont typeface="Arial" panose="020B0604020202020204" pitchFamily="34" charset="0"/>
              <a:buChar char="•"/>
            </a:pPr>
            <a:r>
              <a:rPr lang="zh-CN" altLang="en-US" sz="1400" dirty="0"/>
              <a:t>患者日常行动能力受限，</a:t>
            </a:r>
            <a:r>
              <a:rPr lang="en-US" altLang="zh-CN" sz="1400" dirty="0"/>
              <a:t>40%</a:t>
            </a:r>
            <a:r>
              <a:rPr lang="zh-CN" altLang="en-US" sz="1400" dirty="0"/>
              <a:t>的患者在生活中需要使用辅具</a:t>
            </a:r>
            <a:r>
              <a:rPr lang="en-US" altLang="zh-CN" sz="1400" baseline="30000" dirty="0">
                <a:latin typeface="微软雅黑" panose="020B0503020204020204" pitchFamily="34" charset="-122"/>
                <a:ea typeface="微软雅黑" panose="020B0503020204020204" pitchFamily="34" charset="-122"/>
              </a:rPr>
              <a:t>5</a:t>
            </a:r>
            <a:endParaRPr lang="en-US" altLang="zh-CN" sz="1400" baseline="30000" dirty="0"/>
          </a:p>
        </p:txBody>
      </p:sp>
      <p:pic>
        <p:nvPicPr>
          <p:cNvPr id="2050" name="图片 3">
            <a:extLst>
              <a:ext uri="{FF2B5EF4-FFF2-40B4-BE49-F238E27FC236}">
                <a16:creationId xmlns:a16="http://schemas.microsoft.com/office/drawing/2014/main" id="{98A8ACB3-C7D6-BE49-A2A1-ABD60E1A9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639" y="1156839"/>
            <a:ext cx="3278411" cy="180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5">
            <a:extLst>
              <a:ext uri="{FF2B5EF4-FFF2-40B4-BE49-F238E27FC236}">
                <a16:creationId xmlns:a16="http://schemas.microsoft.com/office/drawing/2014/main" id="{C5438EF8-244F-CC5B-A10E-37C22795E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639" y="3429000"/>
            <a:ext cx="3278411" cy="194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01656996-BE5F-F3EC-4489-86326B1D77AC}"/>
              </a:ext>
            </a:extLst>
          </p:cNvPr>
          <p:cNvSpPr/>
          <p:nvPr/>
        </p:nvSpPr>
        <p:spPr>
          <a:xfrm>
            <a:off x="8656301" y="3006429"/>
            <a:ext cx="3157086" cy="37779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XLH</a:t>
            </a:r>
            <a:r>
              <a:rPr lang="zh-CN" altLang="en-US" sz="1400" dirty="0"/>
              <a:t>患者下肢畸形</a:t>
            </a:r>
            <a:r>
              <a:rPr lang="en-US" altLang="zh-CN" sz="1400" baseline="30000" dirty="0"/>
              <a:t>6</a:t>
            </a:r>
            <a:endParaRPr lang="zh-CN" altLang="en-US" sz="1400" baseline="30000" dirty="0"/>
          </a:p>
        </p:txBody>
      </p:sp>
      <p:sp>
        <p:nvSpPr>
          <p:cNvPr id="13" name="矩形 12">
            <a:extLst>
              <a:ext uri="{FF2B5EF4-FFF2-40B4-BE49-F238E27FC236}">
                <a16:creationId xmlns:a16="http://schemas.microsoft.com/office/drawing/2014/main" id="{E67FECBA-D3E2-4605-AAE1-7A9003A3FAEC}"/>
              </a:ext>
            </a:extLst>
          </p:cNvPr>
          <p:cNvSpPr/>
          <p:nvPr/>
        </p:nvSpPr>
        <p:spPr>
          <a:xfrm>
            <a:off x="8716964" y="5424033"/>
            <a:ext cx="3157086" cy="37779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sz="1400" dirty="0"/>
              <a:t>XLH</a:t>
            </a:r>
            <a:r>
              <a:rPr lang="zh-CN" altLang="en-US" sz="1400" dirty="0"/>
              <a:t>患者的手术治疗</a:t>
            </a:r>
            <a:r>
              <a:rPr lang="en-US" altLang="zh-CN" sz="1400" baseline="30000" dirty="0"/>
              <a:t>6</a:t>
            </a:r>
            <a:endParaRPr lang="zh-CN" altLang="en-US" sz="1400" dirty="0"/>
          </a:p>
        </p:txBody>
      </p:sp>
      <p:sp>
        <p:nvSpPr>
          <p:cNvPr id="10" name="文本框 9">
            <a:extLst>
              <a:ext uri="{FF2B5EF4-FFF2-40B4-BE49-F238E27FC236}">
                <a16:creationId xmlns:a16="http://schemas.microsoft.com/office/drawing/2014/main" id="{7F601591-3A99-2BAA-0CF8-59E659AFF724}"/>
              </a:ext>
            </a:extLst>
          </p:cNvPr>
          <p:cNvSpPr txBox="1"/>
          <p:nvPr/>
        </p:nvSpPr>
        <p:spPr>
          <a:xfrm>
            <a:off x="1792817" y="6352648"/>
            <a:ext cx="4465240" cy="461665"/>
          </a:xfrm>
          <a:prstGeom prst="rect">
            <a:avLst/>
          </a:prstGeom>
          <a:noFill/>
        </p:spPr>
        <p:txBody>
          <a:bodyPr wrap="square">
            <a:spAutoFit/>
          </a:bodyPr>
          <a:lstStyle/>
          <a:p>
            <a:pPr marL="180000" indent="-144000">
              <a:buAutoNum type="arabicPeriod"/>
            </a:pPr>
            <a:r>
              <a:rPr lang="zh-CN"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《罕见病诊疗指南（</a:t>
            </a:r>
            <a:r>
              <a:rPr lang="en-US"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2019</a:t>
            </a:r>
            <a:r>
              <a:rPr lang="zh-CN" altLang="zh-CN" sz="800" kern="100" dirty="0">
                <a:solidFill>
                  <a:schemeClr val="bg1">
                    <a:lumMod val="50000"/>
                  </a:schemeClr>
                </a:solidFill>
                <a:effectLst/>
                <a:latin typeface="Calibri" panose="020F0502020204030204" pitchFamily="34" charset="0"/>
                <a:ea typeface="宋体" panose="02010600030101010101" pitchFamily="2" charset="-122"/>
                <a:cs typeface="Calibri" panose="020F0502020204030204" pitchFamily="34" charset="0"/>
              </a:rPr>
              <a:t>年版）》</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a:t>
            </a: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 </a:t>
            </a:r>
            <a:endPar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endParaRPr>
          </a:p>
          <a:p>
            <a:pPr marL="180000" indent="-144000">
              <a:buAutoNum type="arabicPeriod"/>
            </a:pP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 </a:t>
            </a:r>
            <a:r>
              <a:rPr lang="en-US" altLang="zh-CN" sz="800" kern="100" dirty="0" err="1">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Curr</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 </a:t>
            </a:r>
            <a:r>
              <a:rPr lang="en-US" altLang="zh-CN" sz="800" kern="100" dirty="0" err="1">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Opin</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 Endocrinol Diabetes </a:t>
            </a:r>
            <a:r>
              <a:rPr lang="en-US" altLang="zh-CN" sz="800" kern="100" dirty="0" err="1">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Obes</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 2012, 19(6): 460-467. </a:t>
            </a:r>
          </a:p>
          <a:p>
            <a:pPr marL="180000" indent="-144000">
              <a:buAutoNum type="arabicPeriod"/>
            </a:pP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2022</a:t>
            </a: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年</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4</a:t>
            </a: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月台湾卫生福利部国民健康署罕见疾病通报个案统计表 </a:t>
            </a:r>
            <a:endPar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endParaRPr>
          </a:p>
        </p:txBody>
      </p:sp>
      <p:sp>
        <p:nvSpPr>
          <p:cNvPr id="11" name="文本框 10">
            <a:extLst>
              <a:ext uri="{FF2B5EF4-FFF2-40B4-BE49-F238E27FC236}">
                <a16:creationId xmlns:a16="http://schemas.microsoft.com/office/drawing/2014/main" id="{1EE2AF13-0AA8-A225-058A-D2A630A05DCD}"/>
              </a:ext>
            </a:extLst>
          </p:cNvPr>
          <p:cNvSpPr txBox="1"/>
          <p:nvPr/>
        </p:nvSpPr>
        <p:spPr>
          <a:xfrm>
            <a:off x="5228891" y="6363464"/>
            <a:ext cx="4465240" cy="461665"/>
          </a:xfrm>
          <a:prstGeom prst="rect">
            <a:avLst/>
          </a:prstGeom>
          <a:noFill/>
        </p:spPr>
        <p:txBody>
          <a:bodyPr wrap="square">
            <a:spAutoFit/>
          </a:bodyPr>
          <a:lstStyle/>
          <a:p>
            <a:pPr marL="180000" indent="-144000">
              <a:buFont typeface="+mj-lt"/>
              <a:buAutoNum type="arabicPeriod" startAt="4"/>
            </a:pP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Endocr </a:t>
            </a:r>
            <a:r>
              <a:rPr lang="en-US" altLang="zh-CN" sz="800" kern="100" dirty="0" err="1">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Relat</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 Cancer. 2011 Jun 8;18(3):R53-77. </a:t>
            </a:r>
          </a:p>
          <a:p>
            <a:pPr marL="180000" indent="-144000">
              <a:buAutoNum type="arabicPeriod" startAt="4"/>
            </a:pP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我国低磷性佝偻病患者生存状况调查分析．中国卫生经济，</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2022</a:t>
            </a:r>
            <a:r>
              <a:rPr lang="zh-CN" altLang="en-US"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a:t>
            </a: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41 (06): 67-71. </a:t>
            </a:r>
          </a:p>
          <a:p>
            <a:pPr marL="180000" indent="-144000">
              <a:buAutoNum type="arabicPeriod" startAt="4"/>
            </a:pPr>
            <a:r>
              <a:rPr lang="en-US" altLang="zh-CN" sz="800" kern="1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rPr>
              <a:t>Swiss Medical Weekly, 2013, 143(4950).</a:t>
            </a:r>
            <a:endParaRPr lang="zh-CN" altLang="en-US" sz="800" dirty="0">
              <a:solidFill>
                <a:schemeClr val="bg1">
                  <a:lumMod val="50000"/>
                </a:schemeClr>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75408499"/>
      </p:ext>
    </p:extLst>
  </p:cSld>
  <p:clrMapOvr>
    <a:masterClrMapping/>
  </p:clrMapOvr>
  <p:transition>
    <p:fade/>
  </p:transition>
</p:sld>
</file>

<file path=ppt/theme/theme1.xml><?xml version="1.0" encoding="utf-8"?>
<a:theme xmlns:a="http://schemas.openxmlformats.org/drawingml/2006/main" name="Office テーマ">
  <a:themeElements>
    <a:clrScheme name="Kyowa Kirin 2021">
      <a:dk1>
        <a:srgbClr val="23323B"/>
      </a:dk1>
      <a:lt1>
        <a:sysClr val="window" lastClr="FFFFFF"/>
      </a:lt1>
      <a:dk2>
        <a:srgbClr val="5D6164"/>
      </a:dk2>
      <a:lt2>
        <a:srgbClr val="D5DADE"/>
      </a:lt2>
      <a:accent1>
        <a:srgbClr val="EA5504"/>
      </a:accent1>
      <a:accent2>
        <a:srgbClr val="009DE1"/>
      </a:accent2>
      <a:accent3>
        <a:srgbClr val="ABCD03"/>
      </a:accent3>
      <a:accent4>
        <a:srgbClr val="3A4A9D"/>
      </a:accent4>
      <a:accent5>
        <a:srgbClr val="E61A69"/>
      </a:accent5>
      <a:accent6>
        <a:srgbClr val="009342"/>
      </a:accent6>
      <a:hlink>
        <a:srgbClr val="EA5504"/>
      </a:hlink>
      <a:folHlink>
        <a:srgbClr val="EA5504"/>
      </a:folHlink>
    </a:clrScheme>
    <a:fontScheme name="Kyowa Kirin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PPT_Light_templates_en.pptx" id="{5DD32C69-8E6B-440A-8E48-985FBE90EE5F}" vid="{79D68BEC-4A5D-499B-A210-C2F7FCEE13A3}"/>
    </a:ext>
  </a:extLst>
</a:theme>
</file>

<file path=ppt/theme/theme2.xml><?xml version="1.0" encoding="utf-8"?>
<a:theme xmlns:a="http://schemas.openxmlformats.org/drawingml/2006/main" name="1_Content_Graphs and Tables">
  <a:themeElements>
    <a:clrScheme name="Custom 6">
      <a:dk1>
        <a:srgbClr val="191349"/>
      </a:dk1>
      <a:lt1>
        <a:srgbClr val="FFFFFF"/>
      </a:lt1>
      <a:dk2>
        <a:srgbClr val="191349"/>
      </a:dk2>
      <a:lt2>
        <a:srgbClr val="FFFFFF"/>
      </a:lt2>
      <a:accent1>
        <a:srgbClr val="5B5987"/>
      </a:accent1>
      <a:accent2>
        <a:srgbClr val="8F8D83"/>
      </a:accent2>
      <a:accent3>
        <a:srgbClr val="00B5DB"/>
      </a:accent3>
      <a:accent4>
        <a:srgbClr val="1A1449"/>
      </a:accent4>
      <a:accent5>
        <a:srgbClr val="535345"/>
      </a:accent5>
      <a:accent6>
        <a:srgbClr val="135685"/>
      </a:accent6>
      <a:hlink>
        <a:srgbClr val="00B4DA"/>
      </a:hlink>
      <a:folHlink>
        <a:srgbClr val="A2A0B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b="1"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bodyPr vert="horz" wrap="square" lIns="0" tIns="0" rIns="0" bIns="0" rtlCol="0" anchor="t" anchorCtr="0">
        <a:noAutofit/>
      </a:bodyPr>
      <a:lstStyle>
        <a:defPPr algn="l">
          <a:spcBef>
            <a:spcPts val="1000"/>
          </a:spcBef>
          <a:spcAft>
            <a:spcPts val="600"/>
          </a:spcAft>
          <a:buClr>
            <a:srgbClr val="00B5DB"/>
          </a:buClr>
          <a:defRPr sz="2000" dirty="0">
            <a:solidFill>
              <a:srgbClr val="535345"/>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2512</Words>
  <Application>Microsoft Office PowerPoint</Application>
  <PresentationFormat>宽屏</PresentationFormat>
  <Paragraphs>171</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vt:i4>
      </vt:variant>
    </vt:vector>
  </HeadingPairs>
  <TitlesOfParts>
    <vt:vector size="21" baseType="lpstr">
      <vt:lpstr>等线</vt:lpstr>
      <vt:lpstr>微软雅黑</vt:lpstr>
      <vt:lpstr>Arial</vt:lpstr>
      <vt:lpstr>Calibri</vt:lpstr>
      <vt:lpstr>Cambria Math</vt:lpstr>
      <vt:lpstr>Courier New</vt:lpstr>
      <vt:lpstr>Times New Roman</vt:lpstr>
      <vt:lpstr>Wingdings</vt:lpstr>
      <vt:lpstr>Wingdings 2</vt:lpstr>
      <vt:lpstr>Office テーマ</vt:lpstr>
      <vt:lpstr>1_Content_Graphs and Tables</vt:lpstr>
      <vt:lpstr>布罗索尤单抗注射液 （麟平®）</vt:lpstr>
      <vt:lpstr>目录</vt:lpstr>
      <vt:lpstr>药品基本信息</vt:lpstr>
      <vt:lpstr>药品基本信息</vt:lpstr>
      <vt:lpstr>安全性</vt:lpstr>
      <vt:lpstr>有效性</vt:lpstr>
      <vt:lpstr>有效性</vt:lpstr>
      <vt:lpstr>PowerPoint 演示文稿</vt:lpstr>
      <vt:lpstr>PowerPoint 演示文稿</vt:lpstr>
      <vt:lpstr>公平性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布罗索尤单抗注射液 （麟平®）</dc:title>
  <dc:creator>李鑫 Xin Li</dc:creator>
  <cp:lastModifiedBy>李鑫 Xin Li</cp:lastModifiedBy>
  <cp:revision>4</cp:revision>
  <dcterms:created xsi:type="dcterms:W3CDTF">2022-06-23T04:12:59Z</dcterms:created>
  <dcterms:modified xsi:type="dcterms:W3CDTF">2022-07-13T06:47:24Z</dcterms:modified>
</cp:coreProperties>
</file>