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heme/theme2.xml" ContentType="application/vnd.openxmlformats-officedocument.theme+xml"/>
  <Override PartName="/ppt/tags/tag4.xml" ContentType="application/vnd.openxmlformats-officedocument.presentationml.tags+xml"/>
  <Override PartName="/ppt/notesSlides/notesSlide1.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2.xml" ContentType="application/vnd.openxmlformats-officedocument.presentationml.notesSlide+xml"/>
  <Override PartName="/ppt/tags/tag7.xml" ContentType="application/vnd.openxmlformats-officedocument.presentationml.tags+xml"/>
  <Override PartName="/ppt/tags/tag8.xml" ContentType="application/vnd.openxmlformats-officedocument.presentationml.tags+xml"/>
  <Override PartName="/ppt/notesSlides/notesSlide3.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4.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notesSlides/notesSlide5.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ags/tag13.xml" ContentType="application/vnd.openxmlformats-officedocument.presentationml.tags+xml"/>
  <Override PartName="/ppt/tags/tag14.xml" ContentType="application/vnd.openxmlformats-officedocument.presentationml.tags+xml"/>
  <Override PartName="/ppt/notesSlides/notesSlide6.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ags/tag15.xml" ContentType="application/vnd.openxmlformats-officedocument.presentationml.tags+xml"/>
  <Override PartName="/ppt/tags/tag16.xml" ContentType="application/vnd.openxmlformats-officedocument.presentationml.tags+xml"/>
  <Override PartName="/ppt/notesSlides/notesSlide7.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notesSlides/notesSlide8.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rawings/drawing1.xml" ContentType="application/vnd.openxmlformats-officedocument.drawingml.chartshapes+xml"/>
  <Override PartName="/ppt/tags/tag19.xml" ContentType="application/vnd.openxmlformats-officedocument.presentationml.tags+xml"/>
  <Override PartName="/ppt/tags/tag20.xml" ContentType="application/vnd.openxmlformats-officedocument.presentationml.tags+xml"/>
  <Override PartName="/ppt/notesSlides/notesSlide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p:sldMasterIdLst>
    <p:sldMasterId id="2147483915" r:id="rId4"/>
  </p:sldMasterIdLst>
  <p:notesMasterIdLst>
    <p:notesMasterId r:id="rId14"/>
  </p:notesMasterIdLst>
  <p:sldIdLst>
    <p:sldId id="2145707094" r:id="rId5"/>
    <p:sldId id="2145707093" r:id="rId6"/>
    <p:sldId id="2145707129" r:id="rId7"/>
    <p:sldId id="2145707097" r:id="rId8"/>
    <p:sldId id="2145707096" r:id="rId9"/>
    <p:sldId id="2145707100" r:id="rId10"/>
    <p:sldId id="2145707101" r:id="rId11"/>
    <p:sldId id="2145707104" r:id="rId12"/>
    <p:sldId id="2145707105" r:id="rId13"/>
  </p:sldIdLst>
  <p:sldSz cx="12192000" cy="6858000"/>
  <p:notesSz cx="6805613" cy="9939338"/>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ain" id="{BE6D6636-5690-482B-8E4B-0EDDD92399A1}">
          <p14:sldIdLst>
            <p14:sldId id="2145707094"/>
            <p14:sldId id="2145707093"/>
            <p14:sldId id="2145707129"/>
            <p14:sldId id="2145707097"/>
            <p14:sldId id="2145707096"/>
            <p14:sldId id="2145707100"/>
            <p14:sldId id="2145707101"/>
            <p14:sldId id="2145707104"/>
            <p14:sldId id="2145707105"/>
          </p14:sldIdLst>
        </p14:section>
      </p14:sectionLst>
    </p:ext>
    <p:ext uri="{EFAFB233-063F-42B5-8137-9DF3F51BA10A}">
      <p15:sldGuideLst xmlns:p15="http://schemas.microsoft.com/office/powerpoint/2012/main">
        <p15:guide id="1" pos="3840" userDrawn="1">
          <p15:clr>
            <a:srgbClr val="A4A3A4"/>
          </p15:clr>
        </p15:guide>
        <p15:guide id="2" orient="horz" pos="2319"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20" clrIdx="0"/>
  <p:cmAuthor id="2" name="Jiang, Abi" initials="JA" lastIdx="1" clrIdx="1">
    <p:extLst>
      <p:ext uri="{19B8F6BF-5375-455C-9EA6-DF929625EA0E}">
        <p15:presenceInfo xmlns:p15="http://schemas.microsoft.com/office/powerpoint/2012/main" userId="S::xuanzhu.jiang@takeda.com::4c4697c9-796b-4a70-bf01-c40b4d7a63d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A1918"/>
    <a:srgbClr val="FDEDEE"/>
    <a:srgbClr val="FEFEEC"/>
    <a:srgbClr val="FDF1F2"/>
    <a:srgbClr val="E95F64"/>
    <a:srgbClr val="891515"/>
    <a:srgbClr val="FBE1E2"/>
    <a:srgbClr val="D8EBFF"/>
    <a:srgbClr val="FDEDED"/>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浅色样式 1 - 强调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C083E6E3-FA7D-4D7B-A595-EF9225AFEA82}" styleName="浅色样式 1 - 强调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浅色样式 1 - 强调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349" autoAdjust="0"/>
  </p:normalViewPr>
  <p:slideViewPr>
    <p:cSldViewPr snapToGrid="0">
      <p:cViewPr varScale="1">
        <p:scale>
          <a:sx n="106" d="100"/>
          <a:sy n="106" d="100"/>
        </p:scale>
        <p:origin x="672" y="78"/>
      </p:cViewPr>
      <p:guideLst>
        <p:guide pos="3840"/>
        <p:guide orient="horz" pos="2319"/>
      </p:guideLst>
    </p:cSldViewPr>
  </p:slid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gs" Target="tags/tag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ang, Abi" userId="4c4697c9-796b-4a70-bf01-c40b4d7a63d9" providerId="ADAL" clId="{F27AEA0D-9EAE-48E2-A6AE-993A8EC21BB6}"/>
    <pc:docChg chg="undo custSel delSld modSld modSection">
      <pc:chgData name="Jiang, Abi" userId="4c4697c9-796b-4a70-bf01-c40b4d7a63d9" providerId="ADAL" clId="{F27AEA0D-9EAE-48E2-A6AE-993A8EC21BB6}" dt="2022-07-13T09:41:20.511" v="102" actId="20577"/>
      <pc:docMkLst>
        <pc:docMk/>
      </pc:docMkLst>
      <pc:sldChg chg="delSp modSp mod">
        <pc:chgData name="Jiang, Abi" userId="4c4697c9-796b-4a70-bf01-c40b4d7a63d9" providerId="ADAL" clId="{F27AEA0D-9EAE-48E2-A6AE-993A8EC21BB6}" dt="2022-07-11T13:34:21.749" v="65" actId="20577"/>
        <pc:sldMkLst>
          <pc:docMk/>
          <pc:sldMk cId="154888229" sldId="2145707093"/>
        </pc:sldMkLst>
        <pc:spChg chg="mod">
          <ac:chgData name="Jiang, Abi" userId="4c4697c9-796b-4a70-bf01-c40b4d7a63d9" providerId="ADAL" clId="{F27AEA0D-9EAE-48E2-A6AE-993A8EC21BB6}" dt="2022-07-11T13:33:55.275" v="0" actId="20577"/>
          <ac:spMkLst>
            <pc:docMk/>
            <pc:sldMk cId="154888229" sldId="2145707093"/>
            <ac:spMk id="7" creationId="{E5B49FAA-B59E-43F7-87A7-F2E7CD5F1AAD}"/>
          </ac:spMkLst>
        </pc:spChg>
        <pc:spChg chg="mod">
          <ac:chgData name="Jiang, Abi" userId="4c4697c9-796b-4a70-bf01-c40b4d7a63d9" providerId="ADAL" clId="{F27AEA0D-9EAE-48E2-A6AE-993A8EC21BB6}" dt="2022-07-11T13:34:00.390" v="22" actId="20577"/>
          <ac:spMkLst>
            <pc:docMk/>
            <pc:sldMk cId="154888229" sldId="2145707093"/>
            <ac:spMk id="8" creationId="{A58E1C35-493D-4ECE-BAB1-073144B7A246}"/>
          </ac:spMkLst>
        </pc:spChg>
        <pc:spChg chg="mod">
          <ac:chgData name="Jiang, Abi" userId="4c4697c9-796b-4a70-bf01-c40b4d7a63d9" providerId="ADAL" clId="{F27AEA0D-9EAE-48E2-A6AE-993A8EC21BB6}" dt="2022-07-11T13:34:03.026" v="23" actId="20577"/>
          <ac:spMkLst>
            <pc:docMk/>
            <pc:sldMk cId="154888229" sldId="2145707093"/>
            <ac:spMk id="9" creationId="{ACAA8949-3B4B-4C1F-9EFF-DF66223B8E3F}"/>
          </ac:spMkLst>
        </pc:spChg>
        <pc:spChg chg="mod">
          <ac:chgData name="Jiang, Abi" userId="4c4697c9-796b-4a70-bf01-c40b4d7a63d9" providerId="ADAL" clId="{F27AEA0D-9EAE-48E2-A6AE-993A8EC21BB6}" dt="2022-07-11T13:34:06.509" v="37" actId="20577"/>
          <ac:spMkLst>
            <pc:docMk/>
            <pc:sldMk cId="154888229" sldId="2145707093"/>
            <ac:spMk id="10" creationId="{70CAD0C0-AFE6-425F-95FD-7026CD76ECBE}"/>
          </ac:spMkLst>
        </pc:spChg>
        <pc:spChg chg="mod">
          <ac:chgData name="Jiang, Abi" userId="4c4697c9-796b-4a70-bf01-c40b4d7a63d9" providerId="ADAL" clId="{F27AEA0D-9EAE-48E2-A6AE-993A8EC21BB6}" dt="2022-07-11T13:34:09.244" v="38" actId="20577"/>
          <ac:spMkLst>
            <pc:docMk/>
            <pc:sldMk cId="154888229" sldId="2145707093"/>
            <ac:spMk id="13" creationId="{AF0F697D-3C75-455D-9742-E7D44D79D22D}"/>
          </ac:spMkLst>
        </pc:spChg>
        <pc:spChg chg="mod">
          <ac:chgData name="Jiang, Abi" userId="4c4697c9-796b-4a70-bf01-c40b4d7a63d9" providerId="ADAL" clId="{F27AEA0D-9EAE-48E2-A6AE-993A8EC21BB6}" dt="2022-07-11T13:34:13.361" v="49" actId="20577"/>
          <ac:spMkLst>
            <pc:docMk/>
            <pc:sldMk cId="154888229" sldId="2145707093"/>
            <ac:spMk id="14" creationId="{2336BA2F-C8BC-42BA-96B0-8C624F243519}"/>
          </ac:spMkLst>
        </pc:spChg>
        <pc:spChg chg="mod">
          <ac:chgData name="Jiang, Abi" userId="4c4697c9-796b-4a70-bf01-c40b4d7a63d9" providerId="ADAL" clId="{F27AEA0D-9EAE-48E2-A6AE-993A8EC21BB6}" dt="2022-07-11T13:34:16.019" v="50" actId="20577"/>
          <ac:spMkLst>
            <pc:docMk/>
            <pc:sldMk cId="154888229" sldId="2145707093"/>
            <ac:spMk id="15" creationId="{A766C1DC-DA77-4D0C-8C63-D18266644097}"/>
          </ac:spMkLst>
        </pc:spChg>
        <pc:spChg chg="mod">
          <ac:chgData name="Jiang, Abi" userId="4c4697c9-796b-4a70-bf01-c40b4d7a63d9" providerId="ADAL" clId="{F27AEA0D-9EAE-48E2-A6AE-993A8EC21BB6}" dt="2022-07-11T13:34:21.749" v="65" actId="20577"/>
          <ac:spMkLst>
            <pc:docMk/>
            <pc:sldMk cId="154888229" sldId="2145707093"/>
            <ac:spMk id="16" creationId="{FB93AF8E-7686-4365-9E21-A8F9A86945E6}"/>
          </ac:spMkLst>
        </pc:spChg>
        <pc:spChg chg="del">
          <ac:chgData name="Jiang, Abi" userId="4c4697c9-796b-4a70-bf01-c40b4d7a63d9" providerId="ADAL" clId="{F27AEA0D-9EAE-48E2-A6AE-993A8EC21BB6}" dt="2022-07-11T13:34:17.803" v="51" actId="478"/>
          <ac:spMkLst>
            <pc:docMk/>
            <pc:sldMk cId="154888229" sldId="2145707093"/>
            <ac:spMk id="17" creationId="{92C1B03C-24E2-4E98-8C1E-65729AB6EE4E}"/>
          </ac:spMkLst>
        </pc:spChg>
        <pc:spChg chg="del">
          <ac:chgData name="Jiang, Abi" userId="4c4697c9-796b-4a70-bf01-c40b4d7a63d9" providerId="ADAL" clId="{F27AEA0D-9EAE-48E2-A6AE-993A8EC21BB6}" dt="2022-07-11T13:34:17.803" v="51" actId="478"/>
          <ac:spMkLst>
            <pc:docMk/>
            <pc:sldMk cId="154888229" sldId="2145707093"/>
            <ac:spMk id="19" creationId="{7D941139-3B8E-439E-8C2A-F7362AB561C6}"/>
          </ac:spMkLst>
        </pc:spChg>
      </pc:sldChg>
      <pc:sldChg chg="modNotesTx">
        <pc:chgData name="Jiang, Abi" userId="4c4697c9-796b-4a70-bf01-c40b4d7a63d9" providerId="ADAL" clId="{F27AEA0D-9EAE-48E2-A6AE-993A8EC21BB6}" dt="2022-07-13T09:22:07.254" v="78" actId="6549"/>
        <pc:sldMkLst>
          <pc:docMk/>
          <pc:sldMk cId="2625315683" sldId="2145707094"/>
        </pc:sldMkLst>
      </pc:sldChg>
      <pc:sldChg chg="modSp mod modNotesTx">
        <pc:chgData name="Jiang, Abi" userId="4c4697c9-796b-4a70-bf01-c40b4d7a63d9" providerId="ADAL" clId="{F27AEA0D-9EAE-48E2-A6AE-993A8EC21BB6}" dt="2022-07-13T09:40:11.155" v="93" actId="20577"/>
        <pc:sldMkLst>
          <pc:docMk/>
          <pc:sldMk cId="1004141916" sldId="2145707096"/>
        </pc:sldMkLst>
        <pc:spChg chg="mod">
          <ac:chgData name="Jiang, Abi" userId="4c4697c9-796b-4a70-bf01-c40b4d7a63d9" providerId="ADAL" clId="{F27AEA0D-9EAE-48E2-A6AE-993A8EC21BB6}" dt="2022-07-13T09:40:11.155" v="93" actId="20577"/>
          <ac:spMkLst>
            <pc:docMk/>
            <pc:sldMk cId="1004141916" sldId="2145707096"/>
            <ac:spMk id="21" creationId="{5EBDA718-B06B-438D-B8DC-EDB362727C2C}"/>
          </ac:spMkLst>
        </pc:spChg>
      </pc:sldChg>
      <pc:sldChg chg="modSp mod modNotesTx">
        <pc:chgData name="Jiang, Abi" userId="4c4697c9-796b-4a70-bf01-c40b4d7a63d9" providerId="ADAL" clId="{F27AEA0D-9EAE-48E2-A6AE-993A8EC21BB6}" dt="2022-07-13T09:41:20.511" v="102" actId="20577"/>
        <pc:sldMkLst>
          <pc:docMk/>
          <pc:sldMk cId="3028108814" sldId="2145707097"/>
        </pc:sldMkLst>
        <pc:spChg chg="mod">
          <ac:chgData name="Jiang, Abi" userId="4c4697c9-796b-4a70-bf01-c40b4d7a63d9" providerId="ADAL" clId="{F27AEA0D-9EAE-48E2-A6AE-993A8EC21BB6}" dt="2022-07-13T09:41:20.511" v="102" actId="20577"/>
          <ac:spMkLst>
            <pc:docMk/>
            <pc:sldMk cId="3028108814" sldId="2145707097"/>
            <ac:spMk id="64" creationId="{4BC56F7D-3BCB-4571-A4AB-C1CCD5CBF7A9}"/>
          </ac:spMkLst>
        </pc:spChg>
      </pc:sldChg>
      <pc:sldChg chg="modNotesTx">
        <pc:chgData name="Jiang, Abi" userId="4c4697c9-796b-4a70-bf01-c40b4d7a63d9" providerId="ADAL" clId="{F27AEA0D-9EAE-48E2-A6AE-993A8EC21BB6}" dt="2022-07-13T09:22:16.137" v="81" actId="6549"/>
        <pc:sldMkLst>
          <pc:docMk/>
          <pc:sldMk cId="1464758072" sldId="2145707100"/>
        </pc:sldMkLst>
      </pc:sldChg>
      <pc:sldChg chg="modSp mod">
        <pc:chgData name="Jiang, Abi" userId="4c4697c9-796b-4a70-bf01-c40b4d7a63d9" providerId="ADAL" clId="{F27AEA0D-9EAE-48E2-A6AE-993A8EC21BB6}" dt="2022-07-13T09:39:51.251" v="92" actId="20577"/>
        <pc:sldMkLst>
          <pc:docMk/>
          <pc:sldMk cId="3324333100" sldId="2145707101"/>
        </pc:sldMkLst>
        <pc:spChg chg="mod">
          <ac:chgData name="Jiang, Abi" userId="4c4697c9-796b-4a70-bf01-c40b4d7a63d9" providerId="ADAL" clId="{F27AEA0D-9EAE-48E2-A6AE-993A8EC21BB6}" dt="2022-07-13T09:39:51.251" v="92" actId="20577"/>
          <ac:spMkLst>
            <pc:docMk/>
            <pc:sldMk cId="3324333100" sldId="2145707101"/>
            <ac:spMk id="39" creationId="{BF1A0219-97E9-445A-9137-5C216F3BA3AC}"/>
          </ac:spMkLst>
        </pc:spChg>
      </pc:sldChg>
      <pc:sldChg chg="modSp mod">
        <pc:chgData name="Jiang, Abi" userId="4c4697c9-796b-4a70-bf01-c40b4d7a63d9" providerId="ADAL" clId="{F27AEA0D-9EAE-48E2-A6AE-993A8EC21BB6}" dt="2022-07-11T13:34:34.983" v="67" actId="20577"/>
        <pc:sldMkLst>
          <pc:docMk/>
          <pc:sldMk cId="74238437" sldId="2145707104"/>
        </pc:sldMkLst>
        <pc:spChg chg="mod">
          <ac:chgData name="Jiang, Abi" userId="4c4697c9-796b-4a70-bf01-c40b4d7a63d9" providerId="ADAL" clId="{F27AEA0D-9EAE-48E2-A6AE-993A8EC21BB6}" dt="2022-07-11T13:34:34.983" v="67" actId="20577"/>
          <ac:spMkLst>
            <pc:docMk/>
            <pc:sldMk cId="74238437" sldId="2145707104"/>
            <ac:spMk id="22" creationId="{5F530736-32AD-42C7-B3FC-79FE10B74A3A}"/>
          </ac:spMkLst>
        </pc:spChg>
      </pc:sldChg>
      <pc:sldChg chg="modSp mod">
        <pc:chgData name="Jiang, Abi" userId="4c4697c9-796b-4a70-bf01-c40b4d7a63d9" providerId="ADAL" clId="{F27AEA0D-9EAE-48E2-A6AE-993A8EC21BB6}" dt="2022-07-11T13:34:45.771" v="77" actId="1038"/>
        <pc:sldMkLst>
          <pc:docMk/>
          <pc:sldMk cId="1754269421" sldId="2145707105"/>
        </pc:sldMkLst>
        <pc:spChg chg="mod">
          <ac:chgData name="Jiang, Abi" userId="4c4697c9-796b-4a70-bf01-c40b4d7a63d9" providerId="ADAL" clId="{F27AEA0D-9EAE-48E2-A6AE-993A8EC21BB6}" dt="2022-07-11T13:34:38.754" v="68" actId="20577"/>
          <ac:spMkLst>
            <pc:docMk/>
            <pc:sldMk cId="1754269421" sldId="2145707105"/>
            <ac:spMk id="22" creationId="{5F530736-32AD-42C7-B3FC-79FE10B74A3A}"/>
          </ac:spMkLst>
        </pc:spChg>
        <pc:spChg chg="mod">
          <ac:chgData name="Jiang, Abi" userId="4c4697c9-796b-4a70-bf01-c40b4d7a63d9" providerId="ADAL" clId="{F27AEA0D-9EAE-48E2-A6AE-993A8EC21BB6}" dt="2022-07-11T13:34:45.771" v="77" actId="1038"/>
          <ac:spMkLst>
            <pc:docMk/>
            <pc:sldMk cId="1754269421" sldId="2145707105"/>
            <ac:spMk id="37" creationId="{8109A740-BC76-6447-9BA6-362E759DED0E}"/>
          </ac:spMkLst>
        </pc:spChg>
      </pc:sldChg>
      <pc:sldChg chg="del">
        <pc:chgData name="Jiang, Abi" userId="4c4697c9-796b-4a70-bf01-c40b4d7a63d9" providerId="ADAL" clId="{F27AEA0D-9EAE-48E2-A6AE-993A8EC21BB6}" dt="2022-07-11T13:34:30.566" v="66" actId="47"/>
        <pc:sldMkLst>
          <pc:docMk/>
          <pc:sldMk cId="1334609418" sldId="2145707128"/>
        </pc:sldMkLst>
      </pc:sldChg>
      <pc:sldChg chg="modSp mod">
        <pc:chgData name="Jiang, Abi" userId="4c4697c9-796b-4a70-bf01-c40b4d7a63d9" providerId="ADAL" clId="{F27AEA0D-9EAE-48E2-A6AE-993A8EC21BB6}" dt="2022-07-13T09:40:22.253" v="94" actId="20577"/>
        <pc:sldMkLst>
          <pc:docMk/>
          <pc:sldMk cId="712140339" sldId="2145707129"/>
        </pc:sldMkLst>
        <pc:spChg chg="mod">
          <ac:chgData name="Jiang, Abi" userId="4c4697c9-796b-4a70-bf01-c40b4d7a63d9" providerId="ADAL" clId="{F27AEA0D-9EAE-48E2-A6AE-993A8EC21BB6}" dt="2022-07-13T09:40:22.253" v="94" actId="20577"/>
          <ac:spMkLst>
            <pc:docMk/>
            <pc:sldMk cId="712140339" sldId="2145707129"/>
            <ac:spMk id="21" creationId="{1665824D-4315-4CB2-81A1-B0643683E1C0}"/>
          </ac:spMkLst>
        </pc:spChg>
      </pc:sldChg>
      <pc:sldChg chg="del">
        <pc:chgData name="Jiang, Abi" userId="4c4697c9-796b-4a70-bf01-c40b4d7a63d9" providerId="ADAL" clId="{F27AEA0D-9EAE-48E2-A6AE-993A8EC21BB6}" dt="2022-07-11T13:34:30.566" v="66" actId="47"/>
        <pc:sldMkLst>
          <pc:docMk/>
          <pc:sldMk cId="1104922624" sldId="2145707406"/>
        </pc:sldMkLst>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维拉苷酶</c:v>
                </c:pt>
              </c:strCache>
            </c:strRef>
          </c:tx>
          <c:spPr>
            <a:solidFill>
              <a:schemeClr val="accent1"/>
            </a:solidFill>
            <a:ln>
              <a:noFill/>
            </a:ln>
            <a:effectLst/>
          </c:spPr>
          <c:invertIfNegative val="0"/>
          <c:dLbls>
            <c:dLbl>
              <c:idx val="0"/>
              <c:layout>
                <c:manualLayout>
                  <c:x val="-4.5664596612756729E-2"/>
                  <c:y val="1.1930040613004036E-2"/>
                </c:manualLayout>
              </c:layout>
              <c:showLegendKey val="0"/>
              <c:showVal val="1"/>
              <c:showCatName val="0"/>
              <c:showSerName val="1"/>
              <c:showPercent val="0"/>
              <c:showBubbleSize val="0"/>
              <c:extLst>
                <c:ext xmlns:c15="http://schemas.microsoft.com/office/drawing/2012/chart" uri="{CE6537A1-D6FC-4f65-9D91-7224C49458BB}">
                  <c15:layout>
                    <c:manualLayout>
                      <c:w val="0.23260072425918282"/>
                      <c:h val="0.22255052671971201"/>
                    </c:manualLayout>
                  </c15:layout>
                </c:ext>
                <c:ext xmlns:c16="http://schemas.microsoft.com/office/drawing/2014/chart" uri="{C3380CC4-5D6E-409C-BE32-E72D297353CC}">
                  <c16:uniqueId val="{00000004-B45D-418B-A540-F34B4EE2629F}"/>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rgbClr val="1A1918"/>
                    </a:solidFill>
                    <a:latin typeface="微软雅黑" panose="020B0503020204020204" pitchFamily="34" charset="-122"/>
                    <a:ea typeface="微软雅黑" panose="020B0503020204020204" pitchFamily="34" charset="-122"/>
                    <a:cs typeface="+mn-cs"/>
                  </a:defRPr>
                </a:pPr>
                <a:endParaRPr lang="zh-CN"/>
              </a:p>
            </c:txPr>
            <c:dLblPos val="inEnd"/>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抗体发生率</c:v>
                </c:pt>
              </c:strCache>
            </c:strRef>
          </c:cat>
          <c:val>
            <c:numRef>
              <c:f>Sheet1!$B$2</c:f>
              <c:numCache>
                <c:formatCode>0%</c:formatCode>
                <c:ptCount val="1"/>
                <c:pt idx="0">
                  <c:v>0</c:v>
                </c:pt>
              </c:numCache>
            </c:numRef>
          </c:val>
          <c:extLst>
            <c:ext xmlns:c16="http://schemas.microsoft.com/office/drawing/2014/chart" uri="{C3380CC4-5D6E-409C-BE32-E72D297353CC}">
              <c16:uniqueId val="{00000000-B45D-418B-A540-F34B4EE2629F}"/>
            </c:ext>
          </c:extLst>
        </c:ser>
        <c:ser>
          <c:idx val="1"/>
          <c:order val="1"/>
          <c:tx>
            <c:strRef>
              <c:f>Sheet1!$C$1</c:f>
              <c:strCache>
                <c:ptCount val="1"/>
                <c:pt idx="0">
                  <c:v>伊米苷酶</c:v>
                </c:pt>
              </c:strCache>
            </c:strRef>
          </c:tx>
          <c:spPr>
            <a:solidFill>
              <a:schemeClr val="accent2"/>
            </a:solidFill>
            <a:ln>
              <a:noFill/>
            </a:ln>
            <a:effectLst/>
          </c:spPr>
          <c:invertIfNegative val="0"/>
          <c:dLbls>
            <c:dLbl>
              <c:idx val="0"/>
              <c:spPr>
                <a:noFill/>
                <a:ln>
                  <a:noFill/>
                </a:ln>
                <a:effectLst/>
              </c:spPr>
              <c:txPr>
                <a:bodyPr rot="0" spcFirstLastPara="1" vertOverflow="ellipsis" vert="horz" wrap="square" lIns="38100" tIns="19050" rIns="38100" bIns="19050" anchor="ctr" anchorCtr="1">
                  <a:noAutofit/>
                </a:bodyPr>
                <a:lstStyle/>
                <a:p>
                  <a:pPr>
                    <a:defRPr sz="1000" b="1" i="0" u="none" strike="noStrike" kern="1200" baseline="0">
                      <a:solidFill>
                        <a:srgbClr val="1A1918"/>
                      </a:solidFill>
                      <a:latin typeface="微软雅黑" panose="020B0503020204020204" pitchFamily="34" charset="-122"/>
                      <a:ea typeface="微软雅黑" panose="020B0503020204020204" pitchFamily="34" charset="-122"/>
                      <a:cs typeface="+mn-cs"/>
                    </a:defRPr>
                  </a:pPr>
                  <a:endParaRPr lang="zh-CN"/>
                </a:p>
              </c:txPr>
              <c:showLegendKey val="0"/>
              <c:showVal val="1"/>
              <c:showCatName val="0"/>
              <c:showSerName val="1"/>
              <c:showPercent val="0"/>
              <c:showBubbleSize val="0"/>
              <c:extLst>
                <c:ext xmlns:c15="http://schemas.microsoft.com/office/drawing/2012/chart" uri="{CE6537A1-D6FC-4f65-9D91-7224C49458BB}">
                  <c15:layout>
                    <c:manualLayout>
                      <c:w val="0.24200789556131766"/>
                      <c:h val="0.13841580633510261"/>
                    </c:manualLayout>
                  </c15:layout>
                </c:ext>
                <c:ext xmlns:c16="http://schemas.microsoft.com/office/drawing/2014/chart" uri="{C3380CC4-5D6E-409C-BE32-E72D297353CC}">
                  <c16:uniqueId val="{00000005-B45D-418B-A540-F34B4EE2629F}"/>
                </c:ext>
              </c:extLst>
            </c:dLbl>
            <c:spPr>
              <a:noFill/>
              <a:ln>
                <a:noFill/>
              </a:ln>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tx1">
                        <a:lumMod val="75000"/>
                        <a:lumOff val="25000"/>
                      </a:schemeClr>
                    </a:solidFill>
                    <a:latin typeface="微软雅黑" panose="020B0503020204020204" pitchFamily="34" charset="-122"/>
                    <a:ea typeface="微软雅黑" panose="020B0503020204020204" pitchFamily="34" charset="-122"/>
                    <a:cs typeface="+mn-cs"/>
                  </a:defRPr>
                </a:pPr>
                <a:endParaRPr lang="zh-CN"/>
              </a:p>
            </c:txPr>
            <c:dLblPos val="inEnd"/>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c:f>
              <c:strCache>
                <c:ptCount val="1"/>
                <c:pt idx="0">
                  <c:v>抗体发生率</c:v>
                </c:pt>
              </c:strCache>
            </c:strRef>
          </c:cat>
          <c:val>
            <c:numRef>
              <c:f>Sheet1!$C$2</c:f>
              <c:numCache>
                <c:formatCode>0%</c:formatCode>
                <c:ptCount val="1"/>
                <c:pt idx="0">
                  <c:v>0.23499999999999999</c:v>
                </c:pt>
              </c:numCache>
            </c:numRef>
          </c:val>
          <c:extLst>
            <c:ext xmlns:c16="http://schemas.microsoft.com/office/drawing/2014/chart" uri="{C3380CC4-5D6E-409C-BE32-E72D297353CC}">
              <c16:uniqueId val="{00000001-B45D-418B-A540-F34B4EE2629F}"/>
            </c:ext>
          </c:extLst>
        </c:ser>
        <c:dLbls>
          <c:dLblPos val="inEnd"/>
          <c:showLegendKey val="0"/>
          <c:showVal val="1"/>
          <c:showCatName val="0"/>
          <c:showSerName val="0"/>
          <c:showPercent val="0"/>
          <c:showBubbleSize val="0"/>
        </c:dLbls>
        <c:gapWidth val="150"/>
        <c:axId val="1210012408"/>
        <c:axId val="1210012800"/>
      </c:barChart>
      <c:catAx>
        <c:axId val="12100124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rgbClr val="1A1918"/>
                </a:solidFill>
                <a:latin typeface="微软雅黑" panose="020B0503020204020204" pitchFamily="34" charset="-122"/>
                <a:ea typeface="微软雅黑" panose="020B0503020204020204" pitchFamily="34" charset="-122"/>
                <a:cs typeface="+mn-cs"/>
              </a:defRPr>
            </a:pPr>
            <a:endParaRPr lang="zh-CN"/>
          </a:p>
        </c:txPr>
        <c:crossAx val="1210012800"/>
        <c:crossesAt val="0"/>
        <c:auto val="1"/>
        <c:lblAlgn val="ctr"/>
        <c:lblOffset val="100"/>
        <c:noMultiLvlLbl val="0"/>
      </c:catAx>
      <c:valAx>
        <c:axId val="1210012800"/>
        <c:scaling>
          <c:orientation val="minMax"/>
          <c:min val="0"/>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1000" b="0" i="0" u="none" strike="noStrike" kern="1200" baseline="0">
                    <a:solidFill>
                      <a:srgbClr val="1A1918"/>
                    </a:solidFill>
                    <a:latin typeface="微软雅黑" panose="020B0503020204020204" pitchFamily="34" charset="-122"/>
                    <a:ea typeface="微软雅黑" panose="020B0503020204020204" pitchFamily="34" charset="-122"/>
                    <a:cs typeface="+mn-cs"/>
                  </a:defRPr>
                </a:pPr>
                <a:r>
                  <a:rPr lang="zh-CN" altLang="en-US">
                    <a:solidFill>
                      <a:srgbClr val="1A1918"/>
                    </a:solidFill>
                    <a:latin typeface="微软雅黑" panose="020B0503020204020204" pitchFamily="34" charset="-122"/>
                    <a:ea typeface="微软雅黑" panose="020B0503020204020204" pitchFamily="34" charset="-122"/>
                  </a:rPr>
                  <a:t>抗体发生率</a:t>
                </a:r>
              </a:p>
            </c:rich>
          </c:tx>
          <c:overlay val="0"/>
          <c:spPr>
            <a:noFill/>
            <a:ln>
              <a:noFill/>
            </a:ln>
            <a:effectLst/>
          </c:spPr>
          <c:txPr>
            <a:bodyPr rot="-5400000" spcFirstLastPara="1" vertOverflow="ellipsis" vert="horz" wrap="square" anchor="ctr" anchorCtr="1"/>
            <a:lstStyle/>
            <a:p>
              <a:pPr>
                <a:defRPr sz="1000" b="0" i="0" u="none" strike="noStrike" kern="1200" baseline="0">
                  <a:solidFill>
                    <a:srgbClr val="1A1918"/>
                  </a:solidFill>
                  <a:latin typeface="微软雅黑" panose="020B0503020204020204" pitchFamily="34" charset="-122"/>
                  <a:ea typeface="微软雅黑" panose="020B0503020204020204" pitchFamily="34" charset="-122"/>
                  <a:cs typeface="+mn-cs"/>
                </a:defRPr>
              </a:pPr>
              <a:endParaRPr lang="zh-CN"/>
            </a:p>
          </c:txPr>
        </c:title>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rgbClr val="1A1918"/>
                </a:solidFill>
                <a:latin typeface="+mn-lt"/>
                <a:ea typeface="+mn-ea"/>
                <a:cs typeface="+mn-cs"/>
              </a:defRPr>
            </a:pPr>
            <a:endParaRPr lang="zh-CN"/>
          </a:p>
        </c:txPr>
        <c:crossAx val="1210012408"/>
        <c:crosses val="autoZero"/>
        <c:crossBetween val="between"/>
        <c:majorUnit val="5.000000000000001E-2"/>
      </c:valAx>
      <c:spPr>
        <a:noFill/>
        <a:ln>
          <a:noFill/>
        </a:ln>
        <a:effectLst/>
      </c:spPr>
    </c:plotArea>
    <c:plotVisOnly val="1"/>
    <c:dispBlanksAs val="gap"/>
    <c:showDLblsOverMax val="0"/>
  </c:chart>
  <c:spPr>
    <a:noFill/>
    <a:ln>
      <a:noFill/>
    </a:ln>
    <a:effectLst/>
  </c:spPr>
  <c:txPr>
    <a:bodyPr/>
    <a:lstStyle/>
    <a:p>
      <a:pPr>
        <a:defRPr sz="1000"/>
      </a:pPr>
      <a:endParaRPr lang="zh-CN"/>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9899157181755724E-2"/>
          <c:y val="7.2355098715387547E-2"/>
          <c:w val="0.78484012112689006"/>
          <c:h val="0.56989994365000229"/>
        </c:manualLayout>
      </c:layout>
      <c:barChart>
        <c:barDir val="col"/>
        <c:grouping val="clustered"/>
        <c:varyColors val="0"/>
        <c:ser>
          <c:idx val="0"/>
          <c:order val="0"/>
          <c:tx>
            <c:strRef>
              <c:f>Sheet1!$B$1</c:f>
              <c:strCache>
                <c:ptCount val="1"/>
                <c:pt idx="0">
                  <c:v>基线</c:v>
                </c:pt>
              </c:strCache>
            </c:strRef>
          </c:tx>
          <c:spPr>
            <a:solidFill>
              <a:srgbClr val="FBE1E2"/>
            </a:solidFill>
            <a:ln>
              <a:noFill/>
            </a:ln>
            <a:effectLst/>
          </c:spPr>
          <c:invertIfNegative val="0"/>
          <c:dLbls>
            <c:dLbl>
              <c:idx val="2"/>
              <c:dLblPos val="outEnd"/>
              <c:showLegendKey val="0"/>
              <c:showVal val="1"/>
              <c:showCatName val="0"/>
              <c:showSerName val="0"/>
              <c:showPercent val="0"/>
              <c:showBubbleSize val="0"/>
              <c:extLst>
                <c:ext xmlns:c15="http://schemas.microsoft.com/office/drawing/2012/chart" uri="{CE6537A1-D6FC-4f65-9D91-7224C49458BB}">
                  <c15:layout>
                    <c:manualLayout>
                      <c:w val="6.9745937564908933E-2"/>
                      <c:h val="7.4783979629243547E-2"/>
                    </c:manualLayout>
                  </c15:layout>
                </c:ext>
                <c:ext xmlns:c16="http://schemas.microsoft.com/office/drawing/2014/chart" uri="{C3380CC4-5D6E-409C-BE32-E72D297353CC}">
                  <c16:uniqueId val="{00000004-716F-4F43-9333-CCF357BA9404}"/>
                </c:ext>
              </c:extLst>
            </c:dLbl>
            <c:spPr>
              <a:noFill/>
              <a:ln>
                <a:noFill/>
              </a:ln>
              <a:effectLst/>
            </c:spPr>
            <c:txPr>
              <a:bodyPr rot="0" spcFirstLastPara="1" vertOverflow="ellipsis" vert="horz" wrap="square" anchor="ctr" anchorCtr="1"/>
              <a:lstStyle/>
              <a:p>
                <a:pPr>
                  <a:defRPr sz="1000" b="0" i="0" u="none" strike="noStrike" kern="1200" baseline="0">
                    <a:solidFill>
                      <a:srgbClr val="1A1918"/>
                    </a:solidFill>
                    <a:latin typeface="微软雅黑" panose="020B0503020204020204" pitchFamily="34" charset="-122"/>
                    <a:ea typeface="微软雅黑" panose="020B0503020204020204" pitchFamily="34" charset="-122"/>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血红蛋白浓度</c:v>
                </c:pt>
                <c:pt idx="1">
                  <c:v>血小板计数</c:v>
                </c:pt>
                <c:pt idx="2">
                  <c:v>肝脏体积</c:v>
                </c:pt>
                <c:pt idx="3">
                  <c:v>脾脏体积</c:v>
                </c:pt>
              </c:strCache>
            </c:strRef>
          </c:cat>
          <c:val>
            <c:numRef>
              <c:f>Sheet1!$B$2:$B$5</c:f>
              <c:numCache>
                <c:formatCode>General</c:formatCode>
                <c:ptCount val="4"/>
                <c:pt idx="0" formatCode="0%">
                  <c:v>0.5</c:v>
                </c:pt>
                <c:pt idx="1">
                  <c:v>0</c:v>
                </c:pt>
                <c:pt idx="2" formatCode="0%">
                  <c:v>0.5</c:v>
                </c:pt>
                <c:pt idx="3">
                  <c:v>0</c:v>
                </c:pt>
              </c:numCache>
            </c:numRef>
          </c:val>
          <c:extLst>
            <c:ext xmlns:c16="http://schemas.microsoft.com/office/drawing/2014/chart" uri="{C3380CC4-5D6E-409C-BE32-E72D297353CC}">
              <c16:uniqueId val="{00000000-342E-4B95-A0C2-1EED60ADCEB1}"/>
            </c:ext>
          </c:extLst>
        </c:ser>
        <c:ser>
          <c:idx val="1"/>
          <c:order val="1"/>
          <c:tx>
            <c:strRef>
              <c:f>Sheet1!$C$1</c:f>
              <c:strCache>
                <c:ptCount val="1"/>
                <c:pt idx="0">
                  <c:v>9个月</c:v>
                </c:pt>
              </c:strCache>
            </c:strRef>
          </c:tx>
          <c:spPr>
            <a:solidFill>
              <a:schemeClr val="accent1">
                <a:lumMod val="40000"/>
                <a:lumOff val="60000"/>
              </a:schemeClr>
            </a:solidFill>
            <a:ln>
              <a:noFill/>
            </a:ln>
            <a:effectLst/>
          </c:spPr>
          <c:invertIfNegative val="0"/>
          <c:dLbls>
            <c:dLbl>
              <c:idx val="0"/>
              <c:layout>
                <c:manualLayout>
                  <c:x val="-2.3575953577238608E-2"/>
                  <c:y val="1.3917493203392194E-7"/>
                </c:manualLayout>
              </c:layout>
              <c:dLblPos val="outEnd"/>
              <c:showLegendKey val="0"/>
              <c:showVal val="1"/>
              <c:showCatName val="0"/>
              <c:showSerName val="0"/>
              <c:showPercent val="0"/>
              <c:showBubbleSize val="0"/>
              <c:extLst>
                <c:ext xmlns:c15="http://schemas.microsoft.com/office/drawing/2012/chart" uri="{CE6537A1-D6FC-4f65-9D91-7224C49458BB}">
                  <c15:layout>
                    <c:manualLayout>
                      <c:w val="9.5587812148125284E-2"/>
                      <c:h val="7.1248936355581924E-2"/>
                    </c:manualLayout>
                  </c15:layout>
                </c:ext>
                <c:ext xmlns:c16="http://schemas.microsoft.com/office/drawing/2014/chart" uri="{C3380CC4-5D6E-409C-BE32-E72D297353CC}">
                  <c16:uniqueId val="{00000003-716F-4F43-9333-CCF357BA9404}"/>
                </c:ext>
              </c:extLst>
            </c:dLbl>
            <c:dLbl>
              <c:idx val="1"/>
              <c:layout>
                <c:manualLayout>
                  <c:x val="-1.0478247426486837E-2"/>
                  <c:y val="-3.2404189005941605E-17"/>
                </c:manualLayout>
              </c:layout>
              <c:numFmt formatCode="0%" sourceLinked="0"/>
              <c:spPr>
                <a:noFill/>
                <a:ln>
                  <a:noFill/>
                </a:ln>
                <a:effectLst/>
              </c:spPr>
              <c:txPr>
                <a:bodyPr rot="0" spcFirstLastPara="1" vertOverflow="ellipsis" vert="horz" wrap="square" anchor="ctr" anchorCtr="1"/>
                <a:lstStyle/>
                <a:p>
                  <a:pPr>
                    <a:defRPr sz="1000" b="0" i="0" u="none" strike="noStrike" kern="1200" baseline="0">
                      <a:solidFill>
                        <a:srgbClr val="1A1918"/>
                      </a:solidFill>
                      <a:latin typeface="微软雅黑" panose="020B0503020204020204" pitchFamily="34" charset="-122"/>
                      <a:ea typeface="微软雅黑" panose="020B0503020204020204" pitchFamily="34" charset="-122"/>
                      <a:cs typeface="+mn-cs"/>
                    </a:defRPr>
                  </a:pPr>
                  <a:endParaRPr lang="zh-CN"/>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16F-4F43-9333-CCF357BA9404}"/>
                </c:ext>
              </c:extLst>
            </c:dLbl>
            <c:dLbl>
              <c:idx val="3"/>
              <c:layout>
                <c:manualLayout>
                  <c:x val="-1.0478247426486741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16F-4F43-9333-CCF357BA9404}"/>
                </c:ext>
              </c:extLst>
            </c:dLbl>
            <c:spPr>
              <a:noFill/>
              <a:ln>
                <a:noFill/>
              </a:ln>
              <a:effectLst/>
            </c:spPr>
            <c:txPr>
              <a:bodyPr rot="0" spcFirstLastPara="1" vertOverflow="ellipsis" vert="horz" wrap="square" anchor="ctr" anchorCtr="1"/>
              <a:lstStyle/>
              <a:p>
                <a:pPr>
                  <a:defRPr sz="1000" b="0" i="0" u="none" strike="noStrike" kern="1200" baseline="0">
                    <a:solidFill>
                      <a:srgbClr val="1A1918"/>
                    </a:solidFill>
                    <a:latin typeface="微软雅黑" panose="020B0503020204020204" pitchFamily="34" charset="-122"/>
                    <a:ea typeface="微软雅黑" panose="020B0503020204020204" pitchFamily="34" charset="-122"/>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血红蛋白浓度</c:v>
                </c:pt>
                <c:pt idx="1">
                  <c:v>血小板计数</c:v>
                </c:pt>
                <c:pt idx="2">
                  <c:v>肝脏体积</c:v>
                </c:pt>
                <c:pt idx="3">
                  <c:v>脾脏体积</c:v>
                </c:pt>
              </c:strCache>
            </c:strRef>
          </c:cat>
          <c:val>
            <c:numRef>
              <c:f>Sheet1!$C$2:$C$5</c:f>
              <c:numCache>
                <c:formatCode>0.00%</c:formatCode>
                <c:ptCount val="4"/>
                <c:pt idx="0" formatCode="0%">
                  <c:v>1</c:v>
                </c:pt>
                <c:pt idx="1">
                  <c:v>0.625</c:v>
                </c:pt>
                <c:pt idx="2" formatCode="0%">
                  <c:v>0.75</c:v>
                </c:pt>
                <c:pt idx="3" formatCode="0%">
                  <c:v>1</c:v>
                </c:pt>
              </c:numCache>
            </c:numRef>
          </c:val>
          <c:extLst>
            <c:ext xmlns:c16="http://schemas.microsoft.com/office/drawing/2014/chart" uri="{C3380CC4-5D6E-409C-BE32-E72D297353CC}">
              <c16:uniqueId val="{00000001-342E-4B95-A0C2-1EED60ADCEB1}"/>
            </c:ext>
          </c:extLst>
        </c:ser>
        <c:ser>
          <c:idx val="2"/>
          <c:order val="2"/>
          <c:tx>
            <c:strRef>
              <c:f>Sheet1!$D$1</c:f>
              <c:strCache>
                <c:ptCount val="1"/>
                <c:pt idx="0">
                  <c:v>4年</c:v>
                </c:pt>
              </c:strCache>
            </c:strRef>
          </c:tx>
          <c:spPr>
            <a:solidFill>
              <a:schemeClr val="accent2"/>
            </a:solidFill>
            <a:ln>
              <a:noFill/>
            </a:ln>
            <a:effectLst/>
          </c:spPr>
          <c:invertIfNegative val="0"/>
          <c:dLbls>
            <c:dLbl>
              <c:idx val="0"/>
              <c:layout>
                <c:manualLayout>
                  <c:x val="1.571737113973011E-2"/>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16F-4F43-9333-CCF357BA9404}"/>
                </c:ext>
              </c:extLst>
            </c:dLbl>
            <c:dLbl>
              <c:idx val="3"/>
              <c:layout>
                <c:manualLayout>
                  <c:x val="1.8336932996351699E-2"/>
                  <c:y val="3.5350432736616171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16F-4F43-9333-CCF357BA9404}"/>
                </c:ext>
              </c:extLst>
            </c:dLbl>
            <c:spPr>
              <a:noFill/>
              <a:ln>
                <a:noFill/>
              </a:ln>
              <a:effectLst/>
            </c:spPr>
            <c:txPr>
              <a:bodyPr rot="0" spcFirstLastPara="1" vertOverflow="ellipsis" vert="horz" wrap="square" anchor="ctr" anchorCtr="1"/>
              <a:lstStyle/>
              <a:p>
                <a:pPr>
                  <a:defRPr sz="1000" b="0" i="0" u="none" strike="noStrike" kern="1200" baseline="0">
                    <a:solidFill>
                      <a:srgbClr val="1A1918"/>
                    </a:solidFill>
                    <a:latin typeface="微软雅黑" panose="020B0503020204020204" pitchFamily="34" charset="-122"/>
                    <a:ea typeface="微软雅黑" panose="020B0503020204020204" pitchFamily="34" charset="-122"/>
                    <a:cs typeface="+mn-cs"/>
                  </a:defRPr>
                </a:pPr>
                <a:endParaRPr lang="zh-CN"/>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血红蛋白浓度</c:v>
                </c:pt>
                <c:pt idx="1">
                  <c:v>血小板计数</c:v>
                </c:pt>
                <c:pt idx="2">
                  <c:v>肝脏体积</c:v>
                </c:pt>
                <c:pt idx="3">
                  <c:v>脾脏体积</c:v>
                </c:pt>
              </c:strCache>
            </c:strRef>
          </c:cat>
          <c:val>
            <c:numRef>
              <c:f>Sheet1!$D$2:$D$5</c:f>
              <c:numCache>
                <c:formatCode>0%</c:formatCode>
                <c:ptCount val="4"/>
                <c:pt idx="0">
                  <c:v>1</c:v>
                </c:pt>
                <c:pt idx="1">
                  <c:v>1</c:v>
                </c:pt>
                <c:pt idx="2">
                  <c:v>1</c:v>
                </c:pt>
                <c:pt idx="3">
                  <c:v>1</c:v>
                </c:pt>
              </c:numCache>
            </c:numRef>
          </c:val>
          <c:extLst>
            <c:ext xmlns:c16="http://schemas.microsoft.com/office/drawing/2014/chart" uri="{C3380CC4-5D6E-409C-BE32-E72D297353CC}">
              <c16:uniqueId val="{00000002-342E-4B95-A0C2-1EED60ADCEB1}"/>
            </c:ext>
          </c:extLst>
        </c:ser>
        <c:dLbls>
          <c:dLblPos val="inEnd"/>
          <c:showLegendKey val="0"/>
          <c:showVal val="1"/>
          <c:showCatName val="0"/>
          <c:showSerName val="0"/>
          <c:showPercent val="0"/>
          <c:showBubbleSize val="0"/>
        </c:dLbls>
        <c:gapWidth val="219"/>
        <c:overlap val="-27"/>
        <c:axId val="1210012408"/>
        <c:axId val="1210012800"/>
      </c:barChart>
      <c:catAx>
        <c:axId val="121001240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00" b="0" i="0" u="none" strike="noStrike" kern="1200" baseline="0">
                <a:solidFill>
                  <a:srgbClr val="1A1918"/>
                </a:solidFill>
                <a:latin typeface="微软雅黑" panose="020B0503020204020204" pitchFamily="34" charset="-122"/>
                <a:ea typeface="微软雅黑" panose="020B0503020204020204" pitchFamily="34" charset="-122"/>
                <a:cs typeface="+mn-cs"/>
              </a:defRPr>
            </a:pPr>
            <a:endParaRPr lang="zh-CN"/>
          </a:p>
        </c:txPr>
        <c:crossAx val="1210012800"/>
        <c:crossesAt val="0"/>
        <c:auto val="1"/>
        <c:lblAlgn val="ctr"/>
        <c:lblOffset val="100"/>
        <c:noMultiLvlLbl val="0"/>
      </c:catAx>
      <c:valAx>
        <c:axId val="1210012800"/>
        <c:scaling>
          <c:orientation val="minMax"/>
          <c:max val="1"/>
          <c:min val="0"/>
        </c:scaling>
        <c:delete val="0"/>
        <c:axPos val="l"/>
        <c:majorGridlines>
          <c:spPr>
            <a:ln w="9525" cap="flat" cmpd="sng" algn="ctr">
              <a:noFill/>
              <a:round/>
            </a:ln>
            <a:effectLst/>
          </c:spPr>
        </c:majorGridlines>
        <c:numFmt formatCode="0%" sourceLinked="1"/>
        <c:majorTickMark val="out"/>
        <c:minorTickMark val="none"/>
        <c:tickLblPos val="nextTo"/>
        <c:spPr>
          <a:noFill/>
          <a:ln>
            <a:solidFill>
              <a:schemeClr val="accent1"/>
            </a:solidFill>
          </a:ln>
          <a:effectLst/>
        </c:spPr>
        <c:txPr>
          <a:bodyPr rot="-60000000" spcFirstLastPara="1" vertOverflow="ellipsis" vert="horz" wrap="square" anchor="ctr" anchorCtr="1"/>
          <a:lstStyle/>
          <a:p>
            <a:pPr>
              <a:defRPr sz="1100" b="0" i="0" u="none" strike="noStrike" kern="1200" baseline="0">
                <a:solidFill>
                  <a:srgbClr val="1A1918"/>
                </a:solidFill>
                <a:latin typeface="微软雅黑" panose="020B0503020204020204" pitchFamily="34" charset="-122"/>
                <a:ea typeface="微软雅黑" panose="020B0503020204020204" pitchFamily="34" charset="-122"/>
                <a:cs typeface="+mn-cs"/>
              </a:defRPr>
            </a:pPr>
            <a:endParaRPr lang="zh-CN"/>
          </a:p>
        </c:txPr>
        <c:crossAx val="1210012408"/>
        <c:crosses val="autoZero"/>
        <c:crossBetween val="between"/>
        <c:majorUnit val="0.2"/>
      </c:valAx>
      <c:spPr>
        <a:noFill/>
        <a:ln>
          <a:noFill/>
        </a:ln>
        <a:effectLst/>
      </c:spPr>
    </c:plotArea>
    <c:legend>
      <c:legendPos val="b"/>
      <c:layout>
        <c:manualLayout>
          <c:xMode val="edge"/>
          <c:yMode val="edge"/>
          <c:x val="0.31700761879970851"/>
          <c:y val="0.84662349797247349"/>
          <c:w val="0.29263682415046266"/>
          <c:h val="0.12337108518617783"/>
        </c:manualLayout>
      </c:layout>
      <c:overlay val="0"/>
      <c:spPr>
        <a:noFill/>
        <a:ln>
          <a:noFill/>
        </a:ln>
        <a:effectLst/>
      </c:spPr>
      <c:txPr>
        <a:bodyPr rot="0" spcFirstLastPara="1" vertOverflow="ellipsis" vert="horz" wrap="square" anchor="ctr" anchorCtr="1"/>
        <a:lstStyle/>
        <a:p>
          <a:pPr>
            <a:defRPr sz="1000" b="0" i="0" u="none" strike="noStrike" kern="1200" baseline="0">
              <a:solidFill>
                <a:srgbClr val="1A1918"/>
              </a:solidFill>
              <a:latin typeface="微软雅黑" panose="020B0503020204020204" pitchFamily="34" charset="-122"/>
              <a:ea typeface="微软雅黑" panose="020B0503020204020204" pitchFamily="34" charset="-122"/>
              <a:cs typeface="+mn-cs"/>
            </a:defRPr>
          </a:pPr>
          <a:endParaRPr lang="zh-CN"/>
        </a:p>
      </c:txPr>
    </c:legend>
    <c:plotVisOnly val="1"/>
    <c:dispBlanksAs val="gap"/>
    <c:showDLblsOverMax val="0"/>
  </c:chart>
  <c:spPr>
    <a:noFill/>
    <a:ln>
      <a:noFill/>
    </a:ln>
    <a:effectLst/>
  </c:spPr>
  <c:txPr>
    <a:bodyPr/>
    <a:lstStyle/>
    <a:p>
      <a:pPr>
        <a:defRPr sz="1000"/>
      </a:pPr>
      <a:endParaRPr lang="zh-CN"/>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0</c:v>
                </c:pt>
              </c:strCache>
            </c:strRef>
          </c:tx>
          <c:spPr>
            <a:noFill/>
            <a:ln>
              <a:noFill/>
            </a:ln>
            <a:effectLst/>
          </c:spPr>
          <c:invertIfNegative val="0"/>
          <c:cat>
            <c:strRef>
              <c:f>Sheet1!$A$2</c:f>
              <c:strCache>
                <c:ptCount val="1"/>
                <c:pt idx="0">
                  <c:v>类别 1</c:v>
                </c:pt>
              </c:strCache>
            </c:strRef>
          </c:cat>
          <c:val>
            <c:numRef>
              <c:f>Sheet1!$B$2</c:f>
              <c:numCache>
                <c:formatCode>General</c:formatCode>
                <c:ptCount val="1"/>
                <c:pt idx="0">
                  <c:v>5000</c:v>
                </c:pt>
              </c:numCache>
            </c:numRef>
          </c:val>
          <c:extLst>
            <c:ext xmlns:c16="http://schemas.microsoft.com/office/drawing/2014/chart" uri="{C3380CC4-5D6E-409C-BE32-E72D297353CC}">
              <c16:uniqueId val="{00000000-0114-408D-AF74-BB4BA8E0758D}"/>
            </c:ext>
          </c:extLst>
        </c:ser>
        <c:ser>
          <c:idx val="1"/>
          <c:order val="1"/>
          <c:tx>
            <c:strRef>
              <c:f>Sheet1!$C$1</c:f>
              <c:strCache>
                <c:ptCount val="1"/>
                <c:pt idx="0">
                  <c:v>20</c:v>
                </c:pt>
              </c:strCache>
            </c:strRef>
          </c:tx>
          <c:spPr>
            <a:noFill/>
            <a:ln>
              <a:noFill/>
            </a:ln>
            <a:effectLst/>
          </c:spPr>
          <c:invertIfNegative val="0"/>
          <c:cat>
            <c:strRef>
              <c:f>Sheet1!$A$2</c:f>
              <c:strCache>
                <c:ptCount val="1"/>
                <c:pt idx="0">
                  <c:v>类别 1</c:v>
                </c:pt>
              </c:strCache>
            </c:strRef>
          </c:cat>
          <c:val>
            <c:numRef>
              <c:f>Sheet1!$C$2</c:f>
              <c:numCache>
                <c:formatCode>General</c:formatCode>
                <c:ptCount val="1"/>
                <c:pt idx="0">
                  <c:v>10000</c:v>
                </c:pt>
              </c:numCache>
            </c:numRef>
          </c:val>
          <c:extLst>
            <c:ext xmlns:c16="http://schemas.microsoft.com/office/drawing/2014/chart" uri="{C3380CC4-5D6E-409C-BE32-E72D297353CC}">
              <c16:uniqueId val="{00000001-0114-408D-AF74-BB4BA8E0758D}"/>
            </c:ext>
          </c:extLst>
        </c:ser>
        <c:ser>
          <c:idx val="2"/>
          <c:order val="2"/>
          <c:tx>
            <c:strRef>
              <c:f>Sheet1!$D$1</c:f>
              <c:strCache>
                <c:ptCount val="1"/>
                <c:pt idx="0">
                  <c:v>40</c:v>
                </c:pt>
              </c:strCache>
            </c:strRef>
          </c:tx>
          <c:spPr>
            <a:noFill/>
            <a:ln>
              <a:noFill/>
            </a:ln>
            <a:effectLst/>
          </c:spPr>
          <c:invertIfNegative val="0"/>
          <c:cat>
            <c:strRef>
              <c:f>Sheet1!$A$2</c:f>
              <c:strCache>
                <c:ptCount val="1"/>
                <c:pt idx="0">
                  <c:v>类别 1</c:v>
                </c:pt>
              </c:strCache>
            </c:strRef>
          </c:cat>
          <c:val>
            <c:numRef>
              <c:f>Sheet1!$D$2</c:f>
              <c:numCache>
                <c:formatCode>General</c:formatCode>
                <c:ptCount val="1"/>
                <c:pt idx="0">
                  <c:v>20000</c:v>
                </c:pt>
              </c:numCache>
            </c:numRef>
          </c:val>
          <c:extLst>
            <c:ext xmlns:c16="http://schemas.microsoft.com/office/drawing/2014/chart" uri="{C3380CC4-5D6E-409C-BE32-E72D297353CC}">
              <c16:uniqueId val="{00000002-0114-408D-AF74-BB4BA8E0758D}"/>
            </c:ext>
          </c:extLst>
        </c:ser>
        <c:ser>
          <c:idx val="3"/>
          <c:order val="3"/>
          <c:tx>
            <c:strRef>
              <c:f>Sheet1!$E$1</c:f>
              <c:strCache>
                <c:ptCount val="1"/>
                <c:pt idx="0">
                  <c:v>60</c:v>
                </c:pt>
              </c:strCache>
            </c:strRef>
          </c:tx>
          <c:spPr>
            <a:noFill/>
            <a:ln>
              <a:noFill/>
            </a:ln>
            <a:effectLst/>
          </c:spPr>
          <c:invertIfNegative val="0"/>
          <c:cat>
            <c:strRef>
              <c:f>Sheet1!$A$2</c:f>
              <c:strCache>
                <c:ptCount val="1"/>
                <c:pt idx="0">
                  <c:v>类别 1</c:v>
                </c:pt>
              </c:strCache>
            </c:strRef>
          </c:cat>
          <c:val>
            <c:numRef>
              <c:f>Sheet1!$E$2</c:f>
              <c:numCache>
                <c:formatCode>General</c:formatCode>
                <c:ptCount val="1"/>
                <c:pt idx="0">
                  <c:v>20000</c:v>
                </c:pt>
              </c:numCache>
            </c:numRef>
          </c:val>
          <c:extLst>
            <c:ext xmlns:c16="http://schemas.microsoft.com/office/drawing/2014/chart" uri="{C3380CC4-5D6E-409C-BE32-E72D297353CC}">
              <c16:uniqueId val="{00000004-0114-408D-AF74-BB4BA8E0758D}"/>
            </c:ext>
          </c:extLst>
        </c:ser>
        <c:ser>
          <c:idx val="4"/>
          <c:order val="4"/>
          <c:tx>
            <c:strRef>
              <c:f>Sheet1!$F$1</c:f>
              <c:strCache>
                <c:ptCount val="1"/>
                <c:pt idx="0">
                  <c:v>80</c:v>
                </c:pt>
              </c:strCache>
            </c:strRef>
          </c:tx>
          <c:spPr>
            <a:noFill/>
            <a:ln>
              <a:noFill/>
            </a:ln>
            <a:effectLst/>
          </c:spPr>
          <c:invertIfNegative val="0"/>
          <c:cat>
            <c:strRef>
              <c:f>Sheet1!$A$2</c:f>
              <c:strCache>
                <c:ptCount val="1"/>
                <c:pt idx="0">
                  <c:v>类别 1</c:v>
                </c:pt>
              </c:strCache>
            </c:strRef>
          </c:cat>
          <c:val>
            <c:numRef>
              <c:f>Sheet1!$F$2</c:f>
              <c:numCache>
                <c:formatCode>General</c:formatCode>
                <c:ptCount val="1"/>
                <c:pt idx="0">
                  <c:v>20000</c:v>
                </c:pt>
              </c:numCache>
            </c:numRef>
          </c:val>
          <c:extLst>
            <c:ext xmlns:c16="http://schemas.microsoft.com/office/drawing/2014/chart" uri="{C3380CC4-5D6E-409C-BE32-E72D297353CC}">
              <c16:uniqueId val="{00000005-0114-408D-AF74-BB4BA8E0758D}"/>
            </c:ext>
          </c:extLst>
        </c:ser>
        <c:ser>
          <c:idx val="5"/>
          <c:order val="5"/>
          <c:tx>
            <c:strRef>
              <c:f>Sheet1!$G$1</c:f>
              <c:strCache>
                <c:ptCount val="1"/>
                <c:pt idx="0">
                  <c:v>100</c:v>
                </c:pt>
              </c:strCache>
            </c:strRef>
          </c:tx>
          <c:spPr>
            <a:noFill/>
            <a:ln>
              <a:noFill/>
            </a:ln>
            <a:effectLst/>
          </c:spPr>
          <c:invertIfNegative val="0"/>
          <c:cat>
            <c:strRef>
              <c:f>Sheet1!$A$2</c:f>
              <c:strCache>
                <c:ptCount val="1"/>
                <c:pt idx="0">
                  <c:v>类别 1</c:v>
                </c:pt>
              </c:strCache>
            </c:strRef>
          </c:cat>
          <c:val>
            <c:numRef>
              <c:f>Sheet1!$G$2</c:f>
              <c:numCache>
                <c:formatCode>General</c:formatCode>
                <c:ptCount val="1"/>
                <c:pt idx="0">
                  <c:v>20000</c:v>
                </c:pt>
              </c:numCache>
            </c:numRef>
          </c:val>
          <c:extLst>
            <c:ext xmlns:c16="http://schemas.microsoft.com/office/drawing/2014/chart" uri="{C3380CC4-5D6E-409C-BE32-E72D297353CC}">
              <c16:uniqueId val="{00000006-0114-408D-AF74-BB4BA8E0758D}"/>
            </c:ext>
          </c:extLst>
        </c:ser>
        <c:ser>
          <c:idx val="6"/>
          <c:order val="6"/>
          <c:tx>
            <c:strRef>
              <c:f>Sheet1!$H$1</c:f>
              <c:strCache>
                <c:ptCount val="1"/>
                <c:pt idx="0">
                  <c:v>120</c:v>
                </c:pt>
              </c:strCache>
            </c:strRef>
          </c:tx>
          <c:spPr>
            <a:noFill/>
            <a:ln>
              <a:noFill/>
            </a:ln>
            <a:effectLst/>
          </c:spPr>
          <c:invertIfNegative val="0"/>
          <c:cat>
            <c:strRef>
              <c:f>Sheet1!$A$2</c:f>
              <c:strCache>
                <c:ptCount val="1"/>
                <c:pt idx="0">
                  <c:v>类别 1</c:v>
                </c:pt>
              </c:strCache>
            </c:strRef>
          </c:cat>
          <c:val>
            <c:numRef>
              <c:f>Sheet1!$H$2</c:f>
              <c:numCache>
                <c:formatCode>General</c:formatCode>
                <c:ptCount val="1"/>
                <c:pt idx="0">
                  <c:v>20000</c:v>
                </c:pt>
              </c:numCache>
            </c:numRef>
          </c:val>
          <c:extLst>
            <c:ext xmlns:c16="http://schemas.microsoft.com/office/drawing/2014/chart" uri="{C3380CC4-5D6E-409C-BE32-E72D297353CC}">
              <c16:uniqueId val="{00000007-0114-408D-AF74-BB4BA8E0758D}"/>
            </c:ext>
          </c:extLst>
        </c:ser>
        <c:ser>
          <c:idx val="7"/>
          <c:order val="7"/>
          <c:tx>
            <c:strRef>
              <c:f>Sheet1!$I$1</c:f>
              <c:strCache>
                <c:ptCount val="1"/>
                <c:pt idx="0">
                  <c:v>140</c:v>
                </c:pt>
              </c:strCache>
            </c:strRef>
          </c:tx>
          <c:spPr>
            <a:noFill/>
            <a:ln>
              <a:noFill/>
            </a:ln>
            <a:effectLst/>
          </c:spPr>
          <c:invertIfNegative val="0"/>
          <c:cat>
            <c:strRef>
              <c:f>Sheet1!$A$2</c:f>
              <c:strCache>
                <c:ptCount val="1"/>
                <c:pt idx="0">
                  <c:v>类别 1</c:v>
                </c:pt>
              </c:strCache>
            </c:strRef>
          </c:cat>
          <c:val>
            <c:numRef>
              <c:f>Sheet1!$I$2</c:f>
              <c:numCache>
                <c:formatCode>General</c:formatCode>
                <c:ptCount val="1"/>
                <c:pt idx="0">
                  <c:v>20000</c:v>
                </c:pt>
              </c:numCache>
            </c:numRef>
          </c:val>
          <c:extLst>
            <c:ext xmlns:c16="http://schemas.microsoft.com/office/drawing/2014/chart" uri="{C3380CC4-5D6E-409C-BE32-E72D297353CC}">
              <c16:uniqueId val="{00000008-0114-408D-AF74-BB4BA8E0758D}"/>
            </c:ext>
          </c:extLst>
        </c:ser>
        <c:dLbls>
          <c:showLegendKey val="0"/>
          <c:showVal val="0"/>
          <c:showCatName val="0"/>
          <c:showSerName val="0"/>
          <c:showPercent val="0"/>
          <c:showBubbleSize val="0"/>
        </c:dLbls>
        <c:gapWidth val="75"/>
        <c:overlap val="-25"/>
        <c:axId val="1423425176"/>
        <c:axId val="1423428456"/>
      </c:barChart>
      <c:catAx>
        <c:axId val="1423425176"/>
        <c:scaling>
          <c:orientation val="minMax"/>
        </c:scaling>
        <c:delete val="1"/>
        <c:axPos val="b"/>
        <c:numFmt formatCode="General" sourceLinked="1"/>
        <c:majorTickMark val="none"/>
        <c:minorTickMark val="none"/>
        <c:tickLblPos val="nextTo"/>
        <c:crossAx val="1423428456"/>
        <c:crossesAt val="0"/>
        <c:auto val="1"/>
        <c:lblAlgn val="ctr"/>
        <c:lblOffset val="100"/>
        <c:noMultiLvlLbl val="0"/>
      </c:catAx>
      <c:valAx>
        <c:axId val="1423428456"/>
        <c:scaling>
          <c:orientation val="minMax"/>
          <c:max val="20000"/>
          <c:min val="5000"/>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000" b="0" i="0" u="none" strike="noStrike" kern="1200" baseline="0">
                <a:solidFill>
                  <a:srgbClr val="1A1918"/>
                </a:solidFill>
                <a:latin typeface="微软雅黑" panose="020B0503020204020204" pitchFamily="34" charset="-122"/>
                <a:ea typeface="微软雅黑" panose="020B0503020204020204" pitchFamily="34" charset="-122"/>
                <a:cs typeface="+mn-cs"/>
              </a:defRPr>
            </a:pPr>
            <a:endParaRPr lang="zh-CN"/>
          </a:p>
        </c:txPr>
        <c:crossAx val="1423425176"/>
        <c:crosses val="autoZero"/>
        <c:crossBetween val="between"/>
        <c:majorUnit val="5000"/>
      </c:valAx>
      <c:spPr>
        <a:noFill/>
        <a:ln>
          <a:noFill/>
        </a:ln>
        <a:effectLst/>
      </c:spPr>
    </c:plotArea>
    <c:legend>
      <c:legendPos val="b"/>
      <c:layout>
        <c:manualLayout>
          <c:xMode val="edge"/>
          <c:yMode val="edge"/>
          <c:x val="0.1304345923517384"/>
          <c:y val="0.73370843036302935"/>
          <c:w val="0.77909658682856819"/>
          <c:h val="0.1151863399814787"/>
        </c:manualLayout>
      </c:layout>
      <c:overlay val="0"/>
      <c:spPr>
        <a:noFill/>
        <a:ln>
          <a:noFill/>
        </a:ln>
        <a:effectLst/>
      </c:spPr>
      <c:txPr>
        <a:bodyPr rot="0" spcFirstLastPara="1" vertOverflow="ellipsis" vert="horz" wrap="square" anchor="ctr" anchorCtr="1"/>
        <a:lstStyle/>
        <a:p>
          <a:pPr>
            <a:defRPr sz="1000" b="0" i="0" u="none" strike="noStrike" kern="1200" baseline="0">
              <a:solidFill>
                <a:srgbClr val="1A1918"/>
              </a:solidFill>
              <a:latin typeface="微软雅黑" panose="020B0503020204020204" pitchFamily="34" charset="-122"/>
              <a:ea typeface="微软雅黑" panose="020B0503020204020204" pitchFamily="34" charset="-122"/>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zh-CN"/>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0.14921</cdr:x>
      <cdr:y>0</cdr:y>
    </cdr:from>
    <cdr:to>
      <cdr:x>0.90322</cdr:x>
      <cdr:y>0.74063</cdr:y>
    </cdr:to>
    <cdr:grpSp>
      <cdr:nvGrpSpPr>
        <cdr:cNvPr id="10" name="组合 9">
          <a:extLst xmlns:a="http://schemas.openxmlformats.org/drawingml/2006/main">
            <a:ext uri="{FF2B5EF4-FFF2-40B4-BE49-F238E27FC236}">
              <a16:creationId xmlns:a16="http://schemas.microsoft.com/office/drawing/2014/main" id="{E3187E8A-8284-4590-B9F0-9F17C68F7DE8}"/>
            </a:ext>
          </a:extLst>
        </cdr:cNvPr>
        <cdr:cNvGrpSpPr/>
      </cdr:nvGrpSpPr>
      <cdr:grpSpPr>
        <a:xfrm xmlns:a="http://schemas.openxmlformats.org/drawingml/2006/main">
          <a:off x="663805" y="0"/>
          <a:ext cx="3354436" cy="1184184"/>
          <a:chOff x="632482" y="0"/>
          <a:chExt cx="3196056" cy="1120775"/>
        </a:xfrm>
      </cdr:grpSpPr>
      <cdr:cxnSp macro="">
        <cdr:nvCxnSpPr>
          <cdr:cNvPr id="3" name="直接连接符 2">
            <a:extLst xmlns:a="http://schemas.openxmlformats.org/drawingml/2006/main">
              <a:ext uri="{FF2B5EF4-FFF2-40B4-BE49-F238E27FC236}">
                <a16:creationId xmlns:a16="http://schemas.microsoft.com/office/drawing/2014/main" id="{0F9E3074-4824-41E8-A6CE-9794648C4C61}"/>
              </a:ext>
            </a:extLst>
          </cdr:cNvPr>
          <cdr:cNvCxnSpPr/>
        </cdr:nvCxnSpPr>
        <cdr:spPr>
          <a:xfrm xmlns:a="http://schemas.openxmlformats.org/drawingml/2006/main">
            <a:off x="632482" y="0"/>
            <a:ext cx="0" cy="1120775"/>
          </a:xfrm>
          <a:prstGeom xmlns:a="http://schemas.openxmlformats.org/drawingml/2006/main" prst="line">
            <a:avLst/>
          </a:prstGeom>
          <a:ln xmlns:a="http://schemas.openxmlformats.org/drawingml/2006/main" w="12700">
            <a:solidFill>
              <a:srgbClr val="1A1918"/>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cxnSp macro="">
        <cdr:nvCxnSpPr>
          <cdr:cNvPr id="6" name="直接连接符 5">
            <a:extLst xmlns:a="http://schemas.openxmlformats.org/drawingml/2006/main">
              <a:ext uri="{FF2B5EF4-FFF2-40B4-BE49-F238E27FC236}">
                <a16:creationId xmlns:a16="http://schemas.microsoft.com/office/drawing/2014/main" id="{A1475F10-03AB-4DB4-93A9-1F09C5565A73}"/>
              </a:ext>
            </a:extLst>
          </cdr:cNvPr>
          <cdr:cNvCxnSpPr/>
        </cdr:nvCxnSpPr>
        <cdr:spPr>
          <a:xfrm xmlns:a="http://schemas.openxmlformats.org/drawingml/2006/main">
            <a:off x="632482" y="1113986"/>
            <a:ext cx="3196056" cy="0"/>
          </a:xfrm>
          <a:prstGeom xmlns:a="http://schemas.openxmlformats.org/drawingml/2006/main" prst="line">
            <a:avLst/>
          </a:prstGeom>
          <a:ln xmlns:a="http://schemas.openxmlformats.org/drawingml/2006/main" w="12700">
            <a:solidFill>
              <a:srgbClr val="1A1918"/>
            </a:solidFill>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grp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49100" cy="498693"/>
          </a:xfrm>
          <a:prstGeom prst="rect">
            <a:avLst/>
          </a:prstGeom>
        </p:spPr>
        <p:txBody>
          <a:bodyPr vert="horz" lIns="94640" tIns="47320" rIns="94640" bIns="47320" rtlCol="0"/>
          <a:lstStyle>
            <a:lvl1pPr algn="l">
              <a:defRPr sz="1200"/>
            </a:lvl1pPr>
          </a:lstStyle>
          <a:p>
            <a:endParaRPr lang="en-US"/>
          </a:p>
        </p:txBody>
      </p:sp>
      <p:sp>
        <p:nvSpPr>
          <p:cNvPr id="3" name="Date Placeholder 2"/>
          <p:cNvSpPr>
            <a:spLocks noGrp="1"/>
          </p:cNvSpPr>
          <p:nvPr>
            <p:ph type="dt" idx="1"/>
          </p:nvPr>
        </p:nvSpPr>
        <p:spPr>
          <a:xfrm>
            <a:off x="3854939" y="1"/>
            <a:ext cx="2949100" cy="498693"/>
          </a:xfrm>
          <a:prstGeom prst="rect">
            <a:avLst/>
          </a:prstGeom>
        </p:spPr>
        <p:txBody>
          <a:bodyPr vert="horz" lIns="94640" tIns="47320" rIns="94640" bIns="47320" rtlCol="0"/>
          <a:lstStyle>
            <a:lvl1pPr algn="r">
              <a:defRPr sz="1200"/>
            </a:lvl1pPr>
          </a:lstStyle>
          <a:p>
            <a:fld id="{625DEF87-78CF-4C57-A0B1-A9406068048C}" type="datetimeFigureOut">
              <a:rPr lang="en-US" smtClean="0"/>
              <a:t>7/13/2022</a:t>
            </a:fld>
            <a:endParaRPr lang="en-US"/>
          </a:p>
        </p:txBody>
      </p:sp>
      <p:sp>
        <p:nvSpPr>
          <p:cNvPr id="4" name="Slide Image Placeholder 3"/>
          <p:cNvSpPr>
            <a:spLocks noGrp="1" noRot="1" noChangeAspect="1"/>
          </p:cNvSpPr>
          <p:nvPr>
            <p:ph type="sldImg" idx="2"/>
          </p:nvPr>
        </p:nvSpPr>
        <p:spPr>
          <a:xfrm>
            <a:off x="422275" y="1243013"/>
            <a:ext cx="5961063" cy="3354387"/>
          </a:xfrm>
          <a:prstGeom prst="rect">
            <a:avLst/>
          </a:prstGeom>
          <a:noFill/>
          <a:ln w="12700">
            <a:solidFill>
              <a:prstClr val="black"/>
            </a:solidFill>
          </a:ln>
        </p:spPr>
        <p:txBody>
          <a:bodyPr vert="horz" lIns="94640" tIns="47320" rIns="94640" bIns="47320" rtlCol="0" anchor="ctr"/>
          <a:lstStyle/>
          <a:p>
            <a:endParaRPr lang="en-US"/>
          </a:p>
        </p:txBody>
      </p:sp>
      <p:sp>
        <p:nvSpPr>
          <p:cNvPr id="5" name="Notes Placeholder 4"/>
          <p:cNvSpPr>
            <a:spLocks noGrp="1"/>
          </p:cNvSpPr>
          <p:nvPr>
            <p:ph type="body" sz="quarter" idx="3"/>
          </p:nvPr>
        </p:nvSpPr>
        <p:spPr>
          <a:xfrm>
            <a:off x="680562" y="4783307"/>
            <a:ext cx="5444490" cy="3913615"/>
          </a:xfrm>
          <a:prstGeom prst="rect">
            <a:avLst/>
          </a:prstGeom>
        </p:spPr>
        <p:txBody>
          <a:bodyPr vert="horz" lIns="94640" tIns="47320" rIns="94640" bIns="473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40647"/>
            <a:ext cx="2949100" cy="498692"/>
          </a:xfrm>
          <a:prstGeom prst="rect">
            <a:avLst/>
          </a:prstGeom>
        </p:spPr>
        <p:txBody>
          <a:bodyPr vert="horz" lIns="94640" tIns="47320" rIns="94640" bIns="47320" rtlCol="0" anchor="b"/>
          <a:lstStyle>
            <a:lvl1pPr algn="l">
              <a:defRPr sz="1200"/>
            </a:lvl1pPr>
          </a:lstStyle>
          <a:p>
            <a:endParaRPr lang="en-US"/>
          </a:p>
        </p:txBody>
      </p:sp>
      <p:sp>
        <p:nvSpPr>
          <p:cNvPr id="7" name="Slide Number Placeholder 6"/>
          <p:cNvSpPr>
            <a:spLocks noGrp="1"/>
          </p:cNvSpPr>
          <p:nvPr>
            <p:ph type="sldNum" sz="quarter" idx="5"/>
          </p:nvPr>
        </p:nvSpPr>
        <p:spPr>
          <a:xfrm>
            <a:off x="3854939" y="9440647"/>
            <a:ext cx="2949100" cy="498692"/>
          </a:xfrm>
          <a:prstGeom prst="rect">
            <a:avLst/>
          </a:prstGeom>
        </p:spPr>
        <p:txBody>
          <a:bodyPr vert="horz" lIns="94640" tIns="47320" rIns="94640" bIns="47320" rtlCol="0" anchor="b"/>
          <a:lstStyle>
            <a:lvl1pPr algn="r">
              <a:defRPr sz="1200"/>
            </a:lvl1pPr>
          </a:lstStyle>
          <a:p>
            <a:fld id="{49E0EA7B-6822-4EC8-8C65-EACC542A1394}" type="slidenum">
              <a:rPr lang="en-US" smtClean="0"/>
              <a:t>‹#›</a:t>
            </a:fld>
            <a:endParaRPr lang="en-US"/>
          </a:p>
        </p:txBody>
      </p:sp>
    </p:spTree>
    <p:extLst>
      <p:ext uri="{BB962C8B-B14F-4D97-AF65-F5344CB8AC3E}">
        <p14:creationId xmlns:p14="http://schemas.microsoft.com/office/powerpoint/2010/main" val="2584591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JP" dirty="0"/>
          </a:p>
        </p:txBody>
      </p:sp>
      <p:sp>
        <p:nvSpPr>
          <p:cNvPr id="4" name="Slide Number Placeholder 3"/>
          <p:cNvSpPr>
            <a:spLocks noGrp="1"/>
          </p:cNvSpPr>
          <p:nvPr>
            <p:ph type="sldNum" sz="quarter" idx="5"/>
          </p:nvPr>
        </p:nvSpPr>
        <p:spPr/>
        <p:txBody>
          <a:bodyPr/>
          <a:lstStyle/>
          <a:p>
            <a:fld id="{49E0EA7B-6822-4EC8-8C65-EACC542A1394}" type="slidenum">
              <a:rPr lang="en-US" smtClean="0"/>
              <a:t>1</a:t>
            </a:fld>
            <a:endParaRPr lang="en-US"/>
          </a:p>
        </p:txBody>
      </p:sp>
    </p:spTree>
    <p:extLst>
      <p:ext uri="{BB962C8B-B14F-4D97-AF65-F5344CB8AC3E}">
        <p14:creationId xmlns:p14="http://schemas.microsoft.com/office/powerpoint/2010/main" val="12119405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46404">
              <a:defRPr/>
            </a:pPr>
            <a:fld id="{CEDB620F-9065-4E0D-8D9D-4F204AB69C9B}" type="slidenum">
              <a:rPr kumimoji="1" lang="ja-JP" altLang="en-US">
                <a:solidFill>
                  <a:prstClr val="black"/>
                </a:solidFill>
                <a:latin typeface="Calibri" panose="020F0502020204030204"/>
                <a:ea typeface="游ゴシック" panose="020B0400000000000000" pitchFamily="50" charset="-128"/>
              </a:rPr>
              <a:pPr defTabSz="946404">
                <a:defRPr/>
              </a:pPr>
              <a:t>2</a:t>
            </a:fld>
            <a:endParaRPr kumimoji="1" lang="ja-JP" altLang="en-US">
              <a:solidFill>
                <a:prstClr val="black"/>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4793261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46404">
              <a:defRPr/>
            </a:pPr>
            <a:fld id="{CEDB620F-9065-4E0D-8D9D-4F204AB69C9B}" type="slidenum">
              <a:rPr kumimoji="1" lang="ja-JP" altLang="en-US">
                <a:solidFill>
                  <a:prstClr val="black"/>
                </a:solidFill>
                <a:latin typeface="Calibri" panose="020F0502020204030204"/>
                <a:ea typeface="游ゴシック" panose="020B0400000000000000" pitchFamily="50" charset="-128"/>
              </a:rPr>
              <a:pPr defTabSz="946404">
                <a:defRPr/>
              </a:pPr>
              <a:t>3</a:t>
            </a:fld>
            <a:endParaRPr kumimoji="1" lang="ja-JP" altLang="en-US">
              <a:solidFill>
                <a:prstClr val="black"/>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16362502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46404">
              <a:defRPr/>
            </a:pPr>
            <a:fld id="{CEDB620F-9065-4E0D-8D9D-4F204AB69C9B}" type="slidenum">
              <a:rPr kumimoji="1" lang="ja-JP" altLang="en-US">
                <a:solidFill>
                  <a:prstClr val="black"/>
                </a:solidFill>
                <a:latin typeface="Calibri" panose="020F0502020204030204"/>
                <a:ea typeface="游ゴシック" panose="020B0400000000000000" pitchFamily="50" charset="-128"/>
              </a:rPr>
              <a:pPr defTabSz="946404">
                <a:defRPr/>
              </a:pPr>
              <a:t>4</a:t>
            </a:fld>
            <a:endParaRPr kumimoji="1" lang="ja-JP" altLang="en-US">
              <a:solidFill>
                <a:prstClr val="black"/>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3694785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46404">
              <a:defRPr/>
            </a:pPr>
            <a:fld id="{CEDB620F-9065-4E0D-8D9D-4F204AB69C9B}" type="slidenum">
              <a:rPr kumimoji="1" lang="ja-JP" altLang="en-US">
                <a:solidFill>
                  <a:prstClr val="black"/>
                </a:solidFill>
                <a:latin typeface="Calibri" panose="020F0502020204030204"/>
                <a:ea typeface="游ゴシック" panose="020B0400000000000000" pitchFamily="50" charset="-128"/>
              </a:rPr>
              <a:pPr defTabSz="946404">
                <a:defRPr/>
              </a:pPr>
              <a:t>5</a:t>
            </a:fld>
            <a:endParaRPr kumimoji="1" lang="ja-JP" altLang="en-US">
              <a:solidFill>
                <a:prstClr val="black"/>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21018003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defTabSz="946404">
              <a:defRPr/>
            </a:pPr>
            <a:fld id="{CEDB620F-9065-4E0D-8D9D-4F204AB69C9B}" type="slidenum">
              <a:rPr kumimoji="1" lang="ja-JP" altLang="en-US">
                <a:solidFill>
                  <a:prstClr val="black"/>
                </a:solidFill>
                <a:latin typeface="Calibri" panose="020F0502020204030204"/>
                <a:ea typeface="游ゴシック" panose="020B0400000000000000" pitchFamily="50" charset="-128"/>
              </a:rPr>
              <a:pPr defTabSz="946404">
                <a:defRPr/>
              </a:pPr>
              <a:t>6</a:t>
            </a:fld>
            <a:endParaRPr kumimoji="1" lang="ja-JP" altLang="en-US">
              <a:solidFill>
                <a:prstClr val="black"/>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31312803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46404">
              <a:defRPr/>
            </a:pPr>
            <a:fld id="{CEDB620F-9065-4E0D-8D9D-4F204AB69C9B}" type="slidenum">
              <a:rPr kumimoji="1" lang="ja-JP" altLang="en-US">
                <a:solidFill>
                  <a:prstClr val="black"/>
                </a:solidFill>
                <a:latin typeface="Calibri" panose="020F0502020204030204"/>
                <a:ea typeface="游ゴシック" panose="020B0400000000000000" pitchFamily="50" charset="-128"/>
              </a:rPr>
              <a:pPr defTabSz="946404">
                <a:defRPr/>
              </a:pPr>
              <a:t>7</a:t>
            </a:fld>
            <a:endParaRPr kumimoji="1" lang="ja-JP" altLang="en-US">
              <a:solidFill>
                <a:prstClr val="black"/>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31760450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46404">
              <a:defRPr/>
            </a:pPr>
            <a:fld id="{CEDB620F-9065-4E0D-8D9D-4F204AB69C9B}" type="slidenum">
              <a:rPr kumimoji="1" lang="ja-JP" altLang="en-US">
                <a:solidFill>
                  <a:prstClr val="black"/>
                </a:solidFill>
                <a:latin typeface="Calibri" panose="020F0502020204030204"/>
                <a:ea typeface="游ゴシック" panose="020B0400000000000000" pitchFamily="50" charset="-128"/>
              </a:rPr>
              <a:pPr defTabSz="946404">
                <a:defRPr/>
              </a:pPr>
              <a:t>8</a:t>
            </a:fld>
            <a:endParaRPr kumimoji="1" lang="ja-JP" altLang="en-US">
              <a:solidFill>
                <a:prstClr val="black"/>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20963694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defTabSz="946404">
              <a:defRPr/>
            </a:pPr>
            <a:fld id="{CEDB620F-9065-4E0D-8D9D-4F204AB69C9B}" type="slidenum">
              <a:rPr kumimoji="1" lang="ja-JP" altLang="en-US">
                <a:solidFill>
                  <a:prstClr val="black"/>
                </a:solidFill>
                <a:latin typeface="Calibri" panose="020F0502020204030204"/>
                <a:ea typeface="游ゴシック" panose="020B0400000000000000" pitchFamily="50" charset="-128"/>
              </a:rPr>
              <a:pPr defTabSz="946404">
                <a:defRPr/>
              </a:pPr>
              <a:t>9</a:t>
            </a:fld>
            <a:endParaRPr kumimoji="1" lang="ja-JP" altLang="en-US">
              <a:solidFill>
                <a:prstClr val="black"/>
              </a:solidFill>
              <a:latin typeface="Calibri" panose="020F0502020204030204"/>
              <a:ea typeface="游ゴシック" panose="020B0400000000000000" pitchFamily="50" charset="-128"/>
            </a:endParaRPr>
          </a:p>
        </p:txBody>
      </p:sp>
    </p:spTree>
    <p:extLst>
      <p:ext uri="{BB962C8B-B14F-4D97-AF65-F5344CB8AC3E}">
        <p14:creationId xmlns:p14="http://schemas.microsoft.com/office/powerpoint/2010/main" val="36927295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age 1">
    <p:spTree>
      <p:nvGrpSpPr>
        <p:cNvPr id="1" name=""/>
        <p:cNvGrpSpPr/>
        <p:nvPr/>
      </p:nvGrpSpPr>
      <p:grpSpPr>
        <a:xfrm>
          <a:off x="0" y="0"/>
          <a:ext cx="0" cy="0"/>
          <a:chOff x="0" y="0"/>
          <a:chExt cx="0" cy="0"/>
        </a:xfrm>
      </p:grpSpPr>
      <p:sp>
        <p:nvSpPr>
          <p:cNvPr id="6" name="Rectangle 6">
            <a:extLst>
              <a:ext uri="{FF2B5EF4-FFF2-40B4-BE49-F238E27FC236}">
                <a16:creationId xmlns:a16="http://schemas.microsoft.com/office/drawing/2014/main" id="{82B9CECE-7D8F-8C4A-AFC6-A963B1F05594}"/>
              </a:ext>
            </a:extLst>
          </p:cNvPr>
          <p:cNvSpPr/>
          <p:nvPr userDrawn="1"/>
        </p:nvSpPr>
        <p:spPr>
          <a:xfrm>
            <a:off x="0" y="61263"/>
            <a:ext cx="255181" cy="8490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0" lang="en-US" altLang="en-US" sz="1800">
              <a:solidFill>
                <a:schemeClr val="accent1"/>
              </a:solidFill>
            </a:endParaRPr>
          </a:p>
        </p:txBody>
      </p:sp>
      <p:sp>
        <p:nvSpPr>
          <p:cNvPr id="10" name="Picture Placeholder 9">
            <a:extLst>
              <a:ext uri="{FF2B5EF4-FFF2-40B4-BE49-F238E27FC236}">
                <a16:creationId xmlns:a16="http://schemas.microsoft.com/office/drawing/2014/main" id="{91E79114-5B74-9547-8292-DAB8965D43FD}"/>
              </a:ext>
            </a:extLst>
          </p:cNvPr>
          <p:cNvSpPr>
            <a:spLocks noGrp="1"/>
          </p:cNvSpPr>
          <p:nvPr>
            <p:ph type="pic" sz="quarter" idx="10"/>
          </p:nvPr>
        </p:nvSpPr>
        <p:spPr>
          <a:xfrm>
            <a:off x="749005" y="506"/>
            <a:ext cx="11459359" cy="3428494"/>
          </a:xfrm>
          <a:custGeom>
            <a:avLst/>
            <a:gdLst>
              <a:gd name="connsiteX0" fmla="*/ 0 w 10888662"/>
              <a:gd name="connsiteY0" fmla="*/ 579722 h 6442075"/>
              <a:gd name="connsiteX1" fmla="*/ 579722 w 10888662"/>
              <a:gd name="connsiteY1" fmla="*/ 0 h 6442075"/>
              <a:gd name="connsiteX2" fmla="*/ 10308940 w 10888662"/>
              <a:gd name="connsiteY2" fmla="*/ 0 h 6442075"/>
              <a:gd name="connsiteX3" fmla="*/ 10888662 w 10888662"/>
              <a:gd name="connsiteY3" fmla="*/ 579722 h 6442075"/>
              <a:gd name="connsiteX4" fmla="*/ 10888662 w 10888662"/>
              <a:gd name="connsiteY4" fmla="*/ 5862353 h 6442075"/>
              <a:gd name="connsiteX5" fmla="*/ 10308940 w 10888662"/>
              <a:gd name="connsiteY5" fmla="*/ 6442075 h 6442075"/>
              <a:gd name="connsiteX6" fmla="*/ 579722 w 10888662"/>
              <a:gd name="connsiteY6" fmla="*/ 6442075 h 6442075"/>
              <a:gd name="connsiteX7" fmla="*/ 0 w 10888662"/>
              <a:gd name="connsiteY7" fmla="*/ 5862353 h 6442075"/>
              <a:gd name="connsiteX8" fmla="*/ 0 w 10888662"/>
              <a:gd name="connsiteY8" fmla="*/ 579722 h 6442075"/>
              <a:gd name="connsiteX0" fmla="*/ 0 w 10888662"/>
              <a:gd name="connsiteY0" fmla="*/ 659657 h 6522010"/>
              <a:gd name="connsiteX1" fmla="*/ 10308940 w 10888662"/>
              <a:gd name="connsiteY1" fmla="*/ 79935 h 6522010"/>
              <a:gd name="connsiteX2" fmla="*/ 10888662 w 10888662"/>
              <a:gd name="connsiteY2" fmla="*/ 659657 h 6522010"/>
              <a:gd name="connsiteX3" fmla="*/ 10888662 w 10888662"/>
              <a:gd name="connsiteY3" fmla="*/ 5942288 h 6522010"/>
              <a:gd name="connsiteX4" fmla="*/ 10308940 w 10888662"/>
              <a:gd name="connsiteY4" fmla="*/ 6522010 h 6522010"/>
              <a:gd name="connsiteX5" fmla="*/ 579722 w 10888662"/>
              <a:gd name="connsiteY5" fmla="*/ 6522010 h 6522010"/>
              <a:gd name="connsiteX6" fmla="*/ 0 w 10888662"/>
              <a:gd name="connsiteY6" fmla="*/ 5942288 h 6522010"/>
              <a:gd name="connsiteX7" fmla="*/ 0 w 10888662"/>
              <a:gd name="connsiteY7" fmla="*/ 659657 h 6522010"/>
              <a:gd name="connsiteX0" fmla="*/ 0 w 10888662"/>
              <a:gd name="connsiteY0" fmla="*/ 579722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579722 h 6442075"/>
              <a:gd name="connsiteX0" fmla="*/ 0 w 10888662"/>
              <a:gd name="connsiteY0" fmla="*/ 129257 h 6569679"/>
              <a:gd name="connsiteX1" fmla="*/ 10308940 w 10888662"/>
              <a:gd name="connsiteY1" fmla="*/ 127604 h 6569679"/>
              <a:gd name="connsiteX2" fmla="*/ 10888662 w 10888662"/>
              <a:gd name="connsiteY2" fmla="*/ 707326 h 6569679"/>
              <a:gd name="connsiteX3" fmla="*/ 10888662 w 10888662"/>
              <a:gd name="connsiteY3" fmla="*/ 5989957 h 6569679"/>
              <a:gd name="connsiteX4" fmla="*/ 10308940 w 10888662"/>
              <a:gd name="connsiteY4" fmla="*/ 6569679 h 6569679"/>
              <a:gd name="connsiteX5" fmla="*/ 579722 w 10888662"/>
              <a:gd name="connsiteY5" fmla="*/ 6569679 h 6569679"/>
              <a:gd name="connsiteX6" fmla="*/ 0 w 10888662"/>
              <a:gd name="connsiteY6" fmla="*/ 5989957 h 6569679"/>
              <a:gd name="connsiteX7" fmla="*/ 0 w 10888662"/>
              <a:gd name="connsiteY7" fmla="*/ 129257 h 6569679"/>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9657299 w 10888662"/>
              <a:gd name="connsiteY4" fmla="*/ 55276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522010"/>
              <a:gd name="connsiteX1" fmla="*/ 10308940 w 10888662"/>
              <a:gd name="connsiteY1" fmla="*/ 0 h 6522010"/>
              <a:gd name="connsiteX2" fmla="*/ 10888662 w 10888662"/>
              <a:gd name="connsiteY2" fmla="*/ 579722 h 6522010"/>
              <a:gd name="connsiteX3" fmla="*/ 10888662 w 10888662"/>
              <a:gd name="connsiteY3" fmla="*/ 5862353 h 6522010"/>
              <a:gd name="connsiteX4" fmla="*/ 579722 w 10888662"/>
              <a:gd name="connsiteY4" fmla="*/ 6442075 h 6522010"/>
              <a:gd name="connsiteX5" fmla="*/ 0 w 10888662"/>
              <a:gd name="connsiteY5" fmla="*/ 5862353 h 6522010"/>
              <a:gd name="connsiteX6" fmla="*/ 0 w 10888662"/>
              <a:gd name="connsiteY6" fmla="*/ 1653 h 6522010"/>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579722 w 10888662"/>
              <a:gd name="connsiteY4" fmla="*/ 6442075 h 6442075"/>
              <a:gd name="connsiteX5" fmla="*/ 0 w 10888662"/>
              <a:gd name="connsiteY5" fmla="*/ 5862353 h 6442075"/>
              <a:gd name="connsiteX6" fmla="*/ 0 w 10888662"/>
              <a:gd name="connsiteY6" fmla="*/ 1653 h 6442075"/>
              <a:gd name="connsiteX0" fmla="*/ 0 w 10888662"/>
              <a:gd name="connsiteY0" fmla="*/ 1653 h 6585432"/>
              <a:gd name="connsiteX1" fmla="*/ 10308940 w 10888662"/>
              <a:gd name="connsiteY1" fmla="*/ 0 h 6585432"/>
              <a:gd name="connsiteX2" fmla="*/ 10888662 w 10888662"/>
              <a:gd name="connsiteY2" fmla="*/ 579722 h 6585432"/>
              <a:gd name="connsiteX3" fmla="*/ 10878151 w 10888662"/>
              <a:gd name="connsiteY3" fmla="*/ 6461442 h 6585432"/>
              <a:gd name="connsiteX4" fmla="*/ 579722 w 10888662"/>
              <a:gd name="connsiteY4" fmla="*/ 6442075 h 6585432"/>
              <a:gd name="connsiteX5" fmla="*/ 0 w 10888662"/>
              <a:gd name="connsiteY5" fmla="*/ 5862353 h 6585432"/>
              <a:gd name="connsiteX6" fmla="*/ 0 w 10888662"/>
              <a:gd name="connsiteY6" fmla="*/ 1653 h 6585432"/>
              <a:gd name="connsiteX0" fmla="*/ 0 w 10888662"/>
              <a:gd name="connsiteY0" fmla="*/ 1653 h 6577502"/>
              <a:gd name="connsiteX1" fmla="*/ 10308940 w 10888662"/>
              <a:gd name="connsiteY1" fmla="*/ 0 h 6577502"/>
              <a:gd name="connsiteX2" fmla="*/ 10888662 w 10888662"/>
              <a:gd name="connsiteY2" fmla="*/ 579722 h 6577502"/>
              <a:gd name="connsiteX3" fmla="*/ 10878151 w 10888662"/>
              <a:gd name="connsiteY3" fmla="*/ 6450932 h 6577502"/>
              <a:gd name="connsiteX4" fmla="*/ 579722 w 10888662"/>
              <a:gd name="connsiteY4" fmla="*/ 6442075 h 6577502"/>
              <a:gd name="connsiteX5" fmla="*/ 0 w 10888662"/>
              <a:gd name="connsiteY5" fmla="*/ 5862353 h 6577502"/>
              <a:gd name="connsiteX6" fmla="*/ 0 w 10888662"/>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0888662"/>
              <a:gd name="connsiteY0" fmla="*/ 1653 h 6450932"/>
              <a:gd name="connsiteX1" fmla="*/ 10308940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0999550"/>
              <a:gd name="connsiteY0" fmla="*/ 1653 h 6450932"/>
              <a:gd name="connsiteX1" fmla="*/ 10844968 w 10999550"/>
              <a:gd name="connsiteY1" fmla="*/ 0 h 6450932"/>
              <a:gd name="connsiteX2" fmla="*/ 10888662 w 10999550"/>
              <a:gd name="connsiteY2" fmla="*/ 579722 h 6450932"/>
              <a:gd name="connsiteX3" fmla="*/ 10878151 w 10999550"/>
              <a:gd name="connsiteY3" fmla="*/ 6450932 h 6450932"/>
              <a:gd name="connsiteX4" fmla="*/ 579722 w 10999550"/>
              <a:gd name="connsiteY4" fmla="*/ 6442075 h 6450932"/>
              <a:gd name="connsiteX5" fmla="*/ 0 w 10999550"/>
              <a:gd name="connsiteY5" fmla="*/ 5862353 h 6450932"/>
              <a:gd name="connsiteX6" fmla="*/ 0 w 10999550"/>
              <a:gd name="connsiteY6" fmla="*/ 1653 h 6450932"/>
              <a:gd name="connsiteX0" fmla="*/ 0 w 11022020"/>
              <a:gd name="connsiteY0" fmla="*/ 1653 h 6450932"/>
              <a:gd name="connsiteX1" fmla="*/ 10876499 w 11022020"/>
              <a:gd name="connsiteY1" fmla="*/ 0 h 6450932"/>
              <a:gd name="connsiteX2" fmla="*/ 10888662 w 11022020"/>
              <a:gd name="connsiteY2" fmla="*/ 579722 h 6450932"/>
              <a:gd name="connsiteX3" fmla="*/ 10878151 w 11022020"/>
              <a:gd name="connsiteY3" fmla="*/ 6450932 h 6450932"/>
              <a:gd name="connsiteX4" fmla="*/ 579722 w 11022020"/>
              <a:gd name="connsiteY4" fmla="*/ 6442075 h 6450932"/>
              <a:gd name="connsiteX5" fmla="*/ 0 w 11022020"/>
              <a:gd name="connsiteY5" fmla="*/ 5862353 h 6450932"/>
              <a:gd name="connsiteX6" fmla="*/ 0 w 11022020"/>
              <a:gd name="connsiteY6" fmla="*/ 1653 h 6450932"/>
              <a:gd name="connsiteX0" fmla="*/ 0 w 10888662"/>
              <a:gd name="connsiteY0" fmla="*/ 1653 h 6450932"/>
              <a:gd name="connsiteX1" fmla="*/ 10876499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2200990"/>
              <a:gd name="connsiteY0" fmla="*/ 1653 h 6450932"/>
              <a:gd name="connsiteX1" fmla="*/ 10876499 w 12200990"/>
              <a:gd name="connsiteY1" fmla="*/ 0 h 6450932"/>
              <a:gd name="connsiteX2" fmla="*/ 10878151 w 12200990"/>
              <a:gd name="connsiteY2" fmla="*/ 6450932 h 6450932"/>
              <a:gd name="connsiteX3" fmla="*/ 579722 w 12200990"/>
              <a:gd name="connsiteY3" fmla="*/ 6442075 h 6450932"/>
              <a:gd name="connsiteX4" fmla="*/ 0 w 12200990"/>
              <a:gd name="connsiteY4" fmla="*/ 5862353 h 6450932"/>
              <a:gd name="connsiteX5" fmla="*/ 0 w 12200990"/>
              <a:gd name="connsiteY5" fmla="*/ 1653 h 6450932"/>
              <a:gd name="connsiteX0" fmla="*/ 0 w 11640630"/>
              <a:gd name="connsiteY0" fmla="*/ 1653 h 6450932"/>
              <a:gd name="connsiteX1" fmla="*/ 10876499 w 11640630"/>
              <a:gd name="connsiteY1" fmla="*/ 0 h 6450932"/>
              <a:gd name="connsiteX2" fmla="*/ 10878151 w 11640630"/>
              <a:gd name="connsiteY2" fmla="*/ 6450932 h 6450932"/>
              <a:gd name="connsiteX3" fmla="*/ 579722 w 11640630"/>
              <a:gd name="connsiteY3" fmla="*/ 6442075 h 6450932"/>
              <a:gd name="connsiteX4" fmla="*/ 0 w 11640630"/>
              <a:gd name="connsiteY4" fmla="*/ 5862353 h 6450932"/>
              <a:gd name="connsiteX5" fmla="*/ 0 w 11640630"/>
              <a:gd name="connsiteY5" fmla="*/ 1653 h 6450932"/>
              <a:gd name="connsiteX0" fmla="*/ 0 w 10878151"/>
              <a:gd name="connsiteY0" fmla="*/ 1653 h 6450932"/>
              <a:gd name="connsiteX1" fmla="*/ 10876499 w 10878151"/>
              <a:gd name="connsiteY1" fmla="*/ 0 h 6450932"/>
              <a:gd name="connsiteX2" fmla="*/ 10878151 w 10878151"/>
              <a:gd name="connsiteY2" fmla="*/ 6450932 h 6450932"/>
              <a:gd name="connsiteX3" fmla="*/ 579722 w 10878151"/>
              <a:gd name="connsiteY3" fmla="*/ 6442075 h 6450932"/>
              <a:gd name="connsiteX4" fmla="*/ 0 w 10878151"/>
              <a:gd name="connsiteY4" fmla="*/ 5862353 h 6450932"/>
              <a:gd name="connsiteX5" fmla="*/ 0 w 10878151"/>
              <a:gd name="connsiteY5" fmla="*/ 1653 h 6450932"/>
              <a:gd name="connsiteX0" fmla="*/ 0 w 11843451"/>
              <a:gd name="connsiteY0" fmla="*/ 1653 h 6450932"/>
              <a:gd name="connsiteX1" fmla="*/ 11843451 w 11843451"/>
              <a:gd name="connsiteY1" fmla="*/ 0 h 6450932"/>
              <a:gd name="connsiteX2" fmla="*/ 10878151 w 11843451"/>
              <a:gd name="connsiteY2" fmla="*/ 6450932 h 6450932"/>
              <a:gd name="connsiteX3" fmla="*/ 579722 w 11843451"/>
              <a:gd name="connsiteY3" fmla="*/ 6442075 h 6450932"/>
              <a:gd name="connsiteX4" fmla="*/ 0 w 11843451"/>
              <a:gd name="connsiteY4" fmla="*/ 5862353 h 6450932"/>
              <a:gd name="connsiteX5" fmla="*/ 0 w 11843451"/>
              <a:gd name="connsiteY5" fmla="*/ 1653 h 6450932"/>
              <a:gd name="connsiteX0" fmla="*/ 0 w 11855613"/>
              <a:gd name="connsiteY0" fmla="*/ 1653 h 6450932"/>
              <a:gd name="connsiteX1" fmla="*/ 11843451 w 11855613"/>
              <a:gd name="connsiteY1" fmla="*/ 0 h 6450932"/>
              <a:gd name="connsiteX2" fmla="*/ 11855613 w 11855613"/>
              <a:gd name="connsiteY2" fmla="*/ 6450932 h 6450932"/>
              <a:gd name="connsiteX3" fmla="*/ 579722 w 11855613"/>
              <a:gd name="connsiteY3" fmla="*/ 6442075 h 6450932"/>
              <a:gd name="connsiteX4" fmla="*/ 0 w 11855613"/>
              <a:gd name="connsiteY4" fmla="*/ 5862353 h 6450932"/>
              <a:gd name="connsiteX5" fmla="*/ 0 w 11855613"/>
              <a:gd name="connsiteY5" fmla="*/ 1653 h 6450932"/>
              <a:gd name="connsiteX0" fmla="*/ 0 w 11864472"/>
              <a:gd name="connsiteY0" fmla="*/ 1653 h 6450932"/>
              <a:gd name="connsiteX1" fmla="*/ 11864472 w 11864472"/>
              <a:gd name="connsiteY1" fmla="*/ 0 h 6450932"/>
              <a:gd name="connsiteX2" fmla="*/ 11855613 w 11864472"/>
              <a:gd name="connsiteY2" fmla="*/ 6450932 h 6450932"/>
              <a:gd name="connsiteX3" fmla="*/ 579722 w 11864472"/>
              <a:gd name="connsiteY3" fmla="*/ 6442075 h 6450932"/>
              <a:gd name="connsiteX4" fmla="*/ 0 w 11864472"/>
              <a:gd name="connsiteY4" fmla="*/ 5862353 h 6450932"/>
              <a:gd name="connsiteX5" fmla="*/ 0 w 11864472"/>
              <a:gd name="connsiteY5" fmla="*/ 1653 h 6450932"/>
              <a:gd name="connsiteX0" fmla="*/ 0 w 11864472"/>
              <a:gd name="connsiteY0" fmla="*/ 1653 h 6442075"/>
              <a:gd name="connsiteX1" fmla="*/ 11864472 w 11864472"/>
              <a:gd name="connsiteY1" fmla="*/ 0 h 6442075"/>
              <a:gd name="connsiteX2" fmla="*/ 11855613 w 11864472"/>
              <a:gd name="connsiteY2" fmla="*/ 6440421 h 6442075"/>
              <a:gd name="connsiteX3" fmla="*/ 579722 w 11864472"/>
              <a:gd name="connsiteY3" fmla="*/ 6442075 h 6442075"/>
              <a:gd name="connsiteX4" fmla="*/ 0 w 11864472"/>
              <a:gd name="connsiteY4" fmla="*/ 5862353 h 6442075"/>
              <a:gd name="connsiteX5" fmla="*/ 0 w 11864472"/>
              <a:gd name="connsiteY5" fmla="*/ 1653 h 6442075"/>
              <a:gd name="connsiteX0" fmla="*/ 0 w 11864472"/>
              <a:gd name="connsiteY0" fmla="*/ 0 h 6630428"/>
              <a:gd name="connsiteX1" fmla="*/ 11864472 w 11864472"/>
              <a:gd name="connsiteY1" fmla="*/ 188353 h 6630428"/>
              <a:gd name="connsiteX2" fmla="*/ 11855613 w 11864472"/>
              <a:gd name="connsiteY2" fmla="*/ 6628774 h 6630428"/>
              <a:gd name="connsiteX3" fmla="*/ 579722 w 11864472"/>
              <a:gd name="connsiteY3" fmla="*/ 6630428 h 6630428"/>
              <a:gd name="connsiteX4" fmla="*/ 0 w 11864472"/>
              <a:gd name="connsiteY4" fmla="*/ 6050706 h 6630428"/>
              <a:gd name="connsiteX5" fmla="*/ 0 w 11864472"/>
              <a:gd name="connsiteY5" fmla="*/ 0 h 6630428"/>
              <a:gd name="connsiteX0" fmla="*/ 0 w 11864472"/>
              <a:gd name="connsiteY0" fmla="*/ 13527 h 6643955"/>
              <a:gd name="connsiteX1" fmla="*/ 11864472 w 11864472"/>
              <a:gd name="connsiteY1" fmla="*/ 0 h 6643955"/>
              <a:gd name="connsiteX2" fmla="*/ 11855613 w 11864472"/>
              <a:gd name="connsiteY2" fmla="*/ 6642301 h 6643955"/>
              <a:gd name="connsiteX3" fmla="*/ 579722 w 11864472"/>
              <a:gd name="connsiteY3" fmla="*/ 6643955 h 6643955"/>
              <a:gd name="connsiteX4" fmla="*/ 0 w 11864472"/>
              <a:gd name="connsiteY4" fmla="*/ 6064233 h 6643955"/>
              <a:gd name="connsiteX5" fmla="*/ 0 w 11864472"/>
              <a:gd name="connsiteY5" fmla="*/ 13527 h 6643955"/>
              <a:gd name="connsiteX0" fmla="*/ 0 w 11864472"/>
              <a:gd name="connsiteY0" fmla="*/ 1319813 h 6643955"/>
              <a:gd name="connsiteX1" fmla="*/ 11864472 w 11864472"/>
              <a:gd name="connsiteY1" fmla="*/ 0 h 6643955"/>
              <a:gd name="connsiteX2" fmla="*/ 11855613 w 11864472"/>
              <a:gd name="connsiteY2" fmla="*/ 6642301 h 6643955"/>
              <a:gd name="connsiteX3" fmla="*/ 579722 w 11864472"/>
              <a:gd name="connsiteY3" fmla="*/ 6643955 h 6643955"/>
              <a:gd name="connsiteX4" fmla="*/ 0 w 11864472"/>
              <a:gd name="connsiteY4" fmla="*/ 6064233 h 6643955"/>
              <a:gd name="connsiteX5" fmla="*/ 0 w 11864472"/>
              <a:gd name="connsiteY5" fmla="*/ 1319813 h 6643955"/>
              <a:gd name="connsiteX0" fmla="*/ 0 w 11864472"/>
              <a:gd name="connsiteY0" fmla="*/ 13527 h 5337669"/>
              <a:gd name="connsiteX1" fmla="*/ 11864472 w 11864472"/>
              <a:gd name="connsiteY1" fmla="*/ 0 h 5337669"/>
              <a:gd name="connsiteX2" fmla="*/ 11855613 w 11864472"/>
              <a:gd name="connsiteY2" fmla="*/ 5336015 h 5337669"/>
              <a:gd name="connsiteX3" fmla="*/ 579722 w 11864472"/>
              <a:gd name="connsiteY3" fmla="*/ 5337669 h 5337669"/>
              <a:gd name="connsiteX4" fmla="*/ 0 w 11864472"/>
              <a:gd name="connsiteY4" fmla="*/ 4757947 h 5337669"/>
              <a:gd name="connsiteX5" fmla="*/ 0 w 11864472"/>
              <a:gd name="connsiteY5" fmla="*/ 13527 h 5337669"/>
              <a:gd name="connsiteX0" fmla="*/ 0 w 11864472"/>
              <a:gd name="connsiteY0" fmla="*/ 1652 h 5337669"/>
              <a:gd name="connsiteX1" fmla="*/ 11864472 w 11864472"/>
              <a:gd name="connsiteY1" fmla="*/ 0 h 5337669"/>
              <a:gd name="connsiteX2" fmla="*/ 11855613 w 11864472"/>
              <a:gd name="connsiteY2" fmla="*/ 5336015 h 5337669"/>
              <a:gd name="connsiteX3" fmla="*/ 579722 w 11864472"/>
              <a:gd name="connsiteY3" fmla="*/ 5337669 h 5337669"/>
              <a:gd name="connsiteX4" fmla="*/ 0 w 11864472"/>
              <a:gd name="connsiteY4" fmla="*/ 4757947 h 5337669"/>
              <a:gd name="connsiteX5" fmla="*/ 0 w 11864472"/>
              <a:gd name="connsiteY5" fmla="*/ 1652 h 5337669"/>
              <a:gd name="connsiteX0" fmla="*/ 0 w 11864472"/>
              <a:gd name="connsiteY0" fmla="*/ 2201927 h 5337669"/>
              <a:gd name="connsiteX1" fmla="*/ 11864472 w 11864472"/>
              <a:gd name="connsiteY1" fmla="*/ 0 h 5337669"/>
              <a:gd name="connsiteX2" fmla="*/ 11855613 w 11864472"/>
              <a:gd name="connsiteY2" fmla="*/ 5336015 h 5337669"/>
              <a:gd name="connsiteX3" fmla="*/ 579722 w 11864472"/>
              <a:gd name="connsiteY3" fmla="*/ 5337669 h 5337669"/>
              <a:gd name="connsiteX4" fmla="*/ 0 w 11864472"/>
              <a:gd name="connsiteY4" fmla="*/ 4757947 h 5337669"/>
              <a:gd name="connsiteX5" fmla="*/ 0 w 11864472"/>
              <a:gd name="connsiteY5" fmla="*/ 2201927 h 5337669"/>
              <a:gd name="connsiteX0" fmla="*/ 0 w 11864472"/>
              <a:gd name="connsiteY0" fmla="*/ 1652 h 3137394"/>
              <a:gd name="connsiteX1" fmla="*/ 11864472 w 11864472"/>
              <a:gd name="connsiteY1" fmla="*/ 0 h 3137394"/>
              <a:gd name="connsiteX2" fmla="*/ 11855613 w 11864472"/>
              <a:gd name="connsiteY2" fmla="*/ 3135740 h 3137394"/>
              <a:gd name="connsiteX3" fmla="*/ 579722 w 11864472"/>
              <a:gd name="connsiteY3" fmla="*/ 3137394 h 3137394"/>
              <a:gd name="connsiteX4" fmla="*/ 0 w 11864472"/>
              <a:gd name="connsiteY4" fmla="*/ 2557672 h 3137394"/>
              <a:gd name="connsiteX5" fmla="*/ 0 w 11864472"/>
              <a:gd name="connsiteY5" fmla="*/ 1652 h 3137394"/>
              <a:gd name="connsiteX0" fmla="*/ 0 w 11864472"/>
              <a:gd name="connsiteY0" fmla="*/ 0 h 3420555"/>
              <a:gd name="connsiteX1" fmla="*/ 11864472 w 11864472"/>
              <a:gd name="connsiteY1" fmla="*/ 283161 h 3420555"/>
              <a:gd name="connsiteX2" fmla="*/ 11855613 w 11864472"/>
              <a:gd name="connsiteY2" fmla="*/ 3418901 h 3420555"/>
              <a:gd name="connsiteX3" fmla="*/ 579722 w 11864472"/>
              <a:gd name="connsiteY3" fmla="*/ 3420555 h 3420555"/>
              <a:gd name="connsiteX4" fmla="*/ 0 w 11864472"/>
              <a:gd name="connsiteY4" fmla="*/ 2840833 h 3420555"/>
              <a:gd name="connsiteX5" fmla="*/ 0 w 11864472"/>
              <a:gd name="connsiteY5" fmla="*/ 0 h 3420555"/>
              <a:gd name="connsiteX0" fmla="*/ 0 w 11864472"/>
              <a:gd name="connsiteY0" fmla="*/ 1652 h 3422207"/>
              <a:gd name="connsiteX1" fmla="*/ 11864472 w 11864472"/>
              <a:gd name="connsiteY1" fmla="*/ 0 h 3422207"/>
              <a:gd name="connsiteX2" fmla="*/ 11855613 w 11864472"/>
              <a:gd name="connsiteY2" fmla="*/ 3420553 h 3422207"/>
              <a:gd name="connsiteX3" fmla="*/ 579722 w 11864472"/>
              <a:gd name="connsiteY3" fmla="*/ 3422207 h 3422207"/>
              <a:gd name="connsiteX4" fmla="*/ 0 w 11864472"/>
              <a:gd name="connsiteY4" fmla="*/ 2842485 h 3422207"/>
              <a:gd name="connsiteX5" fmla="*/ 0 w 11864472"/>
              <a:gd name="connsiteY5" fmla="*/ 1652 h 3422207"/>
              <a:gd name="connsiteX0" fmla="*/ 0 w 11855613"/>
              <a:gd name="connsiteY0" fmla="*/ 0 h 3420555"/>
              <a:gd name="connsiteX1" fmla="*/ 11834492 w 11855613"/>
              <a:gd name="connsiteY1" fmla="*/ 58309 h 3420555"/>
              <a:gd name="connsiteX2" fmla="*/ 11855613 w 11855613"/>
              <a:gd name="connsiteY2" fmla="*/ 3418901 h 3420555"/>
              <a:gd name="connsiteX3" fmla="*/ 579722 w 11855613"/>
              <a:gd name="connsiteY3" fmla="*/ 3420555 h 3420555"/>
              <a:gd name="connsiteX4" fmla="*/ 0 w 11855613"/>
              <a:gd name="connsiteY4" fmla="*/ 2840833 h 3420555"/>
              <a:gd name="connsiteX5" fmla="*/ 0 w 11855613"/>
              <a:gd name="connsiteY5" fmla="*/ 0 h 3420555"/>
              <a:gd name="connsiteX0" fmla="*/ 0 w 11855613"/>
              <a:gd name="connsiteY0" fmla="*/ 1652 h 3362246"/>
              <a:gd name="connsiteX1" fmla="*/ 11834492 w 11855613"/>
              <a:gd name="connsiteY1" fmla="*/ 0 h 3362246"/>
              <a:gd name="connsiteX2" fmla="*/ 11855613 w 11855613"/>
              <a:gd name="connsiteY2" fmla="*/ 3360592 h 3362246"/>
              <a:gd name="connsiteX3" fmla="*/ 579722 w 11855613"/>
              <a:gd name="connsiteY3" fmla="*/ 3362246 h 3362246"/>
              <a:gd name="connsiteX4" fmla="*/ 0 w 11855613"/>
              <a:gd name="connsiteY4" fmla="*/ 2782524 h 3362246"/>
              <a:gd name="connsiteX5" fmla="*/ 0 w 11855613"/>
              <a:gd name="connsiteY5" fmla="*/ 1652 h 3362246"/>
              <a:gd name="connsiteX0" fmla="*/ 0 w 11864473"/>
              <a:gd name="connsiteY0" fmla="*/ 0 h 3360594"/>
              <a:gd name="connsiteX1" fmla="*/ 11864473 w 11864473"/>
              <a:gd name="connsiteY1" fmla="*/ 13338 h 3360594"/>
              <a:gd name="connsiteX2" fmla="*/ 11855613 w 11864473"/>
              <a:gd name="connsiteY2" fmla="*/ 3358940 h 3360594"/>
              <a:gd name="connsiteX3" fmla="*/ 579722 w 11864473"/>
              <a:gd name="connsiteY3" fmla="*/ 3360594 h 3360594"/>
              <a:gd name="connsiteX4" fmla="*/ 0 w 11864473"/>
              <a:gd name="connsiteY4" fmla="*/ 2780872 h 3360594"/>
              <a:gd name="connsiteX5" fmla="*/ 0 w 11864473"/>
              <a:gd name="connsiteY5" fmla="*/ 0 h 3360594"/>
              <a:gd name="connsiteX0" fmla="*/ 0 w 11864473"/>
              <a:gd name="connsiteY0" fmla="*/ 1652 h 3362246"/>
              <a:gd name="connsiteX1" fmla="*/ 11864473 w 11864473"/>
              <a:gd name="connsiteY1" fmla="*/ 0 h 3362246"/>
              <a:gd name="connsiteX2" fmla="*/ 11855613 w 11864473"/>
              <a:gd name="connsiteY2" fmla="*/ 3360592 h 3362246"/>
              <a:gd name="connsiteX3" fmla="*/ 579722 w 11864473"/>
              <a:gd name="connsiteY3" fmla="*/ 3362246 h 3362246"/>
              <a:gd name="connsiteX4" fmla="*/ 0 w 11864473"/>
              <a:gd name="connsiteY4" fmla="*/ 2782524 h 3362246"/>
              <a:gd name="connsiteX5" fmla="*/ 0 w 11864473"/>
              <a:gd name="connsiteY5" fmla="*/ 1652 h 3362246"/>
              <a:gd name="connsiteX0" fmla="*/ 0 w 11855629"/>
              <a:gd name="connsiteY0" fmla="*/ 1652 h 3362246"/>
              <a:gd name="connsiteX1" fmla="*/ 11459359 w 11855629"/>
              <a:gd name="connsiteY1" fmla="*/ 0 h 3362246"/>
              <a:gd name="connsiteX2" fmla="*/ 11855613 w 11855629"/>
              <a:gd name="connsiteY2" fmla="*/ 3360592 h 3362246"/>
              <a:gd name="connsiteX3" fmla="*/ 579722 w 11855629"/>
              <a:gd name="connsiteY3" fmla="*/ 3362246 h 3362246"/>
              <a:gd name="connsiteX4" fmla="*/ 0 w 11855629"/>
              <a:gd name="connsiteY4" fmla="*/ 2782524 h 3362246"/>
              <a:gd name="connsiteX5" fmla="*/ 0 w 11855629"/>
              <a:gd name="connsiteY5" fmla="*/ 1652 h 3362246"/>
              <a:gd name="connsiteX0" fmla="*/ 0 w 11459359"/>
              <a:gd name="connsiteY0" fmla="*/ 1652 h 3362246"/>
              <a:gd name="connsiteX1" fmla="*/ 11459359 w 11459359"/>
              <a:gd name="connsiteY1" fmla="*/ 0 h 3362246"/>
              <a:gd name="connsiteX2" fmla="*/ 11438924 w 11459359"/>
              <a:gd name="connsiteY2" fmla="*/ 3360592 h 3362246"/>
              <a:gd name="connsiteX3" fmla="*/ 579722 w 11459359"/>
              <a:gd name="connsiteY3" fmla="*/ 3362246 h 3362246"/>
              <a:gd name="connsiteX4" fmla="*/ 0 w 11459359"/>
              <a:gd name="connsiteY4" fmla="*/ 2782524 h 3362246"/>
              <a:gd name="connsiteX5" fmla="*/ 0 w 11459359"/>
              <a:gd name="connsiteY5" fmla="*/ 1652 h 33622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59359" h="3362246">
                <a:moveTo>
                  <a:pt x="0" y="1652"/>
                </a:moveTo>
                <a:lnTo>
                  <a:pt x="11459359" y="0"/>
                </a:lnTo>
                <a:cubicBezTo>
                  <a:pt x="11456406" y="1115201"/>
                  <a:pt x="11441877" y="2245391"/>
                  <a:pt x="11438924" y="3360592"/>
                </a:cubicBezTo>
                <a:lnTo>
                  <a:pt x="579722" y="3362246"/>
                </a:lnTo>
                <a:cubicBezTo>
                  <a:pt x="259550" y="3362246"/>
                  <a:pt x="0" y="3102696"/>
                  <a:pt x="0" y="2782524"/>
                </a:cubicBezTo>
                <a:lnTo>
                  <a:pt x="0" y="1652"/>
                </a:lnTo>
                <a:close/>
              </a:path>
            </a:pathLst>
          </a:custGeom>
          <a:noFill/>
        </p:spPr>
        <p:txBody>
          <a:bodyPr/>
          <a:lstStyle>
            <a:lvl1pPr marL="0" indent="0">
              <a:buNone/>
              <a:defRPr sz="2400">
                <a:solidFill>
                  <a:schemeClr val="bg1"/>
                </a:solidFill>
              </a:defRPr>
            </a:lvl1pPr>
          </a:lstStyle>
          <a:p>
            <a:r>
              <a:rPr lang="zh-CN" altLang="en-US"/>
              <a:t>单击图标添加图片</a:t>
            </a:r>
            <a:endParaRPr lang="en-JP"/>
          </a:p>
        </p:txBody>
      </p:sp>
      <p:pic>
        <p:nvPicPr>
          <p:cNvPr id="18" name="Picture 17" descr="Takeda">
            <a:extLst>
              <a:ext uri="{FF2B5EF4-FFF2-40B4-BE49-F238E27FC236}">
                <a16:creationId xmlns:a16="http://schemas.microsoft.com/office/drawing/2014/main" id="{5F9376FC-2A9F-C644-AD88-C6E1B65B4D9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9790516" y="3362752"/>
            <a:ext cx="2251710" cy="1248865"/>
          </a:xfrm>
          <a:prstGeom prst="rect">
            <a:avLst/>
          </a:prstGeom>
        </p:spPr>
      </p:pic>
      <p:sp>
        <p:nvSpPr>
          <p:cNvPr id="15" name="Title 1">
            <a:extLst>
              <a:ext uri="{FF2B5EF4-FFF2-40B4-BE49-F238E27FC236}">
                <a16:creationId xmlns:a16="http://schemas.microsoft.com/office/drawing/2014/main" id="{9F5E8E0A-41D4-8346-9248-0B9AAC71238D}"/>
              </a:ext>
            </a:extLst>
          </p:cNvPr>
          <p:cNvSpPr>
            <a:spLocks noGrp="1"/>
          </p:cNvSpPr>
          <p:nvPr>
            <p:ph type="ctrTitle" hasCustomPrompt="1"/>
          </p:nvPr>
        </p:nvSpPr>
        <p:spPr>
          <a:xfrm>
            <a:off x="1194730" y="3956816"/>
            <a:ext cx="7699670" cy="1015681"/>
          </a:xfrm>
          <a:prstGeom prst="rect">
            <a:avLst/>
          </a:prstGeom>
        </p:spPr>
        <p:txBody>
          <a:bodyPr wrap="square" lIns="0" tIns="0" rIns="0" bIns="0" anchor="t" anchorCtr="0">
            <a:normAutofit/>
          </a:bodyPr>
          <a:lstStyle>
            <a:lvl1pPr>
              <a:lnSpc>
                <a:spcPts val="3800"/>
              </a:lnSpc>
              <a:defRPr sz="3600" b="1" i="0" baseline="0">
                <a:solidFill>
                  <a:schemeClr val="tx1"/>
                </a:solidFill>
                <a:latin typeface="Calibri" panose="020F0502020204030204" pitchFamily="34" charset="0"/>
                <a:ea typeface="メイリオ" pitchFamily="50" charset="-128"/>
                <a:cs typeface="Calibri" pitchFamily="34" charset="0"/>
              </a:defRPr>
            </a:lvl1pPr>
          </a:lstStyle>
          <a:p>
            <a:r>
              <a:rPr lang="en-GB"/>
              <a:t>Click to Add </a:t>
            </a:r>
            <a:br>
              <a:rPr lang="en-GB"/>
            </a:br>
            <a:r>
              <a:rPr lang="en-GB"/>
              <a:t>Title</a:t>
            </a:r>
          </a:p>
        </p:txBody>
      </p:sp>
      <p:sp>
        <p:nvSpPr>
          <p:cNvPr id="17" name="Rectangle 16">
            <a:extLst>
              <a:ext uri="{FF2B5EF4-FFF2-40B4-BE49-F238E27FC236}">
                <a16:creationId xmlns:a16="http://schemas.microsoft.com/office/drawing/2014/main" id="{F5A63B8E-5554-A04E-B4C5-97ECEE58B6CC}"/>
              </a:ext>
            </a:extLst>
          </p:cNvPr>
          <p:cNvSpPr/>
          <p:nvPr userDrawn="1"/>
        </p:nvSpPr>
        <p:spPr>
          <a:xfrm>
            <a:off x="749005" y="3764031"/>
            <a:ext cx="97200" cy="270718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0" lang="en-US" altLang="en-US" sz="1800">
              <a:solidFill>
                <a:srgbClr val="FFFFFF"/>
              </a:solidFill>
            </a:endParaRPr>
          </a:p>
        </p:txBody>
      </p:sp>
      <p:pic>
        <p:nvPicPr>
          <p:cNvPr id="21" name="Picture 20">
            <a:extLst>
              <a:ext uri="{FF2B5EF4-FFF2-40B4-BE49-F238E27FC236}">
                <a16:creationId xmlns:a16="http://schemas.microsoft.com/office/drawing/2014/main" id="{C2637423-F180-3943-B758-C8CCFA816E04}"/>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9571921" y="6357944"/>
            <a:ext cx="1958578" cy="117462"/>
          </a:xfrm>
          <a:prstGeom prst="rect">
            <a:avLst/>
          </a:prstGeom>
        </p:spPr>
      </p:pic>
      <p:sp>
        <p:nvSpPr>
          <p:cNvPr id="23" name="Text Placeholder 2">
            <a:extLst>
              <a:ext uri="{FF2B5EF4-FFF2-40B4-BE49-F238E27FC236}">
                <a16:creationId xmlns:a16="http://schemas.microsoft.com/office/drawing/2014/main" id="{F7327E43-4F43-914D-BE65-DB0ADB5A5E11}"/>
              </a:ext>
            </a:extLst>
          </p:cNvPr>
          <p:cNvSpPr>
            <a:spLocks noGrp="1"/>
          </p:cNvSpPr>
          <p:nvPr>
            <p:ph type="body" sz="quarter" idx="23" hasCustomPrompt="1"/>
          </p:nvPr>
        </p:nvSpPr>
        <p:spPr>
          <a:xfrm>
            <a:off x="1194728" y="5256031"/>
            <a:ext cx="7699670" cy="234001"/>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a:t>Title of Position</a:t>
            </a:r>
          </a:p>
        </p:txBody>
      </p:sp>
      <p:sp>
        <p:nvSpPr>
          <p:cNvPr id="24" name="Text Placeholder 2">
            <a:extLst>
              <a:ext uri="{FF2B5EF4-FFF2-40B4-BE49-F238E27FC236}">
                <a16:creationId xmlns:a16="http://schemas.microsoft.com/office/drawing/2014/main" id="{4A23AA60-6137-8841-B2ED-51B2F2E5C1BB}"/>
              </a:ext>
            </a:extLst>
          </p:cNvPr>
          <p:cNvSpPr>
            <a:spLocks noGrp="1"/>
          </p:cNvSpPr>
          <p:nvPr>
            <p:ph type="body" sz="quarter" idx="24" hasCustomPrompt="1"/>
          </p:nvPr>
        </p:nvSpPr>
        <p:spPr>
          <a:xfrm>
            <a:off x="1194728" y="5515045"/>
            <a:ext cx="7699670" cy="234001"/>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a:t>Department</a:t>
            </a:r>
          </a:p>
        </p:txBody>
      </p:sp>
      <p:sp>
        <p:nvSpPr>
          <p:cNvPr id="25" name="Text Placeholder 2">
            <a:extLst>
              <a:ext uri="{FF2B5EF4-FFF2-40B4-BE49-F238E27FC236}">
                <a16:creationId xmlns:a16="http://schemas.microsoft.com/office/drawing/2014/main" id="{BB4FEAB2-22C6-3446-B4D2-5B610A729BCC}"/>
              </a:ext>
            </a:extLst>
          </p:cNvPr>
          <p:cNvSpPr>
            <a:spLocks noGrp="1"/>
          </p:cNvSpPr>
          <p:nvPr>
            <p:ph type="body" sz="quarter" idx="25" hasCustomPrompt="1"/>
          </p:nvPr>
        </p:nvSpPr>
        <p:spPr>
          <a:xfrm>
            <a:off x="1194728" y="5769532"/>
            <a:ext cx="7699670" cy="234001"/>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a:t>Date</a:t>
            </a:r>
          </a:p>
        </p:txBody>
      </p:sp>
      <p:sp>
        <p:nvSpPr>
          <p:cNvPr id="28" name="Text Placeholder 2">
            <a:extLst>
              <a:ext uri="{FF2B5EF4-FFF2-40B4-BE49-F238E27FC236}">
                <a16:creationId xmlns:a16="http://schemas.microsoft.com/office/drawing/2014/main" id="{4085F378-E668-A648-B7B1-8C76C309ED6D}"/>
              </a:ext>
            </a:extLst>
          </p:cNvPr>
          <p:cNvSpPr>
            <a:spLocks noGrp="1"/>
          </p:cNvSpPr>
          <p:nvPr>
            <p:ph type="body" sz="quarter" idx="26" hasCustomPrompt="1"/>
          </p:nvPr>
        </p:nvSpPr>
        <p:spPr>
          <a:xfrm>
            <a:off x="1194728" y="4997510"/>
            <a:ext cx="7699670" cy="234001"/>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a:t>Presenter Name</a:t>
            </a:r>
          </a:p>
        </p:txBody>
      </p:sp>
      <p:sp>
        <p:nvSpPr>
          <p:cNvPr id="13" name="Text Placeholder 2">
            <a:extLst>
              <a:ext uri="{FF2B5EF4-FFF2-40B4-BE49-F238E27FC236}">
                <a16:creationId xmlns:a16="http://schemas.microsoft.com/office/drawing/2014/main" id="{C1E31EF6-BED5-C14F-94AD-4E5C55B85515}"/>
              </a:ext>
            </a:extLst>
          </p:cNvPr>
          <p:cNvSpPr>
            <a:spLocks noGrp="1"/>
          </p:cNvSpPr>
          <p:nvPr>
            <p:ph type="body" sz="quarter" idx="16" hasCustomPrompt="1"/>
          </p:nvPr>
        </p:nvSpPr>
        <p:spPr>
          <a:xfrm>
            <a:off x="1194728" y="6027352"/>
            <a:ext cx="7699670" cy="234001"/>
          </a:xfrm>
        </p:spPr>
        <p:txBody>
          <a:bodyPr tIns="0" rIns="0" bIns="0" anchor="ctr" anchorCtr="0">
            <a:noAutofit/>
          </a:bodyPr>
          <a:lstStyle>
            <a:lvl1pPr marL="0" marR="0" indent="0" algn="l" defTabSz="914150" rtl="0" eaLnBrk="1" fontAlgn="auto" latinLnBrk="0" hangingPunct="1">
              <a:lnSpc>
                <a:spcPct val="100000"/>
              </a:lnSpc>
              <a:spcBef>
                <a:spcPct val="20000"/>
              </a:spcBef>
              <a:spcAft>
                <a:spcPts val="0"/>
              </a:spcAft>
              <a:buClr>
                <a:srgbClr val="4C4948"/>
              </a:buClr>
              <a:buSzTx/>
              <a:buFont typeface="Arial" panose="020B0604020202020204" pitchFamily="34" charset="0"/>
              <a:buNone/>
              <a:tabLst/>
              <a:defRPr sz="800"/>
            </a:lvl1pPr>
            <a:lvl2pPr>
              <a:defRPr sz="800"/>
            </a:lvl2pPr>
            <a:lvl3pPr>
              <a:defRPr sz="800"/>
            </a:lvl3pPr>
            <a:lvl4pPr>
              <a:defRPr sz="800"/>
            </a:lvl4pPr>
            <a:lvl5pPr>
              <a:defRPr sz="800"/>
            </a:lvl5pPr>
          </a:lstStyle>
          <a:p>
            <a:pPr marL="0" marR="0" lvl="0" indent="0" algn="l" defTabSz="914150" rtl="0" eaLnBrk="1" fontAlgn="auto" latinLnBrk="0" hangingPunct="1">
              <a:lnSpc>
                <a:spcPct val="100000"/>
              </a:lnSpc>
              <a:spcBef>
                <a:spcPct val="20000"/>
              </a:spcBef>
              <a:spcAft>
                <a:spcPts val="0"/>
              </a:spcAft>
              <a:buClr>
                <a:srgbClr val="4C4948"/>
              </a:buClr>
              <a:buSzTx/>
              <a:buFont typeface="Arial" panose="020B0604020202020204" pitchFamily="34" charset="0"/>
              <a:buNone/>
              <a:tabLst/>
              <a:defRPr/>
            </a:pPr>
            <a:r>
              <a:rPr lang="en-US"/>
              <a:t>Private and confidential. For internal use only.</a:t>
            </a:r>
          </a:p>
        </p:txBody>
      </p:sp>
    </p:spTree>
    <p:extLst>
      <p:ext uri="{BB962C8B-B14F-4D97-AF65-F5344CB8AC3E}">
        <p14:creationId xmlns:p14="http://schemas.microsoft.com/office/powerpoint/2010/main" val="3934642810"/>
      </p:ext>
    </p:extLst>
  </p:cSld>
  <p:clrMapOvr>
    <a:masterClrMapping/>
  </p:clrMapOvr>
  <p:transition spd="slow">
    <p:push dir="u"/>
  </p:transition>
  <p:extLst>
    <p:ext uri="{DCECCB84-F9BA-43D5-87BE-67443E8EF086}">
      <p15:sldGuideLst xmlns:p15="http://schemas.microsoft.com/office/powerpoint/2012/main">
        <p15:guide id="1" orient="horz" pos="4065" userDrawn="1">
          <p15:clr>
            <a:srgbClr val="FBAE40"/>
          </p15:clr>
        </p15:guide>
        <p15:guide id="2" orient="horz" pos="2364" userDrawn="1">
          <p15:clr>
            <a:srgbClr val="FBAE40"/>
          </p15:clr>
        </p15:guide>
        <p15:guide id="3" orient="horz" pos="216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Advanced _1/2 image">
    <p:spTree>
      <p:nvGrpSpPr>
        <p:cNvPr id="1" name=""/>
        <p:cNvGrpSpPr/>
        <p:nvPr/>
      </p:nvGrpSpPr>
      <p:grpSpPr>
        <a:xfrm>
          <a:off x="0" y="0"/>
          <a:ext cx="0" cy="0"/>
          <a:chOff x="0" y="0"/>
          <a:chExt cx="0" cy="0"/>
        </a:xfrm>
      </p:grpSpPr>
      <p:sp>
        <p:nvSpPr>
          <p:cNvPr id="20" name="Footer Placeholder 8">
            <a:extLst>
              <a:ext uri="{FF2B5EF4-FFF2-40B4-BE49-F238E27FC236}">
                <a16:creationId xmlns:a16="http://schemas.microsoft.com/office/drawing/2014/main" id="{8D5F5577-3F64-2049-A839-8C5C39554B5C}"/>
              </a:ext>
            </a:extLst>
          </p:cNvPr>
          <p:cNvSpPr>
            <a:spLocks noGrp="1"/>
          </p:cNvSpPr>
          <p:nvPr>
            <p:ph type="ftr" sz="quarter" idx="3"/>
          </p:nvPr>
        </p:nvSpPr>
        <p:spPr>
          <a:xfrm>
            <a:off x="7766050" y="6523001"/>
            <a:ext cx="4114800" cy="196131"/>
          </a:xfrm>
          <a:prstGeom prst="rect">
            <a:avLst/>
          </a:prstGeom>
        </p:spPr>
        <p:txBody>
          <a:bodyPr vert="horz" lIns="91440" tIns="45720" rIns="0" bIns="45720" rtlCol="0" anchor="ctr"/>
          <a:lstStyle>
            <a:lvl1pPr algn="r">
              <a:defRPr sz="800" b="1" spc="100" baseline="0">
                <a:solidFill>
                  <a:schemeClr val="tx1"/>
                </a:solidFill>
              </a:defRPr>
            </a:lvl1pPr>
          </a:lstStyle>
          <a:p>
            <a:r>
              <a:rPr lang="en-JP"/>
              <a:t> </a:t>
            </a:r>
          </a:p>
        </p:txBody>
      </p:sp>
      <p:pic>
        <p:nvPicPr>
          <p:cNvPr id="14" name="Picture 13" descr="Takeda">
            <a:extLst>
              <a:ext uri="{FF2B5EF4-FFF2-40B4-BE49-F238E27FC236}">
                <a16:creationId xmlns:a16="http://schemas.microsoft.com/office/drawing/2014/main" id="{904398E7-B0E3-B743-AAB2-5FEBF510E97E}"/>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546331" y="-1615"/>
            <a:ext cx="1696232" cy="940780"/>
          </a:xfrm>
          <a:prstGeom prst="rect">
            <a:avLst/>
          </a:prstGeom>
        </p:spPr>
      </p:pic>
      <p:sp>
        <p:nvSpPr>
          <p:cNvPr id="11" name="Picture Placeholder 9">
            <a:extLst>
              <a:ext uri="{FF2B5EF4-FFF2-40B4-BE49-F238E27FC236}">
                <a16:creationId xmlns:a16="http://schemas.microsoft.com/office/drawing/2014/main" id="{2AD9E95A-6959-B64E-ADF8-64DD679B9345}"/>
              </a:ext>
            </a:extLst>
          </p:cNvPr>
          <p:cNvSpPr>
            <a:spLocks noGrp="1"/>
          </p:cNvSpPr>
          <p:nvPr>
            <p:ph type="pic" sz="quarter" idx="18" hasCustomPrompt="1"/>
          </p:nvPr>
        </p:nvSpPr>
        <p:spPr>
          <a:xfrm>
            <a:off x="6172202" y="1093767"/>
            <a:ext cx="6037636" cy="5341758"/>
          </a:xfrm>
          <a:custGeom>
            <a:avLst/>
            <a:gdLst>
              <a:gd name="connsiteX0" fmla="*/ 0 w 10888662"/>
              <a:gd name="connsiteY0" fmla="*/ 579722 h 6442075"/>
              <a:gd name="connsiteX1" fmla="*/ 579722 w 10888662"/>
              <a:gd name="connsiteY1" fmla="*/ 0 h 6442075"/>
              <a:gd name="connsiteX2" fmla="*/ 10308940 w 10888662"/>
              <a:gd name="connsiteY2" fmla="*/ 0 h 6442075"/>
              <a:gd name="connsiteX3" fmla="*/ 10888662 w 10888662"/>
              <a:gd name="connsiteY3" fmla="*/ 579722 h 6442075"/>
              <a:gd name="connsiteX4" fmla="*/ 10888662 w 10888662"/>
              <a:gd name="connsiteY4" fmla="*/ 5862353 h 6442075"/>
              <a:gd name="connsiteX5" fmla="*/ 10308940 w 10888662"/>
              <a:gd name="connsiteY5" fmla="*/ 6442075 h 6442075"/>
              <a:gd name="connsiteX6" fmla="*/ 579722 w 10888662"/>
              <a:gd name="connsiteY6" fmla="*/ 6442075 h 6442075"/>
              <a:gd name="connsiteX7" fmla="*/ 0 w 10888662"/>
              <a:gd name="connsiteY7" fmla="*/ 5862353 h 6442075"/>
              <a:gd name="connsiteX8" fmla="*/ 0 w 10888662"/>
              <a:gd name="connsiteY8" fmla="*/ 579722 h 6442075"/>
              <a:gd name="connsiteX0" fmla="*/ 0 w 10888662"/>
              <a:gd name="connsiteY0" fmla="*/ 659657 h 6522010"/>
              <a:gd name="connsiteX1" fmla="*/ 10308940 w 10888662"/>
              <a:gd name="connsiteY1" fmla="*/ 79935 h 6522010"/>
              <a:gd name="connsiteX2" fmla="*/ 10888662 w 10888662"/>
              <a:gd name="connsiteY2" fmla="*/ 659657 h 6522010"/>
              <a:gd name="connsiteX3" fmla="*/ 10888662 w 10888662"/>
              <a:gd name="connsiteY3" fmla="*/ 5942288 h 6522010"/>
              <a:gd name="connsiteX4" fmla="*/ 10308940 w 10888662"/>
              <a:gd name="connsiteY4" fmla="*/ 6522010 h 6522010"/>
              <a:gd name="connsiteX5" fmla="*/ 579722 w 10888662"/>
              <a:gd name="connsiteY5" fmla="*/ 6522010 h 6522010"/>
              <a:gd name="connsiteX6" fmla="*/ 0 w 10888662"/>
              <a:gd name="connsiteY6" fmla="*/ 5942288 h 6522010"/>
              <a:gd name="connsiteX7" fmla="*/ 0 w 10888662"/>
              <a:gd name="connsiteY7" fmla="*/ 659657 h 6522010"/>
              <a:gd name="connsiteX0" fmla="*/ 0 w 10888662"/>
              <a:gd name="connsiteY0" fmla="*/ 579722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579722 h 6442075"/>
              <a:gd name="connsiteX0" fmla="*/ 0 w 10888662"/>
              <a:gd name="connsiteY0" fmla="*/ 129257 h 6569679"/>
              <a:gd name="connsiteX1" fmla="*/ 10308940 w 10888662"/>
              <a:gd name="connsiteY1" fmla="*/ 127604 h 6569679"/>
              <a:gd name="connsiteX2" fmla="*/ 10888662 w 10888662"/>
              <a:gd name="connsiteY2" fmla="*/ 707326 h 6569679"/>
              <a:gd name="connsiteX3" fmla="*/ 10888662 w 10888662"/>
              <a:gd name="connsiteY3" fmla="*/ 5989957 h 6569679"/>
              <a:gd name="connsiteX4" fmla="*/ 10308940 w 10888662"/>
              <a:gd name="connsiteY4" fmla="*/ 6569679 h 6569679"/>
              <a:gd name="connsiteX5" fmla="*/ 579722 w 10888662"/>
              <a:gd name="connsiteY5" fmla="*/ 6569679 h 6569679"/>
              <a:gd name="connsiteX6" fmla="*/ 0 w 10888662"/>
              <a:gd name="connsiteY6" fmla="*/ 5989957 h 6569679"/>
              <a:gd name="connsiteX7" fmla="*/ 0 w 10888662"/>
              <a:gd name="connsiteY7" fmla="*/ 129257 h 6569679"/>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9657299 w 10888662"/>
              <a:gd name="connsiteY4" fmla="*/ 55276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522010"/>
              <a:gd name="connsiteX1" fmla="*/ 10308940 w 10888662"/>
              <a:gd name="connsiteY1" fmla="*/ 0 h 6522010"/>
              <a:gd name="connsiteX2" fmla="*/ 10888662 w 10888662"/>
              <a:gd name="connsiteY2" fmla="*/ 579722 h 6522010"/>
              <a:gd name="connsiteX3" fmla="*/ 10888662 w 10888662"/>
              <a:gd name="connsiteY3" fmla="*/ 5862353 h 6522010"/>
              <a:gd name="connsiteX4" fmla="*/ 579722 w 10888662"/>
              <a:gd name="connsiteY4" fmla="*/ 6442075 h 6522010"/>
              <a:gd name="connsiteX5" fmla="*/ 0 w 10888662"/>
              <a:gd name="connsiteY5" fmla="*/ 5862353 h 6522010"/>
              <a:gd name="connsiteX6" fmla="*/ 0 w 10888662"/>
              <a:gd name="connsiteY6" fmla="*/ 1653 h 6522010"/>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579722 w 10888662"/>
              <a:gd name="connsiteY4" fmla="*/ 6442075 h 6442075"/>
              <a:gd name="connsiteX5" fmla="*/ 0 w 10888662"/>
              <a:gd name="connsiteY5" fmla="*/ 5862353 h 6442075"/>
              <a:gd name="connsiteX6" fmla="*/ 0 w 10888662"/>
              <a:gd name="connsiteY6" fmla="*/ 1653 h 6442075"/>
              <a:gd name="connsiteX0" fmla="*/ 0 w 10888662"/>
              <a:gd name="connsiteY0" fmla="*/ 1653 h 6585432"/>
              <a:gd name="connsiteX1" fmla="*/ 10308940 w 10888662"/>
              <a:gd name="connsiteY1" fmla="*/ 0 h 6585432"/>
              <a:gd name="connsiteX2" fmla="*/ 10888662 w 10888662"/>
              <a:gd name="connsiteY2" fmla="*/ 579722 h 6585432"/>
              <a:gd name="connsiteX3" fmla="*/ 10878151 w 10888662"/>
              <a:gd name="connsiteY3" fmla="*/ 6461442 h 6585432"/>
              <a:gd name="connsiteX4" fmla="*/ 579722 w 10888662"/>
              <a:gd name="connsiteY4" fmla="*/ 6442075 h 6585432"/>
              <a:gd name="connsiteX5" fmla="*/ 0 w 10888662"/>
              <a:gd name="connsiteY5" fmla="*/ 5862353 h 6585432"/>
              <a:gd name="connsiteX6" fmla="*/ 0 w 10888662"/>
              <a:gd name="connsiteY6" fmla="*/ 1653 h 6585432"/>
              <a:gd name="connsiteX0" fmla="*/ 0 w 10888662"/>
              <a:gd name="connsiteY0" fmla="*/ 1653 h 6577502"/>
              <a:gd name="connsiteX1" fmla="*/ 10308940 w 10888662"/>
              <a:gd name="connsiteY1" fmla="*/ 0 h 6577502"/>
              <a:gd name="connsiteX2" fmla="*/ 10888662 w 10888662"/>
              <a:gd name="connsiteY2" fmla="*/ 579722 h 6577502"/>
              <a:gd name="connsiteX3" fmla="*/ 10878151 w 10888662"/>
              <a:gd name="connsiteY3" fmla="*/ 6450932 h 6577502"/>
              <a:gd name="connsiteX4" fmla="*/ 579722 w 10888662"/>
              <a:gd name="connsiteY4" fmla="*/ 6442075 h 6577502"/>
              <a:gd name="connsiteX5" fmla="*/ 0 w 10888662"/>
              <a:gd name="connsiteY5" fmla="*/ 5862353 h 6577502"/>
              <a:gd name="connsiteX6" fmla="*/ 0 w 10888662"/>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0888662"/>
              <a:gd name="connsiteY0" fmla="*/ 1653 h 6450932"/>
              <a:gd name="connsiteX1" fmla="*/ 10308940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0999550"/>
              <a:gd name="connsiteY0" fmla="*/ 1653 h 6450932"/>
              <a:gd name="connsiteX1" fmla="*/ 10844968 w 10999550"/>
              <a:gd name="connsiteY1" fmla="*/ 0 h 6450932"/>
              <a:gd name="connsiteX2" fmla="*/ 10888662 w 10999550"/>
              <a:gd name="connsiteY2" fmla="*/ 579722 h 6450932"/>
              <a:gd name="connsiteX3" fmla="*/ 10878151 w 10999550"/>
              <a:gd name="connsiteY3" fmla="*/ 6450932 h 6450932"/>
              <a:gd name="connsiteX4" fmla="*/ 579722 w 10999550"/>
              <a:gd name="connsiteY4" fmla="*/ 6442075 h 6450932"/>
              <a:gd name="connsiteX5" fmla="*/ 0 w 10999550"/>
              <a:gd name="connsiteY5" fmla="*/ 5862353 h 6450932"/>
              <a:gd name="connsiteX6" fmla="*/ 0 w 10999550"/>
              <a:gd name="connsiteY6" fmla="*/ 1653 h 6450932"/>
              <a:gd name="connsiteX0" fmla="*/ 0 w 11022020"/>
              <a:gd name="connsiteY0" fmla="*/ 1653 h 6450932"/>
              <a:gd name="connsiteX1" fmla="*/ 10876499 w 11022020"/>
              <a:gd name="connsiteY1" fmla="*/ 0 h 6450932"/>
              <a:gd name="connsiteX2" fmla="*/ 10888662 w 11022020"/>
              <a:gd name="connsiteY2" fmla="*/ 579722 h 6450932"/>
              <a:gd name="connsiteX3" fmla="*/ 10878151 w 11022020"/>
              <a:gd name="connsiteY3" fmla="*/ 6450932 h 6450932"/>
              <a:gd name="connsiteX4" fmla="*/ 579722 w 11022020"/>
              <a:gd name="connsiteY4" fmla="*/ 6442075 h 6450932"/>
              <a:gd name="connsiteX5" fmla="*/ 0 w 11022020"/>
              <a:gd name="connsiteY5" fmla="*/ 5862353 h 6450932"/>
              <a:gd name="connsiteX6" fmla="*/ 0 w 11022020"/>
              <a:gd name="connsiteY6" fmla="*/ 1653 h 6450932"/>
              <a:gd name="connsiteX0" fmla="*/ 0 w 10888662"/>
              <a:gd name="connsiteY0" fmla="*/ 1653 h 6450932"/>
              <a:gd name="connsiteX1" fmla="*/ 10876499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2200990"/>
              <a:gd name="connsiteY0" fmla="*/ 1653 h 6450932"/>
              <a:gd name="connsiteX1" fmla="*/ 10876499 w 12200990"/>
              <a:gd name="connsiteY1" fmla="*/ 0 h 6450932"/>
              <a:gd name="connsiteX2" fmla="*/ 10878151 w 12200990"/>
              <a:gd name="connsiteY2" fmla="*/ 6450932 h 6450932"/>
              <a:gd name="connsiteX3" fmla="*/ 579722 w 12200990"/>
              <a:gd name="connsiteY3" fmla="*/ 6442075 h 6450932"/>
              <a:gd name="connsiteX4" fmla="*/ 0 w 12200990"/>
              <a:gd name="connsiteY4" fmla="*/ 5862353 h 6450932"/>
              <a:gd name="connsiteX5" fmla="*/ 0 w 12200990"/>
              <a:gd name="connsiteY5" fmla="*/ 1653 h 6450932"/>
              <a:gd name="connsiteX0" fmla="*/ 0 w 11640630"/>
              <a:gd name="connsiteY0" fmla="*/ 1653 h 6450932"/>
              <a:gd name="connsiteX1" fmla="*/ 10876499 w 11640630"/>
              <a:gd name="connsiteY1" fmla="*/ 0 h 6450932"/>
              <a:gd name="connsiteX2" fmla="*/ 10878151 w 11640630"/>
              <a:gd name="connsiteY2" fmla="*/ 6450932 h 6450932"/>
              <a:gd name="connsiteX3" fmla="*/ 579722 w 11640630"/>
              <a:gd name="connsiteY3" fmla="*/ 6442075 h 6450932"/>
              <a:gd name="connsiteX4" fmla="*/ 0 w 11640630"/>
              <a:gd name="connsiteY4" fmla="*/ 5862353 h 6450932"/>
              <a:gd name="connsiteX5" fmla="*/ 0 w 11640630"/>
              <a:gd name="connsiteY5" fmla="*/ 1653 h 6450932"/>
              <a:gd name="connsiteX0" fmla="*/ 0 w 10878151"/>
              <a:gd name="connsiteY0" fmla="*/ 1653 h 6450932"/>
              <a:gd name="connsiteX1" fmla="*/ 10876499 w 10878151"/>
              <a:gd name="connsiteY1" fmla="*/ 0 h 6450932"/>
              <a:gd name="connsiteX2" fmla="*/ 10878151 w 10878151"/>
              <a:gd name="connsiteY2" fmla="*/ 6450932 h 6450932"/>
              <a:gd name="connsiteX3" fmla="*/ 579722 w 10878151"/>
              <a:gd name="connsiteY3" fmla="*/ 6442075 h 6450932"/>
              <a:gd name="connsiteX4" fmla="*/ 0 w 10878151"/>
              <a:gd name="connsiteY4" fmla="*/ 5862353 h 6450932"/>
              <a:gd name="connsiteX5" fmla="*/ 0 w 10878151"/>
              <a:gd name="connsiteY5" fmla="*/ 1653 h 6450932"/>
              <a:gd name="connsiteX0" fmla="*/ 0 w 11843451"/>
              <a:gd name="connsiteY0" fmla="*/ 1653 h 6450932"/>
              <a:gd name="connsiteX1" fmla="*/ 11843451 w 11843451"/>
              <a:gd name="connsiteY1" fmla="*/ 0 h 6450932"/>
              <a:gd name="connsiteX2" fmla="*/ 10878151 w 11843451"/>
              <a:gd name="connsiteY2" fmla="*/ 6450932 h 6450932"/>
              <a:gd name="connsiteX3" fmla="*/ 579722 w 11843451"/>
              <a:gd name="connsiteY3" fmla="*/ 6442075 h 6450932"/>
              <a:gd name="connsiteX4" fmla="*/ 0 w 11843451"/>
              <a:gd name="connsiteY4" fmla="*/ 5862353 h 6450932"/>
              <a:gd name="connsiteX5" fmla="*/ 0 w 11843451"/>
              <a:gd name="connsiteY5" fmla="*/ 1653 h 6450932"/>
              <a:gd name="connsiteX0" fmla="*/ 0 w 11855613"/>
              <a:gd name="connsiteY0" fmla="*/ 1653 h 6450932"/>
              <a:gd name="connsiteX1" fmla="*/ 11843451 w 11855613"/>
              <a:gd name="connsiteY1" fmla="*/ 0 h 6450932"/>
              <a:gd name="connsiteX2" fmla="*/ 11855613 w 11855613"/>
              <a:gd name="connsiteY2" fmla="*/ 6450932 h 6450932"/>
              <a:gd name="connsiteX3" fmla="*/ 579722 w 11855613"/>
              <a:gd name="connsiteY3" fmla="*/ 6442075 h 6450932"/>
              <a:gd name="connsiteX4" fmla="*/ 0 w 11855613"/>
              <a:gd name="connsiteY4" fmla="*/ 5862353 h 6450932"/>
              <a:gd name="connsiteX5" fmla="*/ 0 w 11855613"/>
              <a:gd name="connsiteY5" fmla="*/ 1653 h 6450932"/>
              <a:gd name="connsiteX0" fmla="*/ 0 w 11864472"/>
              <a:gd name="connsiteY0" fmla="*/ 1653 h 6450932"/>
              <a:gd name="connsiteX1" fmla="*/ 11864472 w 11864472"/>
              <a:gd name="connsiteY1" fmla="*/ 0 h 6450932"/>
              <a:gd name="connsiteX2" fmla="*/ 11855613 w 11864472"/>
              <a:gd name="connsiteY2" fmla="*/ 6450932 h 6450932"/>
              <a:gd name="connsiteX3" fmla="*/ 579722 w 11864472"/>
              <a:gd name="connsiteY3" fmla="*/ 6442075 h 6450932"/>
              <a:gd name="connsiteX4" fmla="*/ 0 w 11864472"/>
              <a:gd name="connsiteY4" fmla="*/ 5862353 h 6450932"/>
              <a:gd name="connsiteX5" fmla="*/ 0 w 11864472"/>
              <a:gd name="connsiteY5" fmla="*/ 1653 h 6450932"/>
              <a:gd name="connsiteX0" fmla="*/ 0 w 11864472"/>
              <a:gd name="connsiteY0" fmla="*/ 1653 h 6442075"/>
              <a:gd name="connsiteX1" fmla="*/ 11864472 w 11864472"/>
              <a:gd name="connsiteY1" fmla="*/ 0 h 6442075"/>
              <a:gd name="connsiteX2" fmla="*/ 11855613 w 11864472"/>
              <a:gd name="connsiteY2" fmla="*/ 6440421 h 6442075"/>
              <a:gd name="connsiteX3" fmla="*/ 579722 w 11864472"/>
              <a:gd name="connsiteY3" fmla="*/ 6442075 h 6442075"/>
              <a:gd name="connsiteX4" fmla="*/ 0 w 11864472"/>
              <a:gd name="connsiteY4" fmla="*/ 5862353 h 6442075"/>
              <a:gd name="connsiteX5" fmla="*/ 0 w 11864472"/>
              <a:gd name="connsiteY5" fmla="*/ 1653 h 6442075"/>
              <a:gd name="connsiteX0" fmla="*/ 0 w 11855613"/>
              <a:gd name="connsiteY0" fmla="*/ 1653 h 6442075"/>
              <a:gd name="connsiteX1" fmla="*/ 8912928 w 11855613"/>
              <a:gd name="connsiteY1" fmla="*/ 0 h 6442075"/>
              <a:gd name="connsiteX2" fmla="*/ 11855613 w 11855613"/>
              <a:gd name="connsiteY2" fmla="*/ 6440421 h 6442075"/>
              <a:gd name="connsiteX3" fmla="*/ 579722 w 11855613"/>
              <a:gd name="connsiteY3" fmla="*/ 6442075 h 6442075"/>
              <a:gd name="connsiteX4" fmla="*/ 0 w 11855613"/>
              <a:gd name="connsiteY4" fmla="*/ 5862353 h 6442075"/>
              <a:gd name="connsiteX5" fmla="*/ 0 w 11855613"/>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74032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36077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1615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15642"/>
              <a:gd name="connsiteY0" fmla="*/ 1653 h 6442075"/>
              <a:gd name="connsiteX1" fmla="*/ 8912928 w 8915642"/>
              <a:gd name="connsiteY1" fmla="*/ 0 h 6442075"/>
              <a:gd name="connsiteX2" fmla="*/ 8915642 w 8915642"/>
              <a:gd name="connsiteY2" fmla="*/ 6440421 h 6442075"/>
              <a:gd name="connsiteX3" fmla="*/ 579722 w 8915642"/>
              <a:gd name="connsiteY3" fmla="*/ 6442075 h 6442075"/>
              <a:gd name="connsiteX4" fmla="*/ 0 w 8915642"/>
              <a:gd name="connsiteY4" fmla="*/ 5862353 h 6442075"/>
              <a:gd name="connsiteX5" fmla="*/ 0 w 8915642"/>
              <a:gd name="connsiteY5" fmla="*/ 1653 h 6442075"/>
              <a:gd name="connsiteX0" fmla="*/ 0 w 8915642"/>
              <a:gd name="connsiteY0" fmla="*/ 1 h 6633463"/>
              <a:gd name="connsiteX1" fmla="*/ 8912928 w 8915642"/>
              <a:gd name="connsiteY1" fmla="*/ 191388 h 6633463"/>
              <a:gd name="connsiteX2" fmla="*/ 8915642 w 8915642"/>
              <a:gd name="connsiteY2" fmla="*/ 6631809 h 6633463"/>
              <a:gd name="connsiteX3" fmla="*/ 579722 w 8915642"/>
              <a:gd name="connsiteY3" fmla="*/ 6633463 h 6633463"/>
              <a:gd name="connsiteX4" fmla="*/ 0 w 8915642"/>
              <a:gd name="connsiteY4" fmla="*/ 6053741 h 6633463"/>
              <a:gd name="connsiteX5" fmla="*/ 0 w 8915642"/>
              <a:gd name="connsiteY5" fmla="*/ 1 h 6633463"/>
              <a:gd name="connsiteX0" fmla="*/ 0 w 8933278"/>
              <a:gd name="connsiteY0" fmla="*/ 1653 h 6635115"/>
              <a:gd name="connsiteX1" fmla="*/ 8933248 w 8933278"/>
              <a:gd name="connsiteY1" fmla="*/ 0 h 6635115"/>
              <a:gd name="connsiteX2" fmla="*/ 8915642 w 8933278"/>
              <a:gd name="connsiteY2" fmla="*/ 6633461 h 6635115"/>
              <a:gd name="connsiteX3" fmla="*/ 579722 w 8933278"/>
              <a:gd name="connsiteY3" fmla="*/ 6635115 h 6635115"/>
              <a:gd name="connsiteX4" fmla="*/ 0 w 8933278"/>
              <a:gd name="connsiteY4" fmla="*/ 6055393 h 6635115"/>
              <a:gd name="connsiteX5" fmla="*/ 0 w 8933278"/>
              <a:gd name="connsiteY5" fmla="*/ 1653 h 6635115"/>
              <a:gd name="connsiteX0" fmla="*/ 0 w 8933323"/>
              <a:gd name="connsiteY0" fmla="*/ 1653 h 6645336"/>
              <a:gd name="connsiteX1" fmla="*/ 8933248 w 8933323"/>
              <a:gd name="connsiteY1" fmla="*/ 0 h 6645336"/>
              <a:gd name="connsiteX2" fmla="*/ 8927517 w 8933323"/>
              <a:gd name="connsiteY2" fmla="*/ 6645336 h 6645336"/>
              <a:gd name="connsiteX3" fmla="*/ 579722 w 8933323"/>
              <a:gd name="connsiteY3" fmla="*/ 6635115 h 6645336"/>
              <a:gd name="connsiteX4" fmla="*/ 0 w 8933323"/>
              <a:gd name="connsiteY4" fmla="*/ 6055393 h 6645336"/>
              <a:gd name="connsiteX5" fmla="*/ 0 w 8933323"/>
              <a:gd name="connsiteY5" fmla="*/ 1653 h 6645336"/>
              <a:gd name="connsiteX0" fmla="*/ 0 w 8927517"/>
              <a:gd name="connsiteY0" fmla="*/ 1653 h 6645336"/>
              <a:gd name="connsiteX1" fmla="*/ 7971347 w 8927517"/>
              <a:gd name="connsiteY1" fmla="*/ 0 h 6645336"/>
              <a:gd name="connsiteX2" fmla="*/ 8927517 w 8927517"/>
              <a:gd name="connsiteY2" fmla="*/ 6645336 h 6645336"/>
              <a:gd name="connsiteX3" fmla="*/ 579722 w 8927517"/>
              <a:gd name="connsiteY3" fmla="*/ 6635115 h 6645336"/>
              <a:gd name="connsiteX4" fmla="*/ 0 w 8927517"/>
              <a:gd name="connsiteY4" fmla="*/ 6055393 h 6645336"/>
              <a:gd name="connsiteX5" fmla="*/ 0 w 8927517"/>
              <a:gd name="connsiteY5" fmla="*/ 1653 h 6645336"/>
              <a:gd name="connsiteX0" fmla="*/ 0 w 7971422"/>
              <a:gd name="connsiteY0" fmla="*/ 1653 h 6645336"/>
              <a:gd name="connsiteX1" fmla="*/ 7971347 w 7971422"/>
              <a:gd name="connsiteY1" fmla="*/ 0 h 6645336"/>
              <a:gd name="connsiteX2" fmla="*/ 7965616 w 7971422"/>
              <a:gd name="connsiteY2" fmla="*/ 6645336 h 6645336"/>
              <a:gd name="connsiteX3" fmla="*/ 579722 w 7971422"/>
              <a:gd name="connsiteY3" fmla="*/ 6635115 h 6645336"/>
              <a:gd name="connsiteX4" fmla="*/ 0 w 7971422"/>
              <a:gd name="connsiteY4" fmla="*/ 6055393 h 6645336"/>
              <a:gd name="connsiteX5" fmla="*/ 0 w 7971422"/>
              <a:gd name="connsiteY5" fmla="*/ 1653 h 6645336"/>
              <a:gd name="connsiteX0" fmla="*/ 0 w 7971422"/>
              <a:gd name="connsiteY0" fmla="*/ 1301816 h 6645336"/>
              <a:gd name="connsiteX1" fmla="*/ 7971347 w 7971422"/>
              <a:gd name="connsiteY1" fmla="*/ 0 h 6645336"/>
              <a:gd name="connsiteX2" fmla="*/ 7965616 w 7971422"/>
              <a:gd name="connsiteY2" fmla="*/ 6645336 h 6645336"/>
              <a:gd name="connsiteX3" fmla="*/ 579722 w 7971422"/>
              <a:gd name="connsiteY3" fmla="*/ 6635115 h 6645336"/>
              <a:gd name="connsiteX4" fmla="*/ 0 w 7971422"/>
              <a:gd name="connsiteY4" fmla="*/ 6055393 h 6645336"/>
              <a:gd name="connsiteX5" fmla="*/ 0 w 7971422"/>
              <a:gd name="connsiteY5" fmla="*/ 1301816 h 6645336"/>
              <a:gd name="connsiteX0" fmla="*/ 0 w 7965616"/>
              <a:gd name="connsiteY0" fmla="*/ 1653 h 5345173"/>
              <a:gd name="connsiteX1" fmla="*/ 7957060 w 7965616"/>
              <a:gd name="connsiteY1" fmla="*/ 0 h 5345173"/>
              <a:gd name="connsiteX2" fmla="*/ 7965616 w 7965616"/>
              <a:gd name="connsiteY2" fmla="*/ 5345173 h 5345173"/>
              <a:gd name="connsiteX3" fmla="*/ 579722 w 7965616"/>
              <a:gd name="connsiteY3" fmla="*/ 5334952 h 5345173"/>
              <a:gd name="connsiteX4" fmla="*/ 0 w 7965616"/>
              <a:gd name="connsiteY4" fmla="*/ 4755230 h 5345173"/>
              <a:gd name="connsiteX5" fmla="*/ 0 w 7965616"/>
              <a:gd name="connsiteY5" fmla="*/ 1653 h 5345173"/>
              <a:gd name="connsiteX0" fmla="*/ 0 w 7971422"/>
              <a:gd name="connsiteY0" fmla="*/ 1653 h 5345173"/>
              <a:gd name="connsiteX1" fmla="*/ 7971347 w 7971422"/>
              <a:gd name="connsiteY1" fmla="*/ 0 h 5345173"/>
              <a:gd name="connsiteX2" fmla="*/ 7965616 w 7971422"/>
              <a:gd name="connsiteY2" fmla="*/ 5345173 h 5345173"/>
              <a:gd name="connsiteX3" fmla="*/ 579722 w 7971422"/>
              <a:gd name="connsiteY3" fmla="*/ 5334952 h 5345173"/>
              <a:gd name="connsiteX4" fmla="*/ 0 w 7971422"/>
              <a:gd name="connsiteY4" fmla="*/ 4755230 h 5345173"/>
              <a:gd name="connsiteX5" fmla="*/ 0 w 7971422"/>
              <a:gd name="connsiteY5" fmla="*/ 1653 h 5345173"/>
              <a:gd name="connsiteX0" fmla="*/ 0 w 7988356"/>
              <a:gd name="connsiteY0" fmla="*/ 187920 h 5345173"/>
              <a:gd name="connsiteX1" fmla="*/ 7988281 w 7988356"/>
              <a:gd name="connsiteY1" fmla="*/ 0 h 5345173"/>
              <a:gd name="connsiteX2" fmla="*/ 7982550 w 7988356"/>
              <a:gd name="connsiteY2" fmla="*/ 5345173 h 5345173"/>
              <a:gd name="connsiteX3" fmla="*/ 596656 w 7988356"/>
              <a:gd name="connsiteY3" fmla="*/ 5334952 h 5345173"/>
              <a:gd name="connsiteX4" fmla="*/ 16934 w 7988356"/>
              <a:gd name="connsiteY4" fmla="*/ 4755230 h 5345173"/>
              <a:gd name="connsiteX5" fmla="*/ 0 w 7988356"/>
              <a:gd name="connsiteY5" fmla="*/ 187920 h 5345173"/>
              <a:gd name="connsiteX0" fmla="*/ 0 w 7988356"/>
              <a:gd name="connsiteY0" fmla="*/ 210145 h 5345173"/>
              <a:gd name="connsiteX1" fmla="*/ 7988281 w 7988356"/>
              <a:gd name="connsiteY1" fmla="*/ 0 h 5345173"/>
              <a:gd name="connsiteX2" fmla="*/ 7982550 w 7988356"/>
              <a:gd name="connsiteY2" fmla="*/ 5345173 h 5345173"/>
              <a:gd name="connsiteX3" fmla="*/ 596656 w 7988356"/>
              <a:gd name="connsiteY3" fmla="*/ 5334952 h 5345173"/>
              <a:gd name="connsiteX4" fmla="*/ 16934 w 7988356"/>
              <a:gd name="connsiteY4" fmla="*/ 4755230 h 5345173"/>
              <a:gd name="connsiteX5" fmla="*/ 0 w 7988356"/>
              <a:gd name="connsiteY5" fmla="*/ 210145 h 5345173"/>
              <a:gd name="connsiteX0" fmla="*/ 0 w 7988356"/>
              <a:gd name="connsiteY0" fmla="*/ 0 h 5135028"/>
              <a:gd name="connsiteX1" fmla="*/ 7988281 w 7988356"/>
              <a:gd name="connsiteY1" fmla="*/ 7569 h 5135028"/>
              <a:gd name="connsiteX2" fmla="*/ 7982550 w 7988356"/>
              <a:gd name="connsiteY2" fmla="*/ 5135028 h 5135028"/>
              <a:gd name="connsiteX3" fmla="*/ 596656 w 7988356"/>
              <a:gd name="connsiteY3" fmla="*/ 5124807 h 5135028"/>
              <a:gd name="connsiteX4" fmla="*/ 16934 w 7988356"/>
              <a:gd name="connsiteY4" fmla="*/ 4545085 h 5135028"/>
              <a:gd name="connsiteX5" fmla="*/ 0 w 7988356"/>
              <a:gd name="connsiteY5" fmla="*/ 0 h 5135028"/>
              <a:gd name="connsiteX0" fmla="*/ 0 w 7982550"/>
              <a:gd name="connsiteY0" fmla="*/ 0 h 5135028"/>
              <a:gd name="connsiteX1" fmla="*/ 6028853 w 7982550"/>
              <a:gd name="connsiteY1" fmla="*/ 7569 h 5135028"/>
              <a:gd name="connsiteX2" fmla="*/ 7982550 w 7982550"/>
              <a:gd name="connsiteY2" fmla="*/ 5135028 h 5135028"/>
              <a:gd name="connsiteX3" fmla="*/ 596656 w 7982550"/>
              <a:gd name="connsiteY3" fmla="*/ 5124807 h 5135028"/>
              <a:gd name="connsiteX4" fmla="*/ 16934 w 7982550"/>
              <a:gd name="connsiteY4" fmla="*/ 4545085 h 5135028"/>
              <a:gd name="connsiteX5" fmla="*/ 0 w 7982550"/>
              <a:gd name="connsiteY5" fmla="*/ 0 h 5135028"/>
              <a:gd name="connsiteX0" fmla="*/ 0 w 6037636"/>
              <a:gd name="connsiteY0" fmla="*/ 0 h 5135028"/>
              <a:gd name="connsiteX1" fmla="*/ 6028853 w 6037636"/>
              <a:gd name="connsiteY1" fmla="*/ 7569 h 5135028"/>
              <a:gd name="connsiteX2" fmla="*/ 6037636 w 6037636"/>
              <a:gd name="connsiteY2" fmla="*/ 5135028 h 5135028"/>
              <a:gd name="connsiteX3" fmla="*/ 596656 w 6037636"/>
              <a:gd name="connsiteY3" fmla="*/ 5124807 h 5135028"/>
              <a:gd name="connsiteX4" fmla="*/ 16934 w 6037636"/>
              <a:gd name="connsiteY4" fmla="*/ 4545085 h 5135028"/>
              <a:gd name="connsiteX5" fmla="*/ 0 w 6037636"/>
              <a:gd name="connsiteY5" fmla="*/ 0 h 5135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37636" h="5135028">
                <a:moveTo>
                  <a:pt x="0" y="0"/>
                </a:moveTo>
                <a:lnTo>
                  <a:pt x="6028853" y="7569"/>
                </a:lnTo>
                <a:cubicBezTo>
                  <a:pt x="6029758" y="2154376"/>
                  <a:pt x="6036731" y="2988221"/>
                  <a:pt x="6037636" y="5135028"/>
                </a:cubicBezTo>
                <a:lnTo>
                  <a:pt x="596656" y="5124807"/>
                </a:lnTo>
                <a:cubicBezTo>
                  <a:pt x="276484" y="5124807"/>
                  <a:pt x="16934" y="4865257"/>
                  <a:pt x="16934" y="4545085"/>
                </a:cubicBezTo>
                <a:cubicBezTo>
                  <a:pt x="11289" y="3022648"/>
                  <a:pt x="5645" y="1522437"/>
                  <a:pt x="0" y="0"/>
                </a:cubicBezTo>
                <a:close/>
              </a:path>
            </a:pathLst>
          </a:custGeom>
          <a:noFill/>
        </p:spPr>
        <p:txBody>
          <a:bodyPr>
            <a:normAutofit/>
          </a:bodyPr>
          <a:lstStyle>
            <a:lvl1pPr marL="0" indent="0">
              <a:buNone/>
              <a:defRPr sz="1400">
                <a:solidFill>
                  <a:schemeClr val="tx1"/>
                </a:solidFill>
              </a:defRPr>
            </a:lvl1pPr>
          </a:lstStyle>
          <a:p>
            <a:r>
              <a:rPr lang="en-JP"/>
              <a:t>Insert Photo</a:t>
            </a:r>
          </a:p>
        </p:txBody>
      </p:sp>
      <p:sp>
        <p:nvSpPr>
          <p:cNvPr id="18" name="Text Placeholder 6">
            <a:extLst>
              <a:ext uri="{FF2B5EF4-FFF2-40B4-BE49-F238E27FC236}">
                <a16:creationId xmlns:a16="http://schemas.microsoft.com/office/drawing/2014/main" id="{D1F67940-C534-7E4A-ACD3-D94AF5FFD3CA}"/>
              </a:ext>
            </a:extLst>
          </p:cNvPr>
          <p:cNvSpPr>
            <a:spLocks noGrp="1"/>
          </p:cNvSpPr>
          <p:nvPr>
            <p:ph type="body" sz="quarter" idx="14" hasCustomPrompt="1"/>
          </p:nvPr>
        </p:nvSpPr>
        <p:spPr>
          <a:xfrm>
            <a:off x="311150" y="3178298"/>
            <a:ext cx="5708650" cy="272786"/>
          </a:xfrm>
        </p:spPr>
        <p:txBody>
          <a:bodyPr tIns="0" rIns="0" bIns="0" numCol="1">
            <a:noAutofit/>
          </a:bodyPr>
          <a:lstStyle>
            <a:lvl1pPr marL="0" indent="0">
              <a:lnSpc>
                <a:spcPct val="100000"/>
              </a:lnSpc>
              <a:spcBef>
                <a:spcPts val="0"/>
              </a:spcBef>
              <a:spcAft>
                <a:spcPts val="600"/>
              </a:spcAft>
              <a:buNone/>
              <a:defRPr sz="18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Secondary Title</a:t>
            </a:r>
          </a:p>
        </p:txBody>
      </p:sp>
      <p:sp>
        <p:nvSpPr>
          <p:cNvPr id="21" name="Text Placeholder 6">
            <a:extLst>
              <a:ext uri="{FF2B5EF4-FFF2-40B4-BE49-F238E27FC236}">
                <a16:creationId xmlns:a16="http://schemas.microsoft.com/office/drawing/2014/main" id="{7763AA1A-832E-D147-B41F-806ECDE44A60}"/>
              </a:ext>
            </a:extLst>
          </p:cNvPr>
          <p:cNvSpPr>
            <a:spLocks noGrp="1"/>
          </p:cNvSpPr>
          <p:nvPr>
            <p:ph type="body" sz="quarter" idx="15" hasCustomPrompt="1"/>
          </p:nvPr>
        </p:nvSpPr>
        <p:spPr>
          <a:xfrm>
            <a:off x="311150" y="3575904"/>
            <a:ext cx="5708650" cy="2859620"/>
          </a:xfrm>
        </p:spPr>
        <p:txBody>
          <a:bodyPr tIns="0" rIns="0" bIns="0" numCol="1">
            <a:noAutofit/>
          </a:bodyPr>
          <a:lstStyle>
            <a:lvl1pPr marL="171450" indent="-171450">
              <a:lnSpc>
                <a:spcPct val="100000"/>
              </a:lnSpc>
              <a:spcBef>
                <a:spcPts val="0"/>
              </a:spcBef>
              <a:spcAft>
                <a:spcPts val="600"/>
              </a:spcAft>
              <a:buFont typeface="Arial" panose="020B0604020202020204" pitchFamily="34" charset="0"/>
              <a:buChar char="•"/>
              <a:defRPr sz="1400" b="0">
                <a:solidFill>
                  <a:schemeClr val="tx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Secondary text. </a:t>
            </a:r>
          </a:p>
        </p:txBody>
      </p:sp>
      <p:sp>
        <p:nvSpPr>
          <p:cNvPr id="24" name="タイトル プレースホルダ 1">
            <a:extLst>
              <a:ext uri="{FF2B5EF4-FFF2-40B4-BE49-F238E27FC236}">
                <a16:creationId xmlns:a16="http://schemas.microsoft.com/office/drawing/2014/main" id="{5150A056-0B7A-DD4A-A38C-26A39DB94DE3}"/>
              </a:ext>
            </a:extLst>
          </p:cNvPr>
          <p:cNvSpPr>
            <a:spLocks noGrp="1"/>
          </p:cNvSpPr>
          <p:nvPr>
            <p:ph type="title" hasCustomPrompt="1"/>
          </p:nvPr>
        </p:nvSpPr>
        <p:spPr>
          <a:xfrm>
            <a:off x="606078" y="161605"/>
            <a:ext cx="9940253" cy="685801"/>
          </a:xfrm>
          <a:prstGeom prst="rect">
            <a:avLst/>
          </a:prstGeom>
        </p:spPr>
        <p:txBody>
          <a:bodyPr vert="horz" lIns="0" tIns="0" rIns="0" bIns="0" rtlCol="0" anchor="ctr">
            <a:normAutofit/>
          </a:bodyPr>
          <a:lstStyle/>
          <a:p>
            <a:r>
              <a:rPr kumimoji="1" lang="en-US" altLang="ja-JP"/>
              <a:t>Click to add title</a:t>
            </a:r>
            <a:endParaRPr kumimoji="1" lang="ja-JP" altLang="en-US"/>
          </a:p>
        </p:txBody>
      </p:sp>
      <p:sp>
        <p:nvSpPr>
          <p:cNvPr id="23" name="Rectangle 22">
            <a:extLst>
              <a:ext uri="{FF2B5EF4-FFF2-40B4-BE49-F238E27FC236}">
                <a16:creationId xmlns:a16="http://schemas.microsoft.com/office/drawing/2014/main" id="{C23BB5B0-EC38-C74E-9B7F-D8140E54C071}"/>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a:solidFill>
                <a:schemeClr val="accent1"/>
              </a:solidFill>
            </a:endParaRPr>
          </a:p>
        </p:txBody>
      </p:sp>
      <p:sp>
        <p:nvSpPr>
          <p:cNvPr id="27" name="スライド番号プレースホルダ 5">
            <a:extLst>
              <a:ext uri="{FF2B5EF4-FFF2-40B4-BE49-F238E27FC236}">
                <a16:creationId xmlns:a16="http://schemas.microsoft.com/office/drawing/2014/main" id="{42B46CEA-C682-B846-A029-CD9FE12FF72A}"/>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8" name="Text Placeholder 6">
            <a:extLst>
              <a:ext uri="{FF2B5EF4-FFF2-40B4-BE49-F238E27FC236}">
                <a16:creationId xmlns:a16="http://schemas.microsoft.com/office/drawing/2014/main" id="{FA0BC325-8F09-754C-A71C-82A8AF93AF41}"/>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Private and confidential. For internal use only.</a:t>
            </a:r>
          </a:p>
        </p:txBody>
      </p:sp>
      <p:sp>
        <p:nvSpPr>
          <p:cNvPr id="29" name="Text Placeholder 2">
            <a:extLst>
              <a:ext uri="{FF2B5EF4-FFF2-40B4-BE49-F238E27FC236}">
                <a16:creationId xmlns:a16="http://schemas.microsoft.com/office/drawing/2014/main" id="{26121FE7-559E-0846-8166-1968C2ECA72F}"/>
              </a:ext>
            </a:extLst>
          </p:cNvPr>
          <p:cNvSpPr>
            <a:spLocks noGrp="1"/>
          </p:cNvSpPr>
          <p:nvPr>
            <p:ph type="body" sz="quarter" idx="20" hasCustomPrompt="1"/>
          </p:nvPr>
        </p:nvSpPr>
        <p:spPr>
          <a:xfrm>
            <a:off x="311151" y="1491373"/>
            <a:ext cx="5704886" cy="1464957"/>
          </a:xfrm>
        </p:spPr>
        <p:txBody>
          <a:bodyPr tIns="0" rIns="0" bIns="0" numCol="1" spcCol="126000">
            <a:noAutofit/>
          </a:bodyPr>
          <a:lstStyle>
            <a:lvl1pPr marL="0" indent="0">
              <a:lnSpc>
                <a:spcPct val="100000"/>
              </a:lnSpc>
              <a:spcBef>
                <a:spcPts val="0"/>
              </a:spcBef>
              <a:buNone/>
              <a:defRPr sz="1600" b="1"/>
            </a:lvl1pPr>
            <a:lvl2pPr marL="457068" indent="0">
              <a:buNone/>
              <a:defRPr sz="1800" b="1"/>
            </a:lvl2pPr>
            <a:lvl3pPr marL="914149" indent="0">
              <a:buNone/>
              <a:defRPr sz="1800" b="1"/>
            </a:lvl3pPr>
            <a:lvl4pPr marL="1371219" indent="0">
              <a:buNone/>
              <a:defRPr sz="1800" b="1"/>
            </a:lvl4pPr>
            <a:lvl5pPr marL="1828290" indent="0">
              <a:buNone/>
              <a:defRPr sz="1800" b="1"/>
            </a:lvl5pPr>
          </a:lstStyle>
          <a:p>
            <a:pPr lvl="0"/>
            <a:r>
              <a:rPr lang="en-US"/>
              <a:t>This is your Primary Text.</a:t>
            </a:r>
            <a:endParaRPr lang="en-JP"/>
          </a:p>
        </p:txBody>
      </p:sp>
      <p:sp>
        <p:nvSpPr>
          <p:cNvPr id="30" name="Text Placeholder 6">
            <a:extLst>
              <a:ext uri="{FF2B5EF4-FFF2-40B4-BE49-F238E27FC236}">
                <a16:creationId xmlns:a16="http://schemas.microsoft.com/office/drawing/2014/main" id="{981616AD-5FCE-F341-B307-479047B75A26}"/>
              </a:ext>
            </a:extLst>
          </p:cNvPr>
          <p:cNvSpPr>
            <a:spLocks noGrp="1"/>
          </p:cNvSpPr>
          <p:nvPr>
            <p:ph type="body" sz="quarter" idx="21" hasCustomPrompt="1"/>
          </p:nvPr>
        </p:nvSpPr>
        <p:spPr>
          <a:xfrm>
            <a:off x="311150" y="1093767"/>
            <a:ext cx="5704886" cy="272786"/>
          </a:xfrm>
        </p:spPr>
        <p:txBody>
          <a:bodyPr tIns="0" rIns="0" bIns="0" numCol="1">
            <a:noAutofit/>
          </a:bodyPr>
          <a:lstStyle>
            <a:lvl1pPr marL="0" indent="0">
              <a:lnSpc>
                <a:spcPct val="100000"/>
              </a:lnSpc>
              <a:spcBef>
                <a:spcPts val="0"/>
              </a:spcBef>
              <a:spcAft>
                <a:spcPts val="600"/>
              </a:spcAft>
              <a:buNone/>
              <a:defRPr sz="20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Primary Title</a:t>
            </a:r>
          </a:p>
        </p:txBody>
      </p:sp>
    </p:spTree>
    <p:extLst>
      <p:ext uri="{BB962C8B-B14F-4D97-AF65-F5344CB8AC3E}">
        <p14:creationId xmlns:p14="http://schemas.microsoft.com/office/powerpoint/2010/main" val="13939570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Advanced 1/2 Image (Full Bleed)">
    <p:spTree>
      <p:nvGrpSpPr>
        <p:cNvPr id="1" name=""/>
        <p:cNvGrpSpPr/>
        <p:nvPr/>
      </p:nvGrpSpPr>
      <p:grpSpPr>
        <a:xfrm>
          <a:off x="0" y="0"/>
          <a:ext cx="0" cy="0"/>
          <a:chOff x="0" y="0"/>
          <a:chExt cx="0" cy="0"/>
        </a:xfrm>
      </p:grpSpPr>
      <p:sp>
        <p:nvSpPr>
          <p:cNvPr id="13" name="Picture Placeholder 9">
            <a:extLst>
              <a:ext uri="{FF2B5EF4-FFF2-40B4-BE49-F238E27FC236}">
                <a16:creationId xmlns:a16="http://schemas.microsoft.com/office/drawing/2014/main" id="{DA0F537B-2380-C640-8119-936AD7786464}"/>
              </a:ext>
            </a:extLst>
          </p:cNvPr>
          <p:cNvSpPr>
            <a:spLocks noGrp="1"/>
          </p:cNvSpPr>
          <p:nvPr>
            <p:ph type="pic" sz="quarter" idx="18" hasCustomPrompt="1"/>
          </p:nvPr>
        </p:nvSpPr>
        <p:spPr>
          <a:xfrm>
            <a:off x="6185454" y="-5494"/>
            <a:ext cx="6024384" cy="6863494"/>
          </a:xfrm>
          <a:custGeom>
            <a:avLst/>
            <a:gdLst>
              <a:gd name="connsiteX0" fmla="*/ 0 w 10888662"/>
              <a:gd name="connsiteY0" fmla="*/ 579722 h 6442075"/>
              <a:gd name="connsiteX1" fmla="*/ 579722 w 10888662"/>
              <a:gd name="connsiteY1" fmla="*/ 0 h 6442075"/>
              <a:gd name="connsiteX2" fmla="*/ 10308940 w 10888662"/>
              <a:gd name="connsiteY2" fmla="*/ 0 h 6442075"/>
              <a:gd name="connsiteX3" fmla="*/ 10888662 w 10888662"/>
              <a:gd name="connsiteY3" fmla="*/ 579722 h 6442075"/>
              <a:gd name="connsiteX4" fmla="*/ 10888662 w 10888662"/>
              <a:gd name="connsiteY4" fmla="*/ 5862353 h 6442075"/>
              <a:gd name="connsiteX5" fmla="*/ 10308940 w 10888662"/>
              <a:gd name="connsiteY5" fmla="*/ 6442075 h 6442075"/>
              <a:gd name="connsiteX6" fmla="*/ 579722 w 10888662"/>
              <a:gd name="connsiteY6" fmla="*/ 6442075 h 6442075"/>
              <a:gd name="connsiteX7" fmla="*/ 0 w 10888662"/>
              <a:gd name="connsiteY7" fmla="*/ 5862353 h 6442075"/>
              <a:gd name="connsiteX8" fmla="*/ 0 w 10888662"/>
              <a:gd name="connsiteY8" fmla="*/ 579722 h 6442075"/>
              <a:gd name="connsiteX0" fmla="*/ 0 w 10888662"/>
              <a:gd name="connsiteY0" fmla="*/ 659657 h 6522010"/>
              <a:gd name="connsiteX1" fmla="*/ 10308940 w 10888662"/>
              <a:gd name="connsiteY1" fmla="*/ 79935 h 6522010"/>
              <a:gd name="connsiteX2" fmla="*/ 10888662 w 10888662"/>
              <a:gd name="connsiteY2" fmla="*/ 659657 h 6522010"/>
              <a:gd name="connsiteX3" fmla="*/ 10888662 w 10888662"/>
              <a:gd name="connsiteY3" fmla="*/ 5942288 h 6522010"/>
              <a:gd name="connsiteX4" fmla="*/ 10308940 w 10888662"/>
              <a:gd name="connsiteY4" fmla="*/ 6522010 h 6522010"/>
              <a:gd name="connsiteX5" fmla="*/ 579722 w 10888662"/>
              <a:gd name="connsiteY5" fmla="*/ 6522010 h 6522010"/>
              <a:gd name="connsiteX6" fmla="*/ 0 w 10888662"/>
              <a:gd name="connsiteY6" fmla="*/ 5942288 h 6522010"/>
              <a:gd name="connsiteX7" fmla="*/ 0 w 10888662"/>
              <a:gd name="connsiteY7" fmla="*/ 659657 h 6522010"/>
              <a:gd name="connsiteX0" fmla="*/ 0 w 10888662"/>
              <a:gd name="connsiteY0" fmla="*/ 579722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579722 h 6442075"/>
              <a:gd name="connsiteX0" fmla="*/ 0 w 10888662"/>
              <a:gd name="connsiteY0" fmla="*/ 129257 h 6569679"/>
              <a:gd name="connsiteX1" fmla="*/ 10308940 w 10888662"/>
              <a:gd name="connsiteY1" fmla="*/ 127604 h 6569679"/>
              <a:gd name="connsiteX2" fmla="*/ 10888662 w 10888662"/>
              <a:gd name="connsiteY2" fmla="*/ 707326 h 6569679"/>
              <a:gd name="connsiteX3" fmla="*/ 10888662 w 10888662"/>
              <a:gd name="connsiteY3" fmla="*/ 5989957 h 6569679"/>
              <a:gd name="connsiteX4" fmla="*/ 10308940 w 10888662"/>
              <a:gd name="connsiteY4" fmla="*/ 6569679 h 6569679"/>
              <a:gd name="connsiteX5" fmla="*/ 579722 w 10888662"/>
              <a:gd name="connsiteY5" fmla="*/ 6569679 h 6569679"/>
              <a:gd name="connsiteX6" fmla="*/ 0 w 10888662"/>
              <a:gd name="connsiteY6" fmla="*/ 5989957 h 6569679"/>
              <a:gd name="connsiteX7" fmla="*/ 0 w 10888662"/>
              <a:gd name="connsiteY7" fmla="*/ 129257 h 6569679"/>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9657299 w 10888662"/>
              <a:gd name="connsiteY4" fmla="*/ 55276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522010"/>
              <a:gd name="connsiteX1" fmla="*/ 10308940 w 10888662"/>
              <a:gd name="connsiteY1" fmla="*/ 0 h 6522010"/>
              <a:gd name="connsiteX2" fmla="*/ 10888662 w 10888662"/>
              <a:gd name="connsiteY2" fmla="*/ 579722 h 6522010"/>
              <a:gd name="connsiteX3" fmla="*/ 10888662 w 10888662"/>
              <a:gd name="connsiteY3" fmla="*/ 5862353 h 6522010"/>
              <a:gd name="connsiteX4" fmla="*/ 579722 w 10888662"/>
              <a:gd name="connsiteY4" fmla="*/ 6442075 h 6522010"/>
              <a:gd name="connsiteX5" fmla="*/ 0 w 10888662"/>
              <a:gd name="connsiteY5" fmla="*/ 5862353 h 6522010"/>
              <a:gd name="connsiteX6" fmla="*/ 0 w 10888662"/>
              <a:gd name="connsiteY6" fmla="*/ 1653 h 6522010"/>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579722 w 10888662"/>
              <a:gd name="connsiteY4" fmla="*/ 6442075 h 6442075"/>
              <a:gd name="connsiteX5" fmla="*/ 0 w 10888662"/>
              <a:gd name="connsiteY5" fmla="*/ 5862353 h 6442075"/>
              <a:gd name="connsiteX6" fmla="*/ 0 w 10888662"/>
              <a:gd name="connsiteY6" fmla="*/ 1653 h 6442075"/>
              <a:gd name="connsiteX0" fmla="*/ 0 w 10888662"/>
              <a:gd name="connsiteY0" fmla="*/ 1653 h 6585432"/>
              <a:gd name="connsiteX1" fmla="*/ 10308940 w 10888662"/>
              <a:gd name="connsiteY1" fmla="*/ 0 h 6585432"/>
              <a:gd name="connsiteX2" fmla="*/ 10888662 w 10888662"/>
              <a:gd name="connsiteY2" fmla="*/ 579722 h 6585432"/>
              <a:gd name="connsiteX3" fmla="*/ 10878151 w 10888662"/>
              <a:gd name="connsiteY3" fmla="*/ 6461442 h 6585432"/>
              <a:gd name="connsiteX4" fmla="*/ 579722 w 10888662"/>
              <a:gd name="connsiteY4" fmla="*/ 6442075 h 6585432"/>
              <a:gd name="connsiteX5" fmla="*/ 0 w 10888662"/>
              <a:gd name="connsiteY5" fmla="*/ 5862353 h 6585432"/>
              <a:gd name="connsiteX6" fmla="*/ 0 w 10888662"/>
              <a:gd name="connsiteY6" fmla="*/ 1653 h 6585432"/>
              <a:gd name="connsiteX0" fmla="*/ 0 w 10888662"/>
              <a:gd name="connsiteY0" fmla="*/ 1653 h 6577502"/>
              <a:gd name="connsiteX1" fmla="*/ 10308940 w 10888662"/>
              <a:gd name="connsiteY1" fmla="*/ 0 h 6577502"/>
              <a:gd name="connsiteX2" fmla="*/ 10888662 w 10888662"/>
              <a:gd name="connsiteY2" fmla="*/ 579722 h 6577502"/>
              <a:gd name="connsiteX3" fmla="*/ 10878151 w 10888662"/>
              <a:gd name="connsiteY3" fmla="*/ 6450932 h 6577502"/>
              <a:gd name="connsiteX4" fmla="*/ 579722 w 10888662"/>
              <a:gd name="connsiteY4" fmla="*/ 6442075 h 6577502"/>
              <a:gd name="connsiteX5" fmla="*/ 0 w 10888662"/>
              <a:gd name="connsiteY5" fmla="*/ 5862353 h 6577502"/>
              <a:gd name="connsiteX6" fmla="*/ 0 w 10888662"/>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0888662"/>
              <a:gd name="connsiteY0" fmla="*/ 1653 h 6450932"/>
              <a:gd name="connsiteX1" fmla="*/ 10308940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0999550"/>
              <a:gd name="connsiteY0" fmla="*/ 1653 h 6450932"/>
              <a:gd name="connsiteX1" fmla="*/ 10844968 w 10999550"/>
              <a:gd name="connsiteY1" fmla="*/ 0 h 6450932"/>
              <a:gd name="connsiteX2" fmla="*/ 10888662 w 10999550"/>
              <a:gd name="connsiteY2" fmla="*/ 579722 h 6450932"/>
              <a:gd name="connsiteX3" fmla="*/ 10878151 w 10999550"/>
              <a:gd name="connsiteY3" fmla="*/ 6450932 h 6450932"/>
              <a:gd name="connsiteX4" fmla="*/ 579722 w 10999550"/>
              <a:gd name="connsiteY4" fmla="*/ 6442075 h 6450932"/>
              <a:gd name="connsiteX5" fmla="*/ 0 w 10999550"/>
              <a:gd name="connsiteY5" fmla="*/ 5862353 h 6450932"/>
              <a:gd name="connsiteX6" fmla="*/ 0 w 10999550"/>
              <a:gd name="connsiteY6" fmla="*/ 1653 h 6450932"/>
              <a:gd name="connsiteX0" fmla="*/ 0 w 11022020"/>
              <a:gd name="connsiteY0" fmla="*/ 1653 h 6450932"/>
              <a:gd name="connsiteX1" fmla="*/ 10876499 w 11022020"/>
              <a:gd name="connsiteY1" fmla="*/ 0 h 6450932"/>
              <a:gd name="connsiteX2" fmla="*/ 10888662 w 11022020"/>
              <a:gd name="connsiteY2" fmla="*/ 579722 h 6450932"/>
              <a:gd name="connsiteX3" fmla="*/ 10878151 w 11022020"/>
              <a:gd name="connsiteY3" fmla="*/ 6450932 h 6450932"/>
              <a:gd name="connsiteX4" fmla="*/ 579722 w 11022020"/>
              <a:gd name="connsiteY4" fmla="*/ 6442075 h 6450932"/>
              <a:gd name="connsiteX5" fmla="*/ 0 w 11022020"/>
              <a:gd name="connsiteY5" fmla="*/ 5862353 h 6450932"/>
              <a:gd name="connsiteX6" fmla="*/ 0 w 11022020"/>
              <a:gd name="connsiteY6" fmla="*/ 1653 h 6450932"/>
              <a:gd name="connsiteX0" fmla="*/ 0 w 10888662"/>
              <a:gd name="connsiteY0" fmla="*/ 1653 h 6450932"/>
              <a:gd name="connsiteX1" fmla="*/ 10876499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2200990"/>
              <a:gd name="connsiteY0" fmla="*/ 1653 h 6450932"/>
              <a:gd name="connsiteX1" fmla="*/ 10876499 w 12200990"/>
              <a:gd name="connsiteY1" fmla="*/ 0 h 6450932"/>
              <a:gd name="connsiteX2" fmla="*/ 10878151 w 12200990"/>
              <a:gd name="connsiteY2" fmla="*/ 6450932 h 6450932"/>
              <a:gd name="connsiteX3" fmla="*/ 579722 w 12200990"/>
              <a:gd name="connsiteY3" fmla="*/ 6442075 h 6450932"/>
              <a:gd name="connsiteX4" fmla="*/ 0 w 12200990"/>
              <a:gd name="connsiteY4" fmla="*/ 5862353 h 6450932"/>
              <a:gd name="connsiteX5" fmla="*/ 0 w 12200990"/>
              <a:gd name="connsiteY5" fmla="*/ 1653 h 6450932"/>
              <a:gd name="connsiteX0" fmla="*/ 0 w 11640630"/>
              <a:gd name="connsiteY0" fmla="*/ 1653 h 6450932"/>
              <a:gd name="connsiteX1" fmla="*/ 10876499 w 11640630"/>
              <a:gd name="connsiteY1" fmla="*/ 0 h 6450932"/>
              <a:gd name="connsiteX2" fmla="*/ 10878151 w 11640630"/>
              <a:gd name="connsiteY2" fmla="*/ 6450932 h 6450932"/>
              <a:gd name="connsiteX3" fmla="*/ 579722 w 11640630"/>
              <a:gd name="connsiteY3" fmla="*/ 6442075 h 6450932"/>
              <a:gd name="connsiteX4" fmla="*/ 0 w 11640630"/>
              <a:gd name="connsiteY4" fmla="*/ 5862353 h 6450932"/>
              <a:gd name="connsiteX5" fmla="*/ 0 w 11640630"/>
              <a:gd name="connsiteY5" fmla="*/ 1653 h 6450932"/>
              <a:gd name="connsiteX0" fmla="*/ 0 w 10878151"/>
              <a:gd name="connsiteY0" fmla="*/ 1653 h 6450932"/>
              <a:gd name="connsiteX1" fmla="*/ 10876499 w 10878151"/>
              <a:gd name="connsiteY1" fmla="*/ 0 h 6450932"/>
              <a:gd name="connsiteX2" fmla="*/ 10878151 w 10878151"/>
              <a:gd name="connsiteY2" fmla="*/ 6450932 h 6450932"/>
              <a:gd name="connsiteX3" fmla="*/ 579722 w 10878151"/>
              <a:gd name="connsiteY3" fmla="*/ 6442075 h 6450932"/>
              <a:gd name="connsiteX4" fmla="*/ 0 w 10878151"/>
              <a:gd name="connsiteY4" fmla="*/ 5862353 h 6450932"/>
              <a:gd name="connsiteX5" fmla="*/ 0 w 10878151"/>
              <a:gd name="connsiteY5" fmla="*/ 1653 h 6450932"/>
              <a:gd name="connsiteX0" fmla="*/ 0 w 11843451"/>
              <a:gd name="connsiteY0" fmla="*/ 1653 h 6450932"/>
              <a:gd name="connsiteX1" fmla="*/ 11843451 w 11843451"/>
              <a:gd name="connsiteY1" fmla="*/ 0 h 6450932"/>
              <a:gd name="connsiteX2" fmla="*/ 10878151 w 11843451"/>
              <a:gd name="connsiteY2" fmla="*/ 6450932 h 6450932"/>
              <a:gd name="connsiteX3" fmla="*/ 579722 w 11843451"/>
              <a:gd name="connsiteY3" fmla="*/ 6442075 h 6450932"/>
              <a:gd name="connsiteX4" fmla="*/ 0 w 11843451"/>
              <a:gd name="connsiteY4" fmla="*/ 5862353 h 6450932"/>
              <a:gd name="connsiteX5" fmla="*/ 0 w 11843451"/>
              <a:gd name="connsiteY5" fmla="*/ 1653 h 6450932"/>
              <a:gd name="connsiteX0" fmla="*/ 0 w 11855613"/>
              <a:gd name="connsiteY0" fmla="*/ 1653 h 6450932"/>
              <a:gd name="connsiteX1" fmla="*/ 11843451 w 11855613"/>
              <a:gd name="connsiteY1" fmla="*/ 0 h 6450932"/>
              <a:gd name="connsiteX2" fmla="*/ 11855613 w 11855613"/>
              <a:gd name="connsiteY2" fmla="*/ 6450932 h 6450932"/>
              <a:gd name="connsiteX3" fmla="*/ 579722 w 11855613"/>
              <a:gd name="connsiteY3" fmla="*/ 6442075 h 6450932"/>
              <a:gd name="connsiteX4" fmla="*/ 0 w 11855613"/>
              <a:gd name="connsiteY4" fmla="*/ 5862353 h 6450932"/>
              <a:gd name="connsiteX5" fmla="*/ 0 w 11855613"/>
              <a:gd name="connsiteY5" fmla="*/ 1653 h 6450932"/>
              <a:gd name="connsiteX0" fmla="*/ 0 w 11864472"/>
              <a:gd name="connsiteY0" fmla="*/ 1653 h 6450932"/>
              <a:gd name="connsiteX1" fmla="*/ 11864472 w 11864472"/>
              <a:gd name="connsiteY1" fmla="*/ 0 h 6450932"/>
              <a:gd name="connsiteX2" fmla="*/ 11855613 w 11864472"/>
              <a:gd name="connsiteY2" fmla="*/ 6450932 h 6450932"/>
              <a:gd name="connsiteX3" fmla="*/ 579722 w 11864472"/>
              <a:gd name="connsiteY3" fmla="*/ 6442075 h 6450932"/>
              <a:gd name="connsiteX4" fmla="*/ 0 w 11864472"/>
              <a:gd name="connsiteY4" fmla="*/ 5862353 h 6450932"/>
              <a:gd name="connsiteX5" fmla="*/ 0 w 11864472"/>
              <a:gd name="connsiteY5" fmla="*/ 1653 h 6450932"/>
              <a:gd name="connsiteX0" fmla="*/ 0 w 11864472"/>
              <a:gd name="connsiteY0" fmla="*/ 1653 h 6442075"/>
              <a:gd name="connsiteX1" fmla="*/ 11864472 w 11864472"/>
              <a:gd name="connsiteY1" fmla="*/ 0 h 6442075"/>
              <a:gd name="connsiteX2" fmla="*/ 11855613 w 11864472"/>
              <a:gd name="connsiteY2" fmla="*/ 6440421 h 6442075"/>
              <a:gd name="connsiteX3" fmla="*/ 579722 w 11864472"/>
              <a:gd name="connsiteY3" fmla="*/ 6442075 h 6442075"/>
              <a:gd name="connsiteX4" fmla="*/ 0 w 11864472"/>
              <a:gd name="connsiteY4" fmla="*/ 5862353 h 6442075"/>
              <a:gd name="connsiteX5" fmla="*/ 0 w 11864472"/>
              <a:gd name="connsiteY5" fmla="*/ 1653 h 6442075"/>
              <a:gd name="connsiteX0" fmla="*/ 0 w 11855613"/>
              <a:gd name="connsiteY0" fmla="*/ 1653 h 6442075"/>
              <a:gd name="connsiteX1" fmla="*/ 8912928 w 11855613"/>
              <a:gd name="connsiteY1" fmla="*/ 0 h 6442075"/>
              <a:gd name="connsiteX2" fmla="*/ 11855613 w 11855613"/>
              <a:gd name="connsiteY2" fmla="*/ 6440421 h 6442075"/>
              <a:gd name="connsiteX3" fmla="*/ 579722 w 11855613"/>
              <a:gd name="connsiteY3" fmla="*/ 6442075 h 6442075"/>
              <a:gd name="connsiteX4" fmla="*/ 0 w 11855613"/>
              <a:gd name="connsiteY4" fmla="*/ 5862353 h 6442075"/>
              <a:gd name="connsiteX5" fmla="*/ 0 w 11855613"/>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74032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36077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1615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15642"/>
              <a:gd name="connsiteY0" fmla="*/ 1653 h 6442075"/>
              <a:gd name="connsiteX1" fmla="*/ 8912928 w 8915642"/>
              <a:gd name="connsiteY1" fmla="*/ 0 h 6442075"/>
              <a:gd name="connsiteX2" fmla="*/ 8915642 w 8915642"/>
              <a:gd name="connsiteY2" fmla="*/ 6440421 h 6442075"/>
              <a:gd name="connsiteX3" fmla="*/ 579722 w 8915642"/>
              <a:gd name="connsiteY3" fmla="*/ 6442075 h 6442075"/>
              <a:gd name="connsiteX4" fmla="*/ 0 w 8915642"/>
              <a:gd name="connsiteY4" fmla="*/ 5862353 h 6442075"/>
              <a:gd name="connsiteX5" fmla="*/ 0 w 8915642"/>
              <a:gd name="connsiteY5" fmla="*/ 1653 h 6442075"/>
              <a:gd name="connsiteX0" fmla="*/ 0 w 8915642"/>
              <a:gd name="connsiteY0" fmla="*/ 1 h 6633463"/>
              <a:gd name="connsiteX1" fmla="*/ 8912928 w 8915642"/>
              <a:gd name="connsiteY1" fmla="*/ 191388 h 6633463"/>
              <a:gd name="connsiteX2" fmla="*/ 8915642 w 8915642"/>
              <a:gd name="connsiteY2" fmla="*/ 6631809 h 6633463"/>
              <a:gd name="connsiteX3" fmla="*/ 579722 w 8915642"/>
              <a:gd name="connsiteY3" fmla="*/ 6633463 h 6633463"/>
              <a:gd name="connsiteX4" fmla="*/ 0 w 8915642"/>
              <a:gd name="connsiteY4" fmla="*/ 6053741 h 6633463"/>
              <a:gd name="connsiteX5" fmla="*/ 0 w 8915642"/>
              <a:gd name="connsiteY5" fmla="*/ 1 h 6633463"/>
              <a:gd name="connsiteX0" fmla="*/ 0 w 8933278"/>
              <a:gd name="connsiteY0" fmla="*/ 1653 h 6635115"/>
              <a:gd name="connsiteX1" fmla="*/ 8933248 w 8933278"/>
              <a:gd name="connsiteY1" fmla="*/ 0 h 6635115"/>
              <a:gd name="connsiteX2" fmla="*/ 8915642 w 8933278"/>
              <a:gd name="connsiteY2" fmla="*/ 6633461 h 6635115"/>
              <a:gd name="connsiteX3" fmla="*/ 579722 w 8933278"/>
              <a:gd name="connsiteY3" fmla="*/ 6635115 h 6635115"/>
              <a:gd name="connsiteX4" fmla="*/ 0 w 8933278"/>
              <a:gd name="connsiteY4" fmla="*/ 6055393 h 6635115"/>
              <a:gd name="connsiteX5" fmla="*/ 0 w 8933278"/>
              <a:gd name="connsiteY5" fmla="*/ 1653 h 6635115"/>
              <a:gd name="connsiteX0" fmla="*/ 0 w 8933323"/>
              <a:gd name="connsiteY0" fmla="*/ 1653 h 6645336"/>
              <a:gd name="connsiteX1" fmla="*/ 8933248 w 8933323"/>
              <a:gd name="connsiteY1" fmla="*/ 0 h 6645336"/>
              <a:gd name="connsiteX2" fmla="*/ 8927517 w 8933323"/>
              <a:gd name="connsiteY2" fmla="*/ 6645336 h 6645336"/>
              <a:gd name="connsiteX3" fmla="*/ 579722 w 8933323"/>
              <a:gd name="connsiteY3" fmla="*/ 6635115 h 6645336"/>
              <a:gd name="connsiteX4" fmla="*/ 0 w 8933323"/>
              <a:gd name="connsiteY4" fmla="*/ 6055393 h 6645336"/>
              <a:gd name="connsiteX5" fmla="*/ 0 w 8933323"/>
              <a:gd name="connsiteY5" fmla="*/ 1653 h 6645336"/>
              <a:gd name="connsiteX0" fmla="*/ 0 w 8927517"/>
              <a:gd name="connsiteY0" fmla="*/ 1653 h 6645336"/>
              <a:gd name="connsiteX1" fmla="*/ 7971347 w 8927517"/>
              <a:gd name="connsiteY1" fmla="*/ 0 h 6645336"/>
              <a:gd name="connsiteX2" fmla="*/ 8927517 w 8927517"/>
              <a:gd name="connsiteY2" fmla="*/ 6645336 h 6645336"/>
              <a:gd name="connsiteX3" fmla="*/ 579722 w 8927517"/>
              <a:gd name="connsiteY3" fmla="*/ 6635115 h 6645336"/>
              <a:gd name="connsiteX4" fmla="*/ 0 w 8927517"/>
              <a:gd name="connsiteY4" fmla="*/ 6055393 h 6645336"/>
              <a:gd name="connsiteX5" fmla="*/ 0 w 8927517"/>
              <a:gd name="connsiteY5" fmla="*/ 1653 h 6645336"/>
              <a:gd name="connsiteX0" fmla="*/ 0 w 7971422"/>
              <a:gd name="connsiteY0" fmla="*/ 1653 h 6645336"/>
              <a:gd name="connsiteX1" fmla="*/ 7971347 w 7971422"/>
              <a:gd name="connsiteY1" fmla="*/ 0 h 6645336"/>
              <a:gd name="connsiteX2" fmla="*/ 7965616 w 7971422"/>
              <a:gd name="connsiteY2" fmla="*/ 6645336 h 6645336"/>
              <a:gd name="connsiteX3" fmla="*/ 579722 w 7971422"/>
              <a:gd name="connsiteY3" fmla="*/ 6635115 h 6645336"/>
              <a:gd name="connsiteX4" fmla="*/ 0 w 7971422"/>
              <a:gd name="connsiteY4" fmla="*/ 6055393 h 6645336"/>
              <a:gd name="connsiteX5" fmla="*/ 0 w 7971422"/>
              <a:gd name="connsiteY5" fmla="*/ 1653 h 6645336"/>
              <a:gd name="connsiteX0" fmla="*/ 0 w 7971422"/>
              <a:gd name="connsiteY0" fmla="*/ 1301816 h 6645336"/>
              <a:gd name="connsiteX1" fmla="*/ 7971347 w 7971422"/>
              <a:gd name="connsiteY1" fmla="*/ 0 h 6645336"/>
              <a:gd name="connsiteX2" fmla="*/ 7965616 w 7971422"/>
              <a:gd name="connsiteY2" fmla="*/ 6645336 h 6645336"/>
              <a:gd name="connsiteX3" fmla="*/ 579722 w 7971422"/>
              <a:gd name="connsiteY3" fmla="*/ 6635115 h 6645336"/>
              <a:gd name="connsiteX4" fmla="*/ 0 w 7971422"/>
              <a:gd name="connsiteY4" fmla="*/ 6055393 h 6645336"/>
              <a:gd name="connsiteX5" fmla="*/ 0 w 7971422"/>
              <a:gd name="connsiteY5" fmla="*/ 1301816 h 6645336"/>
              <a:gd name="connsiteX0" fmla="*/ 0 w 7965616"/>
              <a:gd name="connsiteY0" fmla="*/ 1653 h 5345173"/>
              <a:gd name="connsiteX1" fmla="*/ 7957060 w 7965616"/>
              <a:gd name="connsiteY1" fmla="*/ 0 h 5345173"/>
              <a:gd name="connsiteX2" fmla="*/ 7965616 w 7965616"/>
              <a:gd name="connsiteY2" fmla="*/ 5345173 h 5345173"/>
              <a:gd name="connsiteX3" fmla="*/ 579722 w 7965616"/>
              <a:gd name="connsiteY3" fmla="*/ 5334952 h 5345173"/>
              <a:gd name="connsiteX4" fmla="*/ 0 w 7965616"/>
              <a:gd name="connsiteY4" fmla="*/ 4755230 h 5345173"/>
              <a:gd name="connsiteX5" fmla="*/ 0 w 7965616"/>
              <a:gd name="connsiteY5" fmla="*/ 1653 h 5345173"/>
              <a:gd name="connsiteX0" fmla="*/ 0 w 7971422"/>
              <a:gd name="connsiteY0" fmla="*/ 1653 h 5345173"/>
              <a:gd name="connsiteX1" fmla="*/ 7971347 w 7971422"/>
              <a:gd name="connsiteY1" fmla="*/ 0 h 5345173"/>
              <a:gd name="connsiteX2" fmla="*/ 7965616 w 7971422"/>
              <a:gd name="connsiteY2" fmla="*/ 5345173 h 5345173"/>
              <a:gd name="connsiteX3" fmla="*/ 579722 w 7971422"/>
              <a:gd name="connsiteY3" fmla="*/ 5334952 h 5345173"/>
              <a:gd name="connsiteX4" fmla="*/ 0 w 7971422"/>
              <a:gd name="connsiteY4" fmla="*/ 4755230 h 5345173"/>
              <a:gd name="connsiteX5" fmla="*/ 0 w 7971422"/>
              <a:gd name="connsiteY5" fmla="*/ 1653 h 5345173"/>
              <a:gd name="connsiteX0" fmla="*/ 0 w 7988356"/>
              <a:gd name="connsiteY0" fmla="*/ 187920 h 5345173"/>
              <a:gd name="connsiteX1" fmla="*/ 7988281 w 7988356"/>
              <a:gd name="connsiteY1" fmla="*/ 0 h 5345173"/>
              <a:gd name="connsiteX2" fmla="*/ 7982550 w 7988356"/>
              <a:gd name="connsiteY2" fmla="*/ 5345173 h 5345173"/>
              <a:gd name="connsiteX3" fmla="*/ 596656 w 7988356"/>
              <a:gd name="connsiteY3" fmla="*/ 5334952 h 5345173"/>
              <a:gd name="connsiteX4" fmla="*/ 16934 w 7988356"/>
              <a:gd name="connsiteY4" fmla="*/ 4755230 h 5345173"/>
              <a:gd name="connsiteX5" fmla="*/ 0 w 7988356"/>
              <a:gd name="connsiteY5" fmla="*/ 187920 h 5345173"/>
              <a:gd name="connsiteX0" fmla="*/ 0 w 7988356"/>
              <a:gd name="connsiteY0" fmla="*/ 210145 h 5345173"/>
              <a:gd name="connsiteX1" fmla="*/ 7988281 w 7988356"/>
              <a:gd name="connsiteY1" fmla="*/ 0 h 5345173"/>
              <a:gd name="connsiteX2" fmla="*/ 7982550 w 7988356"/>
              <a:gd name="connsiteY2" fmla="*/ 5345173 h 5345173"/>
              <a:gd name="connsiteX3" fmla="*/ 596656 w 7988356"/>
              <a:gd name="connsiteY3" fmla="*/ 5334952 h 5345173"/>
              <a:gd name="connsiteX4" fmla="*/ 16934 w 7988356"/>
              <a:gd name="connsiteY4" fmla="*/ 4755230 h 5345173"/>
              <a:gd name="connsiteX5" fmla="*/ 0 w 7988356"/>
              <a:gd name="connsiteY5" fmla="*/ 210145 h 5345173"/>
              <a:gd name="connsiteX0" fmla="*/ 0 w 7988356"/>
              <a:gd name="connsiteY0" fmla="*/ 0 h 5135028"/>
              <a:gd name="connsiteX1" fmla="*/ 7988281 w 7988356"/>
              <a:gd name="connsiteY1" fmla="*/ 7569 h 5135028"/>
              <a:gd name="connsiteX2" fmla="*/ 7982550 w 7988356"/>
              <a:gd name="connsiteY2" fmla="*/ 5135028 h 5135028"/>
              <a:gd name="connsiteX3" fmla="*/ 596656 w 7988356"/>
              <a:gd name="connsiteY3" fmla="*/ 5124807 h 5135028"/>
              <a:gd name="connsiteX4" fmla="*/ 16934 w 7988356"/>
              <a:gd name="connsiteY4" fmla="*/ 4545085 h 5135028"/>
              <a:gd name="connsiteX5" fmla="*/ 0 w 7988356"/>
              <a:gd name="connsiteY5" fmla="*/ 0 h 5135028"/>
              <a:gd name="connsiteX0" fmla="*/ 0 w 7982550"/>
              <a:gd name="connsiteY0" fmla="*/ 0 h 5135028"/>
              <a:gd name="connsiteX1" fmla="*/ 6028853 w 7982550"/>
              <a:gd name="connsiteY1" fmla="*/ 7569 h 5135028"/>
              <a:gd name="connsiteX2" fmla="*/ 7982550 w 7982550"/>
              <a:gd name="connsiteY2" fmla="*/ 5135028 h 5135028"/>
              <a:gd name="connsiteX3" fmla="*/ 596656 w 7982550"/>
              <a:gd name="connsiteY3" fmla="*/ 5124807 h 5135028"/>
              <a:gd name="connsiteX4" fmla="*/ 16934 w 7982550"/>
              <a:gd name="connsiteY4" fmla="*/ 4545085 h 5135028"/>
              <a:gd name="connsiteX5" fmla="*/ 0 w 7982550"/>
              <a:gd name="connsiteY5" fmla="*/ 0 h 5135028"/>
              <a:gd name="connsiteX0" fmla="*/ 0 w 6037636"/>
              <a:gd name="connsiteY0" fmla="*/ 0 h 5135028"/>
              <a:gd name="connsiteX1" fmla="*/ 6028853 w 6037636"/>
              <a:gd name="connsiteY1" fmla="*/ 7569 h 5135028"/>
              <a:gd name="connsiteX2" fmla="*/ 6037636 w 6037636"/>
              <a:gd name="connsiteY2" fmla="*/ 5135028 h 5135028"/>
              <a:gd name="connsiteX3" fmla="*/ 596656 w 6037636"/>
              <a:gd name="connsiteY3" fmla="*/ 5124807 h 5135028"/>
              <a:gd name="connsiteX4" fmla="*/ 16934 w 6037636"/>
              <a:gd name="connsiteY4" fmla="*/ 4545085 h 5135028"/>
              <a:gd name="connsiteX5" fmla="*/ 0 w 6037636"/>
              <a:gd name="connsiteY5" fmla="*/ 0 h 5135028"/>
              <a:gd name="connsiteX0" fmla="*/ 0 w 6024384"/>
              <a:gd name="connsiteY0" fmla="*/ 0 h 6857810"/>
              <a:gd name="connsiteX1" fmla="*/ 6015601 w 6024384"/>
              <a:gd name="connsiteY1" fmla="*/ 1730351 h 6857810"/>
              <a:gd name="connsiteX2" fmla="*/ 6024384 w 6024384"/>
              <a:gd name="connsiteY2" fmla="*/ 6857810 h 6857810"/>
              <a:gd name="connsiteX3" fmla="*/ 583404 w 6024384"/>
              <a:gd name="connsiteY3" fmla="*/ 6847589 h 6857810"/>
              <a:gd name="connsiteX4" fmla="*/ 3682 w 6024384"/>
              <a:gd name="connsiteY4" fmla="*/ 6267867 h 6857810"/>
              <a:gd name="connsiteX5" fmla="*/ 0 w 6024384"/>
              <a:gd name="connsiteY5" fmla="*/ 0 h 6857810"/>
              <a:gd name="connsiteX0" fmla="*/ 0 w 6024384"/>
              <a:gd name="connsiteY0" fmla="*/ 5684 h 6863494"/>
              <a:gd name="connsiteX1" fmla="*/ 6002349 w 6024384"/>
              <a:gd name="connsiteY1" fmla="*/ 0 h 6863494"/>
              <a:gd name="connsiteX2" fmla="*/ 6024384 w 6024384"/>
              <a:gd name="connsiteY2" fmla="*/ 6863494 h 6863494"/>
              <a:gd name="connsiteX3" fmla="*/ 583404 w 6024384"/>
              <a:gd name="connsiteY3" fmla="*/ 6853273 h 6863494"/>
              <a:gd name="connsiteX4" fmla="*/ 3682 w 6024384"/>
              <a:gd name="connsiteY4" fmla="*/ 6273551 h 6863494"/>
              <a:gd name="connsiteX5" fmla="*/ 0 w 6024384"/>
              <a:gd name="connsiteY5" fmla="*/ 5684 h 68634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24384" h="6863494">
                <a:moveTo>
                  <a:pt x="0" y="5684"/>
                </a:moveTo>
                <a:lnTo>
                  <a:pt x="6002349" y="0"/>
                </a:lnTo>
                <a:cubicBezTo>
                  <a:pt x="6003254" y="2146807"/>
                  <a:pt x="6023479" y="4716687"/>
                  <a:pt x="6024384" y="6863494"/>
                </a:cubicBezTo>
                <a:lnTo>
                  <a:pt x="583404" y="6853273"/>
                </a:lnTo>
                <a:cubicBezTo>
                  <a:pt x="263232" y="6853273"/>
                  <a:pt x="3682" y="6593723"/>
                  <a:pt x="3682" y="6273551"/>
                </a:cubicBezTo>
                <a:cubicBezTo>
                  <a:pt x="-1963" y="4751114"/>
                  <a:pt x="5645" y="1528121"/>
                  <a:pt x="0" y="5684"/>
                </a:cubicBezTo>
                <a:close/>
              </a:path>
            </a:pathLst>
          </a:custGeom>
          <a:noFill/>
        </p:spPr>
        <p:txBody>
          <a:bodyPr>
            <a:normAutofit/>
          </a:bodyPr>
          <a:lstStyle>
            <a:lvl1pPr marL="0" indent="0">
              <a:buNone/>
              <a:defRPr sz="1400">
                <a:solidFill>
                  <a:schemeClr val="tx1"/>
                </a:solidFill>
              </a:defRPr>
            </a:lvl1pPr>
          </a:lstStyle>
          <a:p>
            <a:r>
              <a:rPr lang="en-JP"/>
              <a:t>Insert Photo</a:t>
            </a:r>
          </a:p>
        </p:txBody>
      </p:sp>
      <p:sp>
        <p:nvSpPr>
          <p:cNvPr id="7" name="Text Placeholder 6">
            <a:extLst>
              <a:ext uri="{FF2B5EF4-FFF2-40B4-BE49-F238E27FC236}">
                <a16:creationId xmlns:a16="http://schemas.microsoft.com/office/drawing/2014/main" id="{65925D82-457F-D84D-B8DF-D8ADFD7E71DF}"/>
              </a:ext>
            </a:extLst>
          </p:cNvPr>
          <p:cNvSpPr>
            <a:spLocks noGrp="1"/>
          </p:cNvSpPr>
          <p:nvPr>
            <p:ph type="body" sz="quarter" idx="14" hasCustomPrompt="1"/>
          </p:nvPr>
        </p:nvSpPr>
        <p:spPr>
          <a:xfrm>
            <a:off x="311150" y="3178298"/>
            <a:ext cx="5708650" cy="272786"/>
          </a:xfrm>
          <a:prstGeom prst="rect">
            <a:avLst/>
          </a:prstGeom>
        </p:spPr>
        <p:txBody>
          <a:bodyPr tIns="0" rIns="0" bIns="0" numCol="1">
            <a:noAutofit/>
          </a:bodyPr>
          <a:lstStyle>
            <a:lvl1pPr marL="0" indent="0">
              <a:lnSpc>
                <a:spcPct val="100000"/>
              </a:lnSpc>
              <a:spcBef>
                <a:spcPts val="0"/>
              </a:spcBef>
              <a:spcAft>
                <a:spcPts val="600"/>
              </a:spcAft>
              <a:buNone/>
              <a:defRPr sz="18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Secondary Title</a:t>
            </a:r>
          </a:p>
        </p:txBody>
      </p:sp>
      <p:sp>
        <p:nvSpPr>
          <p:cNvPr id="12" name="Text Placeholder 6">
            <a:extLst>
              <a:ext uri="{FF2B5EF4-FFF2-40B4-BE49-F238E27FC236}">
                <a16:creationId xmlns:a16="http://schemas.microsoft.com/office/drawing/2014/main" id="{FD2406EE-A554-5348-AE6D-4D8B343E6201}"/>
              </a:ext>
            </a:extLst>
          </p:cNvPr>
          <p:cNvSpPr>
            <a:spLocks noGrp="1"/>
          </p:cNvSpPr>
          <p:nvPr>
            <p:ph type="body" sz="quarter" idx="15" hasCustomPrompt="1"/>
          </p:nvPr>
        </p:nvSpPr>
        <p:spPr>
          <a:xfrm>
            <a:off x="311150" y="3575904"/>
            <a:ext cx="5708650" cy="2859620"/>
          </a:xfrm>
          <a:prstGeom prst="rect">
            <a:avLst/>
          </a:prstGeom>
        </p:spPr>
        <p:txBody>
          <a:bodyPr tIns="0" rIns="0" bIns="0" numCol="1">
            <a:noAutofit/>
          </a:bodyPr>
          <a:lstStyle>
            <a:lvl1pPr marL="171450" indent="-171450">
              <a:lnSpc>
                <a:spcPct val="100000"/>
              </a:lnSpc>
              <a:spcBef>
                <a:spcPts val="0"/>
              </a:spcBef>
              <a:spcAft>
                <a:spcPts val="600"/>
              </a:spcAft>
              <a:buFont typeface="Arial" panose="020B0604020202020204" pitchFamily="34" charset="0"/>
              <a:buChar char="•"/>
              <a:defRPr sz="1400" b="0">
                <a:solidFill>
                  <a:schemeClr val="tx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Secondary text. </a:t>
            </a:r>
          </a:p>
        </p:txBody>
      </p:sp>
      <p:sp>
        <p:nvSpPr>
          <p:cNvPr id="17" name="タイトル プレースホルダ 1">
            <a:extLst>
              <a:ext uri="{FF2B5EF4-FFF2-40B4-BE49-F238E27FC236}">
                <a16:creationId xmlns:a16="http://schemas.microsoft.com/office/drawing/2014/main" id="{86D6FEA8-06E4-474A-8491-CD1DDAE7D0D7}"/>
              </a:ext>
            </a:extLst>
          </p:cNvPr>
          <p:cNvSpPr>
            <a:spLocks noGrp="1"/>
          </p:cNvSpPr>
          <p:nvPr>
            <p:ph type="title" hasCustomPrompt="1"/>
          </p:nvPr>
        </p:nvSpPr>
        <p:spPr>
          <a:xfrm>
            <a:off x="606079" y="161605"/>
            <a:ext cx="5413722" cy="685801"/>
          </a:xfrm>
          <a:prstGeom prst="rect">
            <a:avLst/>
          </a:prstGeom>
        </p:spPr>
        <p:txBody>
          <a:bodyPr vert="horz" lIns="0" tIns="0" rIns="0" bIns="0" rtlCol="0" anchor="ctr">
            <a:normAutofit/>
          </a:bodyPr>
          <a:lstStyle/>
          <a:p>
            <a:r>
              <a:rPr kumimoji="1" lang="en-US" altLang="ja-JP"/>
              <a:t>Click to add title</a:t>
            </a:r>
            <a:endParaRPr kumimoji="1" lang="ja-JP" altLang="en-US"/>
          </a:p>
        </p:txBody>
      </p:sp>
      <p:sp>
        <p:nvSpPr>
          <p:cNvPr id="18" name="Rectangle 17">
            <a:extLst>
              <a:ext uri="{FF2B5EF4-FFF2-40B4-BE49-F238E27FC236}">
                <a16:creationId xmlns:a16="http://schemas.microsoft.com/office/drawing/2014/main" id="{CEDBCF76-3461-2245-8BB1-FA50AE27F6CA}"/>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a:solidFill>
                <a:schemeClr val="accent1"/>
              </a:solidFill>
            </a:endParaRPr>
          </a:p>
        </p:txBody>
      </p:sp>
      <p:sp>
        <p:nvSpPr>
          <p:cNvPr id="22" name="スライド番号プレースホルダ 5">
            <a:extLst>
              <a:ext uri="{FF2B5EF4-FFF2-40B4-BE49-F238E27FC236}">
                <a16:creationId xmlns:a16="http://schemas.microsoft.com/office/drawing/2014/main" id="{FB98B4FE-9AC1-D142-89B5-4D3791685BC1}"/>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3" name="Text Placeholder 6">
            <a:extLst>
              <a:ext uri="{FF2B5EF4-FFF2-40B4-BE49-F238E27FC236}">
                <a16:creationId xmlns:a16="http://schemas.microsoft.com/office/drawing/2014/main" id="{7D5A74AA-F0D3-9243-967D-FEA6F7A20BC7}"/>
              </a:ext>
            </a:extLst>
          </p:cNvPr>
          <p:cNvSpPr>
            <a:spLocks noGrp="1"/>
          </p:cNvSpPr>
          <p:nvPr>
            <p:ph type="body" sz="quarter" idx="16" hasCustomPrompt="1"/>
          </p:nvPr>
        </p:nvSpPr>
        <p:spPr>
          <a:xfrm>
            <a:off x="606078" y="6523001"/>
            <a:ext cx="5413722"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Private and confidential. For internal use only.</a:t>
            </a:r>
          </a:p>
        </p:txBody>
      </p:sp>
      <p:sp>
        <p:nvSpPr>
          <p:cNvPr id="19" name="Text Placeholder 2">
            <a:extLst>
              <a:ext uri="{FF2B5EF4-FFF2-40B4-BE49-F238E27FC236}">
                <a16:creationId xmlns:a16="http://schemas.microsoft.com/office/drawing/2014/main" id="{D16C870C-B0F9-5A43-81FD-66BD75CC33C7}"/>
              </a:ext>
            </a:extLst>
          </p:cNvPr>
          <p:cNvSpPr>
            <a:spLocks noGrp="1"/>
          </p:cNvSpPr>
          <p:nvPr>
            <p:ph type="body" sz="quarter" idx="20" hasCustomPrompt="1"/>
          </p:nvPr>
        </p:nvSpPr>
        <p:spPr>
          <a:xfrm>
            <a:off x="311151" y="1491373"/>
            <a:ext cx="5704886" cy="1464957"/>
          </a:xfrm>
        </p:spPr>
        <p:txBody>
          <a:bodyPr tIns="0" rIns="0" bIns="0" numCol="1" spcCol="126000">
            <a:noAutofit/>
          </a:bodyPr>
          <a:lstStyle>
            <a:lvl1pPr marL="0" indent="0">
              <a:lnSpc>
                <a:spcPct val="100000"/>
              </a:lnSpc>
              <a:spcBef>
                <a:spcPts val="0"/>
              </a:spcBef>
              <a:buNone/>
              <a:defRPr sz="1600" b="1"/>
            </a:lvl1pPr>
            <a:lvl2pPr marL="457068" indent="0">
              <a:buNone/>
              <a:defRPr sz="1800" b="1"/>
            </a:lvl2pPr>
            <a:lvl3pPr marL="914149" indent="0">
              <a:buNone/>
              <a:defRPr sz="1800" b="1"/>
            </a:lvl3pPr>
            <a:lvl4pPr marL="1371219" indent="0">
              <a:buNone/>
              <a:defRPr sz="1800" b="1"/>
            </a:lvl4pPr>
            <a:lvl5pPr marL="1828290" indent="0">
              <a:buNone/>
              <a:defRPr sz="1800" b="1"/>
            </a:lvl5pPr>
          </a:lstStyle>
          <a:p>
            <a:pPr lvl="0"/>
            <a:r>
              <a:rPr lang="en-US"/>
              <a:t>This is your Primary Text.</a:t>
            </a:r>
            <a:endParaRPr lang="en-JP"/>
          </a:p>
        </p:txBody>
      </p:sp>
      <p:sp>
        <p:nvSpPr>
          <p:cNvPr id="20" name="Text Placeholder 6">
            <a:extLst>
              <a:ext uri="{FF2B5EF4-FFF2-40B4-BE49-F238E27FC236}">
                <a16:creationId xmlns:a16="http://schemas.microsoft.com/office/drawing/2014/main" id="{C64E591A-1A88-9244-AC81-5B42BFE347C0}"/>
              </a:ext>
            </a:extLst>
          </p:cNvPr>
          <p:cNvSpPr>
            <a:spLocks noGrp="1"/>
          </p:cNvSpPr>
          <p:nvPr>
            <p:ph type="body" sz="quarter" idx="21" hasCustomPrompt="1"/>
          </p:nvPr>
        </p:nvSpPr>
        <p:spPr>
          <a:xfrm>
            <a:off x="311150" y="1093767"/>
            <a:ext cx="5704886" cy="272786"/>
          </a:xfrm>
        </p:spPr>
        <p:txBody>
          <a:bodyPr tIns="0" rIns="0" bIns="0" numCol="1">
            <a:noAutofit/>
          </a:bodyPr>
          <a:lstStyle>
            <a:lvl1pPr marL="0" indent="0">
              <a:lnSpc>
                <a:spcPct val="100000"/>
              </a:lnSpc>
              <a:spcBef>
                <a:spcPts val="0"/>
              </a:spcBef>
              <a:spcAft>
                <a:spcPts val="600"/>
              </a:spcAft>
              <a:buNone/>
              <a:defRPr sz="20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Primary Title</a:t>
            </a:r>
          </a:p>
        </p:txBody>
      </p:sp>
    </p:spTree>
    <p:extLst>
      <p:ext uri="{BB962C8B-B14F-4D97-AF65-F5344CB8AC3E}">
        <p14:creationId xmlns:p14="http://schemas.microsoft.com/office/powerpoint/2010/main" val="3678310869"/>
      </p:ext>
    </p:extLst>
  </p:cSld>
  <p:clrMapOvr>
    <a:masterClrMapping/>
  </p:clrMapOvr>
  <p:transition spd="slow">
    <p:push dir="u"/>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Advanced 1/3 Image">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65925D82-457F-D84D-B8DF-D8ADFD7E71DF}"/>
              </a:ext>
            </a:extLst>
          </p:cNvPr>
          <p:cNvSpPr>
            <a:spLocks noGrp="1"/>
          </p:cNvSpPr>
          <p:nvPr>
            <p:ph type="body" sz="quarter" idx="14" hasCustomPrompt="1"/>
          </p:nvPr>
        </p:nvSpPr>
        <p:spPr>
          <a:xfrm>
            <a:off x="311150" y="3178298"/>
            <a:ext cx="7660042" cy="272786"/>
          </a:xfrm>
          <a:prstGeom prst="rect">
            <a:avLst/>
          </a:prstGeom>
        </p:spPr>
        <p:txBody>
          <a:bodyPr tIns="0" rIns="0" bIns="0" numCol="1">
            <a:noAutofit/>
          </a:bodyPr>
          <a:lstStyle>
            <a:lvl1pPr marL="0" indent="0">
              <a:lnSpc>
                <a:spcPct val="100000"/>
              </a:lnSpc>
              <a:spcBef>
                <a:spcPts val="0"/>
              </a:spcBef>
              <a:spcAft>
                <a:spcPts val="600"/>
              </a:spcAft>
              <a:buNone/>
              <a:defRPr sz="18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Secondary Title</a:t>
            </a:r>
          </a:p>
        </p:txBody>
      </p:sp>
      <p:sp>
        <p:nvSpPr>
          <p:cNvPr id="12" name="Text Placeholder 6">
            <a:extLst>
              <a:ext uri="{FF2B5EF4-FFF2-40B4-BE49-F238E27FC236}">
                <a16:creationId xmlns:a16="http://schemas.microsoft.com/office/drawing/2014/main" id="{FD2406EE-A554-5348-AE6D-4D8B343E6201}"/>
              </a:ext>
            </a:extLst>
          </p:cNvPr>
          <p:cNvSpPr>
            <a:spLocks noGrp="1"/>
          </p:cNvSpPr>
          <p:nvPr>
            <p:ph type="body" sz="quarter" idx="15" hasCustomPrompt="1"/>
          </p:nvPr>
        </p:nvSpPr>
        <p:spPr>
          <a:xfrm>
            <a:off x="311149" y="3575904"/>
            <a:ext cx="7663807" cy="2859621"/>
          </a:xfrm>
          <a:prstGeom prst="rect">
            <a:avLst/>
          </a:prstGeom>
        </p:spPr>
        <p:txBody>
          <a:bodyPr tIns="0" rIns="0" bIns="0" numCol="2" spcCol="126000">
            <a:noAutofit/>
          </a:bodyPr>
          <a:lstStyle>
            <a:lvl1pPr marL="171450" indent="-171450">
              <a:lnSpc>
                <a:spcPct val="100000"/>
              </a:lnSpc>
              <a:spcBef>
                <a:spcPts val="0"/>
              </a:spcBef>
              <a:spcAft>
                <a:spcPts val="600"/>
              </a:spcAft>
              <a:buFont typeface="Arial" panose="020B0604020202020204" pitchFamily="34" charset="0"/>
              <a:buChar char="•"/>
              <a:defRPr sz="1400" b="0">
                <a:solidFill>
                  <a:schemeClr val="tx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Secondary text.</a:t>
            </a:r>
          </a:p>
        </p:txBody>
      </p:sp>
      <p:sp>
        <p:nvSpPr>
          <p:cNvPr id="11" name="Picture Placeholder 9">
            <a:extLst>
              <a:ext uri="{FF2B5EF4-FFF2-40B4-BE49-F238E27FC236}">
                <a16:creationId xmlns:a16="http://schemas.microsoft.com/office/drawing/2014/main" id="{B54C5EE8-C42D-B549-B4D4-C0F00D68A42B}"/>
              </a:ext>
            </a:extLst>
          </p:cNvPr>
          <p:cNvSpPr>
            <a:spLocks noGrp="1"/>
          </p:cNvSpPr>
          <p:nvPr>
            <p:ph type="pic" sz="quarter" idx="18" hasCustomPrompt="1"/>
          </p:nvPr>
        </p:nvSpPr>
        <p:spPr>
          <a:xfrm>
            <a:off x="8136961" y="1093767"/>
            <a:ext cx="4069500" cy="5331536"/>
          </a:xfrm>
          <a:custGeom>
            <a:avLst/>
            <a:gdLst>
              <a:gd name="connsiteX0" fmla="*/ 0 w 10888662"/>
              <a:gd name="connsiteY0" fmla="*/ 579722 h 6442075"/>
              <a:gd name="connsiteX1" fmla="*/ 579722 w 10888662"/>
              <a:gd name="connsiteY1" fmla="*/ 0 h 6442075"/>
              <a:gd name="connsiteX2" fmla="*/ 10308940 w 10888662"/>
              <a:gd name="connsiteY2" fmla="*/ 0 h 6442075"/>
              <a:gd name="connsiteX3" fmla="*/ 10888662 w 10888662"/>
              <a:gd name="connsiteY3" fmla="*/ 579722 h 6442075"/>
              <a:gd name="connsiteX4" fmla="*/ 10888662 w 10888662"/>
              <a:gd name="connsiteY4" fmla="*/ 5862353 h 6442075"/>
              <a:gd name="connsiteX5" fmla="*/ 10308940 w 10888662"/>
              <a:gd name="connsiteY5" fmla="*/ 6442075 h 6442075"/>
              <a:gd name="connsiteX6" fmla="*/ 579722 w 10888662"/>
              <a:gd name="connsiteY6" fmla="*/ 6442075 h 6442075"/>
              <a:gd name="connsiteX7" fmla="*/ 0 w 10888662"/>
              <a:gd name="connsiteY7" fmla="*/ 5862353 h 6442075"/>
              <a:gd name="connsiteX8" fmla="*/ 0 w 10888662"/>
              <a:gd name="connsiteY8" fmla="*/ 579722 h 6442075"/>
              <a:gd name="connsiteX0" fmla="*/ 0 w 10888662"/>
              <a:gd name="connsiteY0" fmla="*/ 659657 h 6522010"/>
              <a:gd name="connsiteX1" fmla="*/ 10308940 w 10888662"/>
              <a:gd name="connsiteY1" fmla="*/ 79935 h 6522010"/>
              <a:gd name="connsiteX2" fmla="*/ 10888662 w 10888662"/>
              <a:gd name="connsiteY2" fmla="*/ 659657 h 6522010"/>
              <a:gd name="connsiteX3" fmla="*/ 10888662 w 10888662"/>
              <a:gd name="connsiteY3" fmla="*/ 5942288 h 6522010"/>
              <a:gd name="connsiteX4" fmla="*/ 10308940 w 10888662"/>
              <a:gd name="connsiteY4" fmla="*/ 6522010 h 6522010"/>
              <a:gd name="connsiteX5" fmla="*/ 579722 w 10888662"/>
              <a:gd name="connsiteY5" fmla="*/ 6522010 h 6522010"/>
              <a:gd name="connsiteX6" fmla="*/ 0 w 10888662"/>
              <a:gd name="connsiteY6" fmla="*/ 5942288 h 6522010"/>
              <a:gd name="connsiteX7" fmla="*/ 0 w 10888662"/>
              <a:gd name="connsiteY7" fmla="*/ 659657 h 6522010"/>
              <a:gd name="connsiteX0" fmla="*/ 0 w 10888662"/>
              <a:gd name="connsiteY0" fmla="*/ 579722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579722 h 6442075"/>
              <a:gd name="connsiteX0" fmla="*/ 0 w 10888662"/>
              <a:gd name="connsiteY0" fmla="*/ 129257 h 6569679"/>
              <a:gd name="connsiteX1" fmla="*/ 10308940 w 10888662"/>
              <a:gd name="connsiteY1" fmla="*/ 127604 h 6569679"/>
              <a:gd name="connsiteX2" fmla="*/ 10888662 w 10888662"/>
              <a:gd name="connsiteY2" fmla="*/ 707326 h 6569679"/>
              <a:gd name="connsiteX3" fmla="*/ 10888662 w 10888662"/>
              <a:gd name="connsiteY3" fmla="*/ 5989957 h 6569679"/>
              <a:gd name="connsiteX4" fmla="*/ 10308940 w 10888662"/>
              <a:gd name="connsiteY4" fmla="*/ 6569679 h 6569679"/>
              <a:gd name="connsiteX5" fmla="*/ 579722 w 10888662"/>
              <a:gd name="connsiteY5" fmla="*/ 6569679 h 6569679"/>
              <a:gd name="connsiteX6" fmla="*/ 0 w 10888662"/>
              <a:gd name="connsiteY6" fmla="*/ 5989957 h 6569679"/>
              <a:gd name="connsiteX7" fmla="*/ 0 w 10888662"/>
              <a:gd name="connsiteY7" fmla="*/ 129257 h 6569679"/>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9657299 w 10888662"/>
              <a:gd name="connsiteY4" fmla="*/ 55276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522010"/>
              <a:gd name="connsiteX1" fmla="*/ 10308940 w 10888662"/>
              <a:gd name="connsiteY1" fmla="*/ 0 h 6522010"/>
              <a:gd name="connsiteX2" fmla="*/ 10888662 w 10888662"/>
              <a:gd name="connsiteY2" fmla="*/ 579722 h 6522010"/>
              <a:gd name="connsiteX3" fmla="*/ 10888662 w 10888662"/>
              <a:gd name="connsiteY3" fmla="*/ 5862353 h 6522010"/>
              <a:gd name="connsiteX4" fmla="*/ 579722 w 10888662"/>
              <a:gd name="connsiteY4" fmla="*/ 6442075 h 6522010"/>
              <a:gd name="connsiteX5" fmla="*/ 0 w 10888662"/>
              <a:gd name="connsiteY5" fmla="*/ 5862353 h 6522010"/>
              <a:gd name="connsiteX6" fmla="*/ 0 w 10888662"/>
              <a:gd name="connsiteY6" fmla="*/ 1653 h 6522010"/>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579722 w 10888662"/>
              <a:gd name="connsiteY4" fmla="*/ 6442075 h 6442075"/>
              <a:gd name="connsiteX5" fmla="*/ 0 w 10888662"/>
              <a:gd name="connsiteY5" fmla="*/ 5862353 h 6442075"/>
              <a:gd name="connsiteX6" fmla="*/ 0 w 10888662"/>
              <a:gd name="connsiteY6" fmla="*/ 1653 h 6442075"/>
              <a:gd name="connsiteX0" fmla="*/ 0 w 10888662"/>
              <a:gd name="connsiteY0" fmla="*/ 1653 h 6585432"/>
              <a:gd name="connsiteX1" fmla="*/ 10308940 w 10888662"/>
              <a:gd name="connsiteY1" fmla="*/ 0 h 6585432"/>
              <a:gd name="connsiteX2" fmla="*/ 10888662 w 10888662"/>
              <a:gd name="connsiteY2" fmla="*/ 579722 h 6585432"/>
              <a:gd name="connsiteX3" fmla="*/ 10878151 w 10888662"/>
              <a:gd name="connsiteY3" fmla="*/ 6461442 h 6585432"/>
              <a:gd name="connsiteX4" fmla="*/ 579722 w 10888662"/>
              <a:gd name="connsiteY4" fmla="*/ 6442075 h 6585432"/>
              <a:gd name="connsiteX5" fmla="*/ 0 w 10888662"/>
              <a:gd name="connsiteY5" fmla="*/ 5862353 h 6585432"/>
              <a:gd name="connsiteX6" fmla="*/ 0 w 10888662"/>
              <a:gd name="connsiteY6" fmla="*/ 1653 h 6585432"/>
              <a:gd name="connsiteX0" fmla="*/ 0 w 10888662"/>
              <a:gd name="connsiteY0" fmla="*/ 1653 h 6577502"/>
              <a:gd name="connsiteX1" fmla="*/ 10308940 w 10888662"/>
              <a:gd name="connsiteY1" fmla="*/ 0 h 6577502"/>
              <a:gd name="connsiteX2" fmla="*/ 10888662 w 10888662"/>
              <a:gd name="connsiteY2" fmla="*/ 579722 h 6577502"/>
              <a:gd name="connsiteX3" fmla="*/ 10878151 w 10888662"/>
              <a:gd name="connsiteY3" fmla="*/ 6450932 h 6577502"/>
              <a:gd name="connsiteX4" fmla="*/ 579722 w 10888662"/>
              <a:gd name="connsiteY4" fmla="*/ 6442075 h 6577502"/>
              <a:gd name="connsiteX5" fmla="*/ 0 w 10888662"/>
              <a:gd name="connsiteY5" fmla="*/ 5862353 h 6577502"/>
              <a:gd name="connsiteX6" fmla="*/ 0 w 10888662"/>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0888662"/>
              <a:gd name="connsiteY0" fmla="*/ 1653 h 6450932"/>
              <a:gd name="connsiteX1" fmla="*/ 10308940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0999550"/>
              <a:gd name="connsiteY0" fmla="*/ 1653 h 6450932"/>
              <a:gd name="connsiteX1" fmla="*/ 10844968 w 10999550"/>
              <a:gd name="connsiteY1" fmla="*/ 0 h 6450932"/>
              <a:gd name="connsiteX2" fmla="*/ 10888662 w 10999550"/>
              <a:gd name="connsiteY2" fmla="*/ 579722 h 6450932"/>
              <a:gd name="connsiteX3" fmla="*/ 10878151 w 10999550"/>
              <a:gd name="connsiteY3" fmla="*/ 6450932 h 6450932"/>
              <a:gd name="connsiteX4" fmla="*/ 579722 w 10999550"/>
              <a:gd name="connsiteY4" fmla="*/ 6442075 h 6450932"/>
              <a:gd name="connsiteX5" fmla="*/ 0 w 10999550"/>
              <a:gd name="connsiteY5" fmla="*/ 5862353 h 6450932"/>
              <a:gd name="connsiteX6" fmla="*/ 0 w 10999550"/>
              <a:gd name="connsiteY6" fmla="*/ 1653 h 6450932"/>
              <a:gd name="connsiteX0" fmla="*/ 0 w 11022020"/>
              <a:gd name="connsiteY0" fmla="*/ 1653 h 6450932"/>
              <a:gd name="connsiteX1" fmla="*/ 10876499 w 11022020"/>
              <a:gd name="connsiteY1" fmla="*/ 0 h 6450932"/>
              <a:gd name="connsiteX2" fmla="*/ 10888662 w 11022020"/>
              <a:gd name="connsiteY2" fmla="*/ 579722 h 6450932"/>
              <a:gd name="connsiteX3" fmla="*/ 10878151 w 11022020"/>
              <a:gd name="connsiteY3" fmla="*/ 6450932 h 6450932"/>
              <a:gd name="connsiteX4" fmla="*/ 579722 w 11022020"/>
              <a:gd name="connsiteY4" fmla="*/ 6442075 h 6450932"/>
              <a:gd name="connsiteX5" fmla="*/ 0 w 11022020"/>
              <a:gd name="connsiteY5" fmla="*/ 5862353 h 6450932"/>
              <a:gd name="connsiteX6" fmla="*/ 0 w 11022020"/>
              <a:gd name="connsiteY6" fmla="*/ 1653 h 6450932"/>
              <a:gd name="connsiteX0" fmla="*/ 0 w 10888662"/>
              <a:gd name="connsiteY0" fmla="*/ 1653 h 6450932"/>
              <a:gd name="connsiteX1" fmla="*/ 10876499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2200990"/>
              <a:gd name="connsiteY0" fmla="*/ 1653 h 6450932"/>
              <a:gd name="connsiteX1" fmla="*/ 10876499 w 12200990"/>
              <a:gd name="connsiteY1" fmla="*/ 0 h 6450932"/>
              <a:gd name="connsiteX2" fmla="*/ 10878151 w 12200990"/>
              <a:gd name="connsiteY2" fmla="*/ 6450932 h 6450932"/>
              <a:gd name="connsiteX3" fmla="*/ 579722 w 12200990"/>
              <a:gd name="connsiteY3" fmla="*/ 6442075 h 6450932"/>
              <a:gd name="connsiteX4" fmla="*/ 0 w 12200990"/>
              <a:gd name="connsiteY4" fmla="*/ 5862353 h 6450932"/>
              <a:gd name="connsiteX5" fmla="*/ 0 w 12200990"/>
              <a:gd name="connsiteY5" fmla="*/ 1653 h 6450932"/>
              <a:gd name="connsiteX0" fmla="*/ 0 w 11640630"/>
              <a:gd name="connsiteY0" fmla="*/ 1653 h 6450932"/>
              <a:gd name="connsiteX1" fmla="*/ 10876499 w 11640630"/>
              <a:gd name="connsiteY1" fmla="*/ 0 h 6450932"/>
              <a:gd name="connsiteX2" fmla="*/ 10878151 w 11640630"/>
              <a:gd name="connsiteY2" fmla="*/ 6450932 h 6450932"/>
              <a:gd name="connsiteX3" fmla="*/ 579722 w 11640630"/>
              <a:gd name="connsiteY3" fmla="*/ 6442075 h 6450932"/>
              <a:gd name="connsiteX4" fmla="*/ 0 w 11640630"/>
              <a:gd name="connsiteY4" fmla="*/ 5862353 h 6450932"/>
              <a:gd name="connsiteX5" fmla="*/ 0 w 11640630"/>
              <a:gd name="connsiteY5" fmla="*/ 1653 h 6450932"/>
              <a:gd name="connsiteX0" fmla="*/ 0 w 10878151"/>
              <a:gd name="connsiteY0" fmla="*/ 1653 h 6450932"/>
              <a:gd name="connsiteX1" fmla="*/ 10876499 w 10878151"/>
              <a:gd name="connsiteY1" fmla="*/ 0 h 6450932"/>
              <a:gd name="connsiteX2" fmla="*/ 10878151 w 10878151"/>
              <a:gd name="connsiteY2" fmla="*/ 6450932 h 6450932"/>
              <a:gd name="connsiteX3" fmla="*/ 579722 w 10878151"/>
              <a:gd name="connsiteY3" fmla="*/ 6442075 h 6450932"/>
              <a:gd name="connsiteX4" fmla="*/ 0 w 10878151"/>
              <a:gd name="connsiteY4" fmla="*/ 5862353 h 6450932"/>
              <a:gd name="connsiteX5" fmla="*/ 0 w 10878151"/>
              <a:gd name="connsiteY5" fmla="*/ 1653 h 6450932"/>
              <a:gd name="connsiteX0" fmla="*/ 0 w 11843451"/>
              <a:gd name="connsiteY0" fmla="*/ 1653 h 6450932"/>
              <a:gd name="connsiteX1" fmla="*/ 11843451 w 11843451"/>
              <a:gd name="connsiteY1" fmla="*/ 0 h 6450932"/>
              <a:gd name="connsiteX2" fmla="*/ 10878151 w 11843451"/>
              <a:gd name="connsiteY2" fmla="*/ 6450932 h 6450932"/>
              <a:gd name="connsiteX3" fmla="*/ 579722 w 11843451"/>
              <a:gd name="connsiteY3" fmla="*/ 6442075 h 6450932"/>
              <a:gd name="connsiteX4" fmla="*/ 0 w 11843451"/>
              <a:gd name="connsiteY4" fmla="*/ 5862353 h 6450932"/>
              <a:gd name="connsiteX5" fmla="*/ 0 w 11843451"/>
              <a:gd name="connsiteY5" fmla="*/ 1653 h 6450932"/>
              <a:gd name="connsiteX0" fmla="*/ 0 w 11855613"/>
              <a:gd name="connsiteY0" fmla="*/ 1653 h 6450932"/>
              <a:gd name="connsiteX1" fmla="*/ 11843451 w 11855613"/>
              <a:gd name="connsiteY1" fmla="*/ 0 h 6450932"/>
              <a:gd name="connsiteX2" fmla="*/ 11855613 w 11855613"/>
              <a:gd name="connsiteY2" fmla="*/ 6450932 h 6450932"/>
              <a:gd name="connsiteX3" fmla="*/ 579722 w 11855613"/>
              <a:gd name="connsiteY3" fmla="*/ 6442075 h 6450932"/>
              <a:gd name="connsiteX4" fmla="*/ 0 w 11855613"/>
              <a:gd name="connsiteY4" fmla="*/ 5862353 h 6450932"/>
              <a:gd name="connsiteX5" fmla="*/ 0 w 11855613"/>
              <a:gd name="connsiteY5" fmla="*/ 1653 h 6450932"/>
              <a:gd name="connsiteX0" fmla="*/ 0 w 11864472"/>
              <a:gd name="connsiteY0" fmla="*/ 1653 h 6450932"/>
              <a:gd name="connsiteX1" fmla="*/ 11864472 w 11864472"/>
              <a:gd name="connsiteY1" fmla="*/ 0 h 6450932"/>
              <a:gd name="connsiteX2" fmla="*/ 11855613 w 11864472"/>
              <a:gd name="connsiteY2" fmla="*/ 6450932 h 6450932"/>
              <a:gd name="connsiteX3" fmla="*/ 579722 w 11864472"/>
              <a:gd name="connsiteY3" fmla="*/ 6442075 h 6450932"/>
              <a:gd name="connsiteX4" fmla="*/ 0 w 11864472"/>
              <a:gd name="connsiteY4" fmla="*/ 5862353 h 6450932"/>
              <a:gd name="connsiteX5" fmla="*/ 0 w 11864472"/>
              <a:gd name="connsiteY5" fmla="*/ 1653 h 6450932"/>
              <a:gd name="connsiteX0" fmla="*/ 0 w 11864472"/>
              <a:gd name="connsiteY0" fmla="*/ 1653 h 6442075"/>
              <a:gd name="connsiteX1" fmla="*/ 11864472 w 11864472"/>
              <a:gd name="connsiteY1" fmla="*/ 0 h 6442075"/>
              <a:gd name="connsiteX2" fmla="*/ 11855613 w 11864472"/>
              <a:gd name="connsiteY2" fmla="*/ 6440421 h 6442075"/>
              <a:gd name="connsiteX3" fmla="*/ 579722 w 11864472"/>
              <a:gd name="connsiteY3" fmla="*/ 6442075 h 6442075"/>
              <a:gd name="connsiteX4" fmla="*/ 0 w 11864472"/>
              <a:gd name="connsiteY4" fmla="*/ 5862353 h 6442075"/>
              <a:gd name="connsiteX5" fmla="*/ 0 w 11864472"/>
              <a:gd name="connsiteY5" fmla="*/ 1653 h 6442075"/>
              <a:gd name="connsiteX0" fmla="*/ 0 w 11855613"/>
              <a:gd name="connsiteY0" fmla="*/ 1653 h 6442075"/>
              <a:gd name="connsiteX1" fmla="*/ 8912928 w 11855613"/>
              <a:gd name="connsiteY1" fmla="*/ 0 h 6442075"/>
              <a:gd name="connsiteX2" fmla="*/ 11855613 w 11855613"/>
              <a:gd name="connsiteY2" fmla="*/ 6440421 h 6442075"/>
              <a:gd name="connsiteX3" fmla="*/ 579722 w 11855613"/>
              <a:gd name="connsiteY3" fmla="*/ 6442075 h 6442075"/>
              <a:gd name="connsiteX4" fmla="*/ 0 w 11855613"/>
              <a:gd name="connsiteY4" fmla="*/ 5862353 h 6442075"/>
              <a:gd name="connsiteX5" fmla="*/ 0 w 11855613"/>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74032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36077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1615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15642"/>
              <a:gd name="connsiteY0" fmla="*/ 1653 h 6442075"/>
              <a:gd name="connsiteX1" fmla="*/ 8912928 w 8915642"/>
              <a:gd name="connsiteY1" fmla="*/ 0 h 6442075"/>
              <a:gd name="connsiteX2" fmla="*/ 8915642 w 8915642"/>
              <a:gd name="connsiteY2" fmla="*/ 6440421 h 6442075"/>
              <a:gd name="connsiteX3" fmla="*/ 579722 w 8915642"/>
              <a:gd name="connsiteY3" fmla="*/ 6442075 h 6442075"/>
              <a:gd name="connsiteX4" fmla="*/ 0 w 8915642"/>
              <a:gd name="connsiteY4" fmla="*/ 5862353 h 6442075"/>
              <a:gd name="connsiteX5" fmla="*/ 0 w 8915642"/>
              <a:gd name="connsiteY5" fmla="*/ 1653 h 6442075"/>
              <a:gd name="connsiteX0" fmla="*/ 0 w 8915642"/>
              <a:gd name="connsiteY0" fmla="*/ 1 h 6633463"/>
              <a:gd name="connsiteX1" fmla="*/ 8912928 w 8915642"/>
              <a:gd name="connsiteY1" fmla="*/ 191388 h 6633463"/>
              <a:gd name="connsiteX2" fmla="*/ 8915642 w 8915642"/>
              <a:gd name="connsiteY2" fmla="*/ 6631809 h 6633463"/>
              <a:gd name="connsiteX3" fmla="*/ 579722 w 8915642"/>
              <a:gd name="connsiteY3" fmla="*/ 6633463 h 6633463"/>
              <a:gd name="connsiteX4" fmla="*/ 0 w 8915642"/>
              <a:gd name="connsiteY4" fmla="*/ 6053741 h 6633463"/>
              <a:gd name="connsiteX5" fmla="*/ 0 w 8915642"/>
              <a:gd name="connsiteY5" fmla="*/ 1 h 6633463"/>
              <a:gd name="connsiteX0" fmla="*/ 0 w 8933278"/>
              <a:gd name="connsiteY0" fmla="*/ 1653 h 6635115"/>
              <a:gd name="connsiteX1" fmla="*/ 8933248 w 8933278"/>
              <a:gd name="connsiteY1" fmla="*/ 0 h 6635115"/>
              <a:gd name="connsiteX2" fmla="*/ 8915642 w 8933278"/>
              <a:gd name="connsiteY2" fmla="*/ 6633461 h 6635115"/>
              <a:gd name="connsiteX3" fmla="*/ 579722 w 8933278"/>
              <a:gd name="connsiteY3" fmla="*/ 6635115 h 6635115"/>
              <a:gd name="connsiteX4" fmla="*/ 0 w 8933278"/>
              <a:gd name="connsiteY4" fmla="*/ 6055393 h 6635115"/>
              <a:gd name="connsiteX5" fmla="*/ 0 w 8933278"/>
              <a:gd name="connsiteY5" fmla="*/ 1653 h 6635115"/>
              <a:gd name="connsiteX0" fmla="*/ 0 w 8933323"/>
              <a:gd name="connsiteY0" fmla="*/ 1653 h 6645336"/>
              <a:gd name="connsiteX1" fmla="*/ 8933248 w 8933323"/>
              <a:gd name="connsiteY1" fmla="*/ 0 h 6645336"/>
              <a:gd name="connsiteX2" fmla="*/ 8927517 w 8933323"/>
              <a:gd name="connsiteY2" fmla="*/ 6645336 h 6645336"/>
              <a:gd name="connsiteX3" fmla="*/ 579722 w 8933323"/>
              <a:gd name="connsiteY3" fmla="*/ 6635115 h 6645336"/>
              <a:gd name="connsiteX4" fmla="*/ 0 w 8933323"/>
              <a:gd name="connsiteY4" fmla="*/ 6055393 h 6645336"/>
              <a:gd name="connsiteX5" fmla="*/ 0 w 8933323"/>
              <a:gd name="connsiteY5" fmla="*/ 1653 h 6645336"/>
              <a:gd name="connsiteX0" fmla="*/ 0 w 8927517"/>
              <a:gd name="connsiteY0" fmla="*/ 1653 h 6645336"/>
              <a:gd name="connsiteX1" fmla="*/ 7971347 w 8927517"/>
              <a:gd name="connsiteY1" fmla="*/ 0 h 6645336"/>
              <a:gd name="connsiteX2" fmla="*/ 8927517 w 8927517"/>
              <a:gd name="connsiteY2" fmla="*/ 6645336 h 6645336"/>
              <a:gd name="connsiteX3" fmla="*/ 579722 w 8927517"/>
              <a:gd name="connsiteY3" fmla="*/ 6635115 h 6645336"/>
              <a:gd name="connsiteX4" fmla="*/ 0 w 8927517"/>
              <a:gd name="connsiteY4" fmla="*/ 6055393 h 6645336"/>
              <a:gd name="connsiteX5" fmla="*/ 0 w 8927517"/>
              <a:gd name="connsiteY5" fmla="*/ 1653 h 6645336"/>
              <a:gd name="connsiteX0" fmla="*/ 0 w 7971422"/>
              <a:gd name="connsiteY0" fmla="*/ 1653 h 6645336"/>
              <a:gd name="connsiteX1" fmla="*/ 7971347 w 7971422"/>
              <a:gd name="connsiteY1" fmla="*/ 0 h 6645336"/>
              <a:gd name="connsiteX2" fmla="*/ 7965616 w 7971422"/>
              <a:gd name="connsiteY2" fmla="*/ 6645336 h 6645336"/>
              <a:gd name="connsiteX3" fmla="*/ 579722 w 7971422"/>
              <a:gd name="connsiteY3" fmla="*/ 6635115 h 6645336"/>
              <a:gd name="connsiteX4" fmla="*/ 0 w 7971422"/>
              <a:gd name="connsiteY4" fmla="*/ 6055393 h 6645336"/>
              <a:gd name="connsiteX5" fmla="*/ 0 w 7971422"/>
              <a:gd name="connsiteY5" fmla="*/ 1653 h 6645336"/>
              <a:gd name="connsiteX0" fmla="*/ 0 w 7971422"/>
              <a:gd name="connsiteY0" fmla="*/ 1301816 h 6645336"/>
              <a:gd name="connsiteX1" fmla="*/ 7971347 w 7971422"/>
              <a:gd name="connsiteY1" fmla="*/ 0 h 6645336"/>
              <a:gd name="connsiteX2" fmla="*/ 7965616 w 7971422"/>
              <a:gd name="connsiteY2" fmla="*/ 6645336 h 6645336"/>
              <a:gd name="connsiteX3" fmla="*/ 579722 w 7971422"/>
              <a:gd name="connsiteY3" fmla="*/ 6635115 h 6645336"/>
              <a:gd name="connsiteX4" fmla="*/ 0 w 7971422"/>
              <a:gd name="connsiteY4" fmla="*/ 6055393 h 6645336"/>
              <a:gd name="connsiteX5" fmla="*/ 0 w 7971422"/>
              <a:gd name="connsiteY5" fmla="*/ 1301816 h 6645336"/>
              <a:gd name="connsiteX0" fmla="*/ 0 w 7965616"/>
              <a:gd name="connsiteY0" fmla="*/ 1653 h 5345173"/>
              <a:gd name="connsiteX1" fmla="*/ 7957060 w 7965616"/>
              <a:gd name="connsiteY1" fmla="*/ 0 h 5345173"/>
              <a:gd name="connsiteX2" fmla="*/ 7965616 w 7965616"/>
              <a:gd name="connsiteY2" fmla="*/ 5345173 h 5345173"/>
              <a:gd name="connsiteX3" fmla="*/ 579722 w 7965616"/>
              <a:gd name="connsiteY3" fmla="*/ 5334952 h 5345173"/>
              <a:gd name="connsiteX4" fmla="*/ 0 w 7965616"/>
              <a:gd name="connsiteY4" fmla="*/ 4755230 h 5345173"/>
              <a:gd name="connsiteX5" fmla="*/ 0 w 7965616"/>
              <a:gd name="connsiteY5" fmla="*/ 1653 h 5345173"/>
              <a:gd name="connsiteX0" fmla="*/ 0 w 7971422"/>
              <a:gd name="connsiteY0" fmla="*/ 1653 h 5345173"/>
              <a:gd name="connsiteX1" fmla="*/ 7971347 w 7971422"/>
              <a:gd name="connsiteY1" fmla="*/ 0 h 5345173"/>
              <a:gd name="connsiteX2" fmla="*/ 7965616 w 7971422"/>
              <a:gd name="connsiteY2" fmla="*/ 5345173 h 5345173"/>
              <a:gd name="connsiteX3" fmla="*/ 579722 w 7971422"/>
              <a:gd name="connsiteY3" fmla="*/ 5334952 h 5345173"/>
              <a:gd name="connsiteX4" fmla="*/ 0 w 7971422"/>
              <a:gd name="connsiteY4" fmla="*/ 4755230 h 5345173"/>
              <a:gd name="connsiteX5" fmla="*/ 0 w 7971422"/>
              <a:gd name="connsiteY5" fmla="*/ 1653 h 5345173"/>
              <a:gd name="connsiteX0" fmla="*/ 0 w 7988356"/>
              <a:gd name="connsiteY0" fmla="*/ 187920 h 5345173"/>
              <a:gd name="connsiteX1" fmla="*/ 7988281 w 7988356"/>
              <a:gd name="connsiteY1" fmla="*/ 0 h 5345173"/>
              <a:gd name="connsiteX2" fmla="*/ 7982550 w 7988356"/>
              <a:gd name="connsiteY2" fmla="*/ 5345173 h 5345173"/>
              <a:gd name="connsiteX3" fmla="*/ 596656 w 7988356"/>
              <a:gd name="connsiteY3" fmla="*/ 5334952 h 5345173"/>
              <a:gd name="connsiteX4" fmla="*/ 16934 w 7988356"/>
              <a:gd name="connsiteY4" fmla="*/ 4755230 h 5345173"/>
              <a:gd name="connsiteX5" fmla="*/ 0 w 7988356"/>
              <a:gd name="connsiteY5" fmla="*/ 187920 h 5345173"/>
              <a:gd name="connsiteX0" fmla="*/ 0 w 7988356"/>
              <a:gd name="connsiteY0" fmla="*/ 210145 h 5345173"/>
              <a:gd name="connsiteX1" fmla="*/ 7988281 w 7988356"/>
              <a:gd name="connsiteY1" fmla="*/ 0 h 5345173"/>
              <a:gd name="connsiteX2" fmla="*/ 7982550 w 7988356"/>
              <a:gd name="connsiteY2" fmla="*/ 5345173 h 5345173"/>
              <a:gd name="connsiteX3" fmla="*/ 596656 w 7988356"/>
              <a:gd name="connsiteY3" fmla="*/ 5334952 h 5345173"/>
              <a:gd name="connsiteX4" fmla="*/ 16934 w 7988356"/>
              <a:gd name="connsiteY4" fmla="*/ 4755230 h 5345173"/>
              <a:gd name="connsiteX5" fmla="*/ 0 w 7988356"/>
              <a:gd name="connsiteY5" fmla="*/ 210145 h 5345173"/>
              <a:gd name="connsiteX0" fmla="*/ 0 w 7988356"/>
              <a:gd name="connsiteY0" fmla="*/ 0 h 5135028"/>
              <a:gd name="connsiteX1" fmla="*/ 7988281 w 7988356"/>
              <a:gd name="connsiteY1" fmla="*/ 7569 h 5135028"/>
              <a:gd name="connsiteX2" fmla="*/ 7982550 w 7988356"/>
              <a:gd name="connsiteY2" fmla="*/ 5135028 h 5135028"/>
              <a:gd name="connsiteX3" fmla="*/ 596656 w 7988356"/>
              <a:gd name="connsiteY3" fmla="*/ 5124807 h 5135028"/>
              <a:gd name="connsiteX4" fmla="*/ 16934 w 7988356"/>
              <a:gd name="connsiteY4" fmla="*/ 4545085 h 5135028"/>
              <a:gd name="connsiteX5" fmla="*/ 0 w 7988356"/>
              <a:gd name="connsiteY5" fmla="*/ 0 h 5135028"/>
              <a:gd name="connsiteX0" fmla="*/ 0 w 7982550"/>
              <a:gd name="connsiteY0" fmla="*/ 0 h 5135028"/>
              <a:gd name="connsiteX1" fmla="*/ 6028853 w 7982550"/>
              <a:gd name="connsiteY1" fmla="*/ 7569 h 5135028"/>
              <a:gd name="connsiteX2" fmla="*/ 7982550 w 7982550"/>
              <a:gd name="connsiteY2" fmla="*/ 5135028 h 5135028"/>
              <a:gd name="connsiteX3" fmla="*/ 596656 w 7982550"/>
              <a:gd name="connsiteY3" fmla="*/ 5124807 h 5135028"/>
              <a:gd name="connsiteX4" fmla="*/ 16934 w 7982550"/>
              <a:gd name="connsiteY4" fmla="*/ 4545085 h 5135028"/>
              <a:gd name="connsiteX5" fmla="*/ 0 w 7982550"/>
              <a:gd name="connsiteY5" fmla="*/ 0 h 5135028"/>
              <a:gd name="connsiteX0" fmla="*/ 0 w 6037636"/>
              <a:gd name="connsiteY0" fmla="*/ 0 h 5135028"/>
              <a:gd name="connsiteX1" fmla="*/ 6028853 w 6037636"/>
              <a:gd name="connsiteY1" fmla="*/ 7569 h 5135028"/>
              <a:gd name="connsiteX2" fmla="*/ 6037636 w 6037636"/>
              <a:gd name="connsiteY2" fmla="*/ 5135028 h 5135028"/>
              <a:gd name="connsiteX3" fmla="*/ 596656 w 6037636"/>
              <a:gd name="connsiteY3" fmla="*/ 5124807 h 5135028"/>
              <a:gd name="connsiteX4" fmla="*/ 16934 w 6037636"/>
              <a:gd name="connsiteY4" fmla="*/ 4545085 h 5135028"/>
              <a:gd name="connsiteX5" fmla="*/ 0 w 6037636"/>
              <a:gd name="connsiteY5" fmla="*/ 0 h 5135028"/>
              <a:gd name="connsiteX0" fmla="*/ 0 w 6028853"/>
              <a:gd name="connsiteY0" fmla="*/ 0 h 5124807"/>
              <a:gd name="connsiteX1" fmla="*/ 6028853 w 6028853"/>
              <a:gd name="connsiteY1" fmla="*/ 7569 h 5124807"/>
              <a:gd name="connsiteX2" fmla="*/ 4063693 w 6028853"/>
              <a:gd name="connsiteY2" fmla="*/ 5105999 h 5124807"/>
              <a:gd name="connsiteX3" fmla="*/ 596656 w 6028853"/>
              <a:gd name="connsiteY3" fmla="*/ 5124807 h 5124807"/>
              <a:gd name="connsiteX4" fmla="*/ 16934 w 6028853"/>
              <a:gd name="connsiteY4" fmla="*/ 4545085 h 5124807"/>
              <a:gd name="connsiteX5" fmla="*/ 0 w 6028853"/>
              <a:gd name="connsiteY5" fmla="*/ 0 h 5124807"/>
              <a:gd name="connsiteX0" fmla="*/ 0 w 4069500"/>
              <a:gd name="connsiteY0" fmla="*/ 0 h 5124807"/>
              <a:gd name="connsiteX1" fmla="*/ 4069425 w 4069500"/>
              <a:gd name="connsiteY1" fmla="*/ 7569 h 5124807"/>
              <a:gd name="connsiteX2" fmla="*/ 4063693 w 4069500"/>
              <a:gd name="connsiteY2" fmla="*/ 5105999 h 5124807"/>
              <a:gd name="connsiteX3" fmla="*/ 596656 w 4069500"/>
              <a:gd name="connsiteY3" fmla="*/ 5124807 h 5124807"/>
              <a:gd name="connsiteX4" fmla="*/ 16934 w 4069500"/>
              <a:gd name="connsiteY4" fmla="*/ 4545085 h 5124807"/>
              <a:gd name="connsiteX5" fmla="*/ 0 w 4069500"/>
              <a:gd name="connsiteY5" fmla="*/ 0 h 5124807"/>
              <a:gd name="connsiteX0" fmla="*/ 0 w 4069500"/>
              <a:gd name="connsiteY0" fmla="*/ 6946 h 5131753"/>
              <a:gd name="connsiteX1" fmla="*/ 4069425 w 4069500"/>
              <a:gd name="connsiteY1" fmla="*/ 0 h 5131753"/>
              <a:gd name="connsiteX2" fmla="*/ 4063693 w 4069500"/>
              <a:gd name="connsiteY2" fmla="*/ 5112945 h 5131753"/>
              <a:gd name="connsiteX3" fmla="*/ 596656 w 4069500"/>
              <a:gd name="connsiteY3" fmla="*/ 5131753 h 5131753"/>
              <a:gd name="connsiteX4" fmla="*/ 16934 w 4069500"/>
              <a:gd name="connsiteY4" fmla="*/ 4552031 h 5131753"/>
              <a:gd name="connsiteX5" fmla="*/ 0 w 4069500"/>
              <a:gd name="connsiteY5" fmla="*/ 6946 h 51317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69500" h="5131753">
                <a:moveTo>
                  <a:pt x="0" y="6946"/>
                </a:moveTo>
                <a:lnTo>
                  <a:pt x="4069425" y="0"/>
                </a:lnTo>
                <a:cubicBezTo>
                  <a:pt x="4070330" y="2146807"/>
                  <a:pt x="4062788" y="2966138"/>
                  <a:pt x="4063693" y="5112945"/>
                </a:cubicBezTo>
                <a:lnTo>
                  <a:pt x="596656" y="5131753"/>
                </a:lnTo>
                <a:cubicBezTo>
                  <a:pt x="276484" y="5131753"/>
                  <a:pt x="16934" y="4872203"/>
                  <a:pt x="16934" y="4552031"/>
                </a:cubicBezTo>
                <a:cubicBezTo>
                  <a:pt x="11289" y="3029594"/>
                  <a:pt x="5645" y="1529383"/>
                  <a:pt x="0" y="6946"/>
                </a:cubicBezTo>
                <a:close/>
              </a:path>
            </a:pathLst>
          </a:custGeom>
          <a:noFill/>
        </p:spPr>
        <p:txBody>
          <a:bodyPr>
            <a:normAutofit/>
          </a:bodyPr>
          <a:lstStyle>
            <a:lvl1pPr marL="0" indent="0">
              <a:buNone/>
              <a:defRPr sz="1400">
                <a:solidFill>
                  <a:schemeClr val="tx1"/>
                </a:solidFill>
              </a:defRPr>
            </a:lvl1pPr>
          </a:lstStyle>
          <a:p>
            <a:r>
              <a:rPr lang="en-JP"/>
              <a:t>Insert Photo</a:t>
            </a:r>
          </a:p>
        </p:txBody>
      </p:sp>
      <p:pic>
        <p:nvPicPr>
          <p:cNvPr id="14" name="Picture 13" descr="Takeda">
            <a:extLst>
              <a:ext uri="{FF2B5EF4-FFF2-40B4-BE49-F238E27FC236}">
                <a16:creationId xmlns:a16="http://schemas.microsoft.com/office/drawing/2014/main" id="{334C6D4B-D00D-0346-BC97-8DCE371C280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546331" y="-1615"/>
            <a:ext cx="1696232" cy="940780"/>
          </a:xfrm>
          <a:prstGeom prst="rect">
            <a:avLst/>
          </a:prstGeom>
        </p:spPr>
      </p:pic>
      <p:sp>
        <p:nvSpPr>
          <p:cNvPr id="17" name="タイトル プレースホルダ 1">
            <a:extLst>
              <a:ext uri="{FF2B5EF4-FFF2-40B4-BE49-F238E27FC236}">
                <a16:creationId xmlns:a16="http://schemas.microsoft.com/office/drawing/2014/main" id="{CCEDFD04-9A53-9241-851E-1D01DC555ACC}"/>
              </a:ext>
            </a:extLst>
          </p:cNvPr>
          <p:cNvSpPr>
            <a:spLocks noGrp="1"/>
          </p:cNvSpPr>
          <p:nvPr>
            <p:ph type="title" hasCustomPrompt="1"/>
          </p:nvPr>
        </p:nvSpPr>
        <p:spPr>
          <a:xfrm>
            <a:off x="606078" y="161605"/>
            <a:ext cx="9940253" cy="685801"/>
          </a:xfrm>
          <a:prstGeom prst="rect">
            <a:avLst/>
          </a:prstGeom>
        </p:spPr>
        <p:txBody>
          <a:bodyPr vert="horz" lIns="0" tIns="0" rIns="0" bIns="0" rtlCol="0" anchor="ctr">
            <a:normAutofit/>
          </a:bodyPr>
          <a:lstStyle/>
          <a:p>
            <a:r>
              <a:rPr kumimoji="1" lang="en-US" altLang="ja-JP"/>
              <a:t>Click to add title</a:t>
            </a:r>
            <a:endParaRPr kumimoji="1" lang="ja-JP" altLang="en-US"/>
          </a:p>
        </p:txBody>
      </p:sp>
      <p:sp>
        <p:nvSpPr>
          <p:cNvPr id="20" name="Footer Placeholder 8">
            <a:extLst>
              <a:ext uri="{FF2B5EF4-FFF2-40B4-BE49-F238E27FC236}">
                <a16:creationId xmlns:a16="http://schemas.microsoft.com/office/drawing/2014/main" id="{1E1D8887-7EAE-1A40-9285-7C632FEAA8BF}"/>
              </a:ext>
            </a:extLst>
          </p:cNvPr>
          <p:cNvSpPr>
            <a:spLocks noGrp="1"/>
          </p:cNvSpPr>
          <p:nvPr>
            <p:ph type="ftr" sz="quarter" idx="3"/>
          </p:nvPr>
        </p:nvSpPr>
        <p:spPr>
          <a:xfrm>
            <a:off x="7766050" y="6523001"/>
            <a:ext cx="4114800" cy="196131"/>
          </a:xfrm>
          <a:prstGeom prst="rect">
            <a:avLst/>
          </a:prstGeom>
        </p:spPr>
        <p:txBody>
          <a:bodyPr vert="horz" lIns="91440" tIns="45720" rIns="0" bIns="45720" rtlCol="0" anchor="ctr"/>
          <a:lstStyle>
            <a:lvl1pPr algn="r">
              <a:defRPr sz="800" b="1" spc="100" baseline="0">
                <a:solidFill>
                  <a:schemeClr val="tx1"/>
                </a:solidFill>
              </a:defRPr>
            </a:lvl1pPr>
          </a:lstStyle>
          <a:p>
            <a:r>
              <a:rPr lang="en-JP"/>
              <a:t> </a:t>
            </a:r>
          </a:p>
        </p:txBody>
      </p:sp>
      <p:sp>
        <p:nvSpPr>
          <p:cNvPr id="23" name="Rectangle 22">
            <a:extLst>
              <a:ext uri="{FF2B5EF4-FFF2-40B4-BE49-F238E27FC236}">
                <a16:creationId xmlns:a16="http://schemas.microsoft.com/office/drawing/2014/main" id="{365B3EBD-E4F5-8E40-B07A-C04F3B1E7F2C}"/>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a:solidFill>
                <a:schemeClr val="accent1"/>
              </a:solidFill>
            </a:endParaRPr>
          </a:p>
        </p:txBody>
      </p:sp>
      <p:sp>
        <p:nvSpPr>
          <p:cNvPr id="26" name="スライド番号プレースホルダ 5">
            <a:extLst>
              <a:ext uri="{FF2B5EF4-FFF2-40B4-BE49-F238E27FC236}">
                <a16:creationId xmlns:a16="http://schemas.microsoft.com/office/drawing/2014/main" id="{3D5D14EF-A351-224D-8142-E1BEE44BBC99}"/>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7" name="Text Placeholder 6">
            <a:extLst>
              <a:ext uri="{FF2B5EF4-FFF2-40B4-BE49-F238E27FC236}">
                <a16:creationId xmlns:a16="http://schemas.microsoft.com/office/drawing/2014/main" id="{4D0A49B6-0BCC-C545-BF97-504B63062FEC}"/>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Private and confidential. For internal use only.</a:t>
            </a:r>
          </a:p>
        </p:txBody>
      </p:sp>
      <p:sp>
        <p:nvSpPr>
          <p:cNvPr id="15" name="Text Placeholder 2">
            <a:extLst>
              <a:ext uri="{FF2B5EF4-FFF2-40B4-BE49-F238E27FC236}">
                <a16:creationId xmlns:a16="http://schemas.microsoft.com/office/drawing/2014/main" id="{D82FCE78-36AB-904B-98A8-CE3FFB1555E3}"/>
              </a:ext>
            </a:extLst>
          </p:cNvPr>
          <p:cNvSpPr>
            <a:spLocks noGrp="1"/>
          </p:cNvSpPr>
          <p:nvPr>
            <p:ph type="body" sz="quarter" idx="20" hasCustomPrompt="1"/>
          </p:nvPr>
        </p:nvSpPr>
        <p:spPr>
          <a:xfrm>
            <a:off x="311150" y="1491373"/>
            <a:ext cx="7660041" cy="1464957"/>
          </a:xfrm>
        </p:spPr>
        <p:txBody>
          <a:bodyPr tIns="0" rIns="0" bIns="0" numCol="1" spcCol="126000">
            <a:noAutofit/>
          </a:bodyPr>
          <a:lstStyle>
            <a:lvl1pPr marL="0" indent="0">
              <a:lnSpc>
                <a:spcPct val="100000"/>
              </a:lnSpc>
              <a:spcBef>
                <a:spcPts val="0"/>
              </a:spcBef>
              <a:buNone/>
              <a:defRPr sz="1600" b="1"/>
            </a:lvl1pPr>
            <a:lvl2pPr marL="457068" indent="0">
              <a:buNone/>
              <a:defRPr sz="1800" b="1"/>
            </a:lvl2pPr>
            <a:lvl3pPr marL="914149" indent="0">
              <a:buNone/>
              <a:defRPr sz="1800" b="1"/>
            </a:lvl3pPr>
            <a:lvl4pPr marL="1371219" indent="0">
              <a:buNone/>
              <a:defRPr sz="1800" b="1"/>
            </a:lvl4pPr>
            <a:lvl5pPr marL="1828290" indent="0">
              <a:buNone/>
              <a:defRPr sz="1800" b="1"/>
            </a:lvl5pPr>
          </a:lstStyle>
          <a:p>
            <a:pPr lvl="0"/>
            <a:r>
              <a:rPr lang="en-US"/>
              <a:t>This is your Primary Text.</a:t>
            </a:r>
            <a:endParaRPr lang="en-JP"/>
          </a:p>
        </p:txBody>
      </p:sp>
      <p:sp>
        <p:nvSpPr>
          <p:cNvPr id="18" name="Text Placeholder 6">
            <a:extLst>
              <a:ext uri="{FF2B5EF4-FFF2-40B4-BE49-F238E27FC236}">
                <a16:creationId xmlns:a16="http://schemas.microsoft.com/office/drawing/2014/main" id="{72ECF95F-F25E-8248-A0F3-BB1749A1B406}"/>
              </a:ext>
            </a:extLst>
          </p:cNvPr>
          <p:cNvSpPr>
            <a:spLocks noGrp="1"/>
          </p:cNvSpPr>
          <p:nvPr>
            <p:ph type="body" sz="quarter" idx="21" hasCustomPrompt="1"/>
          </p:nvPr>
        </p:nvSpPr>
        <p:spPr>
          <a:xfrm>
            <a:off x="311149" y="1093767"/>
            <a:ext cx="7660041" cy="272786"/>
          </a:xfrm>
        </p:spPr>
        <p:txBody>
          <a:bodyPr tIns="0" rIns="0" bIns="0" numCol="1">
            <a:noAutofit/>
          </a:bodyPr>
          <a:lstStyle>
            <a:lvl1pPr marL="0" indent="0">
              <a:lnSpc>
                <a:spcPct val="100000"/>
              </a:lnSpc>
              <a:spcBef>
                <a:spcPts val="0"/>
              </a:spcBef>
              <a:spcAft>
                <a:spcPts val="600"/>
              </a:spcAft>
              <a:buNone/>
              <a:defRPr sz="20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Primary Title</a:t>
            </a:r>
          </a:p>
        </p:txBody>
      </p:sp>
    </p:spTree>
    <p:extLst>
      <p:ext uri="{BB962C8B-B14F-4D97-AF65-F5344CB8AC3E}">
        <p14:creationId xmlns:p14="http://schemas.microsoft.com/office/powerpoint/2010/main" val="551311237"/>
      </p:ext>
    </p:extLst>
  </p:cSld>
  <p:clrMapOvr>
    <a:masterClrMapping/>
  </p:clrMapOvr>
  <p:transition spd="slow">
    <p:push dir="u"/>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Advanced 1/3 Image (Full Blee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65925D82-457F-D84D-B8DF-D8ADFD7E71DF}"/>
              </a:ext>
            </a:extLst>
          </p:cNvPr>
          <p:cNvSpPr>
            <a:spLocks noGrp="1"/>
          </p:cNvSpPr>
          <p:nvPr>
            <p:ph type="body" sz="quarter" idx="14" hasCustomPrompt="1"/>
          </p:nvPr>
        </p:nvSpPr>
        <p:spPr>
          <a:xfrm>
            <a:off x="311150" y="3178298"/>
            <a:ext cx="5708650" cy="272786"/>
          </a:xfrm>
          <a:prstGeom prst="rect">
            <a:avLst/>
          </a:prstGeom>
        </p:spPr>
        <p:txBody>
          <a:bodyPr tIns="0" rIns="0" bIns="0" numCol="1">
            <a:noAutofit/>
          </a:bodyPr>
          <a:lstStyle>
            <a:lvl1pPr marL="0" indent="0">
              <a:lnSpc>
                <a:spcPct val="100000"/>
              </a:lnSpc>
              <a:spcBef>
                <a:spcPts val="0"/>
              </a:spcBef>
              <a:spcAft>
                <a:spcPts val="600"/>
              </a:spcAft>
              <a:buNone/>
              <a:defRPr sz="18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Secondary Title</a:t>
            </a:r>
          </a:p>
        </p:txBody>
      </p:sp>
      <p:sp>
        <p:nvSpPr>
          <p:cNvPr id="12" name="Text Placeholder 6">
            <a:extLst>
              <a:ext uri="{FF2B5EF4-FFF2-40B4-BE49-F238E27FC236}">
                <a16:creationId xmlns:a16="http://schemas.microsoft.com/office/drawing/2014/main" id="{FD2406EE-A554-5348-AE6D-4D8B343E6201}"/>
              </a:ext>
            </a:extLst>
          </p:cNvPr>
          <p:cNvSpPr>
            <a:spLocks noGrp="1"/>
          </p:cNvSpPr>
          <p:nvPr>
            <p:ph type="body" sz="quarter" idx="15" hasCustomPrompt="1"/>
          </p:nvPr>
        </p:nvSpPr>
        <p:spPr>
          <a:xfrm>
            <a:off x="311149" y="3575904"/>
            <a:ext cx="7663807" cy="2859621"/>
          </a:xfrm>
          <a:prstGeom prst="rect">
            <a:avLst/>
          </a:prstGeom>
        </p:spPr>
        <p:txBody>
          <a:bodyPr tIns="0" rIns="0" bIns="0" numCol="2" spcCol="126000">
            <a:noAutofit/>
          </a:bodyPr>
          <a:lstStyle>
            <a:lvl1pPr marL="171450" indent="-171450">
              <a:lnSpc>
                <a:spcPct val="100000"/>
              </a:lnSpc>
              <a:spcBef>
                <a:spcPts val="0"/>
              </a:spcBef>
              <a:spcAft>
                <a:spcPts val="600"/>
              </a:spcAft>
              <a:buFont typeface="Arial" panose="020B0604020202020204" pitchFamily="34" charset="0"/>
              <a:buChar char="•"/>
              <a:defRPr sz="1400" b="0">
                <a:solidFill>
                  <a:schemeClr val="tx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Secondary text.</a:t>
            </a:r>
          </a:p>
        </p:txBody>
      </p:sp>
      <p:sp>
        <p:nvSpPr>
          <p:cNvPr id="11" name="Picture Placeholder 9">
            <a:extLst>
              <a:ext uri="{FF2B5EF4-FFF2-40B4-BE49-F238E27FC236}">
                <a16:creationId xmlns:a16="http://schemas.microsoft.com/office/drawing/2014/main" id="{B54C5EE8-C42D-B549-B4D4-C0F00D68A42B}"/>
              </a:ext>
            </a:extLst>
          </p:cNvPr>
          <p:cNvSpPr>
            <a:spLocks noGrp="1"/>
          </p:cNvSpPr>
          <p:nvPr>
            <p:ph type="pic" sz="quarter" idx="18" hasCustomPrompt="1"/>
          </p:nvPr>
        </p:nvSpPr>
        <p:spPr>
          <a:xfrm>
            <a:off x="8123708" y="-1378"/>
            <a:ext cx="4076946" cy="6860842"/>
          </a:xfrm>
          <a:custGeom>
            <a:avLst/>
            <a:gdLst>
              <a:gd name="connsiteX0" fmla="*/ 0 w 10888662"/>
              <a:gd name="connsiteY0" fmla="*/ 579722 h 6442075"/>
              <a:gd name="connsiteX1" fmla="*/ 579722 w 10888662"/>
              <a:gd name="connsiteY1" fmla="*/ 0 h 6442075"/>
              <a:gd name="connsiteX2" fmla="*/ 10308940 w 10888662"/>
              <a:gd name="connsiteY2" fmla="*/ 0 h 6442075"/>
              <a:gd name="connsiteX3" fmla="*/ 10888662 w 10888662"/>
              <a:gd name="connsiteY3" fmla="*/ 579722 h 6442075"/>
              <a:gd name="connsiteX4" fmla="*/ 10888662 w 10888662"/>
              <a:gd name="connsiteY4" fmla="*/ 5862353 h 6442075"/>
              <a:gd name="connsiteX5" fmla="*/ 10308940 w 10888662"/>
              <a:gd name="connsiteY5" fmla="*/ 6442075 h 6442075"/>
              <a:gd name="connsiteX6" fmla="*/ 579722 w 10888662"/>
              <a:gd name="connsiteY6" fmla="*/ 6442075 h 6442075"/>
              <a:gd name="connsiteX7" fmla="*/ 0 w 10888662"/>
              <a:gd name="connsiteY7" fmla="*/ 5862353 h 6442075"/>
              <a:gd name="connsiteX8" fmla="*/ 0 w 10888662"/>
              <a:gd name="connsiteY8" fmla="*/ 579722 h 6442075"/>
              <a:gd name="connsiteX0" fmla="*/ 0 w 10888662"/>
              <a:gd name="connsiteY0" fmla="*/ 659657 h 6522010"/>
              <a:gd name="connsiteX1" fmla="*/ 10308940 w 10888662"/>
              <a:gd name="connsiteY1" fmla="*/ 79935 h 6522010"/>
              <a:gd name="connsiteX2" fmla="*/ 10888662 w 10888662"/>
              <a:gd name="connsiteY2" fmla="*/ 659657 h 6522010"/>
              <a:gd name="connsiteX3" fmla="*/ 10888662 w 10888662"/>
              <a:gd name="connsiteY3" fmla="*/ 5942288 h 6522010"/>
              <a:gd name="connsiteX4" fmla="*/ 10308940 w 10888662"/>
              <a:gd name="connsiteY4" fmla="*/ 6522010 h 6522010"/>
              <a:gd name="connsiteX5" fmla="*/ 579722 w 10888662"/>
              <a:gd name="connsiteY5" fmla="*/ 6522010 h 6522010"/>
              <a:gd name="connsiteX6" fmla="*/ 0 w 10888662"/>
              <a:gd name="connsiteY6" fmla="*/ 5942288 h 6522010"/>
              <a:gd name="connsiteX7" fmla="*/ 0 w 10888662"/>
              <a:gd name="connsiteY7" fmla="*/ 659657 h 6522010"/>
              <a:gd name="connsiteX0" fmla="*/ 0 w 10888662"/>
              <a:gd name="connsiteY0" fmla="*/ 579722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579722 h 6442075"/>
              <a:gd name="connsiteX0" fmla="*/ 0 w 10888662"/>
              <a:gd name="connsiteY0" fmla="*/ 129257 h 6569679"/>
              <a:gd name="connsiteX1" fmla="*/ 10308940 w 10888662"/>
              <a:gd name="connsiteY1" fmla="*/ 127604 h 6569679"/>
              <a:gd name="connsiteX2" fmla="*/ 10888662 w 10888662"/>
              <a:gd name="connsiteY2" fmla="*/ 707326 h 6569679"/>
              <a:gd name="connsiteX3" fmla="*/ 10888662 w 10888662"/>
              <a:gd name="connsiteY3" fmla="*/ 5989957 h 6569679"/>
              <a:gd name="connsiteX4" fmla="*/ 10308940 w 10888662"/>
              <a:gd name="connsiteY4" fmla="*/ 6569679 h 6569679"/>
              <a:gd name="connsiteX5" fmla="*/ 579722 w 10888662"/>
              <a:gd name="connsiteY5" fmla="*/ 6569679 h 6569679"/>
              <a:gd name="connsiteX6" fmla="*/ 0 w 10888662"/>
              <a:gd name="connsiteY6" fmla="*/ 5989957 h 6569679"/>
              <a:gd name="connsiteX7" fmla="*/ 0 w 10888662"/>
              <a:gd name="connsiteY7" fmla="*/ 129257 h 6569679"/>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9657299 w 10888662"/>
              <a:gd name="connsiteY4" fmla="*/ 55276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522010"/>
              <a:gd name="connsiteX1" fmla="*/ 10308940 w 10888662"/>
              <a:gd name="connsiteY1" fmla="*/ 0 h 6522010"/>
              <a:gd name="connsiteX2" fmla="*/ 10888662 w 10888662"/>
              <a:gd name="connsiteY2" fmla="*/ 579722 h 6522010"/>
              <a:gd name="connsiteX3" fmla="*/ 10888662 w 10888662"/>
              <a:gd name="connsiteY3" fmla="*/ 5862353 h 6522010"/>
              <a:gd name="connsiteX4" fmla="*/ 579722 w 10888662"/>
              <a:gd name="connsiteY4" fmla="*/ 6442075 h 6522010"/>
              <a:gd name="connsiteX5" fmla="*/ 0 w 10888662"/>
              <a:gd name="connsiteY5" fmla="*/ 5862353 h 6522010"/>
              <a:gd name="connsiteX6" fmla="*/ 0 w 10888662"/>
              <a:gd name="connsiteY6" fmla="*/ 1653 h 6522010"/>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579722 w 10888662"/>
              <a:gd name="connsiteY4" fmla="*/ 6442075 h 6442075"/>
              <a:gd name="connsiteX5" fmla="*/ 0 w 10888662"/>
              <a:gd name="connsiteY5" fmla="*/ 5862353 h 6442075"/>
              <a:gd name="connsiteX6" fmla="*/ 0 w 10888662"/>
              <a:gd name="connsiteY6" fmla="*/ 1653 h 6442075"/>
              <a:gd name="connsiteX0" fmla="*/ 0 w 10888662"/>
              <a:gd name="connsiteY0" fmla="*/ 1653 h 6585432"/>
              <a:gd name="connsiteX1" fmla="*/ 10308940 w 10888662"/>
              <a:gd name="connsiteY1" fmla="*/ 0 h 6585432"/>
              <a:gd name="connsiteX2" fmla="*/ 10888662 w 10888662"/>
              <a:gd name="connsiteY2" fmla="*/ 579722 h 6585432"/>
              <a:gd name="connsiteX3" fmla="*/ 10878151 w 10888662"/>
              <a:gd name="connsiteY3" fmla="*/ 6461442 h 6585432"/>
              <a:gd name="connsiteX4" fmla="*/ 579722 w 10888662"/>
              <a:gd name="connsiteY4" fmla="*/ 6442075 h 6585432"/>
              <a:gd name="connsiteX5" fmla="*/ 0 w 10888662"/>
              <a:gd name="connsiteY5" fmla="*/ 5862353 h 6585432"/>
              <a:gd name="connsiteX6" fmla="*/ 0 w 10888662"/>
              <a:gd name="connsiteY6" fmla="*/ 1653 h 6585432"/>
              <a:gd name="connsiteX0" fmla="*/ 0 w 10888662"/>
              <a:gd name="connsiteY0" fmla="*/ 1653 h 6577502"/>
              <a:gd name="connsiteX1" fmla="*/ 10308940 w 10888662"/>
              <a:gd name="connsiteY1" fmla="*/ 0 h 6577502"/>
              <a:gd name="connsiteX2" fmla="*/ 10888662 w 10888662"/>
              <a:gd name="connsiteY2" fmla="*/ 579722 h 6577502"/>
              <a:gd name="connsiteX3" fmla="*/ 10878151 w 10888662"/>
              <a:gd name="connsiteY3" fmla="*/ 6450932 h 6577502"/>
              <a:gd name="connsiteX4" fmla="*/ 579722 w 10888662"/>
              <a:gd name="connsiteY4" fmla="*/ 6442075 h 6577502"/>
              <a:gd name="connsiteX5" fmla="*/ 0 w 10888662"/>
              <a:gd name="connsiteY5" fmla="*/ 5862353 h 6577502"/>
              <a:gd name="connsiteX6" fmla="*/ 0 w 10888662"/>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0888662"/>
              <a:gd name="connsiteY0" fmla="*/ 1653 h 6450932"/>
              <a:gd name="connsiteX1" fmla="*/ 10308940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0999550"/>
              <a:gd name="connsiteY0" fmla="*/ 1653 h 6450932"/>
              <a:gd name="connsiteX1" fmla="*/ 10844968 w 10999550"/>
              <a:gd name="connsiteY1" fmla="*/ 0 h 6450932"/>
              <a:gd name="connsiteX2" fmla="*/ 10888662 w 10999550"/>
              <a:gd name="connsiteY2" fmla="*/ 579722 h 6450932"/>
              <a:gd name="connsiteX3" fmla="*/ 10878151 w 10999550"/>
              <a:gd name="connsiteY3" fmla="*/ 6450932 h 6450932"/>
              <a:gd name="connsiteX4" fmla="*/ 579722 w 10999550"/>
              <a:gd name="connsiteY4" fmla="*/ 6442075 h 6450932"/>
              <a:gd name="connsiteX5" fmla="*/ 0 w 10999550"/>
              <a:gd name="connsiteY5" fmla="*/ 5862353 h 6450932"/>
              <a:gd name="connsiteX6" fmla="*/ 0 w 10999550"/>
              <a:gd name="connsiteY6" fmla="*/ 1653 h 6450932"/>
              <a:gd name="connsiteX0" fmla="*/ 0 w 11022020"/>
              <a:gd name="connsiteY0" fmla="*/ 1653 h 6450932"/>
              <a:gd name="connsiteX1" fmla="*/ 10876499 w 11022020"/>
              <a:gd name="connsiteY1" fmla="*/ 0 h 6450932"/>
              <a:gd name="connsiteX2" fmla="*/ 10888662 w 11022020"/>
              <a:gd name="connsiteY2" fmla="*/ 579722 h 6450932"/>
              <a:gd name="connsiteX3" fmla="*/ 10878151 w 11022020"/>
              <a:gd name="connsiteY3" fmla="*/ 6450932 h 6450932"/>
              <a:gd name="connsiteX4" fmla="*/ 579722 w 11022020"/>
              <a:gd name="connsiteY4" fmla="*/ 6442075 h 6450932"/>
              <a:gd name="connsiteX5" fmla="*/ 0 w 11022020"/>
              <a:gd name="connsiteY5" fmla="*/ 5862353 h 6450932"/>
              <a:gd name="connsiteX6" fmla="*/ 0 w 11022020"/>
              <a:gd name="connsiteY6" fmla="*/ 1653 h 6450932"/>
              <a:gd name="connsiteX0" fmla="*/ 0 w 10888662"/>
              <a:gd name="connsiteY0" fmla="*/ 1653 h 6450932"/>
              <a:gd name="connsiteX1" fmla="*/ 10876499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2200990"/>
              <a:gd name="connsiteY0" fmla="*/ 1653 h 6450932"/>
              <a:gd name="connsiteX1" fmla="*/ 10876499 w 12200990"/>
              <a:gd name="connsiteY1" fmla="*/ 0 h 6450932"/>
              <a:gd name="connsiteX2" fmla="*/ 10878151 w 12200990"/>
              <a:gd name="connsiteY2" fmla="*/ 6450932 h 6450932"/>
              <a:gd name="connsiteX3" fmla="*/ 579722 w 12200990"/>
              <a:gd name="connsiteY3" fmla="*/ 6442075 h 6450932"/>
              <a:gd name="connsiteX4" fmla="*/ 0 w 12200990"/>
              <a:gd name="connsiteY4" fmla="*/ 5862353 h 6450932"/>
              <a:gd name="connsiteX5" fmla="*/ 0 w 12200990"/>
              <a:gd name="connsiteY5" fmla="*/ 1653 h 6450932"/>
              <a:gd name="connsiteX0" fmla="*/ 0 w 11640630"/>
              <a:gd name="connsiteY0" fmla="*/ 1653 h 6450932"/>
              <a:gd name="connsiteX1" fmla="*/ 10876499 w 11640630"/>
              <a:gd name="connsiteY1" fmla="*/ 0 h 6450932"/>
              <a:gd name="connsiteX2" fmla="*/ 10878151 w 11640630"/>
              <a:gd name="connsiteY2" fmla="*/ 6450932 h 6450932"/>
              <a:gd name="connsiteX3" fmla="*/ 579722 w 11640630"/>
              <a:gd name="connsiteY3" fmla="*/ 6442075 h 6450932"/>
              <a:gd name="connsiteX4" fmla="*/ 0 w 11640630"/>
              <a:gd name="connsiteY4" fmla="*/ 5862353 h 6450932"/>
              <a:gd name="connsiteX5" fmla="*/ 0 w 11640630"/>
              <a:gd name="connsiteY5" fmla="*/ 1653 h 6450932"/>
              <a:gd name="connsiteX0" fmla="*/ 0 w 10878151"/>
              <a:gd name="connsiteY0" fmla="*/ 1653 h 6450932"/>
              <a:gd name="connsiteX1" fmla="*/ 10876499 w 10878151"/>
              <a:gd name="connsiteY1" fmla="*/ 0 h 6450932"/>
              <a:gd name="connsiteX2" fmla="*/ 10878151 w 10878151"/>
              <a:gd name="connsiteY2" fmla="*/ 6450932 h 6450932"/>
              <a:gd name="connsiteX3" fmla="*/ 579722 w 10878151"/>
              <a:gd name="connsiteY3" fmla="*/ 6442075 h 6450932"/>
              <a:gd name="connsiteX4" fmla="*/ 0 w 10878151"/>
              <a:gd name="connsiteY4" fmla="*/ 5862353 h 6450932"/>
              <a:gd name="connsiteX5" fmla="*/ 0 w 10878151"/>
              <a:gd name="connsiteY5" fmla="*/ 1653 h 6450932"/>
              <a:gd name="connsiteX0" fmla="*/ 0 w 11843451"/>
              <a:gd name="connsiteY0" fmla="*/ 1653 h 6450932"/>
              <a:gd name="connsiteX1" fmla="*/ 11843451 w 11843451"/>
              <a:gd name="connsiteY1" fmla="*/ 0 h 6450932"/>
              <a:gd name="connsiteX2" fmla="*/ 10878151 w 11843451"/>
              <a:gd name="connsiteY2" fmla="*/ 6450932 h 6450932"/>
              <a:gd name="connsiteX3" fmla="*/ 579722 w 11843451"/>
              <a:gd name="connsiteY3" fmla="*/ 6442075 h 6450932"/>
              <a:gd name="connsiteX4" fmla="*/ 0 w 11843451"/>
              <a:gd name="connsiteY4" fmla="*/ 5862353 h 6450932"/>
              <a:gd name="connsiteX5" fmla="*/ 0 w 11843451"/>
              <a:gd name="connsiteY5" fmla="*/ 1653 h 6450932"/>
              <a:gd name="connsiteX0" fmla="*/ 0 w 11855613"/>
              <a:gd name="connsiteY0" fmla="*/ 1653 h 6450932"/>
              <a:gd name="connsiteX1" fmla="*/ 11843451 w 11855613"/>
              <a:gd name="connsiteY1" fmla="*/ 0 h 6450932"/>
              <a:gd name="connsiteX2" fmla="*/ 11855613 w 11855613"/>
              <a:gd name="connsiteY2" fmla="*/ 6450932 h 6450932"/>
              <a:gd name="connsiteX3" fmla="*/ 579722 w 11855613"/>
              <a:gd name="connsiteY3" fmla="*/ 6442075 h 6450932"/>
              <a:gd name="connsiteX4" fmla="*/ 0 w 11855613"/>
              <a:gd name="connsiteY4" fmla="*/ 5862353 h 6450932"/>
              <a:gd name="connsiteX5" fmla="*/ 0 w 11855613"/>
              <a:gd name="connsiteY5" fmla="*/ 1653 h 6450932"/>
              <a:gd name="connsiteX0" fmla="*/ 0 w 11864472"/>
              <a:gd name="connsiteY0" fmla="*/ 1653 h 6450932"/>
              <a:gd name="connsiteX1" fmla="*/ 11864472 w 11864472"/>
              <a:gd name="connsiteY1" fmla="*/ 0 h 6450932"/>
              <a:gd name="connsiteX2" fmla="*/ 11855613 w 11864472"/>
              <a:gd name="connsiteY2" fmla="*/ 6450932 h 6450932"/>
              <a:gd name="connsiteX3" fmla="*/ 579722 w 11864472"/>
              <a:gd name="connsiteY3" fmla="*/ 6442075 h 6450932"/>
              <a:gd name="connsiteX4" fmla="*/ 0 w 11864472"/>
              <a:gd name="connsiteY4" fmla="*/ 5862353 h 6450932"/>
              <a:gd name="connsiteX5" fmla="*/ 0 w 11864472"/>
              <a:gd name="connsiteY5" fmla="*/ 1653 h 6450932"/>
              <a:gd name="connsiteX0" fmla="*/ 0 w 11864472"/>
              <a:gd name="connsiteY0" fmla="*/ 1653 h 6442075"/>
              <a:gd name="connsiteX1" fmla="*/ 11864472 w 11864472"/>
              <a:gd name="connsiteY1" fmla="*/ 0 h 6442075"/>
              <a:gd name="connsiteX2" fmla="*/ 11855613 w 11864472"/>
              <a:gd name="connsiteY2" fmla="*/ 6440421 h 6442075"/>
              <a:gd name="connsiteX3" fmla="*/ 579722 w 11864472"/>
              <a:gd name="connsiteY3" fmla="*/ 6442075 h 6442075"/>
              <a:gd name="connsiteX4" fmla="*/ 0 w 11864472"/>
              <a:gd name="connsiteY4" fmla="*/ 5862353 h 6442075"/>
              <a:gd name="connsiteX5" fmla="*/ 0 w 11864472"/>
              <a:gd name="connsiteY5" fmla="*/ 1653 h 6442075"/>
              <a:gd name="connsiteX0" fmla="*/ 0 w 11855613"/>
              <a:gd name="connsiteY0" fmla="*/ 1653 h 6442075"/>
              <a:gd name="connsiteX1" fmla="*/ 8912928 w 11855613"/>
              <a:gd name="connsiteY1" fmla="*/ 0 h 6442075"/>
              <a:gd name="connsiteX2" fmla="*/ 11855613 w 11855613"/>
              <a:gd name="connsiteY2" fmla="*/ 6440421 h 6442075"/>
              <a:gd name="connsiteX3" fmla="*/ 579722 w 11855613"/>
              <a:gd name="connsiteY3" fmla="*/ 6442075 h 6442075"/>
              <a:gd name="connsiteX4" fmla="*/ 0 w 11855613"/>
              <a:gd name="connsiteY4" fmla="*/ 5862353 h 6442075"/>
              <a:gd name="connsiteX5" fmla="*/ 0 w 11855613"/>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74032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36077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1615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15642"/>
              <a:gd name="connsiteY0" fmla="*/ 1653 h 6442075"/>
              <a:gd name="connsiteX1" fmla="*/ 8912928 w 8915642"/>
              <a:gd name="connsiteY1" fmla="*/ 0 h 6442075"/>
              <a:gd name="connsiteX2" fmla="*/ 8915642 w 8915642"/>
              <a:gd name="connsiteY2" fmla="*/ 6440421 h 6442075"/>
              <a:gd name="connsiteX3" fmla="*/ 579722 w 8915642"/>
              <a:gd name="connsiteY3" fmla="*/ 6442075 h 6442075"/>
              <a:gd name="connsiteX4" fmla="*/ 0 w 8915642"/>
              <a:gd name="connsiteY4" fmla="*/ 5862353 h 6442075"/>
              <a:gd name="connsiteX5" fmla="*/ 0 w 8915642"/>
              <a:gd name="connsiteY5" fmla="*/ 1653 h 6442075"/>
              <a:gd name="connsiteX0" fmla="*/ 0 w 8915642"/>
              <a:gd name="connsiteY0" fmla="*/ 1 h 6633463"/>
              <a:gd name="connsiteX1" fmla="*/ 8912928 w 8915642"/>
              <a:gd name="connsiteY1" fmla="*/ 191388 h 6633463"/>
              <a:gd name="connsiteX2" fmla="*/ 8915642 w 8915642"/>
              <a:gd name="connsiteY2" fmla="*/ 6631809 h 6633463"/>
              <a:gd name="connsiteX3" fmla="*/ 579722 w 8915642"/>
              <a:gd name="connsiteY3" fmla="*/ 6633463 h 6633463"/>
              <a:gd name="connsiteX4" fmla="*/ 0 w 8915642"/>
              <a:gd name="connsiteY4" fmla="*/ 6053741 h 6633463"/>
              <a:gd name="connsiteX5" fmla="*/ 0 w 8915642"/>
              <a:gd name="connsiteY5" fmla="*/ 1 h 6633463"/>
              <a:gd name="connsiteX0" fmla="*/ 0 w 8933278"/>
              <a:gd name="connsiteY0" fmla="*/ 1653 h 6635115"/>
              <a:gd name="connsiteX1" fmla="*/ 8933248 w 8933278"/>
              <a:gd name="connsiteY1" fmla="*/ 0 h 6635115"/>
              <a:gd name="connsiteX2" fmla="*/ 8915642 w 8933278"/>
              <a:gd name="connsiteY2" fmla="*/ 6633461 h 6635115"/>
              <a:gd name="connsiteX3" fmla="*/ 579722 w 8933278"/>
              <a:gd name="connsiteY3" fmla="*/ 6635115 h 6635115"/>
              <a:gd name="connsiteX4" fmla="*/ 0 w 8933278"/>
              <a:gd name="connsiteY4" fmla="*/ 6055393 h 6635115"/>
              <a:gd name="connsiteX5" fmla="*/ 0 w 8933278"/>
              <a:gd name="connsiteY5" fmla="*/ 1653 h 6635115"/>
              <a:gd name="connsiteX0" fmla="*/ 0 w 8933323"/>
              <a:gd name="connsiteY0" fmla="*/ 1653 h 6645336"/>
              <a:gd name="connsiteX1" fmla="*/ 8933248 w 8933323"/>
              <a:gd name="connsiteY1" fmla="*/ 0 h 6645336"/>
              <a:gd name="connsiteX2" fmla="*/ 8927517 w 8933323"/>
              <a:gd name="connsiteY2" fmla="*/ 6645336 h 6645336"/>
              <a:gd name="connsiteX3" fmla="*/ 579722 w 8933323"/>
              <a:gd name="connsiteY3" fmla="*/ 6635115 h 6645336"/>
              <a:gd name="connsiteX4" fmla="*/ 0 w 8933323"/>
              <a:gd name="connsiteY4" fmla="*/ 6055393 h 6645336"/>
              <a:gd name="connsiteX5" fmla="*/ 0 w 8933323"/>
              <a:gd name="connsiteY5" fmla="*/ 1653 h 6645336"/>
              <a:gd name="connsiteX0" fmla="*/ 0 w 8927517"/>
              <a:gd name="connsiteY0" fmla="*/ 1653 h 6645336"/>
              <a:gd name="connsiteX1" fmla="*/ 7971347 w 8927517"/>
              <a:gd name="connsiteY1" fmla="*/ 0 h 6645336"/>
              <a:gd name="connsiteX2" fmla="*/ 8927517 w 8927517"/>
              <a:gd name="connsiteY2" fmla="*/ 6645336 h 6645336"/>
              <a:gd name="connsiteX3" fmla="*/ 579722 w 8927517"/>
              <a:gd name="connsiteY3" fmla="*/ 6635115 h 6645336"/>
              <a:gd name="connsiteX4" fmla="*/ 0 w 8927517"/>
              <a:gd name="connsiteY4" fmla="*/ 6055393 h 6645336"/>
              <a:gd name="connsiteX5" fmla="*/ 0 w 8927517"/>
              <a:gd name="connsiteY5" fmla="*/ 1653 h 6645336"/>
              <a:gd name="connsiteX0" fmla="*/ 0 w 7971422"/>
              <a:gd name="connsiteY0" fmla="*/ 1653 h 6645336"/>
              <a:gd name="connsiteX1" fmla="*/ 7971347 w 7971422"/>
              <a:gd name="connsiteY1" fmla="*/ 0 h 6645336"/>
              <a:gd name="connsiteX2" fmla="*/ 7965616 w 7971422"/>
              <a:gd name="connsiteY2" fmla="*/ 6645336 h 6645336"/>
              <a:gd name="connsiteX3" fmla="*/ 579722 w 7971422"/>
              <a:gd name="connsiteY3" fmla="*/ 6635115 h 6645336"/>
              <a:gd name="connsiteX4" fmla="*/ 0 w 7971422"/>
              <a:gd name="connsiteY4" fmla="*/ 6055393 h 6645336"/>
              <a:gd name="connsiteX5" fmla="*/ 0 w 7971422"/>
              <a:gd name="connsiteY5" fmla="*/ 1653 h 6645336"/>
              <a:gd name="connsiteX0" fmla="*/ 0 w 7971422"/>
              <a:gd name="connsiteY0" fmla="*/ 1301816 h 6645336"/>
              <a:gd name="connsiteX1" fmla="*/ 7971347 w 7971422"/>
              <a:gd name="connsiteY1" fmla="*/ 0 h 6645336"/>
              <a:gd name="connsiteX2" fmla="*/ 7965616 w 7971422"/>
              <a:gd name="connsiteY2" fmla="*/ 6645336 h 6645336"/>
              <a:gd name="connsiteX3" fmla="*/ 579722 w 7971422"/>
              <a:gd name="connsiteY3" fmla="*/ 6635115 h 6645336"/>
              <a:gd name="connsiteX4" fmla="*/ 0 w 7971422"/>
              <a:gd name="connsiteY4" fmla="*/ 6055393 h 6645336"/>
              <a:gd name="connsiteX5" fmla="*/ 0 w 7971422"/>
              <a:gd name="connsiteY5" fmla="*/ 1301816 h 6645336"/>
              <a:gd name="connsiteX0" fmla="*/ 0 w 7965616"/>
              <a:gd name="connsiteY0" fmla="*/ 1653 h 5345173"/>
              <a:gd name="connsiteX1" fmla="*/ 7957060 w 7965616"/>
              <a:gd name="connsiteY1" fmla="*/ 0 h 5345173"/>
              <a:gd name="connsiteX2" fmla="*/ 7965616 w 7965616"/>
              <a:gd name="connsiteY2" fmla="*/ 5345173 h 5345173"/>
              <a:gd name="connsiteX3" fmla="*/ 579722 w 7965616"/>
              <a:gd name="connsiteY3" fmla="*/ 5334952 h 5345173"/>
              <a:gd name="connsiteX4" fmla="*/ 0 w 7965616"/>
              <a:gd name="connsiteY4" fmla="*/ 4755230 h 5345173"/>
              <a:gd name="connsiteX5" fmla="*/ 0 w 7965616"/>
              <a:gd name="connsiteY5" fmla="*/ 1653 h 5345173"/>
              <a:gd name="connsiteX0" fmla="*/ 0 w 7971422"/>
              <a:gd name="connsiteY0" fmla="*/ 1653 h 5345173"/>
              <a:gd name="connsiteX1" fmla="*/ 7971347 w 7971422"/>
              <a:gd name="connsiteY1" fmla="*/ 0 h 5345173"/>
              <a:gd name="connsiteX2" fmla="*/ 7965616 w 7971422"/>
              <a:gd name="connsiteY2" fmla="*/ 5345173 h 5345173"/>
              <a:gd name="connsiteX3" fmla="*/ 579722 w 7971422"/>
              <a:gd name="connsiteY3" fmla="*/ 5334952 h 5345173"/>
              <a:gd name="connsiteX4" fmla="*/ 0 w 7971422"/>
              <a:gd name="connsiteY4" fmla="*/ 4755230 h 5345173"/>
              <a:gd name="connsiteX5" fmla="*/ 0 w 7971422"/>
              <a:gd name="connsiteY5" fmla="*/ 1653 h 5345173"/>
              <a:gd name="connsiteX0" fmla="*/ 0 w 7988356"/>
              <a:gd name="connsiteY0" fmla="*/ 187920 h 5345173"/>
              <a:gd name="connsiteX1" fmla="*/ 7988281 w 7988356"/>
              <a:gd name="connsiteY1" fmla="*/ 0 h 5345173"/>
              <a:gd name="connsiteX2" fmla="*/ 7982550 w 7988356"/>
              <a:gd name="connsiteY2" fmla="*/ 5345173 h 5345173"/>
              <a:gd name="connsiteX3" fmla="*/ 596656 w 7988356"/>
              <a:gd name="connsiteY3" fmla="*/ 5334952 h 5345173"/>
              <a:gd name="connsiteX4" fmla="*/ 16934 w 7988356"/>
              <a:gd name="connsiteY4" fmla="*/ 4755230 h 5345173"/>
              <a:gd name="connsiteX5" fmla="*/ 0 w 7988356"/>
              <a:gd name="connsiteY5" fmla="*/ 187920 h 5345173"/>
              <a:gd name="connsiteX0" fmla="*/ 0 w 7988356"/>
              <a:gd name="connsiteY0" fmla="*/ 210145 h 5345173"/>
              <a:gd name="connsiteX1" fmla="*/ 7988281 w 7988356"/>
              <a:gd name="connsiteY1" fmla="*/ 0 h 5345173"/>
              <a:gd name="connsiteX2" fmla="*/ 7982550 w 7988356"/>
              <a:gd name="connsiteY2" fmla="*/ 5345173 h 5345173"/>
              <a:gd name="connsiteX3" fmla="*/ 596656 w 7988356"/>
              <a:gd name="connsiteY3" fmla="*/ 5334952 h 5345173"/>
              <a:gd name="connsiteX4" fmla="*/ 16934 w 7988356"/>
              <a:gd name="connsiteY4" fmla="*/ 4755230 h 5345173"/>
              <a:gd name="connsiteX5" fmla="*/ 0 w 7988356"/>
              <a:gd name="connsiteY5" fmla="*/ 210145 h 5345173"/>
              <a:gd name="connsiteX0" fmla="*/ 0 w 7988356"/>
              <a:gd name="connsiteY0" fmla="*/ 0 h 5135028"/>
              <a:gd name="connsiteX1" fmla="*/ 7988281 w 7988356"/>
              <a:gd name="connsiteY1" fmla="*/ 7569 h 5135028"/>
              <a:gd name="connsiteX2" fmla="*/ 7982550 w 7988356"/>
              <a:gd name="connsiteY2" fmla="*/ 5135028 h 5135028"/>
              <a:gd name="connsiteX3" fmla="*/ 596656 w 7988356"/>
              <a:gd name="connsiteY3" fmla="*/ 5124807 h 5135028"/>
              <a:gd name="connsiteX4" fmla="*/ 16934 w 7988356"/>
              <a:gd name="connsiteY4" fmla="*/ 4545085 h 5135028"/>
              <a:gd name="connsiteX5" fmla="*/ 0 w 7988356"/>
              <a:gd name="connsiteY5" fmla="*/ 0 h 5135028"/>
              <a:gd name="connsiteX0" fmla="*/ 0 w 7982550"/>
              <a:gd name="connsiteY0" fmla="*/ 0 h 5135028"/>
              <a:gd name="connsiteX1" fmla="*/ 6028853 w 7982550"/>
              <a:gd name="connsiteY1" fmla="*/ 7569 h 5135028"/>
              <a:gd name="connsiteX2" fmla="*/ 7982550 w 7982550"/>
              <a:gd name="connsiteY2" fmla="*/ 5135028 h 5135028"/>
              <a:gd name="connsiteX3" fmla="*/ 596656 w 7982550"/>
              <a:gd name="connsiteY3" fmla="*/ 5124807 h 5135028"/>
              <a:gd name="connsiteX4" fmla="*/ 16934 w 7982550"/>
              <a:gd name="connsiteY4" fmla="*/ 4545085 h 5135028"/>
              <a:gd name="connsiteX5" fmla="*/ 0 w 7982550"/>
              <a:gd name="connsiteY5" fmla="*/ 0 h 5135028"/>
              <a:gd name="connsiteX0" fmla="*/ 0 w 6037636"/>
              <a:gd name="connsiteY0" fmla="*/ 0 h 5135028"/>
              <a:gd name="connsiteX1" fmla="*/ 6028853 w 6037636"/>
              <a:gd name="connsiteY1" fmla="*/ 7569 h 5135028"/>
              <a:gd name="connsiteX2" fmla="*/ 6037636 w 6037636"/>
              <a:gd name="connsiteY2" fmla="*/ 5135028 h 5135028"/>
              <a:gd name="connsiteX3" fmla="*/ 596656 w 6037636"/>
              <a:gd name="connsiteY3" fmla="*/ 5124807 h 5135028"/>
              <a:gd name="connsiteX4" fmla="*/ 16934 w 6037636"/>
              <a:gd name="connsiteY4" fmla="*/ 4545085 h 5135028"/>
              <a:gd name="connsiteX5" fmla="*/ 0 w 6037636"/>
              <a:gd name="connsiteY5" fmla="*/ 0 h 5135028"/>
              <a:gd name="connsiteX0" fmla="*/ 0 w 6028853"/>
              <a:gd name="connsiteY0" fmla="*/ 0 h 5124807"/>
              <a:gd name="connsiteX1" fmla="*/ 6028853 w 6028853"/>
              <a:gd name="connsiteY1" fmla="*/ 7569 h 5124807"/>
              <a:gd name="connsiteX2" fmla="*/ 4063693 w 6028853"/>
              <a:gd name="connsiteY2" fmla="*/ 5105999 h 5124807"/>
              <a:gd name="connsiteX3" fmla="*/ 596656 w 6028853"/>
              <a:gd name="connsiteY3" fmla="*/ 5124807 h 5124807"/>
              <a:gd name="connsiteX4" fmla="*/ 16934 w 6028853"/>
              <a:gd name="connsiteY4" fmla="*/ 4545085 h 5124807"/>
              <a:gd name="connsiteX5" fmla="*/ 0 w 6028853"/>
              <a:gd name="connsiteY5" fmla="*/ 0 h 5124807"/>
              <a:gd name="connsiteX0" fmla="*/ 0 w 4069500"/>
              <a:gd name="connsiteY0" fmla="*/ 0 h 5124807"/>
              <a:gd name="connsiteX1" fmla="*/ 4069425 w 4069500"/>
              <a:gd name="connsiteY1" fmla="*/ 7569 h 5124807"/>
              <a:gd name="connsiteX2" fmla="*/ 4063693 w 4069500"/>
              <a:gd name="connsiteY2" fmla="*/ 5105999 h 5124807"/>
              <a:gd name="connsiteX3" fmla="*/ 596656 w 4069500"/>
              <a:gd name="connsiteY3" fmla="*/ 5124807 h 5124807"/>
              <a:gd name="connsiteX4" fmla="*/ 16934 w 4069500"/>
              <a:gd name="connsiteY4" fmla="*/ 4545085 h 5124807"/>
              <a:gd name="connsiteX5" fmla="*/ 0 w 4069500"/>
              <a:gd name="connsiteY5" fmla="*/ 0 h 5124807"/>
              <a:gd name="connsiteX0" fmla="*/ 0 w 4069500"/>
              <a:gd name="connsiteY0" fmla="*/ 6946 h 5131753"/>
              <a:gd name="connsiteX1" fmla="*/ 4069425 w 4069500"/>
              <a:gd name="connsiteY1" fmla="*/ 0 h 5131753"/>
              <a:gd name="connsiteX2" fmla="*/ 4063693 w 4069500"/>
              <a:gd name="connsiteY2" fmla="*/ 5112945 h 5131753"/>
              <a:gd name="connsiteX3" fmla="*/ 596656 w 4069500"/>
              <a:gd name="connsiteY3" fmla="*/ 5131753 h 5131753"/>
              <a:gd name="connsiteX4" fmla="*/ 16934 w 4069500"/>
              <a:gd name="connsiteY4" fmla="*/ 4552031 h 5131753"/>
              <a:gd name="connsiteX5" fmla="*/ 0 w 4069500"/>
              <a:gd name="connsiteY5" fmla="*/ 6946 h 5131753"/>
              <a:gd name="connsiteX0" fmla="*/ 0 w 4082753"/>
              <a:gd name="connsiteY0" fmla="*/ 2 h 6874096"/>
              <a:gd name="connsiteX1" fmla="*/ 4082678 w 4082753"/>
              <a:gd name="connsiteY1" fmla="*/ 1742343 h 6874096"/>
              <a:gd name="connsiteX2" fmla="*/ 4076946 w 4082753"/>
              <a:gd name="connsiteY2" fmla="*/ 6855288 h 6874096"/>
              <a:gd name="connsiteX3" fmla="*/ 609909 w 4082753"/>
              <a:gd name="connsiteY3" fmla="*/ 6874096 h 6874096"/>
              <a:gd name="connsiteX4" fmla="*/ 30187 w 4082753"/>
              <a:gd name="connsiteY4" fmla="*/ 6294374 h 6874096"/>
              <a:gd name="connsiteX5" fmla="*/ 0 w 4082753"/>
              <a:gd name="connsiteY5" fmla="*/ 2 h 6874096"/>
              <a:gd name="connsiteX0" fmla="*/ 0 w 4095958"/>
              <a:gd name="connsiteY0" fmla="*/ 6946 h 6881040"/>
              <a:gd name="connsiteX1" fmla="*/ 4095930 w 4095958"/>
              <a:gd name="connsiteY1" fmla="*/ 0 h 6881040"/>
              <a:gd name="connsiteX2" fmla="*/ 4076946 w 4095958"/>
              <a:gd name="connsiteY2" fmla="*/ 6862232 h 6881040"/>
              <a:gd name="connsiteX3" fmla="*/ 609909 w 4095958"/>
              <a:gd name="connsiteY3" fmla="*/ 6881040 h 6881040"/>
              <a:gd name="connsiteX4" fmla="*/ 30187 w 4095958"/>
              <a:gd name="connsiteY4" fmla="*/ 6301318 h 6881040"/>
              <a:gd name="connsiteX5" fmla="*/ 0 w 4095958"/>
              <a:gd name="connsiteY5" fmla="*/ 6946 h 6881040"/>
              <a:gd name="connsiteX0" fmla="*/ 0 w 4076946"/>
              <a:gd name="connsiteY0" fmla="*/ 0 h 6874094"/>
              <a:gd name="connsiteX1" fmla="*/ 3870643 w 4076946"/>
              <a:gd name="connsiteY1" fmla="*/ 191837 h 6874094"/>
              <a:gd name="connsiteX2" fmla="*/ 4076946 w 4076946"/>
              <a:gd name="connsiteY2" fmla="*/ 6855286 h 6874094"/>
              <a:gd name="connsiteX3" fmla="*/ 609909 w 4076946"/>
              <a:gd name="connsiteY3" fmla="*/ 6874094 h 6874094"/>
              <a:gd name="connsiteX4" fmla="*/ 30187 w 4076946"/>
              <a:gd name="connsiteY4" fmla="*/ 6294372 h 6874094"/>
              <a:gd name="connsiteX5" fmla="*/ 0 w 4076946"/>
              <a:gd name="connsiteY5" fmla="*/ 0 h 6874094"/>
              <a:gd name="connsiteX0" fmla="*/ 0 w 4076946"/>
              <a:gd name="connsiteY0" fmla="*/ 0 h 6874094"/>
              <a:gd name="connsiteX1" fmla="*/ 4069426 w 4076946"/>
              <a:gd name="connsiteY1" fmla="*/ 19559 h 6874094"/>
              <a:gd name="connsiteX2" fmla="*/ 4076946 w 4076946"/>
              <a:gd name="connsiteY2" fmla="*/ 6855286 h 6874094"/>
              <a:gd name="connsiteX3" fmla="*/ 609909 w 4076946"/>
              <a:gd name="connsiteY3" fmla="*/ 6874094 h 6874094"/>
              <a:gd name="connsiteX4" fmla="*/ 30187 w 4076946"/>
              <a:gd name="connsiteY4" fmla="*/ 6294372 h 6874094"/>
              <a:gd name="connsiteX5" fmla="*/ 0 w 4076946"/>
              <a:gd name="connsiteY5" fmla="*/ 0 h 6874094"/>
              <a:gd name="connsiteX0" fmla="*/ 0 w 4076946"/>
              <a:gd name="connsiteY0" fmla="*/ 99710 h 6854535"/>
              <a:gd name="connsiteX1" fmla="*/ 4069426 w 4076946"/>
              <a:gd name="connsiteY1" fmla="*/ 0 h 6854535"/>
              <a:gd name="connsiteX2" fmla="*/ 4076946 w 4076946"/>
              <a:gd name="connsiteY2" fmla="*/ 6835727 h 6854535"/>
              <a:gd name="connsiteX3" fmla="*/ 609909 w 4076946"/>
              <a:gd name="connsiteY3" fmla="*/ 6854535 h 6854535"/>
              <a:gd name="connsiteX4" fmla="*/ 30187 w 4076946"/>
              <a:gd name="connsiteY4" fmla="*/ 6274813 h 6854535"/>
              <a:gd name="connsiteX5" fmla="*/ 0 w 4076946"/>
              <a:gd name="connsiteY5" fmla="*/ 99710 h 6854535"/>
              <a:gd name="connsiteX0" fmla="*/ 0 w 4076946"/>
              <a:gd name="connsiteY0" fmla="*/ 0 h 6860842"/>
              <a:gd name="connsiteX1" fmla="*/ 4069426 w 4076946"/>
              <a:gd name="connsiteY1" fmla="*/ 6307 h 6860842"/>
              <a:gd name="connsiteX2" fmla="*/ 4076946 w 4076946"/>
              <a:gd name="connsiteY2" fmla="*/ 6842034 h 6860842"/>
              <a:gd name="connsiteX3" fmla="*/ 609909 w 4076946"/>
              <a:gd name="connsiteY3" fmla="*/ 6860842 h 6860842"/>
              <a:gd name="connsiteX4" fmla="*/ 30187 w 4076946"/>
              <a:gd name="connsiteY4" fmla="*/ 6281120 h 6860842"/>
              <a:gd name="connsiteX5" fmla="*/ 0 w 4076946"/>
              <a:gd name="connsiteY5" fmla="*/ 0 h 68608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76946" h="6860842">
                <a:moveTo>
                  <a:pt x="0" y="0"/>
                </a:moveTo>
                <a:lnTo>
                  <a:pt x="4069426" y="6307"/>
                </a:lnTo>
                <a:cubicBezTo>
                  <a:pt x="4070331" y="2153114"/>
                  <a:pt x="4076041" y="4695227"/>
                  <a:pt x="4076946" y="6842034"/>
                </a:cubicBezTo>
                <a:lnTo>
                  <a:pt x="609909" y="6860842"/>
                </a:lnTo>
                <a:cubicBezTo>
                  <a:pt x="289737" y="6860842"/>
                  <a:pt x="30187" y="6601292"/>
                  <a:pt x="30187" y="6281120"/>
                </a:cubicBezTo>
                <a:cubicBezTo>
                  <a:pt x="24542" y="4758683"/>
                  <a:pt x="5645" y="1522437"/>
                  <a:pt x="0" y="0"/>
                </a:cubicBezTo>
                <a:close/>
              </a:path>
            </a:pathLst>
          </a:custGeom>
          <a:noFill/>
        </p:spPr>
        <p:txBody>
          <a:bodyPr>
            <a:normAutofit/>
          </a:bodyPr>
          <a:lstStyle>
            <a:lvl1pPr marL="0" indent="0">
              <a:buNone/>
              <a:defRPr sz="1400">
                <a:solidFill>
                  <a:schemeClr val="tx1"/>
                </a:solidFill>
              </a:defRPr>
            </a:lvl1pPr>
          </a:lstStyle>
          <a:p>
            <a:r>
              <a:rPr lang="en-JP"/>
              <a:t>Insert Photo</a:t>
            </a:r>
          </a:p>
        </p:txBody>
      </p:sp>
      <p:sp>
        <p:nvSpPr>
          <p:cNvPr id="17" name="タイトル プレースホルダ 1">
            <a:extLst>
              <a:ext uri="{FF2B5EF4-FFF2-40B4-BE49-F238E27FC236}">
                <a16:creationId xmlns:a16="http://schemas.microsoft.com/office/drawing/2014/main" id="{6FB24DD6-99CB-CE43-A787-C9F60DC95F8F}"/>
              </a:ext>
            </a:extLst>
          </p:cNvPr>
          <p:cNvSpPr>
            <a:spLocks noGrp="1"/>
          </p:cNvSpPr>
          <p:nvPr>
            <p:ph type="title" hasCustomPrompt="1"/>
          </p:nvPr>
        </p:nvSpPr>
        <p:spPr>
          <a:xfrm>
            <a:off x="606079" y="161605"/>
            <a:ext cx="7368878" cy="685801"/>
          </a:xfrm>
          <a:prstGeom prst="rect">
            <a:avLst/>
          </a:prstGeom>
        </p:spPr>
        <p:txBody>
          <a:bodyPr vert="horz" lIns="0" tIns="0" rIns="0" bIns="0" rtlCol="0" anchor="ctr">
            <a:normAutofit/>
          </a:bodyPr>
          <a:lstStyle/>
          <a:p>
            <a:r>
              <a:rPr kumimoji="1" lang="en-US" altLang="ja-JP"/>
              <a:t>Click to add title</a:t>
            </a:r>
            <a:endParaRPr kumimoji="1" lang="ja-JP" altLang="en-US"/>
          </a:p>
        </p:txBody>
      </p:sp>
      <p:sp>
        <p:nvSpPr>
          <p:cNvPr id="18" name="Rectangle 17">
            <a:extLst>
              <a:ext uri="{FF2B5EF4-FFF2-40B4-BE49-F238E27FC236}">
                <a16:creationId xmlns:a16="http://schemas.microsoft.com/office/drawing/2014/main" id="{77130E5B-E573-584B-8C83-F8409492B14B}"/>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a:solidFill>
                <a:schemeClr val="accent1"/>
              </a:solidFill>
            </a:endParaRPr>
          </a:p>
        </p:txBody>
      </p:sp>
      <p:sp>
        <p:nvSpPr>
          <p:cNvPr id="21" name="スライド番号プレースホルダ 5">
            <a:extLst>
              <a:ext uri="{FF2B5EF4-FFF2-40B4-BE49-F238E27FC236}">
                <a16:creationId xmlns:a16="http://schemas.microsoft.com/office/drawing/2014/main" id="{C55CC856-2ADD-F44F-96B6-03734457CCF1}"/>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2" name="Text Placeholder 6">
            <a:extLst>
              <a:ext uri="{FF2B5EF4-FFF2-40B4-BE49-F238E27FC236}">
                <a16:creationId xmlns:a16="http://schemas.microsoft.com/office/drawing/2014/main" id="{DB94AACD-56D4-F146-AFC0-5CBE6630C5AA}"/>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Private and confidential. For internal use only.</a:t>
            </a:r>
          </a:p>
        </p:txBody>
      </p:sp>
      <p:sp>
        <p:nvSpPr>
          <p:cNvPr id="19" name="Text Placeholder 2">
            <a:extLst>
              <a:ext uri="{FF2B5EF4-FFF2-40B4-BE49-F238E27FC236}">
                <a16:creationId xmlns:a16="http://schemas.microsoft.com/office/drawing/2014/main" id="{73A8AA34-7C7D-A24F-AF24-5158DD2AB0ED}"/>
              </a:ext>
            </a:extLst>
          </p:cNvPr>
          <p:cNvSpPr>
            <a:spLocks noGrp="1"/>
          </p:cNvSpPr>
          <p:nvPr>
            <p:ph type="body" sz="quarter" idx="20" hasCustomPrompt="1"/>
          </p:nvPr>
        </p:nvSpPr>
        <p:spPr>
          <a:xfrm>
            <a:off x="311151" y="1491373"/>
            <a:ext cx="7660042" cy="1464957"/>
          </a:xfrm>
        </p:spPr>
        <p:txBody>
          <a:bodyPr tIns="0" rIns="0" bIns="0" numCol="1" spcCol="126000">
            <a:noAutofit/>
          </a:bodyPr>
          <a:lstStyle>
            <a:lvl1pPr marL="0" indent="0">
              <a:lnSpc>
                <a:spcPct val="100000"/>
              </a:lnSpc>
              <a:spcBef>
                <a:spcPts val="0"/>
              </a:spcBef>
              <a:buNone/>
              <a:defRPr sz="1600" b="1"/>
            </a:lvl1pPr>
            <a:lvl2pPr marL="457068" indent="0">
              <a:buNone/>
              <a:defRPr sz="1800" b="1"/>
            </a:lvl2pPr>
            <a:lvl3pPr marL="914149" indent="0">
              <a:buNone/>
              <a:defRPr sz="1800" b="1"/>
            </a:lvl3pPr>
            <a:lvl4pPr marL="1371219" indent="0">
              <a:buNone/>
              <a:defRPr sz="1800" b="1"/>
            </a:lvl4pPr>
            <a:lvl5pPr marL="1828290" indent="0">
              <a:buNone/>
              <a:defRPr sz="1800" b="1"/>
            </a:lvl5pPr>
          </a:lstStyle>
          <a:p>
            <a:pPr lvl="0"/>
            <a:r>
              <a:rPr lang="en-US"/>
              <a:t>This is your Primary Text.</a:t>
            </a:r>
            <a:endParaRPr lang="en-JP"/>
          </a:p>
        </p:txBody>
      </p:sp>
      <p:sp>
        <p:nvSpPr>
          <p:cNvPr id="20" name="Text Placeholder 6">
            <a:extLst>
              <a:ext uri="{FF2B5EF4-FFF2-40B4-BE49-F238E27FC236}">
                <a16:creationId xmlns:a16="http://schemas.microsoft.com/office/drawing/2014/main" id="{8F4B55CE-CF3E-7E44-A66A-599621CA5C5F}"/>
              </a:ext>
            </a:extLst>
          </p:cNvPr>
          <p:cNvSpPr>
            <a:spLocks noGrp="1"/>
          </p:cNvSpPr>
          <p:nvPr>
            <p:ph type="body" sz="quarter" idx="21" hasCustomPrompt="1"/>
          </p:nvPr>
        </p:nvSpPr>
        <p:spPr>
          <a:xfrm>
            <a:off x="311150" y="1093767"/>
            <a:ext cx="7660042" cy="272786"/>
          </a:xfrm>
        </p:spPr>
        <p:txBody>
          <a:bodyPr tIns="0" rIns="0" bIns="0" numCol="1">
            <a:noAutofit/>
          </a:bodyPr>
          <a:lstStyle>
            <a:lvl1pPr marL="0" indent="0">
              <a:lnSpc>
                <a:spcPct val="100000"/>
              </a:lnSpc>
              <a:spcBef>
                <a:spcPts val="0"/>
              </a:spcBef>
              <a:spcAft>
                <a:spcPts val="600"/>
              </a:spcAft>
              <a:buNone/>
              <a:defRPr sz="20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Primary Title</a:t>
            </a:r>
          </a:p>
        </p:txBody>
      </p:sp>
    </p:spTree>
    <p:extLst>
      <p:ext uri="{BB962C8B-B14F-4D97-AF65-F5344CB8AC3E}">
        <p14:creationId xmlns:p14="http://schemas.microsoft.com/office/powerpoint/2010/main" val="2890663235"/>
      </p:ext>
    </p:extLst>
  </p:cSld>
  <p:clrMapOvr>
    <a:masterClrMapping/>
  </p:clrMapOvr>
  <p:transition spd="slow">
    <p:push dir="u"/>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Advanced Image 4-Column">
    <p:spTree>
      <p:nvGrpSpPr>
        <p:cNvPr id="1" name=""/>
        <p:cNvGrpSpPr/>
        <p:nvPr/>
      </p:nvGrpSpPr>
      <p:grpSpPr>
        <a:xfrm>
          <a:off x="0" y="0"/>
          <a:ext cx="0" cy="0"/>
          <a:chOff x="0" y="0"/>
          <a:chExt cx="0" cy="0"/>
        </a:xfrm>
      </p:grpSpPr>
      <p:sp>
        <p:nvSpPr>
          <p:cNvPr id="22" name="Picture Placeholder 9">
            <a:extLst>
              <a:ext uri="{FF2B5EF4-FFF2-40B4-BE49-F238E27FC236}">
                <a16:creationId xmlns:a16="http://schemas.microsoft.com/office/drawing/2014/main" id="{21DF8897-54F9-C24F-8261-0C5418827A6D}"/>
              </a:ext>
            </a:extLst>
          </p:cNvPr>
          <p:cNvSpPr>
            <a:spLocks noGrp="1"/>
          </p:cNvSpPr>
          <p:nvPr>
            <p:ph type="pic" sz="quarter" idx="10" hasCustomPrompt="1"/>
          </p:nvPr>
        </p:nvSpPr>
        <p:spPr>
          <a:xfrm>
            <a:off x="9110737" y="3076286"/>
            <a:ext cx="2772041" cy="3138969"/>
          </a:xfrm>
          <a:custGeom>
            <a:avLst/>
            <a:gdLst>
              <a:gd name="connsiteX0" fmla="*/ 0 w 10888662"/>
              <a:gd name="connsiteY0" fmla="*/ 579722 h 6442075"/>
              <a:gd name="connsiteX1" fmla="*/ 579722 w 10888662"/>
              <a:gd name="connsiteY1" fmla="*/ 0 h 6442075"/>
              <a:gd name="connsiteX2" fmla="*/ 10308940 w 10888662"/>
              <a:gd name="connsiteY2" fmla="*/ 0 h 6442075"/>
              <a:gd name="connsiteX3" fmla="*/ 10888662 w 10888662"/>
              <a:gd name="connsiteY3" fmla="*/ 579722 h 6442075"/>
              <a:gd name="connsiteX4" fmla="*/ 10888662 w 10888662"/>
              <a:gd name="connsiteY4" fmla="*/ 5862353 h 6442075"/>
              <a:gd name="connsiteX5" fmla="*/ 10308940 w 10888662"/>
              <a:gd name="connsiteY5" fmla="*/ 6442075 h 6442075"/>
              <a:gd name="connsiteX6" fmla="*/ 579722 w 10888662"/>
              <a:gd name="connsiteY6" fmla="*/ 6442075 h 6442075"/>
              <a:gd name="connsiteX7" fmla="*/ 0 w 10888662"/>
              <a:gd name="connsiteY7" fmla="*/ 5862353 h 6442075"/>
              <a:gd name="connsiteX8" fmla="*/ 0 w 10888662"/>
              <a:gd name="connsiteY8" fmla="*/ 579722 h 6442075"/>
              <a:gd name="connsiteX0" fmla="*/ 0 w 10888662"/>
              <a:gd name="connsiteY0" fmla="*/ 659657 h 6522010"/>
              <a:gd name="connsiteX1" fmla="*/ 10308940 w 10888662"/>
              <a:gd name="connsiteY1" fmla="*/ 79935 h 6522010"/>
              <a:gd name="connsiteX2" fmla="*/ 10888662 w 10888662"/>
              <a:gd name="connsiteY2" fmla="*/ 659657 h 6522010"/>
              <a:gd name="connsiteX3" fmla="*/ 10888662 w 10888662"/>
              <a:gd name="connsiteY3" fmla="*/ 5942288 h 6522010"/>
              <a:gd name="connsiteX4" fmla="*/ 10308940 w 10888662"/>
              <a:gd name="connsiteY4" fmla="*/ 6522010 h 6522010"/>
              <a:gd name="connsiteX5" fmla="*/ 579722 w 10888662"/>
              <a:gd name="connsiteY5" fmla="*/ 6522010 h 6522010"/>
              <a:gd name="connsiteX6" fmla="*/ 0 w 10888662"/>
              <a:gd name="connsiteY6" fmla="*/ 5942288 h 6522010"/>
              <a:gd name="connsiteX7" fmla="*/ 0 w 10888662"/>
              <a:gd name="connsiteY7" fmla="*/ 659657 h 6522010"/>
              <a:gd name="connsiteX0" fmla="*/ 0 w 10888662"/>
              <a:gd name="connsiteY0" fmla="*/ 579722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579722 h 6442075"/>
              <a:gd name="connsiteX0" fmla="*/ 0 w 10888662"/>
              <a:gd name="connsiteY0" fmla="*/ 129257 h 6569679"/>
              <a:gd name="connsiteX1" fmla="*/ 10308940 w 10888662"/>
              <a:gd name="connsiteY1" fmla="*/ 127604 h 6569679"/>
              <a:gd name="connsiteX2" fmla="*/ 10888662 w 10888662"/>
              <a:gd name="connsiteY2" fmla="*/ 707326 h 6569679"/>
              <a:gd name="connsiteX3" fmla="*/ 10888662 w 10888662"/>
              <a:gd name="connsiteY3" fmla="*/ 5989957 h 6569679"/>
              <a:gd name="connsiteX4" fmla="*/ 10308940 w 10888662"/>
              <a:gd name="connsiteY4" fmla="*/ 6569679 h 6569679"/>
              <a:gd name="connsiteX5" fmla="*/ 579722 w 10888662"/>
              <a:gd name="connsiteY5" fmla="*/ 6569679 h 6569679"/>
              <a:gd name="connsiteX6" fmla="*/ 0 w 10888662"/>
              <a:gd name="connsiteY6" fmla="*/ 5989957 h 6569679"/>
              <a:gd name="connsiteX7" fmla="*/ 0 w 10888662"/>
              <a:gd name="connsiteY7" fmla="*/ 129257 h 6569679"/>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9657299 w 10888662"/>
              <a:gd name="connsiteY4" fmla="*/ 55276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522010"/>
              <a:gd name="connsiteX1" fmla="*/ 10308940 w 10888662"/>
              <a:gd name="connsiteY1" fmla="*/ 0 h 6522010"/>
              <a:gd name="connsiteX2" fmla="*/ 10888662 w 10888662"/>
              <a:gd name="connsiteY2" fmla="*/ 579722 h 6522010"/>
              <a:gd name="connsiteX3" fmla="*/ 10888662 w 10888662"/>
              <a:gd name="connsiteY3" fmla="*/ 5862353 h 6522010"/>
              <a:gd name="connsiteX4" fmla="*/ 579722 w 10888662"/>
              <a:gd name="connsiteY4" fmla="*/ 6442075 h 6522010"/>
              <a:gd name="connsiteX5" fmla="*/ 0 w 10888662"/>
              <a:gd name="connsiteY5" fmla="*/ 5862353 h 6522010"/>
              <a:gd name="connsiteX6" fmla="*/ 0 w 10888662"/>
              <a:gd name="connsiteY6" fmla="*/ 1653 h 6522010"/>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579722 w 10888662"/>
              <a:gd name="connsiteY4" fmla="*/ 6442075 h 6442075"/>
              <a:gd name="connsiteX5" fmla="*/ 0 w 10888662"/>
              <a:gd name="connsiteY5" fmla="*/ 5862353 h 6442075"/>
              <a:gd name="connsiteX6" fmla="*/ 0 w 10888662"/>
              <a:gd name="connsiteY6" fmla="*/ 1653 h 6442075"/>
              <a:gd name="connsiteX0" fmla="*/ 0 w 10888662"/>
              <a:gd name="connsiteY0" fmla="*/ 1653 h 6585432"/>
              <a:gd name="connsiteX1" fmla="*/ 10308940 w 10888662"/>
              <a:gd name="connsiteY1" fmla="*/ 0 h 6585432"/>
              <a:gd name="connsiteX2" fmla="*/ 10888662 w 10888662"/>
              <a:gd name="connsiteY2" fmla="*/ 579722 h 6585432"/>
              <a:gd name="connsiteX3" fmla="*/ 10878151 w 10888662"/>
              <a:gd name="connsiteY3" fmla="*/ 6461442 h 6585432"/>
              <a:gd name="connsiteX4" fmla="*/ 579722 w 10888662"/>
              <a:gd name="connsiteY4" fmla="*/ 6442075 h 6585432"/>
              <a:gd name="connsiteX5" fmla="*/ 0 w 10888662"/>
              <a:gd name="connsiteY5" fmla="*/ 5862353 h 6585432"/>
              <a:gd name="connsiteX6" fmla="*/ 0 w 10888662"/>
              <a:gd name="connsiteY6" fmla="*/ 1653 h 6585432"/>
              <a:gd name="connsiteX0" fmla="*/ 0 w 10888662"/>
              <a:gd name="connsiteY0" fmla="*/ 1653 h 6577502"/>
              <a:gd name="connsiteX1" fmla="*/ 10308940 w 10888662"/>
              <a:gd name="connsiteY1" fmla="*/ 0 h 6577502"/>
              <a:gd name="connsiteX2" fmla="*/ 10888662 w 10888662"/>
              <a:gd name="connsiteY2" fmla="*/ 579722 h 6577502"/>
              <a:gd name="connsiteX3" fmla="*/ 10878151 w 10888662"/>
              <a:gd name="connsiteY3" fmla="*/ 6450932 h 6577502"/>
              <a:gd name="connsiteX4" fmla="*/ 579722 w 10888662"/>
              <a:gd name="connsiteY4" fmla="*/ 6442075 h 6577502"/>
              <a:gd name="connsiteX5" fmla="*/ 0 w 10888662"/>
              <a:gd name="connsiteY5" fmla="*/ 5862353 h 6577502"/>
              <a:gd name="connsiteX6" fmla="*/ 0 w 10888662"/>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0888662"/>
              <a:gd name="connsiteY0" fmla="*/ 1653 h 6450932"/>
              <a:gd name="connsiteX1" fmla="*/ 10308940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0999550"/>
              <a:gd name="connsiteY0" fmla="*/ 1653 h 6450932"/>
              <a:gd name="connsiteX1" fmla="*/ 10844968 w 10999550"/>
              <a:gd name="connsiteY1" fmla="*/ 0 h 6450932"/>
              <a:gd name="connsiteX2" fmla="*/ 10888662 w 10999550"/>
              <a:gd name="connsiteY2" fmla="*/ 579722 h 6450932"/>
              <a:gd name="connsiteX3" fmla="*/ 10878151 w 10999550"/>
              <a:gd name="connsiteY3" fmla="*/ 6450932 h 6450932"/>
              <a:gd name="connsiteX4" fmla="*/ 579722 w 10999550"/>
              <a:gd name="connsiteY4" fmla="*/ 6442075 h 6450932"/>
              <a:gd name="connsiteX5" fmla="*/ 0 w 10999550"/>
              <a:gd name="connsiteY5" fmla="*/ 5862353 h 6450932"/>
              <a:gd name="connsiteX6" fmla="*/ 0 w 10999550"/>
              <a:gd name="connsiteY6" fmla="*/ 1653 h 6450932"/>
              <a:gd name="connsiteX0" fmla="*/ 0 w 11022020"/>
              <a:gd name="connsiteY0" fmla="*/ 1653 h 6450932"/>
              <a:gd name="connsiteX1" fmla="*/ 10876499 w 11022020"/>
              <a:gd name="connsiteY1" fmla="*/ 0 h 6450932"/>
              <a:gd name="connsiteX2" fmla="*/ 10888662 w 11022020"/>
              <a:gd name="connsiteY2" fmla="*/ 579722 h 6450932"/>
              <a:gd name="connsiteX3" fmla="*/ 10878151 w 11022020"/>
              <a:gd name="connsiteY3" fmla="*/ 6450932 h 6450932"/>
              <a:gd name="connsiteX4" fmla="*/ 579722 w 11022020"/>
              <a:gd name="connsiteY4" fmla="*/ 6442075 h 6450932"/>
              <a:gd name="connsiteX5" fmla="*/ 0 w 11022020"/>
              <a:gd name="connsiteY5" fmla="*/ 5862353 h 6450932"/>
              <a:gd name="connsiteX6" fmla="*/ 0 w 11022020"/>
              <a:gd name="connsiteY6" fmla="*/ 1653 h 6450932"/>
              <a:gd name="connsiteX0" fmla="*/ 0 w 10888662"/>
              <a:gd name="connsiteY0" fmla="*/ 1653 h 6450932"/>
              <a:gd name="connsiteX1" fmla="*/ 10876499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2200990"/>
              <a:gd name="connsiteY0" fmla="*/ 1653 h 6450932"/>
              <a:gd name="connsiteX1" fmla="*/ 10876499 w 12200990"/>
              <a:gd name="connsiteY1" fmla="*/ 0 h 6450932"/>
              <a:gd name="connsiteX2" fmla="*/ 10878151 w 12200990"/>
              <a:gd name="connsiteY2" fmla="*/ 6450932 h 6450932"/>
              <a:gd name="connsiteX3" fmla="*/ 579722 w 12200990"/>
              <a:gd name="connsiteY3" fmla="*/ 6442075 h 6450932"/>
              <a:gd name="connsiteX4" fmla="*/ 0 w 12200990"/>
              <a:gd name="connsiteY4" fmla="*/ 5862353 h 6450932"/>
              <a:gd name="connsiteX5" fmla="*/ 0 w 12200990"/>
              <a:gd name="connsiteY5" fmla="*/ 1653 h 6450932"/>
              <a:gd name="connsiteX0" fmla="*/ 0 w 11640630"/>
              <a:gd name="connsiteY0" fmla="*/ 1653 h 6450932"/>
              <a:gd name="connsiteX1" fmla="*/ 10876499 w 11640630"/>
              <a:gd name="connsiteY1" fmla="*/ 0 h 6450932"/>
              <a:gd name="connsiteX2" fmla="*/ 10878151 w 11640630"/>
              <a:gd name="connsiteY2" fmla="*/ 6450932 h 6450932"/>
              <a:gd name="connsiteX3" fmla="*/ 579722 w 11640630"/>
              <a:gd name="connsiteY3" fmla="*/ 6442075 h 6450932"/>
              <a:gd name="connsiteX4" fmla="*/ 0 w 11640630"/>
              <a:gd name="connsiteY4" fmla="*/ 5862353 h 6450932"/>
              <a:gd name="connsiteX5" fmla="*/ 0 w 11640630"/>
              <a:gd name="connsiteY5" fmla="*/ 1653 h 6450932"/>
              <a:gd name="connsiteX0" fmla="*/ 0 w 10878151"/>
              <a:gd name="connsiteY0" fmla="*/ 1653 h 6450932"/>
              <a:gd name="connsiteX1" fmla="*/ 10876499 w 10878151"/>
              <a:gd name="connsiteY1" fmla="*/ 0 h 6450932"/>
              <a:gd name="connsiteX2" fmla="*/ 10878151 w 10878151"/>
              <a:gd name="connsiteY2" fmla="*/ 6450932 h 6450932"/>
              <a:gd name="connsiteX3" fmla="*/ 579722 w 10878151"/>
              <a:gd name="connsiteY3" fmla="*/ 6442075 h 6450932"/>
              <a:gd name="connsiteX4" fmla="*/ 0 w 10878151"/>
              <a:gd name="connsiteY4" fmla="*/ 5862353 h 6450932"/>
              <a:gd name="connsiteX5" fmla="*/ 0 w 10878151"/>
              <a:gd name="connsiteY5" fmla="*/ 1653 h 6450932"/>
              <a:gd name="connsiteX0" fmla="*/ 0 w 11843451"/>
              <a:gd name="connsiteY0" fmla="*/ 1653 h 6450932"/>
              <a:gd name="connsiteX1" fmla="*/ 11843451 w 11843451"/>
              <a:gd name="connsiteY1" fmla="*/ 0 h 6450932"/>
              <a:gd name="connsiteX2" fmla="*/ 10878151 w 11843451"/>
              <a:gd name="connsiteY2" fmla="*/ 6450932 h 6450932"/>
              <a:gd name="connsiteX3" fmla="*/ 579722 w 11843451"/>
              <a:gd name="connsiteY3" fmla="*/ 6442075 h 6450932"/>
              <a:gd name="connsiteX4" fmla="*/ 0 w 11843451"/>
              <a:gd name="connsiteY4" fmla="*/ 5862353 h 6450932"/>
              <a:gd name="connsiteX5" fmla="*/ 0 w 11843451"/>
              <a:gd name="connsiteY5" fmla="*/ 1653 h 6450932"/>
              <a:gd name="connsiteX0" fmla="*/ 0 w 11855613"/>
              <a:gd name="connsiteY0" fmla="*/ 1653 h 6450932"/>
              <a:gd name="connsiteX1" fmla="*/ 11843451 w 11855613"/>
              <a:gd name="connsiteY1" fmla="*/ 0 h 6450932"/>
              <a:gd name="connsiteX2" fmla="*/ 11855613 w 11855613"/>
              <a:gd name="connsiteY2" fmla="*/ 6450932 h 6450932"/>
              <a:gd name="connsiteX3" fmla="*/ 579722 w 11855613"/>
              <a:gd name="connsiteY3" fmla="*/ 6442075 h 6450932"/>
              <a:gd name="connsiteX4" fmla="*/ 0 w 11855613"/>
              <a:gd name="connsiteY4" fmla="*/ 5862353 h 6450932"/>
              <a:gd name="connsiteX5" fmla="*/ 0 w 11855613"/>
              <a:gd name="connsiteY5" fmla="*/ 1653 h 6450932"/>
              <a:gd name="connsiteX0" fmla="*/ 0 w 11864472"/>
              <a:gd name="connsiteY0" fmla="*/ 1653 h 6450932"/>
              <a:gd name="connsiteX1" fmla="*/ 11864472 w 11864472"/>
              <a:gd name="connsiteY1" fmla="*/ 0 h 6450932"/>
              <a:gd name="connsiteX2" fmla="*/ 11855613 w 11864472"/>
              <a:gd name="connsiteY2" fmla="*/ 6450932 h 6450932"/>
              <a:gd name="connsiteX3" fmla="*/ 579722 w 11864472"/>
              <a:gd name="connsiteY3" fmla="*/ 6442075 h 6450932"/>
              <a:gd name="connsiteX4" fmla="*/ 0 w 11864472"/>
              <a:gd name="connsiteY4" fmla="*/ 5862353 h 6450932"/>
              <a:gd name="connsiteX5" fmla="*/ 0 w 11864472"/>
              <a:gd name="connsiteY5" fmla="*/ 1653 h 6450932"/>
              <a:gd name="connsiteX0" fmla="*/ 0 w 11864472"/>
              <a:gd name="connsiteY0" fmla="*/ 1653 h 6442075"/>
              <a:gd name="connsiteX1" fmla="*/ 11864472 w 11864472"/>
              <a:gd name="connsiteY1" fmla="*/ 0 h 6442075"/>
              <a:gd name="connsiteX2" fmla="*/ 11855613 w 11864472"/>
              <a:gd name="connsiteY2" fmla="*/ 6440421 h 6442075"/>
              <a:gd name="connsiteX3" fmla="*/ 579722 w 11864472"/>
              <a:gd name="connsiteY3" fmla="*/ 6442075 h 6442075"/>
              <a:gd name="connsiteX4" fmla="*/ 0 w 11864472"/>
              <a:gd name="connsiteY4" fmla="*/ 5862353 h 6442075"/>
              <a:gd name="connsiteX5" fmla="*/ 0 w 11864472"/>
              <a:gd name="connsiteY5" fmla="*/ 1653 h 6442075"/>
              <a:gd name="connsiteX0" fmla="*/ 0 w 11855613"/>
              <a:gd name="connsiteY0" fmla="*/ 1653 h 6442075"/>
              <a:gd name="connsiteX1" fmla="*/ 8912928 w 11855613"/>
              <a:gd name="connsiteY1" fmla="*/ 0 h 6442075"/>
              <a:gd name="connsiteX2" fmla="*/ 11855613 w 11855613"/>
              <a:gd name="connsiteY2" fmla="*/ 6440421 h 6442075"/>
              <a:gd name="connsiteX3" fmla="*/ 579722 w 11855613"/>
              <a:gd name="connsiteY3" fmla="*/ 6442075 h 6442075"/>
              <a:gd name="connsiteX4" fmla="*/ 0 w 11855613"/>
              <a:gd name="connsiteY4" fmla="*/ 5862353 h 6442075"/>
              <a:gd name="connsiteX5" fmla="*/ 0 w 11855613"/>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74032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36077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1615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15642"/>
              <a:gd name="connsiteY0" fmla="*/ 1653 h 6442075"/>
              <a:gd name="connsiteX1" fmla="*/ 8912928 w 8915642"/>
              <a:gd name="connsiteY1" fmla="*/ 0 h 6442075"/>
              <a:gd name="connsiteX2" fmla="*/ 8915642 w 8915642"/>
              <a:gd name="connsiteY2" fmla="*/ 6440421 h 6442075"/>
              <a:gd name="connsiteX3" fmla="*/ 579722 w 8915642"/>
              <a:gd name="connsiteY3" fmla="*/ 6442075 h 6442075"/>
              <a:gd name="connsiteX4" fmla="*/ 0 w 8915642"/>
              <a:gd name="connsiteY4" fmla="*/ 5862353 h 6442075"/>
              <a:gd name="connsiteX5" fmla="*/ 0 w 8915642"/>
              <a:gd name="connsiteY5" fmla="*/ 1653 h 6442075"/>
              <a:gd name="connsiteX0" fmla="*/ 0 w 8915642"/>
              <a:gd name="connsiteY0" fmla="*/ 1 h 6618553"/>
              <a:gd name="connsiteX1" fmla="*/ 8912928 w 8915642"/>
              <a:gd name="connsiteY1" fmla="*/ 176478 h 6618553"/>
              <a:gd name="connsiteX2" fmla="*/ 8915642 w 8915642"/>
              <a:gd name="connsiteY2" fmla="*/ 6616899 h 6618553"/>
              <a:gd name="connsiteX3" fmla="*/ 579722 w 8915642"/>
              <a:gd name="connsiteY3" fmla="*/ 6618553 h 6618553"/>
              <a:gd name="connsiteX4" fmla="*/ 0 w 8915642"/>
              <a:gd name="connsiteY4" fmla="*/ 6038831 h 6618553"/>
              <a:gd name="connsiteX5" fmla="*/ 0 w 8915642"/>
              <a:gd name="connsiteY5" fmla="*/ 1 h 6618553"/>
              <a:gd name="connsiteX0" fmla="*/ 0 w 8915642"/>
              <a:gd name="connsiteY0" fmla="*/ 25404 h 6643956"/>
              <a:gd name="connsiteX1" fmla="*/ 6015348 w 8915642"/>
              <a:gd name="connsiteY1" fmla="*/ 0 h 6643956"/>
              <a:gd name="connsiteX2" fmla="*/ 8915642 w 8915642"/>
              <a:gd name="connsiteY2" fmla="*/ 6642302 h 6643956"/>
              <a:gd name="connsiteX3" fmla="*/ 579722 w 8915642"/>
              <a:gd name="connsiteY3" fmla="*/ 6643956 h 6643956"/>
              <a:gd name="connsiteX4" fmla="*/ 0 w 8915642"/>
              <a:gd name="connsiteY4" fmla="*/ 6064234 h 6643956"/>
              <a:gd name="connsiteX5" fmla="*/ 0 w 8915642"/>
              <a:gd name="connsiteY5" fmla="*/ 25404 h 6643956"/>
              <a:gd name="connsiteX0" fmla="*/ 0 w 8915642"/>
              <a:gd name="connsiteY0" fmla="*/ 1653 h 6620205"/>
              <a:gd name="connsiteX1" fmla="*/ 6003473 w 8915642"/>
              <a:gd name="connsiteY1" fmla="*/ 0 h 6620205"/>
              <a:gd name="connsiteX2" fmla="*/ 8915642 w 8915642"/>
              <a:gd name="connsiteY2" fmla="*/ 6618551 h 6620205"/>
              <a:gd name="connsiteX3" fmla="*/ 579722 w 8915642"/>
              <a:gd name="connsiteY3" fmla="*/ 6620205 h 6620205"/>
              <a:gd name="connsiteX4" fmla="*/ 0 w 8915642"/>
              <a:gd name="connsiteY4" fmla="*/ 6040483 h 6620205"/>
              <a:gd name="connsiteX5" fmla="*/ 0 w 8915642"/>
              <a:gd name="connsiteY5" fmla="*/ 1653 h 6620205"/>
              <a:gd name="connsiteX0" fmla="*/ 0 w 8915642"/>
              <a:gd name="connsiteY0" fmla="*/ 96656 h 6620205"/>
              <a:gd name="connsiteX1" fmla="*/ 6003473 w 8915642"/>
              <a:gd name="connsiteY1" fmla="*/ 0 h 6620205"/>
              <a:gd name="connsiteX2" fmla="*/ 8915642 w 8915642"/>
              <a:gd name="connsiteY2" fmla="*/ 6618551 h 6620205"/>
              <a:gd name="connsiteX3" fmla="*/ 579722 w 8915642"/>
              <a:gd name="connsiteY3" fmla="*/ 6620205 h 6620205"/>
              <a:gd name="connsiteX4" fmla="*/ 0 w 8915642"/>
              <a:gd name="connsiteY4" fmla="*/ 6040483 h 6620205"/>
              <a:gd name="connsiteX5" fmla="*/ 0 w 8915642"/>
              <a:gd name="connsiteY5" fmla="*/ 96656 h 6620205"/>
              <a:gd name="connsiteX0" fmla="*/ 0 w 8915642"/>
              <a:gd name="connsiteY0" fmla="*/ 0 h 6642302"/>
              <a:gd name="connsiteX1" fmla="*/ 6003473 w 8915642"/>
              <a:gd name="connsiteY1" fmla="*/ 22097 h 6642302"/>
              <a:gd name="connsiteX2" fmla="*/ 8915642 w 8915642"/>
              <a:gd name="connsiteY2" fmla="*/ 6640648 h 6642302"/>
              <a:gd name="connsiteX3" fmla="*/ 579722 w 8915642"/>
              <a:gd name="connsiteY3" fmla="*/ 6642302 h 6642302"/>
              <a:gd name="connsiteX4" fmla="*/ 0 w 8915642"/>
              <a:gd name="connsiteY4" fmla="*/ 6062580 h 6642302"/>
              <a:gd name="connsiteX5" fmla="*/ 0 w 8915642"/>
              <a:gd name="connsiteY5" fmla="*/ 0 h 6642302"/>
              <a:gd name="connsiteX0" fmla="*/ 0 w 8915642"/>
              <a:gd name="connsiteY0" fmla="*/ 0 h 6642302"/>
              <a:gd name="connsiteX1" fmla="*/ 5932221 w 8915642"/>
              <a:gd name="connsiteY1" fmla="*/ 152725 h 6642302"/>
              <a:gd name="connsiteX2" fmla="*/ 8915642 w 8915642"/>
              <a:gd name="connsiteY2" fmla="*/ 6640648 h 6642302"/>
              <a:gd name="connsiteX3" fmla="*/ 579722 w 8915642"/>
              <a:gd name="connsiteY3" fmla="*/ 6642302 h 6642302"/>
              <a:gd name="connsiteX4" fmla="*/ 0 w 8915642"/>
              <a:gd name="connsiteY4" fmla="*/ 6062580 h 6642302"/>
              <a:gd name="connsiteX5" fmla="*/ 0 w 8915642"/>
              <a:gd name="connsiteY5" fmla="*/ 0 h 6642302"/>
              <a:gd name="connsiteX0" fmla="*/ 0 w 8915642"/>
              <a:gd name="connsiteY0" fmla="*/ 1654 h 6643956"/>
              <a:gd name="connsiteX1" fmla="*/ 6003473 w 8915642"/>
              <a:gd name="connsiteY1" fmla="*/ 0 h 6643956"/>
              <a:gd name="connsiteX2" fmla="*/ 8915642 w 8915642"/>
              <a:gd name="connsiteY2" fmla="*/ 6642302 h 6643956"/>
              <a:gd name="connsiteX3" fmla="*/ 579722 w 8915642"/>
              <a:gd name="connsiteY3" fmla="*/ 6643956 h 6643956"/>
              <a:gd name="connsiteX4" fmla="*/ 0 w 8915642"/>
              <a:gd name="connsiteY4" fmla="*/ 6064234 h 6643956"/>
              <a:gd name="connsiteX5" fmla="*/ 0 w 8915642"/>
              <a:gd name="connsiteY5" fmla="*/ 1654 h 6643956"/>
              <a:gd name="connsiteX0" fmla="*/ 0 w 6018062"/>
              <a:gd name="connsiteY0" fmla="*/ 1654 h 6654178"/>
              <a:gd name="connsiteX1" fmla="*/ 6003473 w 6018062"/>
              <a:gd name="connsiteY1" fmla="*/ 0 h 6654178"/>
              <a:gd name="connsiteX2" fmla="*/ 6018062 w 6018062"/>
              <a:gd name="connsiteY2" fmla="*/ 6654178 h 6654178"/>
              <a:gd name="connsiteX3" fmla="*/ 579722 w 6018062"/>
              <a:gd name="connsiteY3" fmla="*/ 6643956 h 6654178"/>
              <a:gd name="connsiteX4" fmla="*/ 0 w 6018062"/>
              <a:gd name="connsiteY4" fmla="*/ 6064234 h 6654178"/>
              <a:gd name="connsiteX5" fmla="*/ 0 w 6018062"/>
              <a:gd name="connsiteY5" fmla="*/ 1654 h 6654178"/>
              <a:gd name="connsiteX0" fmla="*/ 0 w 6018062"/>
              <a:gd name="connsiteY0" fmla="*/ 203535 h 6654178"/>
              <a:gd name="connsiteX1" fmla="*/ 6003473 w 6018062"/>
              <a:gd name="connsiteY1" fmla="*/ 0 h 6654178"/>
              <a:gd name="connsiteX2" fmla="*/ 6018062 w 6018062"/>
              <a:gd name="connsiteY2" fmla="*/ 6654178 h 6654178"/>
              <a:gd name="connsiteX3" fmla="*/ 579722 w 6018062"/>
              <a:gd name="connsiteY3" fmla="*/ 6643956 h 6654178"/>
              <a:gd name="connsiteX4" fmla="*/ 0 w 6018062"/>
              <a:gd name="connsiteY4" fmla="*/ 6064234 h 6654178"/>
              <a:gd name="connsiteX5" fmla="*/ 0 w 6018062"/>
              <a:gd name="connsiteY5" fmla="*/ 203535 h 6654178"/>
              <a:gd name="connsiteX0" fmla="*/ 0 w 6018062"/>
              <a:gd name="connsiteY0" fmla="*/ 1655 h 6452298"/>
              <a:gd name="connsiteX1" fmla="*/ 4055920 w 6018062"/>
              <a:gd name="connsiteY1" fmla="*/ 0 h 6452298"/>
              <a:gd name="connsiteX2" fmla="*/ 6018062 w 6018062"/>
              <a:gd name="connsiteY2" fmla="*/ 6452298 h 6452298"/>
              <a:gd name="connsiteX3" fmla="*/ 579722 w 6018062"/>
              <a:gd name="connsiteY3" fmla="*/ 6442076 h 6452298"/>
              <a:gd name="connsiteX4" fmla="*/ 0 w 6018062"/>
              <a:gd name="connsiteY4" fmla="*/ 5862354 h 6452298"/>
              <a:gd name="connsiteX5" fmla="*/ 0 w 6018062"/>
              <a:gd name="connsiteY5" fmla="*/ 1655 h 6452298"/>
              <a:gd name="connsiteX0" fmla="*/ 0 w 4055973"/>
              <a:gd name="connsiteY0" fmla="*/ 1655 h 6452298"/>
              <a:gd name="connsiteX1" fmla="*/ 4055920 w 4055973"/>
              <a:gd name="connsiteY1" fmla="*/ 0 h 6452298"/>
              <a:gd name="connsiteX2" fmla="*/ 4046758 w 4055973"/>
              <a:gd name="connsiteY2" fmla="*/ 6452298 h 6452298"/>
              <a:gd name="connsiteX3" fmla="*/ 579722 w 4055973"/>
              <a:gd name="connsiteY3" fmla="*/ 6442076 h 6452298"/>
              <a:gd name="connsiteX4" fmla="*/ 0 w 4055973"/>
              <a:gd name="connsiteY4" fmla="*/ 5862354 h 6452298"/>
              <a:gd name="connsiteX5" fmla="*/ 0 w 4055973"/>
              <a:gd name="connsiteY5" fmla="*/ 1655 h 6452298"/>
              <a:gd name="connsiteX0" fmla="*/ 0 w 4055973"/>
              <a:gd name="connsiteY0" fmla="*/ 0 h 6652523"/>
              <a:gd name="connsiteX1" fmla="*/ 4055920 w 4055973"/>
              <a:gd name="connsiteY1" fmla="*/ 200225 h 6652523"/>
              <a:gd name="connsiteX2" fmla="*/ 4046758 w 4055973"/>
              <a:gd name="connsiteY2" fmla="*/ 6652523 h 6652523"/>
              <a:gd name="connsiteX3" fmla="*/ 579722 w 4055973"/>
              <a:gd name="connsiteY3" fmla="*/ 6642301 h 6652523"/>
              <a:gd name="connsiteX4" fmla="*/ 0 w 4055973"/>
              <a:gd name="connsiteY4" fmla="*/ 6062579 h 6652523"/>
              <a:gd name="connsiteX5" fmla="*/ 0 w 4055973"/>
              <a:gd name="connsiteY5" fmla="*/ 0 h 6652523"/>
              <a:gd name="connsiteX0" fmla="*/ 0 w 4046758"/>
              <a:gd name="connsiteY0" fmla="*/ 0 h 6652523"/>
              <a:gd name="connsiteX1" fmla="*/ 4044045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1655 h 6654178"/>
              <a:gd name="connsiteX1" fmla="*/ 3082144 w 4046758"/>
              <a:gd name="connsiteY1" fmla="*/ 0 h 6654178"/>
              <a:gd name="connsiteX2" fmla="*/ 4046758 w 4046758"/>
              <a:gd name="connsiteY2" fmla="*/ 6654178 h 6654178"/>
              <a:gd name="connsiteX3" fmla="*/ 579722 w 4046758"/>
              <a:gd name="connsiteY3" fmla="*/ 6643956 h 6654178"/>
              <a:gd name="connsiteX4" fmla="*/ 0 w 4046758"/>
              <a:gd name="connsiteY4" fmla="*/ 6064234 h 6654178"/>
              <a:gd name="connsiteX5" fmla="*/ 0 w 4046758"/>
              <a:gd name="connsiteY5" fmla="*/ 1655 h 6654178"/>
              <a:gd name="connsiteX0" fmla="*/ 0 w 4046758"/>
              <a:gd name="connsiteY0" fmla="*/ 0 h 6652523"/>
              <a:gd name="connsiteX1" fmla="*/ 2975266 w 4046758"/>
              <a:gd name="connsiteY1" fmla="*/ 93348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0 h 6652523"/>
              <a:gd name="connsiteX1" fmla="*/ 3070268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0 h 6652523"/>
              <a:gd name="connsiteX1" fmla="*/ 3082144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3082197"/>
              <a:gd name="connsiteY0" fmla="*/ 0 h 6652523"/>
              <a:gd name="connsiteX1" fmla="*/ 3082144 w 3082197"/>
              <a:gd name="connsiteY1" fmla="*/ 10220 h 6652523"/>
              <a:gd name="connsiteX2" fmla="*/ 3072982 w 3082197"/>
              <a:gd name="connsiteY2" fmla="*/ 6652523 h 6652523"/>
              <a:gd name="connsiteX3" fmla="*/ 579722 w 3082197"/>
              <a:gd name="connsiteY3" fmla="*/ 6642301 h 6652523"/>
              <a:gd name="connsiteX4" fmla="*/ 0 w 3082197"/>
              <a:gd name="connsiteY4" fmla="*/ 6062579 h 6652523"/>
              <a:gd name="connsiteX5" fmla="*/ 0 w 3082197"/>
              <a:gd name="connsiteY5" fmla="*/ 0 h 6652523"/>
              <a:gd name="connsiteX0" fmla="*/ 0 w 3072982"/>
              <a:gd name="connsiteY0" fmla="*/ 0 h 6652523"/>
              <a:gd name="connsiteX1" fmla="*/ 3010892 w 3072982"/>
              <a:gd name="connsiteY1" fmla="*/ 164599 h 6652523"/>
              <a:gd name="connsiteX2" fmla="*/ 3072982 w 3072982"/>
              <a:gd name="connsiteY2" fmla="*/ 6652523 h 6652523"/>
              <a:gd name="connsiteX3" fmla="*/ 579722 w 3072982"/>
              <a:gd name="connsiteY3" fmla="*/ 6642301 h 6652523"/>
              <a:gd name="connsiteX4" fmla="*/ 0 w 3072982"/>
              <a:gd name="connsiteY4" fmla="*/ 6062579 h 6652523"/>
              <a:gd name="connsiteX5" fmla="*/ 0 w 3072982"/>
              <a:gd name="connsiteY5" fmla="*/ 0 h 6652523"/>
              <a:gd name="connsiteX0" fmla="*/ 0 w 3082197"/>
              <a:gd name="connsiteY0" fmla="*/ 1656 h 6654179"/>
              <a:gd name="connsiteX1" fmla="*/ 3082144 w 3082197"/>
              <a:gd name="connsiteY1" fmla="*/ 0 h 6654179"/>
              <a:gd name="connsiteX2" fmla="*/ 3072982 w 3082197"/>
              <a:gd name="connsiteY2" fmla="*/ 6654179 h 6654179"/>
              <a:gd name="connsiteX3" fmla="*/ 579722 w 3082197"/>
              <a:gd name="connsiteY3" fmla="*/ 6643957 h 6654179"/>
              <a:gd name="connsiteX4" fmla="*/ 0 w 3082197"/>
              <a:gd name="connsiteY4" fmla="*/ 6064235 h 6654179"/>
              <a:gd name="connsiteX5" fmla="*/ 0 w 3082197"/>
              <a:gd name="connsiteY5" fmla="*/ 1656 h 6654179"/>
              <a:gd name="connsiteX0" fmla="*/ 0 w 3082197"/>
              <a:gd name="connsiteY0" fmla="*/ 1316107 h 6654179"/>
              <a:gd name="connsiteX1" fmla="*/ 3082144 w 3082197"/>
              <a:gd name="connsiteY1" fmla="*/ 0 h 6654179"/>
              <a:gd name="connsiteX2" fmla="*/ 3072982 w 3082197"/>
              <a:gd name="connsiteY2" fmla="*/ 6654179 h 6654179"/>
              <a:gd name="connsiteX3" fmla="*/ 579722 w 3082197"/>
              <a:gd name="connsiteY3" fmla="*/ 6643957 h 6654179"/>
              <a:gd name="connsiteX4" fmla="*/ 0 w 3082197"/>
              <a:gd name="connsiteY4" fmla="*/ 6064235 h 6654179"/>
              <a:gd name="connsiteX5" fmla="*/ 0 w 3082197"/>
              <a:gd name="connsiteY5" fmla="*/ 1316107 h 6654179"/>
              <a:gd name="connsiteX0" fmla="*/ 0 w 3082197"/>
              <a:gd name="connsiteY0" fmla="*/ 1657 h 5339729"/>
              <a:gd name="connsiteX1" fmla="*/ 3082144 w 3082197"/>
              <a:gd name="connsiteY1" fmla="*/ 0 h 5339729"/>
              <a:gd name="connsiteX2" fmla="*/ 3072982 w 3082197"/>
              <a:gd name="connsiteY2" fmla="*/ 5339729 h 5339729"/>
              <a:gd name="connsiteX3" fmla="*/ 579722 w 3082197"/>
              <a:gd name="connsiteY3" fmla="*/ 5329507 h 5339729"/>
              <a:gd name="connsiteX4" fmla="*/ 0 w 3082197"/>
              <a:gd name="connsiteY4" fmla="*/ 4749785 h 5339729"/>
              <a:gd name="connsiteX5" fmla="*/ 0 w 3082197"/>
              <a:gd name="connsiteY5" fmla="*/ 1657 h 5339729"/>
              <a:gd name="connsiteX0" fmla="*/ 0 w 3082197"/>
              <a:gd name="connsiteY0" fmla="*/ 2202416 h 5339729"/>
              <a:gd name="connsiteX1" fmla="*/ 3082144 w 3082197"/>
              <a:gd name="connsiteY1" fmla="*/ 0 h 5339729"/>
              <a:gd name="connsiteX2" fmla="*/ 3072982 w 3082197"/>
              <a:gd name="connsiteY2" fmla="*/ 5339729 h 5339729"/>
              <a:gd name="connsiteX3" fmla="*/ 579722 w 3082197"/>
              <a:gd name="connsiteY3" fmla="*/ 5329507 h 5339729"/>
              <a:gd name="connsiteX4" fmla="*/ 0 w 3082197"/>
              <a:gd name="connsiteY4" fmla="*/ 4749785 h 5339729"/>
              <a:gd name="connsiteX5" fmla="*/ 0 w 3082197"/>
              <a:gd name="connsiteY5" fmla="*/ 2202416 h 5339729"/>
              <a:gd name="connsiteX0" fmla="*/ 0 w 3082197"/>
              <a:gd name="connsiteY0" fmla="*/ 1656 h 3138969"/>
              <a:gd name="connsiteX1" fmla="*/ 3082144 w 3082197"/>
              <a:gd name="connsiteY1" fmla="*/ 0 h 3138969"/>
              <a:gd name="connsiteX2" fmla="*/ 3072982 w 3082197"/>
              <a:gd name="connsiteY2" fmla="*/ 3138969 h 3138969"/>
              <a:gd name="connsiteX3" fmla="*/ 579722 w 3082197"/>
              <a:gd name="connsiteY3" fmla="*/ 3128747 h 3138969"/>
              <a:gd name="connsiteX4" fmla="*/ 0 w 3082197"/>
              <a:gd name="connsiteY4" fmla="*/ 2549025 h 3138969"/>
              <a:gd name="connsiteX5" fmla="*/ 0 w 3082197"/>
              <a:gd name="connsiteY5" fmla="*/ 1656 h 3138969"/>
              <a:gd name="connsiteX0" fmla="*/ 0 w 3082145"/>
              <a:gd name="connsiteY0" fmla="*/ 1656 h 3150544"/>
              <a:gd name="connsiteX1" fmla="*/ 3082144 w 3082145"/>
              <a:gd name="connsiteY1" fmla="*/ 0 h 3150544"/>
              <a:gd name="connsiteX2" fmla="*/ 2772041 w 3082145"/>
              <a:gd name="connsiteY2" fmla="*/ 3150544 h 3150544"/>
              <a:gd name="connsiteX3" fmla="*/ 579722 w 3082145"/>
              <a:gd name="connsiteY3" fmla="*/ 3128747 h 3150544"/>
              <a:gd name="connsiteX4" fmla="*/ 0 w 3082145"/>
              <a:gd name="connsiteY4" fmla="*/ 2549025 h 3150544"/>
              <a:gd name="connsiteX5" fmla="*/ 0 w 3082145"/>
              <a:gd name="connsiteY5" fmla="*/ 1656 h 3150544"/>
              <a:gd name="connsiteX0" fmla="*/ 0 w 2772041"/>
              <a:gd name="connsiteY0" fmla="*/ 1656 h 3150544"/>
              <a:gd name="connsiteX1" fmla="*/ 2769627 w 2772041"/>
              <a:gd name="connsiteY1" fmla="*/ 0 h 3150544"/>
              <a:gd name="connsiteX2" fmla="*/ 2772041 w 2772041"/>
              <a:gd name="connsiteY2" fmla="*/ 3150544 h 3150544"/>
              <a:gd name="connsiteX3" fmla="*/ 579722 w 2772041"/>
              <a:gd name="connsiteY3" fmla="*/ 3128747 h 3150544"/>
              <a:gd name="connsiteX4" fmla="*/ 0 w 2772041"/>
              <a:gd name="connsiteY4" fmla="*/ 2549025 h 3150544"/>
              <a:gd name="connsiteX5" fmla="*/ 0 w 2772041"/>
              <a:gd name="connsiteY5" fmla="*/ 1656 h 3150544"/>
              <a:gd name="connsiteX0" fmla="*/ 0 w 2772041"/>
              <a:gd name="connsiteY0" fmla="*/ 1656 h 3138969"/>
              <a:gd name="connsiteX1" fmla="*/ 2769627 w 2772041"/>
              <a:gd name="connsiteY1" fmla="*/ 0 h 3138969"/>
              <a:gd name="connsiteX2" fmla="*/ 2772041 w 2772041"/>
              <a:gd name="connsiteY2" fmla="*/ 3138969 h 3138969"/>
              <a:gd name="connsiteX3" fmla="*/ 579722 w 2772041"/>
              <a:gd name="connsiteY3" fmla="*/ 3128747 h 3138969"/>
              <a:gd name="connsiteX4" fmla="*/ 0 w 2772041"/>
              <a:gd name="connsiteY4" fmla="*/ 2549025 h 3138969"/>
              <a:gd name="connsiteX5" fmla="*/ 0 w 2772041"/>
              <a:gd name="connsiteY5" fmla="*/ 1656 h 3138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72041" h="3138969">
                <a:moveTo>
                  <a:pt x="0" y="1656"/>
                </a:moveTo>
                <a:lnTo>
                  <a:pt x="2769627" y="0"/>
                </a:lnTo>
                <a:cubicBezTo>
                  <a:pt x="2770532" y="2146807"/>
                  <a:pt x="2771136" y="992162"/>
                  <a:pt x="2772041" y="3138969"/>
                </a:cubicBezTo>
                <a:lnTo>
                  <a:pt x="579722" y="3128747"/>
                </a:lnTo>
                <a:cubicBezTo>
                  <a:pt x="259550" y="3128747"/>
                  <a:pt x="0" y="2869197"/>
                  <a:pt x="0" y="2549025"/>
                </a:cubicBezTo>
                <a:lnTo>
                  <a:pt x="0" y="1656"/>
                </a:lnTo>
                <a:close/>
              </a:path>
            </a:pathLst>
          </a:custGeom>
          <a:noFill/>
        </p:spPr>
        <p:txBody>
          <a:bodyPr>
            <a:normAutofit/>
          </a:bodyPr>
          <a:lstStyle>
            <a:lvl1pPr marL="0" marR="0" indent="0" algn="l" defTabSz="914150" rtl="0" eaLnBrk="1" fontAlgn="auto" latinLnBrk="0" hangingPunct="1">
              <a:lnSpc>
                <a:spcPct val="100000"/>
              </a:lnSpc>
              <a:spcBef>
                <a:spcPct val="20000"/>
              </a:spcBef>
              <a:spcAft>
                <a:spcPts val="0"/>
              </a:spcAft>
              <a:buClr>
                <a:srgbClr val="4C4948"/>
              </a:buClr>
              <a:buSzTx/>
              <a:buFont typeface="Arial" panose="020B0604020202020204" pitchFamily="34" charset="0"/>
              <a:buNone/>
              <a:tabLst/>
              <a:defRPr sz="1400">
                <a:solidFill>
                  <a:schemeClr val="tx1"/>
                </a:solidFill>
              </a:defRPr>
            </a:lvl1pPr>
          </a:lstStyle>
          <a:p>
            <a:pPr marL="0" marR="0" lvl="0" indent="0" algn="l" defTabSz="914150" rtl="0" eaLnBrk="1" fontAlgn="auto" latinLnBrk="0" hangingPunct="1">
              <a:lnSpc>
                <a:spcPct val="100000"/>
              </a:lnSpc>
              <a:spcBef>
                <a:spcPct val="20000"/>
              </a:spcBef>
              <a:spcAft>
                <a:spcPts val="0"/>
              </a:spcAft>
              <a:buClr>
                <a:srgbClr val="4C4948"/>
              </a:buClr>
              <a:buSzTx/>
              <a:buFont typeface="Arial" panose="020B0604020202020204" pitchFamily="34" charset="0"/>
              <a:buNone/>
              <a:tabLst/>
              <a:defRPr/>
            </a:pPr>
            <a:r>
              <a:rPr lang="en-JP"/>
              <a:t>Insert Picture/Text Block</a:t>
            </a:r>
          </a:p>
          <a:p>
            <a:endParaRPr lang="en-JP"/>
          </a:p>
        </p:txBody>
      </p:sp>
      <p:sp>
        <p:nvSpPr>
          <p:cNvPr id="23" name="Picture Placeholder 9">
            <a:extLst>
              <a:ext uri="{FF2B5EF4-FFF2-40B4-BE49-F238E27FC236}">
                <a16:creationId xmlns:a16="http://schemas.microsoft.com/office/drawing/2014/main" id="{8D6B3691-FCAC-8A46-AA30-DEB2A719C7B2}"/>
              </a:ext>
            </a:extLst>
          </p:cNvPr>
          <p:cNvSpPr>
            <a:spLocks noGrp="1"/>
          </p:cNvSpPr>
          <p:nvPr>
            <p:ph type="pic" sz="quarter" idx="18" hasCustomPrompt="1"/>
          </p:nvPr>
        </p:nvSpPr>
        <p:spPr>
          <a:xfrm>
            <a:off x="311373" y="3076286"/>
            <a:ext cx="2772041" cy="3138969"/>
          </a:xfrm>
          <a:custGeom>
            <a:avLst/>
            <a:gdLst>
              <a:gd name="connsiteX0" fmla="*/ 0 w 10888662"/>
              <a:gd name="connsiteY0" fmla="*/ 579722 h 6442075"/>
              <a:gd name="connsiteX1" fmla="*/ 579722 w 10888662"/>
              <a:gd name="connsiteY1" fmla="*/ 0 h 6442075"/>
              <a:gd name="connsiteX2" fmla="*/ 10308940 w 10888662"/>
              <a:gd name="connsiteY2" fmla="*/ 0 h 6442075"/>
              <a:gd name="connsiteX3" fmla="*/ 10888662 w 10888662"/>
              <a:gd name="connsiteY3" fmla="*/ 579722 h 6442075"/>
              <a:gd name="connsiteX4" fmla="*/ 10888662 w 10888662"/>
              <a:gd name="connsiteY4" fmla="*/ 5862353 h 6442075"/>
              <a:gd name="connsiteX5" fmla="*/ 10308940 w 10888662"/>
              <a:gd name="connsiteY5" fmla="*/ 6442075 h 6442075"/>
              <a:gd name="connsiteX6" fmla="*/ 579722 w 10888662"/>
              <a:gd name="connsiteY6" fmla="*/ 6442075 h 6442075"/>
              <a:gd name="connsiteX7" fmla="*/ 0 w 10888662"/>
              <a:gd name="connsiteY7" fmla="*/ 5862353 h 6442075"/>
              <a:gd name="connsiteX8" fmla="*/ 0 w 10888662"/>
              <a:gd name="connsiteY8" fmla="*/ 579722 h 6442075"/>
              <a:gd name="connsiteX0" fmla="*/ 0 w 10888662"/>
              <a:gd name="connsiteY0" fmla="*/ 659657 h 6522010"/>
              <a:gd name="connsiteX1" fmla="*/ 10308940 w 10888662"/>
              <a:gd name="connsiteY1" fmla="*/ 79935 h 6522010"/>
              <a:gd name="connsiteX2" fmla="*/ 10888662 w 10888662"/>
              <a:gd name="connsiteY2" fmla="*/ 659657 h 6522010"/>
              <a:gd name="connsiteX3" fmla="*/ 10888662 w 10888662"/>
              <a:gd name="connsiteY3" fmla="*/ 5942288 h 6522010"/>
              <a:gd name="connsiteX4" fmla="*/ 10308940 w 10888662"/>
              <a:gd name="connsiteY4" fmla="*/ 6522010 h 6522010"/>
              <a:gd name="connsiteX5" fmla="*/ 579722 w 10888662"/>
              <a:gd name="connsiteY5" fmla="*/ 6522010 h 6522010"/>
              <a:gd name="connsiteX6" fmla="*/ 0 w 10888662"/>
              <a:gd name="connsiteY6" fmla="*/ 5942288 h 6522010"/>
              <a:gd name="connsiteX7" fmla="*/ 0 w 10888662"/>
              <a:gd name="connsiteY7" fmla="*/ 659657 h 6522010"/>
              <a:gd name="connsiteX0" fmla="*/ 0 w 10888662"/>
              <a:gd name="connsiteY0" fmla="*/ 579722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579722 h 6442075"/>
              <a:gd name="connsiteX0" fmla="*/ 0 w 10888662"/>
              <a:gd name="connsiteY0" fmla="*/ 129257 h 6569679"/>
              <a:gd name="connsiteX1" fmla="*/ 10308940 w 10888662"/>
              <a:gd name="connsiteY1" fmla="*/ 127604 h 6569679"/>
              <a:gd name="connsiteX2" fmla="*/ 10888662 w 10888662"/>
              <a:gd name="connsiteY2" fmla="*/ 707326 h 6569679"/>
              <a:gd name="connsiteX3" fmla="*/ 10888662 w 10888662"/>
              <a:gd name="connsiteY3" fmla="*/ 5989957 h 6569679"/>
              <a:gd name="connsiteX4" fmla="*/ 10308940 w 10888662"/>
              <a:gd name="connsiteY4" fmla="*/ 6569679 h 6569679"/>
              <a:gd name="connsiteX5" fmla="*/ 579722 w 10888662"/>
              <a:gd name="connsiteY5" fmla="*/ 6569679 h 6569679"/>
              <a:gd name="connsiteX6" fmla="*/ 0 w 10888662"/>
              <a:gd name="connsiteY6" fmla="*/ 5989957 h 6569679"/>
              <a:gd name="connsiteX7" fmla="*/ 0 w 10888662"/>
              <a:gd name="connsiteY7" fmla="*/ 129257 h 6569679"/>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9657299 w 10888662"/>
              <a:gd name="connsiteY4" fmla="*/ 55276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522010"/>
              <a:gd name="connsiteX1" fmla="*/ 10308940 w 10888662"/>
              <a:gd name="connsiteY1" fmla="*/ 0 h 6522010"/>
              <a:gd name="connsiteX2" fmla="*/ 10888662 w 10888662"/>
              <a:gd name="connsiteY2" fmla="*/ 579722 h 6522010"/>
              <a:gd name="connsiteX3" fmla="*/ 10888662 w 10888662"/>
              <a:gd name="connsiteY3" fmla="*/ 5862353 h 6522010"/>
              <a:gd name="connsiteX4" fmla="*/ 579722 w 10888662"/>
              <a:gd name="connsiteY4" fmla="*/ 6442075 h 6522010"/>
              <a:gd name="connsiteX5" fmla="*/ 0 w 10888662"/>
              <a:gd name="connsiteY5" fmla="*/ 5862353 h 6522010"/>
              <a:gd name="connsiteX6" fmla="*/ 0 w 10888662"/>
              <a:gd name="connsiteY6" fmla="*/ 1653 h 6522010"/>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579722 w 10888662"/>
              <a:gd name="connsiteY4" fmla="*/ 6442075 h 6442075"/>
              <a:gd name="connsiteX5" fmla="*/ 0 w 10888662"/>
              <a:gd name="connsiteY5" fmla="*/ 5862353 h 6442075"/>
              <a:gd name="connsiteX6" fmla="*/ 0 w 10888662"/>
              <a:gd name="connsiteY6" fmla="*/ 1653 h 6442075"/>
              <a:gd name="connsiteX0" fmla="*/ 0 w 10888662"/>
              <a:gd name="connsiteY0" fmla="*/ 1653 h 6585432"/>
              <a:gd name="connsiteX1" fmla="*/ 10308940 w 10888662"/>
              <a:gd name="connsiteY1" fmla="*/ 0 h 6585432"/>
              <a:gd name="connsiteX2" fmla="*/ 10888662 w 10888662"/>
              <a:gd name="connsiteY2" fmla="*/ 579722 h 6585432"/>
              <a:gd name="connsiteX3" fmla="*/ 10878151 w 10888662"/>
              <a:gd name="connsiteY3" fmla="*/ 6461442 h 6585432"/>
              <a:gd name="connsiteX4" fmla="*/ 579722 w 10888662"/>
              <a:gd name="connsiteY4" fmla="*/ 6442075 h 6585432"/>
              <a:gd name="connsiteX5" fmla="*/ 0 w 10888662"/>
              <a:gd name="connsiteY5" fmla="*/ 5862353 h 6585432"/>
              <a:gd name="connsiteX6" fmla="*/ 0 w 10888662"/>
              <a:gd name="connsiteY6" fmla="*/ 1653 h 6585432"/>
              <a:gd name="connsiteX0" fmla="*/ 0 w 10888662"/>
              <a:gd name="connsiteY0" fmla="*/ 1653 h 6577502"/>
              <a:gd name="connsiteX1" fmla="*/ 10308940 w 10888662"/>
              <a:gd name="connsiteY1" fmla="*/ 0 h 6577502"/>
              <a:gd name="connsiteX2" fmla="*/ 10888662 w 10888662"/>
              <a:gd name="connsiteY2" fmla="*/ 579722 h 6577502"/>
              <a:gd name="connsiteX3" fmla="*/ 10878151 w 10888662"/>
              <a:gd name="connsiteY3" fmla="*/ 6450932 h 6577502"/>
              <a:gd name="connsiteX4" fmla="*/ 579722 w 10888662"/>
              <a:gd name="connsiteY4" fmla="*/ 6442075 h 6577502"/>
              <a:gd name="connsiteX5" fmla="*/ 0 w 10888662"/>
              <a:gd name="connsiteY5" fmla="*/ 5862353 h 6577502"/>
              <a:gd name="connsiteX6" fmla="*/ 0 w 10888662"/>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0888662"/>
              <a:gd name="connsiteY0" fmla="*/ 1653 h 6450932"/>
              <a:gd name="connsiteX1" fmla="*/ 10308940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0999550"/>
              <a:gd name="connsiteY0" fmla="*/ 1653 h 6450932"/>
              <a:gd name="connsiteX1" fmla="*/ 10844968 w 10999550"/>
              <a:gd name="connsiteY1" fmla="*/ 0 h 6450932"/>
              <a:gd name="connsiteX2" fmla="*/ 10888662 w 10999550"/>
              <a:gd name="connsiteY2" fmla="*/ 579722 h 6450932"/>
              <a:gd name="connsiteX3" fmla="*/ 10878151 w 10999550"/>
              <a:gd name="connsiteY3" fmla="*/ 6450932 h 6450932"/>
              <a:gd name="connsiteX4" fmla="*/ 579722 w 10999550"/>
              <a:gd name="connsiteY4" fmla="*/ 6442075 h 6450932"/>
              <a:gd name="connsiteX5" fmla="*/ 0 w 10999550"/>
              <a:gd name="connsiteY5" fmla="*/ 5862353 h 6450932"/>
              <a:gd name="connsiteX6" fmla="*/ 0 w 10999550"/>
              <a:gd name="connsiteY6" fmla="*/ 1653 h 6450932"/>
              <a:gd name="connsiteX0" fmla="*/ 0 w 11022020"/>
              <a:gd name="connsiteY0" fmla="*/ 1653 h 6450932"/>
              <a:gd name="connsiteX1" fmla="*/ 10876499 w 11022020"/>
              <a:gd name="connsiteY1" fmla="*/ 0 h 6450932"/>
              <a:gd name="connsiteX2" fmla="*/ 10888662 w 11022020"/>
              <a:gd name="connsiteY2" fmla="*/ 579722 h 6450932"/>
              <a:gd name="connsiteX3" fmla="*/ 10878151 w 11022020"/>
              <a:gd name="connsiteY3" fmla="*/ 6450932 h 6450932"/>
              <a:gd name="connsiteX4" fmla="*/ 579722 w 11022020"/>
              <a:gd name="connsiteY4" fmla="*/ 6442075 h 6450932"/>
              <a:gd name="connsiteX5" fmla="*/ 0 w 11022020"/>
              <a:gd name="connsiteY5" fmla="*/ 5862353 h 6450932"/>
              <a:gd name="connsiteX6" fmla="*/ 0 w 11022020"/>
              <a:gd name="connsiteY6" fmla="*/ 1653 h 6450932"/>
              <a:gd name="connsiteX0" fmla="*/ 0 w 10888662"/>
              <a:gd name="connsiteY0" fmla="*/ 1653 h 6450932"/>
              <a:gd name="connsiteX1" fmla="*/ 10876499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2200990"/>
              <a:gd name="connsiteY0" fmla="*/ 1653 h 6450932"/>
              <a:gd name="connsiteX1" fmla="*/ 10876499 w 12200990"/>
              <a:gd name="connsiteY1" fmla="*/ 0 h 6450932"/>
              <a:gd name="connsiteX2" fmla="*/ 10878151 w 12200990"/>
              <a:gd name="connsiteY2" fmla="*/ 6450932 h 6450932"/>
              <a:gd name="connsiteX3" fmla="*/ 579722 w 12200990"/>
              <a:gd name="connsiteY3" fmla="*/ 6442075 h 6450932"/>
              <a:gd name="connsiteX4" fmla="*/ 0 w 12200990"/>
              <a:gd name="connsiteY4" fmla="*/ 5862353 h 6450932"/>
              <a:gd name="connsiteX5" fmla="*/ 0 w 12200990"/>
              <a:gd name="connsiteY5" fmla="*/ 1653 h 6450932"/>
              <a:gd name="connsiteX0" fmla="*/ 0 w 11640630"/>
              <a:gd name="connsiteY0" fmla="*/ 1653 h 6450932"/>
              <a:gd name="connsiteX1" fmla="*/ 10876499 w 11640630"/>
              <a:gd name="connsiteY1" fmla="*/ 0 h 6450932"/>
              <a:gd name="connsiteX2" fmla="*/ 10878151 w 11640630"/>
              <a:gd name="connsiteY2" fmla="*/ 6450932 h 6450932"/>
              <a:gd name="connsiteX3" fmla="*/ 579722 w 11640630"/>
              <a:gd name="connsiteY3" fmla="*/ 6442075 h 6450932"/>
              <a:gd name="connsiteX4" fmla="*/ 0 w 11640630"/>
              <a:gd name="connsiteY4" fmla="*/ 5862353 h 6450932"/>
              <a:gd name="connsiteX5" fmla="*/ 0 w 11640630"/>
              <a:gd name="connsiteY5" fmla="*/ 1653 h 6450932"/>
              <a:gd name="connsiteX0" fmla="*/ 0 w 10878151"/>
              <a:gd name="connsiteY0" fmla="*/ 1653 h 6450932"/>
              <a:gd name="connsiteX1" fmla="*/ 10876499 w 10878151"/>
              <a:gd name="connsiteY1" fmla="*/ 0 h 6450932"/>
              <a:gd name="connsiteX2" fmla="*/ 10878151 w 10878151"/>
              <a:gd name="connsiteY2" fmla="*/ 6450932 h 6450932"/>
              <a:gd name="connsiteX3" fmla="*/ 579722 w 10878151"/>
              <a:gd name="connsiteY3" fmla="*/ 6442075 h 6450932"/>
              <a:gd name="connsiteX4" fmla="*/ 0 w 10878151"/>
              <a:gd name="connsiteY4" fmla="*/ 5862353 h 6450932"/>
              <a:gd name="connsiteX5" fmla="*/ 0 w 10878151"/>
              <a:gd name="connsiteY5" fmla="*/ 1653 h 6450932"/>
              <a:gd name="connsiteX0" fmla="*/ 0 w 11843451"/>
              <a:gd name="connsiteY0" fmla="*/ 1653 h 6450932"/>
              <a:gd name="connsiteX1" fmla="*/ 11843451 w 11843451"/>
              <a:gd name="connsiteY1" fmla="*/ 0 h 6450932"/>
              <a:gd name="connsiteX2" fmla="*/ 10878151 w 11843451"/>
              <a:gd name="connsiteY2" fmla="*/ 6450932 h 6450932"/>
              <a:gd name="connsiteX3" fmla="*/ 579722 w 11843451"/>
              <a:gd name="connsiteY3" fmla="*/ 6442075 h 6450932"/>
              <a:gd name="connsiteX4" fmla="*/ 0 w 11843451"/>
              <a:gd name="connsiteY4" fmla="*/ 5862353 h 6450932"/>
              <a:gd name="connsiteX5" fmla="*/ 0 w 11843451"/>
              <a:gd name="connsiteY5" fmla="*/ 1653 h 6450932"/>
              <a:gd name="connsiteX0" fmla="*/ 0 w 11855613"/>
              <a:gd name="connsiteY0" fmla="*/ 1653 h 6450932"/>
              <a:gd name="connsiteX1" fmla="*/ 11843451 w 11855613"/>
              <a:gd name="connsiteY1" fmla="*/ 0 h 6450932"/>
              <a:gd name="connsiteX2" fmla="*/ 11855613 w 11855613"/>
              <a:gd name="connsiteY2" fmla="*/ 6450932 h 6450932"/>
              <a:gd name="connsiteX3" fmla="*/ 579722 w 11855613"/>
              <a:gd name="connsiteY3" fmla="*/ 6442075 h 6450932"/>
              <a:gd name="connsiteX4" fmla="*/ 0 w 11855613"/>
              <a:gd name="connsiteY4" fmla="*/ 5862353 h 6450932"/>
              <a:gd name="connsiteX5" fmla="*/ 0 w 11855613"/>
              <a:gd name="connsiteY5" fmla="*/ 1653 h 6450932"/>
              <a:gd name="connsiteX0" fmla="*/ 0 w 11864472"/>
              <a:gd name="connsiteY0" fmla="*/ 1653 h 6450932"/>
              <a:gd name="connsiteX1" fmla="*/ 11864472 w 11864472"/>
              <a:gd name="connsiteY1" fmla="*/ 0 h 6450932"/>
              <a:gd name="connsiteX2" fmla="*/ 11855613 w 11864472"/>
              <a:gd name="connsiteY2" fmla="*/ 6450932 h 6450932"/>
              <a:gd name="connsiteX3" fmla="*/ 579722 w 11864472"/>
              <a:gd name="connsiteY3" fmla="*/ 6442075 h 6450932"/>
              <a:gd name="connsiteX4" fmla="*/ 0 w 11864472"/>
              <a:gd name="connsiteY4" fmla="*/ 5862353 h 6450932"/>
              <a:gd name="connsiteX5" fmla="*/ 0 w 11864472"/>
              <a:gd name="connsiteY5" fmla="*/ 1653 h 6450932"/>
              <a:gd name="connsiteX0" fmla="*/ 0 w 11864472"/>
              <a:gd name="connsiteY0" fmla="*/ 1653 h 6442075"/>
              <a:gd name="connsiteX1" fmla="*/ 11864472 w 11864472"/>
              <a:gd name="connsiteY1" fmla="*/ 0 h 6442075"/>
              <a:gd name="connsiteX2" fmla="*/ 11855613 w 11864472"/>
              <a:gd name="connsiteY2" fmla="*/ 6440421 h 6442075"/>
              <a:gd name="connsiteX3" fmla="*/ 579722 w 11864472"/>
              <a:gd name="connsiteY3" fmla="*/ 6442075 h 6442075"/>
              <a:gd name="connsiteX4" fmla="*/ 0 w 11864472"/>
              <a:gd name="connsiteY4" fmla="*/ 5862353 h 6442075"/>
              <a:gd name="connsiteX5" fmla="*/ 0 w 11864472"/>
              <a:gd name="connsiteY5" fmla="*/ 1653 h 6442075"/>
              <a:gd name="connsiteX0" fmla="*/ 0 w 11855613"/>
              <a:gd name="connsiteY0" fmla="*/ 1653 h 6442075"/>
              <a:gd name="connsiteX1" fmla="*/ 8912928 w 11855613"/>
              <a:gd name="connsiteY1" fmla="*/ 0 h 6442075"/>
              <a:gd name="connsiteX2" fmla="*/ 11855613 w 11855613"/>
              <a:gd name="connsiteY2" fmla="*/ 6440421 h 6442075"/>
              <a:gd name="connsiteX3" fmla="*/ 579722 w 11855613"/>
              <a:gd name="connsiteY3" fmla="*/ 6442075 h 6442075"/>
              <a:gd name="connsiteX4" fmla="*/ 0 w 11855613"/>
              <a:gd name="connsiteY4" fmla="*/ 5862353 h 6442075"/>
              <a:gd name="connsiteX5" fmla="*/ 0 w 11855613"/>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74032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36077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1615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15642"/>
              <a:gd name="connsiteY0" fmla="*/ 1653 h 6442075"/>
              <a:gd name="connsiteX1" fmla="*/ 8912928 w 8915642"/>
              <a:gd name="connsiteY1" fmla="*/ 0 h 6442075"/>
              <a:gd name="connsiteX2" fmla="*/ 8915642 w 8915642"/>
              <a:gd name="connsiteY2" fmla="*/ 6440421 h 6442075"/>
              <a:gd name="connsiteX3" fmla="*/ 579722 w 8915642"/>
              <a:gd name="connsiteY3" fmla="*/ 6442075 h 6442075"/>
              <a:gd name="connsiteX4" fmla="*/ 0 w 8915642"/>
              <a:gd name="connsiteY4" fmla="*/ 5862353 h 6442075"/>
              <a:gd name="connsiteX5" fmla="*/ 0 w 8915642"/>
              <a:gd name="connsiteY5" fmla="*/ 1653 h 6442075"/>
              <a:gd name="connsiteX0" fmla="*/ 0 w 8915642"/>
              <a:gd name="connsiteY0" fmla="*/ 1 h 6618553"/>
              <a:gd name="connsiteX1" fmla="*/ 8912928 w 8915642"/>
              <a:gd name="connsiteY1" fmla="*/ 176478 h 6618553"/>
              <a:gd name="connsiteX2" fmla="*/ 8915642 w 8915642"/>
              <a:gd name="connsiteY2" fmla="*/ 6616899 h 6618553"/>
              <a:gd name="connsiteX3" fmla="*/ 579722 w 8915642"/>
              <a:gd name="connsiteY3" fmla="*/ 6618553 h 6618553"/>
              <a:gd name="connsiteX4" fmla="*/ 0 w 8915642"/>
              <a:gd name="connsiteY4" fmla="*/ 6038831 h 6618553"/>
              <a:gd name="connsiteX5" fmla="*/ 0 w 8915642"/>
              <a:gd name="connsiteY5" fmla="*/ 1 h 6618553"/>
              <a:gd name="connsiteX0" fmla="*/ 0 w 8915642"/>
              <a:gd name="connsiteY0" fmla="*/ 25404 h 6643956"/>
              <a:gd name="connsiteX1" fmla="*/ 6015348 w 8915642"/>
              <a:gd name="connsiteY1" fmla="*/ 0 h 6643956"/>
              <a:gd name="connsiteX2" fmla="*/ 8915642 w 8915642"/>
              <a:gd name="connsiteY2" fmla="*/ 6642302 h 6643956"/>
              <a:gd name="connsiteX3" fmla="*/ 579722 w 8915642"/>
              <a:gd name="connsiteY3" fmla="*/ 6643956 h 6643956"/>
              <a:gd name="connsiteX4" fmla="*/ 0 w 8915642"/>
              <a:gd name="connsiteY4" fmla="*/ 6064234 h 6643956"/>
              <a:gd name="connsiteX5" fmla="*/ 0 w 8915642"/>
              <a:gd name="connsiteY5" fmla="*/ 25404 h 6643956"/>
              <a:gd name="connsiteX0" fmla="*/ 0 w 8915642"/>
              <a:gd name="connsiteY0" fmla="*/ 1653 h 6620205"/>
              <a:gd name="connsiteX1" fmla="*/ 6003473 w 8915642"/>
              <a:gd name="connsiteY1" fmla="*/ 0 h 6620205"/>
              <a:gd name="connsiteX2" fmla="*/ 8915642 w 8915642"/>
              <a:gd name="connsiteY2" fmla="*/ 6618551 h 6620205"/>
              <a:gd name="connsiteX3" fmla="*/ 579722 w 8915642"/>
              <a:gd name="connsiteY3" fmla="*/ 6620205 h 6620205"/>
              <a:gd name="connsiteX4" fmla="*/ 0 w 8915642"/>
              <a:gd name="connsiteY4" fmla="*/ 6040483 h 6620205"/>
              <a:gd name="connsiteX5" fmla="*/ 0 w 8915642"/>
              <a:gd name="connsiteY5" fmla="*/ 1653 h 6620205"/>
              <a:gd name="connsiteX0" fmla="*/ 0 w 8915642"/>
              <a:gd name="connsiteY0" fmla="*/ 96656 h 6620205"/>
              <a:gd name="connsiteX1" fmla="*/ 6003473 w 8915642"/>
              <a:gd name="connsiteY1" fmla="*/ 0 h 6620205"/>
              <a:gd name="connsiteX2" fmla="*/ 8915642 w 8915642"/>
              <a:gd name="connsiteY2" fmla="*/ 6618551 h 6620205"/>
              <a:gd name="connsiteX3" fmla="*/ 579722 w 8915642"/>
              <a:gd name="connsiteY3" fmla="*/ 6620205 h 6620205"/>
              <a:gd name="connsiteX4" fmla="*/ 0 w 8915642"/>
              <a:gd name="connsiteY4" fmla="*/ 6040483 h 6620205"/>
              <a:gd name="connsiteX5" fmla="*/ 0 w 8915642"/>
              <a:gd name="connsiteY5" fmla="*/ 96656 h 6620205"/>
              <a:gd name="connsiteX0" fmla="*/ 0 w 8915642"/>
              <a:gd name="connsiteY0" fmla="*/ 0 h 6642302"/>
              <a:gd name="connsiteX1" fmla="*/ 6003473 w 8915642"/>
              <a:gd name="connsiteY1" fmla="*/ 22097 h 6642302"/>
              <a:gd name="connsiteX2" fmla="*/ 8915642 w 8915642"/>
              <a:gd name="connsiteY2" fmla="*/ 6640648 h 6642302"/>
              <a:gd name="connsiteX3" fmla="*/ 579722 w 8915642"/>
              <a:gd name="connsiteY3" fmla="*/ 6642302 h 6642302"/>
              <a:gd name="connsiteX4" fmla="*/ 0 w 8915642"/>
              <a:gd name="connsiteY4" fmla="*/ 6062580 h 6642302"/>
              <a:gd name="connsiteX5" fmla="*/ 0 w 8915642"/>
              <a:gd name="connsiteY5" fmla="*/ 0 h 6642302"/>
              <a:gd name="connsiteX0" fmla="*/ 0 w 8915642"/>
              <a:gd name="connsiteY0" fmla="*/ 0 h 6642302"/>
              <a:gd name="connsiteX1" fmla="*/ 5932221 w 8915642"/>
              <a:gd name="connsiteY1" fmla="*/ 152725 h 6642302"/>
              <a:gd name="connsiteX2" fmla="*/ 8915642 w 8915642"/>
              <a:gd name="connsiteY2" fmla="*/ 6640648 h 6642302"/>
              <a:gd name="connsiteX3" fmla="*/ 579722 w 8915642"/>
              <a:gd name="connsiteY3" fmla="*/ 6642302 h 6642302"/>
              <a:gd name="connsiteX4" fmla="*/ 0 w 8915642"/>
              <a:gd name="connsiteY4" fmla="*/ 6062580 h 6642302"/>
              <a:gd name="connsiteX5" fmla="*/ 0 w 8915642"/>
              <a:gd name="connsiteY5" fmla="*/ 0 h 6642302"/>
              <a:gd name="connsiteX0" fmla="*/ 0 w 8915642"/>
              <a:gd name="connsiteY0" fmla="*/ 1654 h 6643956"/>
              <a:gd name="connsiteX1" fmla="*/ 6003473 w 8915642"/>
              <a:gd name="connsiteY1" fmla="*/ 0 h 6643956"/>
              <a:gd name="connsiteX2" fmla="*/ 8915642 w 8915642"/>
              <a:gd name="connsiteY2" fmla="*/ 6642302 h 6643956"/>
              <a:gd name="connsiteX3" fmla="*/ 579722 w 8915642"/>
              <a:gd name="connsiteY3" fmla="*/ 6643956 h 6643956"/>
              <a:gd name="connsiteX4" fmla="*/ 0 w 8915642"/>
              <a:gd name="connsiteY4" fmla="*/ 6064234 h 6643956"/>
              <a:gd name="connsiteX5" fmla="*/ 0 w 8915642"/>
              <a:gd name="connsiteY5" fmla="*/ 1654 h 6643956"/>
              <a:gd name="connsiteX0" fmla="*/ 0 w 6018062"/>
              <a:gd name="connsiteY0" fmla="*/ 1654 h 6654178"/>
              <a:gd name="connsiteX1" fmla="*/ 6003473 w 6018062"/>
              <a:gd name="connsiteY1" fmla="*/ 0 h 6654178"/>
              <a:gd name="connsiteX2" fmla="*/ 6018062 w 6018062"/>
              <a:gd name="connsiteY2" fmla="*/ 6654178 h 6654178"/>
              <a:gd name="connsiteX3" fmla="*/ 579722 w 6018062"/>
              <a:gd name="connsiteY3" fmla="*/ 6643956 h 6654178"/>
              <a:gd name="connsiteX4" fmla="*/ 0 w 6018062"/>
              <a:gd name="connsiteY4" fmla="*/ 6064234 h 6654178"/>
              <a:gd name="connsiteX5" fmla="*/ 0 w 6018062"/>
              <a:gd name="connsiteY5" fmla="*/ 1654 h 6654178"/>
              <a:gd name="connsiteX0" fmla="*/ 0 w 6018062"/>
              <a:gd name="connsiteY0" fmla="*/ 203535 h 6654178"/>
              <a:gd name="connsiteX1" fmla="*/ 6003473 w 6018062"/>
              <a:gd name="connsiteY1" fmla="*/ 0 h 6654178"/>
              <a:gd name="connsiteX2" fmla="*/ 6018062 w 6018062"/>
              <a:gd name="connsiteY2" fmla="*/ 6654178 h 6654178"/>
              <a:gd name="connsiteX3" fmla="*/ 579722 w 6018062"/>
              <a:gd name="connsiteY3" fmla="*/ 6643956 h 6654178"/>
              <a:gd name="connsiteX4" fmla="*/ 0 w 6018062"/>
              <a:gd name="connsiteY4" fmla="*/ 6064234 h 6654178"/>
              <a:gd name="connsiteX5" fmla="*/ 0 w 6018062"/>
              <a:gd name="connsiteY5" fmla="*/ 203535 h 6654178"/>
              <a:gd name="connsiteX0" fmla="*/ 0 w 6018062"/>
              <a:gd name="connsiteY0" fmla="*/ 1655 h 6452298"/>
              <a:gd name="connsiteX1" fmla="*/ 4055920 w 6018062"/>
              <a:gd name="connsiteY1" fmla="*/ 0 h 6452298"/>
              <a:gd name="connsiteX2" fmla="*/ 6018062 w 6018062"/>
              <a:gd name="connsiteY2" fmla="*/ 6452298 h 6452298"/>
              <a:gd name="connsiteX3" fmla="*/ 579722 w 6018062"/>
              <a:gd name="connsiteY3" fmla="*/ 6442076 h 6452298"/>
              <a:gd name="connsiteX4" fmla="*/ 0 w 6018062"/>
              <a:gd name="connsiteY4" fmla="*/ 5862354 h 6452298"/>
              <a:gd name="connsiteX5" fmla="*/ 0 w 6018062"/>
              <a:gd name="connsiteY5" fmla="*/ 1655 h 6452298"/>
              <a:gd name="connsiteX0" fmla="*/ 0 w 4055973"/>
              <a:gd name="connsiteY0" fmla="*/ 1655 h 6452298"/>
              <a:gd name="connsiteX1" fmla="*/ 4055920 w 4055973"/>
              <a:gd name="connsiteY1" fmla="*/ 0 h 6452298"/>
              <a:gd name="connsiteX2" fmla="*/ 4046758 w 4055973"/>
              <a:gd name="connsiteY2" fmla="*/ 6452298 h 6452298"/>
              <a:gd name="connsiteX3" fmla="*/ 579722 w 4055973"/>
              <a:gd name="connsiteY3" fmla="*/ 6442076 h 6452298"/>
              <a:gd name="connsiteX4" fmla="*/ 0 w 4055973"/>
              <a:gd name="connsiteY4" fmla="*/ 5862354 h 6452298"/>
              <a:gd name="connsiteX5" fmla="*/ 0 w 4055973"/>
              <a:gd name="connsiteY5" fmla="*/ 1655 h 6452298"/>
              <a:gd name="connsiteX0" fmla="*/ 0 w 4055973"/>
              <a:gd name="connsiteY0" fmla="*/ 0 h 6652523"/>
              <a:gd name="connsiteX1" fmla="*/ 4055920 w 4055973"/>
              <a:gd name="connsiteY1" fmla="*/ 200225 h 6652523"/>
              <a:gd name="connsiteX2" fmla="*/ 4046758 w 4055973"/>
              <a:gd name="connsiteY2" fmla="*/ 6652523 h 6652523"/>
              <a:gd name="connsiteX3" fmla="*/ 579722 w 4055973"/>
              <a:gd name="connsiteY3" fmla="*/ 6642301 h 6652523"/>
              <a:gd name="connsiteX4" fmla="*/ 0 w 4055973"/>
              <a:gd name="connsiteY4" fmla="*/ 6062579 h 6652523"/>
              <a:gd name="connsiteX5" fmla="*/ 0 w 4055973"/>
              <a:gd name="connsiteY5" fmla="*/ 0 h 6652523"/>
              <a:gd name="connsiteX0" fmla="*/ 0 w 4046758"/>
              <a:gd name="connsiteY0" fmla="*/ 0 h 6652523"/>
              <a:gd name="connsiteX1" fmla="*/ 4044045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1655 h 6654178"/>
              <a:gd name="connsiteX1" fmla="*/ 3082144 w 4046758"/>
              <a:gd name="connsiteY1" fmla="*/ 0 h 6654178"/>
              <a:gd name="connsiteX2" fmla="*/ 4046758 w 4046758"/>
              <a:gd name="connsiteY2" fmla="*/ 6654178 h 6654178"/>
              <a:gd name="connsiteX3" fmla="*/ 579722 w 4046758"/>
              <a:gd name="connsiteY3" fmla="*/ 6643956 h 6654178"/>
              <a:gd name="connsiteX4" fmla="*/ 0 w 4046758"/>
              <a:gd name="connsiteY4" fmla="*/ 6064234 h 6654178"/>
              <a:gd name="connsiteX5" fmla="*/ 0 w 4046758"/>
              <a:gd name="connsiteY5" fmla="*/ 1655 h 6654178"/>
              <a:gd name="connsiteX0" fmla="*/ 0 w 4046758"/>
              <a:gd name="connsiteY0" fmla="*/ 0 h 6652523"/>
              <a:gd name="connsiteX1" fmla="*/ 2975266 w 4046758"/>
              <a:gd name="connsiteY1" fmla="*/ 93348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0 h 6652523"/>
              <a:gd name="connsiteX1" fmla="*/ 3070268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0 h 6652523"/>
              <a:gd name="connsiteX1" fmla="*/ 3082144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3082197"/>
              <a:gd name="connsiteY0" fmla="*/ 0 h 6652523"/>
              <a:gd name="connsiteX1" fmla="*/ 3082144 w 3082197"/>
              <a:gd name="connsiteY1" fmla="*/ 10220 h 6652523"/>
              <a:gd name="connsiteX2" fmla="*/ 3072982 w 3082197"/>
              <a:gd name="connsiteY2" fmla="*/ 6652523 h 6652523"/>
              <a:gd name="connsiteX3" fmla="*/ 579722 w 3082197"/>
              <a:gd name="connsiteY3" fmla="*/ 6642301 h 6652523"/>
              <a:gd name="connsiteX4" fmla="*/ 0 w 3082197"/>
              <a:gd name="connsiteY4" fmla="*/ 6062579 h 6652523"/>
              <a:gd name="connsiteX5" fmla="*/ 0 w 3082197"/>
              <a:gd name="connsiteY5" fmla="*/ 0 h 6652523"/>
              <a:gd name="connsiteX0" fmla="*/ 0 w 3072982"/>
              <a:gd name="connsiteY0" fmla="*/ 0 h 6652523"/>
              <a:gd name="connsiteX1" fmla="*/ 3010892 w 3072982"/>
              <a:gd name="connsiteY1" fmla="*/ 164599 h 6652523"/>
              <a:gd name="connsiteX2" fmla="*/ 3072982 w 3072982"/>
              <a:gd name="connsiteY2" fmla="*/ 6652523 h 6652523"/>
              <a:gd name="connsiteX3" fmla="*/ 579722 w 3072982"/>
              <a:gd name="connsiteY3" fmla="*/ 6642301 h 6652523"/>
              <a:gd name="connsiteX4" fmla="*/ 0 w 3072982"/>
              <a:gd name="connsiteY4" fmla="*/ 6062579 h 6652523"/>
              <a:gd name="connsiteX5" fmla="*/ 0 w 3072982"/>
              <a:gd name="connsiteY5" fmla="*/ 0 h 6652523"/>
              <a:gd name="connsiteX0" fmla="*/ 0 w 3082197"/>
              <a:gd name="connsiteY0" fmla="*/ 1656 h 6654179"/>
              <a:gd name="connsiteX1" fmla="*/ 3082144 w 3082197"/>
              <a:gd name="connsiteY1" fmla="*/ 0 h 6654179"/>
              <a:gd name="connsiteX2" fmla="*/ 3072982 w 3082197"/>
              <a:gd name="connsiteY2" fmla="*/ 6654179 h 6654179"/>
              <a:gd name="connsiteX3" fmla="*/ 579722 w 3082197"/>
              <a:gd name="connsiteY3" fmla="*/ 6643957 h 6654179"/>
              <a:gd name="connsiteX4" fmla="*/ 0 w 3082197"/>
              <a:gd name="connsiteY4" fmla="*/ 6064235 h 6654179"/>
              <a:gd name="connsiteX5" fmla="*/ 0 w 3082197"/>
              <a:gd name="connsiteY5" fmla="*/ 1656 h 6654179"/>
              <a:gd name="connsiteX0" fmla="*/ 0 w 3082197"/>
              <a:gd name="connsiteY0" fmla="*/ 1316107 h 6654179"/>
              <a:gd name="connsiteX1" fmla="*/ 3082144 w 3082197"/>
              <a:gd name="connsiteY1" fmla="*/ 0 h 6654179"/>
              <a:gd name="connsiteX2" fmla="*/ 3072982 w 3082197"/>
              <a:gd name="connsiteY2" fmla="*/ 6654179 h 6654179"/>
              <a:gd name="connsiteX3" fmla="*/ 579722 w 3082197"/>
              <a:gd name="connsiteY3" fmla="*/ 6643957 h 6654179"/>
              <a:gd name="connsiteX4" fmla="*/ 0 w 3082197"/>
              <a:gd name="connsiteY4" fmla="*/ 6064235 h 6654179"/>
              <a:gd name="connsiteX5" fmla="*/ 0 w 3082197"/>
              <a:gd name="connsiteY5" fmla="*/ 1316107 h 6654179"/>
              <a:gd name="connsiteX0" fmla="*/ 0 w 3082197"/>
              <a:gd name="connsiteY0" fmla="*/ 1657 h 5339729"/>
              <a:gd name="connsiteX1" fmla="*/ 3082144 w 3082197"/>
              <a:gd name="connsiteY1" fmla="*/ 0 h 5339729"/>
              <a:gd name="connsiteX2" fmla="*/ 3072982 w 3082197"/>
              <a:gd name="connsiteY2" fmla="*/ 5339729 h 5339729"/>
              <a:gd name="connsiteX3" fmla="*/ 579722 w 3082197"/>
              <a:gd name="connsiteY3" fmla="*/ 5329507 h 5339729"/>
              <a:gd name="connsiteX4" fmla="*/ 0 w 3082197"/>
              <a:gd name="connsiteY4" fmla="*/ 4749785 h 5339729"/>
              <a:gd name="connsiteX5" fmla="*/ 0 w 3082197"/>
              <a:gd name="connsiteY5" fmla="*/ 1657 h 5339729"/>
              <a:gd name="connsiteX0" fmla="*/ 0 w 3082197"/>
              <a:gd name="connsiteY0" fmla="*/ 2202416 h 5339729"/>
              <a:gd name="connsiteX1" fmla="*/ 3082144 w 3082197"/>
              <a:gd name="connsiteY1" fmla="*/ 0 h 5339729"/>
              <a:gd name="connsiteX2" fmla="*/ 3072982 w 3082197"/>
              <a:gd name="connsiteY2" fmla="*/ 5339729 h 5339729"/>
              <a:gd name="connsiteX3" fmla="*/ 579722 w 3082197"/>
              <a:gd name="connsiteY3" fmla="*/ 5329507 h 5339729"/>
              <a:gd name="connsiteX4" fmla="*/ 0 w 3082197"/>
              <a:gd name="connsiteY4" fmla="*/ 4749785 h 5339729"/>
              <a:gd name="connsiteX5" fmla="*/ 0 w 3082197"/>
              <a:gd name="connsiteY5" fmla="*/ 2202416 h 5339729"/>
              <a:gd name="connsiteX0" fmla="*/ 0 w 3082197"/>
              <a:gd name="connsiteY0" fmla="*/ 1656 h 3138969"/>
              <a:gd name="connsiteX1" fmla="*/ 3082144 w 3082197"/>
              <a:gd name="connsiteY1" fmla="*/ 0 h 3138969"/>
              <a:gd name="connsiteX2" fmla="*/ 3072982 w 3082197"/>
              <a:gd name="connsiteY2" fmla="*/ 3138969 h 3138969"/>
              <a:gd name="connsiteX3" fmla="*/ 579722 w 3082197"/>
              <a:gd name="connsiteY3" fmla="*/ 3128747 h 3138969"/>
              <a:gd name="connsiteX4" fmla="*/ 0 w 3082197"/>
              <a:gd name="connsiteY4" fmla="*/ 2549025 h 3138969"/>
              <a:gd name="connsiteX5" fmla="*/ 0 w 3082197"/>
              <a:gd name="connsiteY5" fmla="*/ 1656 h 3138969"/>
              <a:gd name="connsiteX0" fmla="*/ 0 w 3082145"/>
              <a:gd name="connsiteY0" fmla="*/ 1656 h 3150544"/>
              <a:gd name="connsiteX1" fmla="*/ 3082144 w 3082145"/>
              <a:gd name="connsiteY1" fmla="*/ 0 h 3150544"/>
              <a:gd name="connsiteX2" fmla="*/ 2772041 w 3082145"/>
              <a:gd name="connsiteY2" fmla="*/ 3150544 h 3150544"/>
              <a:gd name="connsiteX3" fmla="*/ 579722 w 3082145"/>
              <a:gd name="connsiteY3" fmla="*/ 3128747 h 3150544"/>
              <a:gd name="connsiteX4" fmla="*/ 0 w 3082145"/>
              <a:gd name="connsiteY4" fmla="*/ 2549025 h 3150544"/>
              <a:gd name="connsiteX5" fmla="*/ 0 w 3082145"/>
              <a:gd name="connsiteY5" fmla="*/ 1656 h 3150544"/>
              <a:gd name="connsiteX0" fmla="*/ 0 w 2772041"/>
              <a:gd name="connsiteY0" fmla="*/ 1656 h 3150544"/>
              <a:gd name="connsiteX1" fmla="*/ 2769627 w 2772041"/>
              <a:gd name="connsiteY1" fmla="*/ 0 h 3150544"/>
              <a:gd name="connsiteX2" fmla="*/ 2772041 w 2772041"/>
              <a:gd name="connsiteY2" fmla="*/ 3150544 h 3150544"/>
              <a:gd name="connsiteX3" fmla="*/ 579722 w 2772041"/>
              <a:gd name="connsiteY3" fmla="*/ 3128747 h 3150544"/>
              <a:gd name="connsiteX4" fmla="*/ 0 w 2772041"/>
              <a:gd name="connsiteY4" fmla="*/ 2549025 h 3150544"/>
              <a:gd name="connsiteX5" fmla="*/ 0 w 2772041"/>
              <a:gd name="connsiteY5" fmla="*/ 1656 h 3150544"/>
              <a:gd name="connsiteX0" fmla="*/ 0 w 2772041"/>
              <a:gd name="connsiteY0" fmla="*/ 1656 h 3138969"/>
              <a:gd name="connsiteX1" fmla="*/ 2769627 w 2772041"/>
              <a:gd name="connsiteY1" fmla="*/ 0 h 3138969"/>
              <a:gd name="connsiteX2" fmla="*/ 2772041 w 2772041"/>
              <a:gd name="connsiteY2" fmla="*/ 3138969 h 3138969"/>
              <a:gd name="connsiteX3" fmla="*/ 579722 w 2772041"/>
              <a:gd name="connsiteY3" fmla="*/ 3128747 h 3138969"/>
              <a:gd name="connsiteX4" fmla="*/ 0 w 2772041"/>
              <a:gd name="connsiteY4" fmla="*/ 2549025 h 3138969"/>
              <a:gd name="connsiteX5" fmla="*/ 0 w 2772041"/>
              <a:gd name="connsiteY5" fmla="*/ 1656 h 3138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72041" h="3138969">
                <a:moveTo>
                  <a:pt x="0" y="1656"/>
                </a:moveTo>
                <a:lnTo>
                  <a:pt x="2769627" y="0"/>
                </a:lnTo>
                <a:cubicBezTo>
                  <a:pt x="2770532" y="2146807"/>
                  <a:pt x="2771136" y="992162"/>
                  <a:pt x="2772041" y="3138969"/>
                </a:cubicBezTo>
                <a:lnTo>
                  <a:pt x="579722" y="3128747"/>
                </a:lnTo>
                <a:cubicBezTo>
                  <a:pt x="259550" y="3128747"/>
                  <a:pt x="0" y="2869197"/>
                  <a:pt x="0" y="2549025"/>
                </a:cubicBezTo>
                <a:lnTo>
                  <a:pt x="0" y="1656"/>
                </a:lnTo>
                <a:close/>
              </a:path>
            </a:pathLst>
          </a:custGeom>
          <a:noFill/>
        </p:spPr>
        <p:txBody>
          <a:bodyPr>
            <a:normAutofit/>
          </a:bodyPr>
          <a:lstStyle>
            <a:lvl1pPr marL="0" indent="0">
              <a:buNone/>
              <a:defRPr sz="1400">
                <a:solidFill>
                  <a:schemeClr val="tx1"/>
                </a:solidFill>
              </a:defRPr>
            </a:lvl1pPr>
          </a:lstStyle>
          <a:p>
            <a:r>
              <a:rPr lang="en-JP"/>
              <a:t>Insert Picture/Text Block</a:t>
            </a:r>
          </a:p>
        </p:txBody>
      </p:sp>
      <p:sp>
        <p:nvSpPr>
          <p:cNvPr id="24" name="Picture Placeholder 9">
            <a:extLst>
              <a:ext uri="{FF2B5EF4-FFF2-40B4-BE49-F238E27FC236}">
                <a16:creationId xmlns:a16="http://schemas.microsoft.com/office/drawing/2014/main" id="{AA8F528A-C9DE-0B46-881A-43E0F9B6F677}"/>
              </a:ext>
            </a:extLst>
          </p:cNvPr>
          <p:cNvSpPr>
            <a:spLocks noGrp="1"/>
          </p:cNvSpPr>
          <p:nvPr>
            <p:ph type="pic" sz="quarter" idx="19" hasCustomPrompt="1"/>
          </p:nvPr>
        </p:nvSpPr>
        <p:spPr>
          <a:xfrm>
            <a:off x="3244494" y="3076286"/>
            <a:ext cx="2772041" cy="3138969"/>
          </a:xfrm>
          <a:custGeom>
            <a:avLst/>
            <a:gdLst>
              <a:gd name="connsiteX0" fmla="*/ 0 w 10888662"/>
              <a:gd name="connsiteY0" fmla="*/ 579722 h 6442075"/>
              <a:gd name="connsiteX1" fmla="*/ 579722 w 10888662"/>
              <a:gd name="connsiteY1" fmla="*/ 0 h 6442075"/>
              <a:gd name="connsiteX2" fmla="*/ 10308940 w 10888662"/>
              <a:gd name="connsiteY2" fmla="*/ 0 h 6442075"/>
              <a:gd name="connsiteX3" fmla="*/ 10888662 w 10888662"/>
              <a:gd name="connsiteY3" fmla="*/ 579722 h 6442075"/>
              <a:gd name="connsiteX4" fmla="*/ 10888662 w 10888662"/>
              <a:gd name="connsiteY4" fmla="*/ 5862353 h 6442075"/>
              <a:gd name="connsiteX5" fmla="*/ 10308940 w 10888662"/>
              <a:gd name="connsiteY5" fmla="*/ 6442075 h 6442075"/>
              <a:gd name="connsiteX6" fmla="*/ 579722 w 10888662"/>
              <a:gd name="connsiteY6" fmla="*/ 6442075 h 6442075"/>
              <a:gd name="connsiteX7" fmla="*/ 0 w 10888662"/>
              <a:gd name="connsiteY7" fmla="*/ 5862353 h 6442075"/>
              <a:gd name="connsiteX8" fmla="*/ 0 w 10888662"/>
              <a:gd name="connsiteY8" fmla="*/ 579722 h 6442075"/>
              <a:gd name="connsiteX0" fmla="*/ 0 w 10888662"/>
              <a:gd name="connsiteY0" fmla="*/ 659657 h 6522010"/>
              <a:gd name="connsiteX1" fmla="*/ 10308940 w 10888662"/>
              <a:gd name="connsiteY1" fmla="*/ 79935 h 6522010"/>
              <a:gd name="connsiteX2" fmla="*/ 10888662 w 10888662"/>
              <a:gd name="connsiteY2" fmla="*/ 659657 h 6522010"/>
              <a:gd name="connsiteX3" fmla="*/ 10888662 w 10888662"/>
              <a:gd name="connsiteY3" fmla="*/ 5942288 h 6522010"/>
              <a:gd name="connsiteX4" fmla="*/ 10308940 w 10888662"/>
              <a:gd name="connsiteY4" fmla="*/ 6522010 h 6522010"/>
              <a:gd name="connsiteX5" fmla="*/ 579722 w 10888662"/>
              <a:gd name="connsiteY5" fmla="*/ 6522010 h 6522010"/>
              <a:gd name="connsiteX6" fmla="*/ 0 w 10888662"/>
              <a:gd name="connsiteY6" fmla="*/ 5942288 h 6522010"/>
              <a:gd name="connsiteX7" fmla="*/ 0 w 10888662"/>
              <a:gd name="connsiteY7" fmla="*/ 659657 h 6522010"/>
              <a:gd name="connsiteX0" fmla="*/ 0 w 10888662"/>
              <a:gd name="connsiteY0" fmla="*/ 579722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579722 h 6442075"/>
              <a:gd name="connsiteX0" fmla="*/ 0 w 10888662"/>
              <a:gd name="connsiteY0" fmla="*/ 129257 h 6569679"/>
              <a:gd name="connsiteX1" fmla="*/ 10308940 w 10888662"/>
              <a:gd name="connsiteY1" fmla="*/ 127604 h 6569679"/>
              <a:gd name="connsiteX2" fmla="*/ 10888662 w 10888662"/>
              <a:gd name="connsiteY2" fmla="*/ 707326 h 6569679"/>
              <a:gd name="connsiteX3" fmla="*/ 10888662 w 10888662"/>
              <a:gd name="connsiteY3" fmla="*/ 5989957 h 6569679"/>
              <a:gd name="connsiteX4" fmla="*/ 10308940 w 10888662"/>
              <a:gd name="connsiteY4" fmla="*/ 6569679 h 6569679"/>
              <a:gd name="connsiteX5" fmla="*/ 579722 w 10888662"/>
              <a:gd name="connsiteY5" fmla="*/ 6569679 h 6569679"/>
              <a:gd name="connsiteX6" fmla="*/ 0 w 10888662"/>
              <a:gd name="connsiteY6" fmla="*/ 5989957 h 6569679"/>
              <a:gd name="connsiteX7" fmla="*/ 0 w 10888662"/>
              <a:gd name="connsiteY7" fmla="*/ 129257 h 6569679"/>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9657299 w 10888662"/>
              <a:gd name="connsiteY4" fmla="*/ 55276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522010"/>
              <a:gd name="connsiteX1" fmla="*/ 10308940 w 10888662"/>
              <a:gd name="connsiteY1" fmla="*/ 0 h 6522010"/>
              <a:gd name="connsiteX2" fmla="*/ 10888662 w 10888662"/>
              <a:gd name="connsiteY2" fmla="*/ 579722 h 6522010"/>
              <a:gd name="connsiteX3" fmla="*/ 10888662 w 10888662"/>
              <a:gd name="connsiteY3" fmla="*/ 5862353 h 6522010"/>
              <a:gd name="connsiteX4" fmla="*/ 579722 w 10888662"/>
              <a:gd name="connsiteY4" fmla="*/ 6442075 h 6522010"/>
              <a:gd name="connsiteX5" fmla="*/ 0 w 10888662"/>
              <a:gd name="connsiteY5" fmla="*/ 5862353 h 6522010"/>
              <a:gd name="connsiteX6" fmla="*/ 0 w 10888662"/>
              <a:gd name="connsiteY6" fmla="*/ 1653 h 6522010"/>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579722 w 10888662"/>
              <a:gd name="connsiteY4" fmla="*/ 6442075 h 6442075"/>
              <a:gd name="connsiteX5" fmla="*/ 0 w 10888662"/>
              <a:gd name="connsiteY5" fmla="*/ 5862353 h 6442075"/>
              <a:gd name="connsiteX6" fmla="*/ 0 w 10888662"/>
              <a:gd name="connsiteY6" fmla="*/ 1653 h 6442075"/>
              <a:gd name="connsiteX0" fmla="*/ 0 w 10888662"/>
              <a:gd name="connsiteY0" fmla="*/ 1653 h 6585432"/>
              <a:gd name="connsiteX1" fmla="*/ 10308940 w 10888662"/>
              <a:gd name="connsiteY1" fmla="*/ 0 h 6585432"/>
              <a:gd name="connsiteX2" fmla="*/ 10888662 w 10888662"/>
              <a:gd name="connsiteY2" fmla="*/ 579722 h 6585432"/>
              <a:gd name="connsiteX3" fmla="*/ 10878151 w 10888662"/>
              <a:gd name="connsiteY3" fmla="*/ 6461442 h 6585432"/>
              <a:gd name="connsiteX4" fmla="*/ 579722 w 10888662"/>
              <a:gd name="connsiteY4" fmla="*/ 6442075 h 6585432"/>
              <a:gd name="connsiteX5" fmla="*/ 0 w 10888662"/>
              <a:gd name="connsiteY5" fmla="*/ 5862353 h 6585432"/>
              <a:gd name="connsiteX6" fmla="*/ 0 w 10888662"/>
              <a:gd name="connsiteY6" fmla="*/ 1653 h 6585432"/>
              <a:gd name="connsiteX0" fmla="*/ 0 w 10888662"/>
              <a:gd name="connsiteY0" fmla="*/ 1653 h 6577502"/>
              <a:gd name="connsiteX1" fmla="*/ 10308940 w 10888662"/>
              <a:gd name="connsiteY1" fmla="*/ 0 h 6577502"/>
              <a:gd name="connsiteX2" fmla="*/ 10888662 w 10888662"/>
              <a:gd name="connsiteY2" fmla="*/ 579722 h 6577502"/>
              <a:gd name="connsiteX3" fmla="*/ 10878151 w 10888662"/>
              <a:gd name="connsiteY3" fmla="*/ 6450932 h 6577502"/>
              <a:gd name="connsiteX4" fmla="*/ 579722 w 10888662"/>
              <a:gd name="connsiteY4" fmla="*/ 6442075 h 6577502"/>
              <a:gd name="connsiteX5" fmla="*/ 0 w 10888662"/>
              <a:gd name="connsiteY5" fmla="*/ 5862353 h 6577502"/>
              <a:gd name="connsiteX6" fmla="*/ 0 w 10888662"/>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0888662"/>
              <a:gd name="connsiteY0" fmla="*/ 1653 h 6450932"/>
              <a:gd name="connsiteX1" fmla="*/ 10308940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0999550"/>
              <a:gd name="connsiteY0" fmla="*/ 1653 h 6450932"/>
              <a:gd name="connsiteX1" fmla="*/ 10844968 w 10999550"/>
              <a:gd name="connsiteY1" fmla="*/ 0 h 6450932"/>
              <a:gd name="connsiteX2" fmla="*/ 10888662 w 10999550"/>
              <a:gd name="connsiteY2" fmla="*/ 579722 h 6450932"/>
              <a:gd name="connsiteX3" fmla="*/ 10878151 w 10999550"/>
              <a:gd name="connsiteY3" fmla="*/ 6450932 h 6450932"/>
              <a:gd name="connsiteX4" fmla="*/ 579722 w 10999550"/>
              <a:gd name="connsiteY4" fmla="*/ 6442075 h 6450932"/>
              <a:gd name="connsiteX5" fmla="*/ 0 w 10999550"/>
              <a:gd name="connsiteY5" fmla="*/ 5862353 h 6450932"/>
              <a:gd name="connsiteX6" fmla="*/ 0 w 10999550"/>
              <a:gd name="connsiteY6" fmla="*/ 1653 h 6450932"/>
              <a:gd name="connsiteX0" fmla="*/ 0 w 11022020"/>
              <a:gd name="connsiteY0" fmla="*/ 1653 h 6450932"/>
              <a:gd name="connsiteX1" fmla="*/ 10876499 w 11022020"/>
              <a:gd name="connsiteY1" fmla="*/ 0 h 6450932"/>
              <a:gd name="connsiteX2" fmla="*/ 10888662 w 11022020"/>
              <a:gd name="connsiteY2" fmla="*/ 579722 h 6450932"/>
              <a:gd name="connsiteX3" fmla="*/ 10878151 w 11022020"/>
              <a:gd name="connsiteY3" fmla="*/ 6450932 h 6450932"/>
              <a:gd name="connsiteX4" fmla="*/ 579722 w 11022020"/>
              <a:gd name="connsiteY4" fmla="*/ 6442075 h 6450932"/>
              <a:gd name="connsiteX5" fmla="*/ 0 w 11022020"/>
              <a:gd name="connsiteY5" fmla="*/ 5862353 h 6450932"/>
              <a:gd name="connsiteX6" fmla="*/ 0 w 11022020"/>
              <a:gd name="connsiteY6" fmla="*/ 1653 h 6450932"/>
              <a:gd name="connsiteX0" fmla="*/ 0 w 10888662"/>
              <a:gd name="connsiteY0" fmla="*/ 1653 h 6450932"/>
              <a:gd name="connsiteX1" fmla="*/ 10876499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2200990"/>
              <a:gd name="connsiteY0" fmla="*/ 1653 h 6450932"/>
              <a:gd name="connsiteX1" fmla="*/ 10876499 w 12200990"/>
              <a:gd name="connsiteY1" fmla="*/ 0 h 6450932"/>
              <a:gd name="connsiteX2" fmla="*/ 10878151 w 12200990"/>
              <a:gd name="connsiteY2" fmla="*/ 6450932 h 6450932"/>
              <a:gd name="connsiteX3" fmla="*/ 579722 w 12200990"/>
              <a:gd name="connsiteY3" fmla="*/ 6442075 h 6450932"/>
              <a:gd name="connsiteX4" fmla="*/ 0 w 12200990"/>
              <a:gd name="connsiteY4" fmla="*/ 5862353 h 6450932"/>
              <a:gd name="connsiteX5" fmla="*/ 0 w 12200990"/>
              <a:gd name="connsiteY5" fmla="*/ 1653 h 6450932"/>
              <a:gd name="connsiteX0" fmla="*/ 0 w 11640630"/>
              <a:gd name="connsiteY0" fmla="*/ 1653 h 6450932"/>
              <a:gd name="connsiteX1" fmla="*/ 10876499 w 11640630"/>
              <a:gd name="connsiteY1" fmla="*/ 0 h 6450932"/>
              <a:gd name="connsiteX2" fmla="*/ 10878151 w 11640630"/>
              <a:gd name="connsiteY2" fmla="*/ 6450932 h 6450932"/>
              <a:gd name="connsiteX3" fmla="*/ 579722 w 11640630"/>
              <a:gd name="connsiteY3" fmla="*/ 6442075 h 6450932"/>
              <a:gd name="connsiteX4" fmla="*/ 0 w 11640630"/>
              <a:gd name="connsiteY4" fmla="*/ 5862353 h 6450932"/>
              <a:gd name="connsiteX5" fmla="*/ 0 w 11640630"/>
              <a:gd name="connsiteY5" fmla="*/ 1653 h 6450932"/>
              <a:gd name="connsiteX0" fmla="*/ 0 w 10878151"/>
              <a:gd name="connsiteY0" fmla="*/ 1653 h 6450932"/>
              <a:gd name="connsiteX1" fmla="*/ 10876499 w 10878151"/>
              <a:gd name="connsiteY1" fmla="*/ 0 h 6450932"/>
              <a:gd name="connsiteX2" fmla="*/ 10878151 w 10878151"/>
              <a:gd name="connsiteY2" fmla="*/ 6450932 h 6450932"/>
              <a:gd name="connsiteX3" fmla="*/ 579722 w 10878151"/>
              <a:gd name="connsiteY3" fmla="*/ 6442075 h 6450932"/>
              <a:gd name="connsiteX4" fmla="*/ 0 w 10878151"/>
              <a:gd name="connsiteY4" fmla="*/ 5862353 h 6450932"/>
              <a:gd name="connsiteX5" fmla="*/ 0 w 10878151"/>
              <a:gd name="connsiteY5" fmla="*/ 1653 h 6450932"/>
              <a:gd name="connsiteX0" fmla="*/ 0 w 11843451"/>
              <a:gd name="connsiteY0" fmla="*/ 1653 h 6450932"/>
              <a:gd name="connsiteX1" fmla="*/ 11843451 w 11843451"/>
              <a:gd name="connsiteY1" fmla="*/ 0 h 6450932"/>
              <a:gd name="connsiteX2" fmla="*/ 10878151 w 11843451"/>
              <a:gd name="connsiteY2" fmla="*/ 6450932 h 6450932"/>
              <a:gd name="connsiteX3" fmla="*/ 579722 w 11843451"/>
              <a:gd name="connsiteY3" fmla="*/ 6442075 h 6450932"/>
              <a:gd name="connsiteX4" fmla="*/ 0 w 11843451"/>
              <a:gd name="connsiteY4" fmla="*/ 5862353 h 6450932"/>
              <a:gd name="connsiteX5" fmla="*/ 0 w 11843451"/>
              <a:gd name="connsiteY5" fmla="*/ 1653 h 6450932"/>
              <a:gd name="connsiteX0" fmla="*/ 0 w 11855613"/>
              <a:gd name="connsiteY0" fmla="*/ 1653 h 6450932"/>
              <a:gd name="connsiteX1" fmla="*/ 11843451 w 11855613"/>
              <a:gd name="connsiteY1" fmla="*/ 0 h 6450932"/>
              <a:gd name="connsiteX2" fmla="*/ 11855613 w 11855613"/>
              <a:gd name="connsiteY2" fmla="*/ 6450932 h 6450932"/>
              <a:gd name="connsiteX3" fmla="*/ 579722 w 11855613"/>
              <a:gd name="connsiteY3" fmla="*/ 6442075 h 6450932"/>
              <a:gd name="connsiteX4" fmla="*/ 0 w 11855613"/>
              <a:gd name="connsiteY4" fmla="*/ 5862353 h 6450932"/>
              <a:gd name="connsiteX5" fmla="*/ 0 w 11855613"/>
              <a:gd name="connsiteY5" fmla="*/ 1653 h 6450932"/>
              <a:gd name="connsiteX0" fmla="*/ 0 w 11864472"/>
              <a:gd name="connsiteY0" fmla="*/ 1653 h 6450932"/>
              <a:gd name="connsiteX1" fmla="*/ 11864472 w 11864472"/>
              <a:gd name="connsiteY1" fmla="*/ 0 h 6450932"/>
              <a:gd name="connsiteX2" fmla="*/ 11855613 w 11864472"/>
              <a:gd name="connsiteY2" fmla="*/ 6450932 h 6450932"/>
              <a:gd name="connsiteX3" fmla="*/ 579722 w 11864472"/>
              <a:gd name="connsiteY3" fmla="*/ 6442075 h 6450932"/>
              <a:gd name="connsiteX4" fmla="*/ 0 w 11864472"/>
              <a:gd name="connsiteY4" fmla="*/ 5862353 h 6450932"/>
              <a:gd name="connsiteX5" fmla="*/ 0 w 11864472"/>
              <a:gd name="connsiteY5" fmla="*/ 1653 h 6450932"/>
              <a:gd name="connsiteX0" fmla="*/ 0 w 11864472"/>
              <a:gd name="connsiteY0" fmla="*/ 1653 h 6442075"/>
              <a:gd name="connsiteX1" fmla="*/ 11864472 w 11864472"/>
              <a:gd name="connsiteY1" fmla="*/ 0 h 6442075"/>
              <a:gd name="connsiteX2" fmla="*/ 11855613 w 11864472"/>
              <a:gd name="connsiteY2" fmla="*/ 6440421 h 6442075"/>
              <a:gd name="connsiteX3" fmla="*/ 579722 w 11864472"/>
              <a:gd name="connsiteY3" fmla="*/ 6442075 h 6442075"/>
              <a:gd name="connsiteX4" fmla="*/ 0 w 11864472"/>
              <a:gd name="connsiteY4" fmla="*/ 5862353 h 6442075"/>
              <a:gd name="connsiteX5" fmla="*/ 0 w 11864472"/>
              <a:gd name="connsiteY5" fmla="*/ 1653 h 6442075"/>
              <a:gd name="connsiteX0" fmla="*/ 0 w 11855613"/>
              <a:gd name="connsiteY0" fmla="*/ 1653 h 6442075"/>
              <a:gd name="connsiteX1" fmla="*/ 8912928 w 11855613"/>
              <a:gd name="connsiteY1" fmla="*/ 0 h 6442075"/>
              <a:gd name="connsiteX2" fmla="*/ 11855613 w 11855613"/>
              <a:gd name="connsiteY2" fmla="*/ 6440421 h 6442075"/>
              <a:gd name="connsiteX3" fmla="*/ 579722 w 11855613"/>
              <a:gd name="connsiteY3" fmla="*/ 6442075 h 6442075"/>
              <a:gd name="connsiteX4" fmla="*/ 0 w 11855613"/>
              <a:gd name="connsiteY4" fmla="*/ 5862353 h 6442075"/>
              <a:gd name="connsiteX5" fmla="*/ 0 w 11855613"/>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74032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36077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1615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15642"/>
              <a:gd name="connsiteY0" fmla="*/ 1653 h 6442075"/>
              <a:gd name="connsiteX1" fmla="*/ 8912928 w 8915642"/>
              <a:gd name="connsiteY1" fmla="*/ 0 h 6442075"/>
              <a:gd name="connsiteX2" fmla="*/ 8915642 w 8915642"/>
              <a:gd name="connsiteY2" fmla="*/ 6440421 h 6442075"/>
              <a:gd name="connsiteX3" fmla="*/ 579722 w 8915642"/>
              <a:gd name="connsiteY3" fmla="*/ 6442075 h 6442075"/>
              <a:gd name="connsiteX4" fmla="*/ 0 w 8915642"/>
              <a:gd name="connsiteY4" fmla="*/ 5862353 h 6442075"/>
              <a:gd name="connsiteX5" fmla="*/ 0 w 8915642"/>
              <a:gd name="connsiteY5" fmla="*/ 1653 h 6442075"/>
              <a:gd name="connsiteX0" fmla="*/ 0 w 8915642"/>
              <a:gd name="connsiteY0" fmla="*/ 1 h 6618553"/>
              <a:gd name="connsiteX1" fmla="*/ 8912928 w 8915642"/>
              <a:gd name="connsiteY1" fmla="*/ 176478 h 6618553"/>
              <a:gd name="connsiteX2" fmla="*/ 8915642 w 8915642"/>
              <a:gd name="connsiteY2" fmla="*/ 6616899 h 6618553"/>
              <a:gd name="connsiteX3" fmla="*/ 579722 w 8915642"/>
              <a:gd name="connsiteY3" fmla="*/ 6618553 h 6618553"/>
              <a:gd name="connsiteX4" fmla="*/ 0 w 8915642"/>
              <a:gd name="connsiteY4" fmla="*/ 6038831 h 6618553"/>
              <a:gd name="connsiteX5" fmla="*/ 0 w 8915642"/>
              <a:gd name="connsiteY5" fmla="*/ 1 h 6618553"/>
              <a:gd name="connsiteX0" fmla="*/ 0 w 8915642"/>
              <a:gd name="connsiteY0" fmla="*/ 25404 h 6643956"/>
              <a:gd name="connsiteX1" fmla="*/ 6015348 w 8915642"/>
              <a:gd name="connsiteY1" fmla="*/ 0 h 6643956"/>
              <a:gd name="connsiteX2" fmla="*/ 8915642 w 8915642"/>
              <a:gd name="connsiteY2" fmla="*/ 6642302 h 6643956"/>
              <a:gd name="connsiteX3" fmla="*/ 579722 w 8915642"/>
              <a:gd name="connsiteY3" fmla="*/ 6643956 h 6643956"/>
              <a:gd name="connsiteX4" fmla="*/ 0 w 8915642"/>
              <a:gd name="connsiteY4" fmla="*/ 6064234 h 6643956"/>
              <a:gd name="connsiteX5" fmla="*/ 0 w 8915642"/>
              <a:gd name="connsiteY5" fmla="*/ 25404 h 6643956"/>
              <a:gd name="connsiteX0" fmla="*/ 0 w 8915642"/>
              <a:gd name="connsiteY0" fmla="*/ 1653 h 6620205"/>
              <a:gd name="connsiteX1" fmla="*/ 6003473 w 8915642"/>
              <a:gd name="connsiteY1" fmla="*/ 0 h 6620205"/>
              <a:gd name="connsiteX2" fmla="*/ 8915642 w 8915642"/>
              <a:gd name="connsiteY2" fmla="*/ 6618551 h 6620205"/>
              <a:gd name="connsiteX3" fmla="*/ 579722 w 8915642"/>
              <a:gd name="connsiteY3" fmla="*/ 6620205 h 6620205"/>
              <a:gd name="connsiteX4" fmla="*/ 0 w 8915642"/>
              <a:gd name="connsiteY4" fmla="*/ 6040483 h 6620205"/>
              <a:gd name="connsiteX5" fmla="*/ 0 w 8915642"/>
              <a:gd name="connsiteY5" fmla="*/ 1653 h 6620205"/>
              <a:gd name="connsiteX0" fmla="*/ 0 w 8915642"/>
              <a:gd name="connsiteY0" fmla="*/ 96656 h 6620205"/>
              <a:gd name="connsiteX1" fmla="*/ 6003473 w 8915642"/>
              <a:gd name="connsiteY1" fmla="*/ 0 h 6620205"/>
              <a:gd name="connsiteX2" fmla="*/ 8915642 w 8915642"/>
              <a:gd name="connsiteY2" fmla="*/ 6618551 h 6620205"/>
              <a:gd name="connsiteX3" fmla="*/ 579722 w 8915642"/>
              <a:gd name="connsiteY3" fmla="*/ 6620205 h 6620205"/>
              <a:gd name="connsiteX4" fmla="*/ 0 w 8915642"/>
              <a:gd name="connsiteY4" fmla="*/ 6040483 h 6620205"/>
              <a:gd name="connsiteX5" fmla="*/ 0 w 8915642"/>
              <a:gd name="connsiteY5" fmla="*/ 96656 h 6620205"/>
              <a:gd name="connsiteX0" fmla="*/ 0 w 8915642"/>
              <a:gd name="connsiteY0" fmla="*/ 0 h 6642302"/>
              <a:gd name="connsiteX1" fmla="*/ 6003473 w 8915642"/>
              <a:gd name="connsiteY1" fmla="*/ 22097 h 6642302"/>
              <a:gd name="connsiteX2" fmla="*/ 8915642 w 8915642"/>
              <a:gd name="connsiteY2" fmla="*/ 6640648 h 6642302"/>
              <a:gd name="connsiteX3" fmla="*/ 579722 w 8915642"/>
              <a:gd name="connsiteY3" fmla="*/ 6642302 h 6642302"/>
              <a:gd name="connsiteX4" fmla="*/ 0 w 8915642"/>
              <a:gd name="connsiteY4" fmla="*/ 6062580 h 6642302"/>
              <a:gd name="connsiteX5" fmla="*/ 0 w 8915642"/>
              <a:gd name="connsiteY5" fmla="*/ 0 h 6642302"/>
              <a:gd name="connsiteX0" fmla="*/ 0 w 8915642"/>
              <a:gd name="connsiteY0" fmla="*/ 0 h 6642302"/>
              <a:gd name="connsiteX1" fmla="*/ 5932221 w 8915642"/>
              <a:gd name="connsiteY1" fmla="*/ 152725 h 6642302"/>
              <a:gd name="connsiteX2" fmla="*/ 8915642 w 8915642"/>
              <a:gd name="connsiteY2" fmla="*/ 6640648 h 6642302"/>
              <a:gd name="connsiteX3" fmla="*/ 579722 w 8915642"/>
              <a:gd name="connsiteY3" fmla="*/ 6642302 h 6642302"/>
              <a:gd name="connsiteX4" fmla="*/ 0 w 8915642"/>
              <a:gd name="connsiteY4" fmla="*/ 6062580 h 6642302"/>
              <a:gd name="connsiteX5" fmla="*/ 0 w 8915642"/>
              <a:gd name="connsiteY5" fmla="*/ 0 h 6642302"/>
              <a:gd name="connsiteX0" fmla="*/ 0 w 8915642"/>
              <a:gd name="connsiteY0" fmla="*/ 1654 h 6643956"/>
              <a:gd name="connsiteX1" fmla="*/ 6003473 w 8915642"/>
              <a:gd name="connsiteY1" fmla="*/ 0 h 6643956"/>
              <a:gd name="connsiteX2" fmla="*/ 8915642 w 8915642"/>
              <a:gd name="connsiteY2" fmla="*/ 6642302 h 6643956"/>
              <a:gd name="connsiteX3" fmla="*/ 579722 w 8915642"/>
              <a:gd name="connsiteY3" fmla="*/ 6643956 h 6643956"/>
              <a:gd name="connsiteX4" fmla="*/ 0 w 8915642"/>
              <a:gd name="connsiteY4" fmla="*/ 6064234 h 6643956"/>
              <a:gd name="connsiteX5" fmla="*/ 0 w 8915642"/>
              <a:gd name="connsiteY5" fmla="*/ 1654 h 6643956"/>
              <a:gd name="connsiteX0" fmla="*/ 0 w 6018062"/>
              <a:gd name="connsiteY0" fmla="*/ 1654 h 6654178"/>
              <a:gd name="connsiteX1" fmla="*/ 6003473 w 6018062"/>
              <a:gd name="connsiteY1" fmla="*/ 0 h 6654178"/>
              <a:gd name="connsiteX2" fmla="*/ 6018062 w 6018062"/>
              <a:gd name="connsiteY2" fmla="*/ 6654178 h 6654178"/>
              <a:gd name="connsiteX3" fmla="*/ 579722 w 6018062"/>
              <a:gd name="connsiteY3" fmla="*/ 6643956 h 6654178"/>
              <a:gd name="connsiteX4" fmla="*/ 0 w 6018062"/>
              <a:gd name="connsiteY4" fmla="*/ 6064234 h 6654178"/>
              <a:gd name="connsiteX5" fmla="*/ 0 w 6018062"/>
              <a:gd name="connsiteY5" fmla="*/ 1654 h 6654178"/>
              <a:gd name="connsiteX0" fmla="*/ 0 w 6018062"/>
              <a:gd name="connsiteY0" fmla="*/ 203535 h 6654178"/>
              <a:gd name="connsiteX1" fmla="*/ 6003473 w 6018062"/>
              <a:gd name="connsiteY1" fmla="*/ 0 h 6654178"/>
              <a:gd name="connsiteX2" fmla="*/ 6018062 w 6018062"/>
              <a:gd name="connsiteY2" fmla="*/ 6654178 h 6654178"/>
              <a:gd name="connsiteX3" fmla="*/ 579722 w 6018062"/>
              <a:gd name="connsiteY3" fmla="*/ 6643956 h 6654178"/>
              <a:gd name="connsiteX4" fmla="*/ 0 w 6018062"/>
              <a:gd name="connsiteY4" fmla="*/ 6064234 h 6654178"/>
              <a:gd name="connsiteX5" fmla="*/ 0 w 6018062"/>
              <a:gd name="connsiteY5" fmla="*/ 203535 h 6654178"/>
              <a:gd name="connsiteX0" fmla="*/ 0 w 6018062"/>
              <a:gd name="connsiteY0" fmla="*/ 1655 h 6452298"/>
              <a:gd name="connsiteX1" fmla="*/ 4055920 w 6018062"/>
              <a:gd name="connsiteY1" fmla="*/ 0 h 6452298"/>
              <a:gd name="connsiteX2" fmla="*/ 6018062 w 6018062"/>
              <a:gd name="connsiteY2" fmla="*/ 6452298 h 6452298"/>
              <a:gd name="connsiteX3" fmla="*/ 579722 w 6018062"/>
              <a:gd name="connsiteY3" fmla="*/ 6442076 h 6452298"/>
              <a:gd name="connsiteX4" fmla="*/ 0 w 6018062"/>
              <a:gd name="connsiteY4" fmla="*/ 5862354 h 6452298"/>
              <a:gd name="connsiteX5" fmla="*/ 0 w 6018062"/>
              <a:gd name="connsiteY5" fmla="*/ 1655 h 6452298"/>
              <a:gd name="connsiteX0" fmla="*/ 0 w 4055973"/>
              <a:gd name="connsiteY0" fmla="*/ 1655 h 6452298"/>
              <a:gd name="connsiteX1" fmla="*/ 4055920 w 4055973"/>
              <a:gd name="connsiteY1" fmla="*/ 0 h 6452298"/>
              <a:gd name="connsiteX2" fmla="*/ 4046758 w 4055973"/>
              <a:gd name="connsiteY2" fmla="*/ 6452298 h 6452298"/>
              <a:gd name="connsiteX3" fmla="*/ 579722 w 4055973"/>
              <a:gd name="connsiteY3" fmla="*/ 6442076 h 6452298"/>
              <a:gd name="connsiteX4" fmla="*/ 0 w 4055973"/>
              <a:gd name="connsiteY4" fmla="*/ 5862354 h 6452298"/>
              <a:gd name="connsiteX5" fmla="*/ 0 w 4055973"/>
              <a:gd name="connsiteY5" fmla="*/ 1655 h 6452298"/>
              <a:gd name="connsiteX0" fmla="*/ 0 w 4055973"/>
              <a:gd name="connsiteY0" fmla="*/ 0 h 6652523"/>
              <a:gd name="connsiteX1" fmla="*/ 4055920 w 4055973"/>
              <a:gd name="connsiteY1" fmla="*/ 200225 h 6652523"/>
              <a:gd name="connsiteX2" fmla="*/ 4046758 w 4055973"/>
              <a:gd name="connsiteY2" fmla="*/ 6652523 h 6652523"/>
              <a:gd name="connsiteX3" fmla="*/ 579722 w 4055973"/>
              <a:gd name="connsiteY3" fmla="*/ 6642301 h 6652523"/>
              <a:gd name="connsiteX4" fmla="*/ 0 w 4055973"/>
              <a:gd name="connsiteY4" fmla="*/ 6062579 h 6652523"/>
              <a:gd name="connsiteX5" fmla="*/ 0 w 4055973"/>
              <a:gd name="connsiteY5" fmla="*/ 0 h 6652523"/>
              <a:gd name="connsiteX0" fmla="*/ 0 w 4046758"/>
              <a:gd name="connsiteY0" fmla="*/ 0 h 6652523"/>
              <a:gd name="connsiteX1" fmla="*/ 4044045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1655 h 6654178"/>
              <a:gd name="connsiteX1" fmla="*/ 3082144 w 4046758"/>
              <a:gd name="connsiteY1" fmla="*/ 0 h 6654178"/>
              <a:gd name="connsiteX2" fmla="*/ 4046758 w 4046758"/>
              <a:gd name="connsiteY2" fmla="*/ 6654178 h 6654178"/>
              <a:gd name="connsiteX3" fmla="*/ 579722 w 4046758"/>
              <a:gd name="connsiteY3" fmla="*/ 6643956 h 6654178"/>
              <a:gd name="connsiteX4" fmla="*/ 0 w 4046758"/>
              <a:gd name="connsiteY4" fmla="*/ 6064234 h 6654178"/>
              <a:gd name="connsiteX5" fmla="*/ 0 w 4046758"/>
              <a:gd name="connsiteY5" fmla="*/ 1655 h 6654178"/>
              <a:gd name="connsiteX0" fmla="*/ 0 w 4046758"/>
              <a:gd name="connsiteY0" fmla="*/ 0 h 6652523"/>
              <a:gd name="connsiteX1" fmla="*/ 2975266 w 4046758"/>
              <a:gd name="connsiteY1" fmla="*/ 93348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0 h 6652523"/>
              <a:gd name="connsiteX1" fmla="*/ 3070268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0 h 6652523"/>
              <a:gd name="connsiteX1" fmla="*/ 3082144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3082197"/>
              <a:gd name="connsiteY0" fmla="*/ 0 h 6652523"/>
              <a:gd name="connsiteX1" fmla="*/ 3082144 w 3082197"/>
              <a:gd name="connsiteY1" fmla="*/ 10220 h 6652523"/>
              <a:gd name="connsiteX2" fmla="*/ 3072982 w 3082197"/>
              <a:gd name="connsiteY2" fmla="*/ 6652523 h 6652523"/>
              <a:gd name="connsiteX3" fmla="*/ 579722 w 3082197"/>
              <a:gd name="connsiteY3" fmla="*/ 6642301 h 6652523"/>
              <a:gd name="connsiteX4" fmla="*/ 0 w 3082197"/>
              <a:gd name="connsiteY4" fmla="*/ 6062579 h 6652523"/>
              <a:gd name="connsiteX5" fmla="*/ 0 w 3082197"/>
              <a:gd name="connsiteY5" fmla="*/ 0 h 6652523"/>
              <a:gd name="connsiteX0" fmla="*/ 0 w 3072982"/>
              <a:gd name="connsiteY0" fmla="*/ 0 h 6652523"/>
              <a:gd name="connsiteX1" fmla="*/ 3010892 w 3072982"/>
              <a:gd name="connsiteY1" fmla="*/ 164599 h 6652523"/>
              <a:gd name="connsiteX2" fmla="*/ 3072982 w 3072982"/>
              <a:gd name="connsiteY2" fmla="*/ 6652523 h 6652523"/>
              <a:gd name="connsiteX3" fmla="*/ 579722 w 3072982"/>
              <a:gd name="connsiteY3" fmla="*/ 6642301 h 6652523"/>
              <a:gd name="connsiteX4" fmla="*/ 0 w 3072982"/>
              <a:gd name="connsiteY4" fmla="*/ 6062579 h 6652523"/>
              <a:gd name="connsiteX5" fmla="*/ 0 w 3072982"/>
              <a:gd name="connsiteY5" fmla="*/ 0 h 6652523"/>
              <a:gd name="connsiteX0" fmla="*/ 0 w 3082197"/>
              <a:gd name="connsiteY0" fmla="*/ 1656 h 6654179"/>
              <a:gd name="connsiteX1" fmla="*/ 3082144 w 3082197"/>
              <a:gd name="connsiteY1" fmla="*/ 0 h 6654179"/>
              <a:gd name="connsiteX2" fmla="*/ 3072982 w 3082197"/>
              <a:gd name="connsiteY2" fmla="*/ 6654179 h 6654179"/>
              <a:gd name="connsiteX3" fmla="*/ 579722 w 3082197"/>
              <a:gd name="connsiteY3" fmla="*/ 6643957 h 6654179"/>
              <a:gd name="connsiteX4" fmla="*/ 0 w 3082197"/>
              <a:gd name="connsiteY4" fmla="*/ 6064235 h 6654179"/>
              <a:gd name="connsiteX5" fmla="*/ 0 w 3082197"/>
              <a:gd name="connsiteY5" fmla="*/ 1656 h 6654179"/>
              <a:gd name="connsiteX0" fmla="*/ 0 w 3082197"/>
              <a:gd name="connsiteY0" fmla="*/ 1316107 h 6654179"/>
              <a:gd name="connsiteX1" fmla="*/ 3082144 w 3082197"/>
              <a:gd name="connsiteY1" fmla="*/ 0 h 6654179"/>
              <a:gd name="connsiteX2" fmla="*/ 3072982 w 3082197"/>
              <a:gd name="connsiteY2" fmla="*/ 6654179 h 6654179"/>
              <a:gd name="connsiteX3" fmla="*/ 579722 w 3082197"/>
              <a:gd name="connsiteY3" fmla="*/ 6643957 h 6654179"/>
              <a:gd name="connsiteX4" fmla="*/ 0 w 3082197"/>
              <a:gd name="connsiteY4" fmla="*/ 6064235 h 6654179"/>
              <a:gd name="connsiteX5" fmla="*/ 0 w 3082197"/>
              <a:gd name="connsiteY5" fmla="*/ 1316107 h 6654179"/>
              <a:gd name="connsiteX0" fmla="*/ 0 w 3082197"/>
              <a:gd name="connsiteY0" fmla="*/ 1657 h 5339729"/>
              <a:gd name="connsiteX1" fmla="*/ 3082144 w 3082197"/>
              <a:gd name="connsiteY1" fmla="*/ 0 h 5339729"/>
              <a:gd name="connsiteX2" fmla="*/ 3072982 w 3082197"/>
              <a:gd name="connsiteY2" fmla="*/ 5339729 h 5339729"/>
              <a:gd name="connsiteX3" fmla="*/ 579722 w 3082197"/>
              <a:gd name="connsiteY3" fmla="*/ 5329507 h 5339729"/>
              <a:gd name="connsiteX4" fmla="*/ 0 w 3082197"/>
              <a:gd name="connsiteY4" fmla="*/ 4749785 h 5339729"/>
              <a:gd name="connsiteX5" fmla="*/ 0 w 3082197"/>
              <a:gd name="connsiteY5" fmla="*/ 1657 h 5339729"/>
              <a:gd name="connsiteX0" fmla="*/ 0 w 3082197"/>
              <a:gd name="connsiteY0" fmla="*/ 2202416 h 5339729"/>
              <a:gd name="connsiteX1" fmla="*/ 3082144 w 3082197"/>
              <a:gd name="connsiteY1" fmla="*/ 0 h 5339729"/>
              <a:gd name="connsiteX2" fmla="*/ 3072982 w 3082197"/>
              <a:gd name="connsiteY2" fmla="*/ 5339729 h 5339729"/>
              <a:gd name="connsiteX3" fmla="*/ 579722 w 3082197"/>
              <a:gd name="connsiteY3" fmla="*/ 5329507 h 5339729"/>
              <a:gd name="connsiteX4" fmla="*/ 0 w 3082197"/>
              <a:gd name="connsiteY4" fmla="*/ 4749785 h 5339729"/>
              <a:gd name="connsiteX5" fmla="*/ 0 w 3082197"/>
              <a:gd name="connsiteY5" fmla="*/ 2202416 h 5339729"/>
              <a:gd name="connsiteX0" fmla="*/ 0 w 3082197"/>
              <a:gd name="connsiteY0" fmla="*/ 1656 h 3138969"/>
              <a:gd name="connsiteX1" fmla="*/ 3082144 w 3082197"/>
              <a:gd name="connsiteY1" fmla="*/ 0 h 3138969"/>
              <a:gd name="connsiteX2" fmla="*/ 3072982 w 3082197"/>
              <a:gd name="connsiteY2" fmla="*/ 3138969 h 3138969"/>
              <a:gd name="connsiteX3" fmla="*/ 579722 w 3082197"/>
              <a:gd name="connsiteY3" fmla="*/ 3128747 h 3138969"/>
              <a:gd name="connsiteX4" fmla="*/ 0 w 3082197"/>
              <a:gd name="connsiteY4" fmla="*/ 2549025 h 3138969"/>
              <a:gd name="connsiteX5" fmla="*/ 0 w 3082197"/>
              <a:gd name="connsiteY5" fmla="*/ 1656 h 3138969"/>
              <a:gd name="connsiteX0" fmla="*/ 0 w 3082145"/>
              <a:gd name="connsiteY0" fmla="*/ 1656 h 3150544"/>
              <a:gd name="connsiteX1" fmla="*/ 3082144 w 3082145"/>
              <a:gd name="connsiteY1" fmla="*/ 0 h 3150544"/>
              <a:gd name="connsiteX2" fmla="*/ 2772041 w 3082145"/>
              <a:gd name="connsiteY2" fmla="*/ 3150544 h 3150544"/>
              <a:gd name="connsiteX3" fmla="*/ 579722 w 3082145"/>
              <a:gd name="connsiteY3" fmla="*/ 3128747 h 3150544"/>
              <a:gd name="connsiteX4" fmla="*/ 0 w 3082145"/>
              <a:gd name="connsiteY4" fmla="*/ 2549025 h 3150544"/>
              <a:gd name="connsiteX5" fmla="*/ 0 w 3082145"/>
              <a:gd name="connsiteY5" fmla="*/ 1656 h 3150544"/>
              <a:gd name="connsiteX0" fmla="*/ 0 w 2772041"/>
              <a:gd name="connsiteY0" fmla="*/ 1656 h 3150544"/>
              <a:gd name="connsiteX1" fmla="*/ 2769627 w 2772041"/>
              <a:gd name="connsiteY1" fmla="*/ 0 h 3150544"/>
              <a:gd name="connsiteX2" fmla="*/ 2772041 w 2772041"/>
              <a:gd name="connsiteY2" fmla="*/ 3150544 h 3150544"/>
              <a:gd name="connsiteX3" fmla="*/ 579722 w 2772041"/>
              <a:gd name="connsiteY3" fmla="*/ 3128747 h 3150544"/>
              <a:gd name="connsiteX4" fmla="*/ 0 w 2772041"/>
              <a:gd name="connsiteY4" fmla="*/ 2549025 h 3150544"/>
              <a:gd name="connsiteX5" fmla="*/ 0 w 2772041"/>
              <a:gd name="connsiteY5" fmla="*/ 1656 h 3150544"/>
              <a:gd name="connsiteX0" fmla="*/ 0 w 2772041"/>
              <a:gd name="connsiteY0" fmla="*/ 1656 h 3138969"/>
              <a:gd name="connsiteX1" fmla="*/ 2769627 w 2772041"/>
              <a:gd name="connsiteY1" fmla="*/ 0 h 3138969"/>
              <a:gd name="connsiteX2" fmla="*/ 2772041 w 2772041"/>
              <a:gd name="connsiteY2" fmla="*/ 3138969 h 3138969"/>
              <a:gd name="connsiteX3" fmla="*/ 579722 w 2772041"/>
              <a:gd name="connsiteY3" fmla="*/ 3128747 h 3138969"/>
              <a:gd name="connsiteX4" fmla="*/ 0 w 2772041"/>
              <a:gd name="connsiteY4" fmla="*/ 2549025 h 3138969"/>
              <a:gd name="connsiteX5" fmla="*/ 0 w 2772041"/>
              <a:gd name="connsiteY5" fmla="*/ 1656 h 3138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72041" h="3138969">
                <a:moveTo>
                  <a:pt x="0" y="1656"/>
                </a:moveTo>
                <a:lnTo>
                  <a:pt x="2769627" y="0"/>
                </a:lnTo>
                <a:cubicBezTo>
                  <a:pt x="2770532" y="2146807"/>
                  <a:pt x="2771136" y="992162"/>
                  <a:pt x="2772041" y="3138969"/>
                </a:cubicBezTo>
                <a:lnTo>
                  <a:pt x="579722" y="3128747"/>
                </a:lnTo>
                <a:cubicBezTo>
                  <a:pt x="259550" y="3128747"/>
                  <a:pt x="0" y="2869197"/>
                  <a:pt x="0" y="2549025"/>
                </a:cubicBezTo>
                <a:lnTo>
                  <a:pt x="0" y="1656"/>
                </a:lnTo>
                <a:close/>
              </a:path>
            </a:pathLst>
          </a:custGeom>
          <a:noFill/>
        </p:spPr>
        <p:txBody>
          <a:bodyPr>
            <a:normAutofit/>
          </a:bodyPr>
          <a:lstStyle>
            <a:lvl1pPr marL="0" indent="0">
              <a:buNone/>
              <a:defRPr sz="1400">
                <a:solidFill>
                  <a:schemeClr val="tx1"/>
                </a:solidFill>
              </a:defRPr>
            </a:lvl1pPr>
          </a:lstStyle>
          <a:p>
            <a:r>
              <a:rPr lang="en-JP"/>
              <a:t>Insert Picture/Text Block</a:t>
            </a:r>
          </a:p>
        </p:txBody>
      </p:sp>
      <p:sp>
        <p:nvSpPr>
          <p:cNvPr id="25" name="Picture Placeholder 9">
            <a:extLst>
              <a:ext uri="{FF2B5EF4-FFF2-40B4-BE49-F238E27FC236}">
                <a16:creationId xmlns:a16="http://schemas.microsoft.com/office/drawing/2014/main" id="{E01CF285-75D7-154A-ACF2-9393FB0B38D0}"/>
              </a:ext>
            </a:extLst>
          </p:cNvPr>
          <p:cNvSpPr>
            <a:spLocks noGrp="1"/>
          </p:cNvSpPr>
          <p:nvPr>
            <p:ph type="pic" sz="quarter" idx="20" hasCustomPrompt="1"/>
          </p:nvPr>
        </p:nvSpPr>
        <p:spPr>
          <a:xfrm>
            <a:off x="6177615" y="3076286"/>
            <a:ext cx="2772041" cy="3138969"/>
          </a:xfrm>
          <a:custGeom>
            <a:avLst/>
            <a:gdLst>
              <a:gd name="connsiteX0" fmla="*/ 0 w 10888662"/>
              <a:gd name="connsiteY0" fmla="*/ 579722 h 6442075"/>
              <a:gd name="connsiteX1" fmla="*/ 579722 w 10888662"/>
              <a:gd name="connsiteY1" fmla="*/ 0 h 6442075"/>
              <a:gd name="connsiteX2" fmla="*/ 10308940 w 10888662"/>
              <a:gd name="connsiteY2" fmla="*/ 0 h 6442075"/>
              <a:gd name="connsiteX3" fmla="*/ 10888662 w 10888662"/>
              <a:gd name="connsiteY3" fmla="*/ 579722 h 6442075"/>
              <a:gd name="connsiteX4" fmla="*/ 10888662 w 10888662"/>
              <a:gd name="connsiteY4" fmla="*/ 5862353 h 6442075"/>
              <a:gd name="connsiteX5" fmla="*/ 10308940 w 10888662"/>
              <a:gd name="connsiteY5" fmla="*/ 6442075 h 6442075"/>
              <a:gd name="connsiteX6" fmla="*/ 579722 w 10888662"/>
              <a:gd name="connsiteY6" fmla="*/ 6442075 h 6442075"/>
              <a:gd name="connsiteX7" fmla="*/ 0 w 10888662"/>
              <a:gd name="connsiteY7" fmla="*/ 5862353 h 6442075"/>
              <a:gd name="connsiteX8" fmla="*/ 0 w 10888662"/>
              <a:gd name="connsiteY8" fmla="*/ 579722 h 6442075"/>
              <a:gd name="connsiteX0" fmla="*/ 0 w 10888662"/>
              <a:gd name="connsiteY0" fmla="*/ 659657 h 6522010"/>
              <a:gd name="connsiteX1" fmla="*/ 10308940 w 10888662"/>
              <a:gd name="connsiteY1" fmla="*/ 79935 h 6522010"/>
              <a:gd name="connsiteX2" fmla="*/ 10888662 w 10888662"/>
              <a:gd name="connsiteY2" fmla="*/ 659657 h 6522010"/>
              <a:gd name="connsiteX3" fmla="*/ 10888662 w 10888662"/>
              <a:gd name="connsiteY3" fmla="*/ 5942288 h 6522010"/>
              <a:gd name="connsiteX4" fmla="*/ 10308940 w 10888662"/>
              <a:gd name="connsiteY4" fmla="*/ 6522010 h 6522010"/>
              <a:gd name="connsiteX5" fmla="*/ 579722 w 10888662"/>
              <a:gd name="connsiteY5" fmla="*/ 6522010 h 6522010"/>
              <a:gd name="connsiteX6" fmla="*/ 0 w 10888662"/>
              <a:gd name="connsiteY6" fmla="*/ 5942288 h 6522010"/>
              <a:gd name="connsiteX7" fmla="*/ 0 w 10888662"/>
              <a:gd name="connsiteY7" fmla="*/ 659657 h 6522010"/>
              <a:gd name="connsiteX0" fmla="*/ 0 w 10888662"/>
              <a:gd name="connsiteY0" fmla="*/ 579722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579722 h 6442075"/>
              <a:gd name="connsiteX0" fmla="*/ 0 w 10888662"/>
              <a:gd name="connsiteY0" fmla="*/ 129257 h 6569679"/>
              <a:gd name="connsiteX1" fmla="*/ 10308940 w 10888662"/>
              <a:gd name="connsiteY1" fmla="*/ 127604 h 6569679"/>
              <a:gd name="connsiteX2" fmla="*/ 10888662 w 10888662"/>
              <a:gd name="connsiteY2" fmla="*/ 707326 h 6569679"/>
              <a:gd name="connsiteX3" fmla="*/ 10888662 w 10888662"/>
              <a:gd name="connsiteY3" fmla="*/ 5989957 h 6569679"/>
              <a:gd name="connsiteX4" fmla="*/ 10308940 w 10888662"/>
              <a:gd name="connsiteY4" fmla="*/ 6569679 h 6569679"/>
              <a:gd name="connsiteX5" fmla="*/ 579722 w 10888662"/>
              <a:gd name="connsiteY5" fmla="*/ 6569679 h 6569679"/>
              <a:gd name="connsiteX6" fmla="*/ 0 w 10888662"/>
              <a:gd name="connsiteY6" fmla="*/ 5989957 h 6569679"/>
              <a:gd name="connsiteX7" fmla="*/ 0 w 10888662"/>
              <a:gd name="connsiteY7" fmla="*/ 129257 h 6569679"/>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9657299 w 10888662"/>
              <a:gd name="connsiteY4" fmla="*/ 55276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522010"/>
              <a:gd name="connsiteX1" fmla="*/ 10308940 w 10888662"/>
              <a:gd name="connsiteY1" fmla="*/ 0 h 6522010"/>
              <a:gd name="connsiteX2" fmla="*/ 10888662 w 10888662"/>
              <a:gd name="connsiteY2" fmla="*/ 579722 h 6522010"/>
              <a:gd name="connsiteX3" fmla="*/ 10888662 w 10888662"/>
              <a:gd name="connsiteY3" fmla="*/ 5862353 h 6522010"/>
              <a:gd name="connsiteX4" fmla="*/ 579722 w 10888662"/>
              <a:gd name="connsiteY4" fmla="*/ 6442075 h 6522010"/>
              <a:gd name="connsiteX5" fmla="*/ 0 w 10888662"/>
              <a:gd name="connsiteY5" fmla="*/ 5862353 h 6522010"/>
              <a:gd name="connsiteX6" fmla="*/ 0 w 10888662"/>
              <a:gd name="connsiteY6" fmla="*/ 1653 h 6522010"/>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579722 w 10888662"/>
              <a:gd name="connsiteY4" fmla="*/ 6442075 h 6442075"/>
              <a:gd name="connsiteX5" fmla="*/ 0 w 10888662"/>
              <a:gd name="connsiteY5" fmla="*/ 5862353 h 6442075"/>
              <a:gd name="connsiteX6" fmla="*/ 0 w 10888662"/>
              <a:gd name="connsiteY6" fmla="*/ 1653 h 6442075"/>
              <a:gd name="connsiteX0" fmla="*/ 0 w 10888662"/>
              <a:gd name="connsiteY0" fmla="*/ 1653 h 6585432"/>
              <a:gd name="connsiteX1" fmla="*/ 10308940 w 10888662"/>
              <a:gd name="connsiteY1" fmla="*/ 0 h 6585432"/>
              <a:gd name="connsiteX2" fmla="*/ 10888662 w 10888662"/>
              <a:gd name="connsiteY2" fmla="*/ 579722 h 6585432"/>
              <a:gd name="connsiteX3" fmla="*/ 10878151 w 10888662"/>
              <a:gd name="connsiteY3" fmla="*/ 6461442 h 6585432"/>
              <a:gd name="connsiteX4" fmla="*/ 579722 w 10888662"/>
              <a:gd name="connsiteY4" fmla="*/ 6442075 h 6585432"/>
              <a:gd name="connsiteX5" fmla="*/ 0 w 10888662"/>
              <a:gd name="connsiteY5" fmla="*/ 5862353 h 6585432"/>
              <a:gd name="connsiteX6" fmla="*/ 0 w 10888662"/>
              <a:gd name="connsiteY6" fmla="*/ 1653 h 6585432"/>
              <a:gd name="connsiteX0" fmla="*/ 0 w 10888662"/>
              <a:gd name="connsiteY0" fmla="*/ 1653 h 6577502"/>
              <a:gd name="connsiteX1" fmla="*/ 10308940 w 10888662"/>
              <a:gd name="connsiteY1" fmla="*/ 0 h 6577502"/>
              <a:gd name="connsiteX2" fmla="*/ 10888662 w 10888662"/>
              <a:gd name="connsiteY2" fmla="*/ 579722 h 6577502"/>
              <a:gd name="connsiteX3" fmla="*/ 10878151 w 10888662"/>
              <a:gd name="connsiteY3" fmla="*/ 6450932 h 6577502"/>
              <a:gd name="connsiteX4" fmla="*/ 579722 w 10888662"/>
              <a:gd name="connsiteY4" fmla="*/ 6442075 h 6577502"/>
              <a:gd name="connsiteX5" fmla="*/ 0 w 10888662"/>
              <a:gd name="connsiteY5" fmla="*/ 5862353 h 6577502"/>
              <a:gd name="connsiteX6" fmla="*/ 0 w 10888662"/>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0888662"/>
              <a:gd name="connsiteY0" fmla="*/ 1653 h 6450932"/>
              <a:gd name="connsiteX1" fmla="*/ 10308940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0999550"/>
              <a:gd name="connsiteY0" fmla="*/ 1653 h 6450932"/>
              <a:gd name="connsiteX1" fmla="*/ 10844968 w 10999550"/>
              <a:gd name="connsiteY1" fmla="*/ 0 h 6450932"/>
              <a:gd name="connsiteX2" fmla="*/ 10888662 w 10999550"/>
              <a:gd name="connsiteY2" fmla="*/ 579722 h 6450932"/>
              <a:gd name="connsiteX3" fmla="*/ 10878151 w 10999550"/>
              <a:gd name="connsiteY3" fmla="*/ 6450932 h 6450932"/>
              <a:gd name="connsiteX4" fmla="*/ 579722 w 10999550"/>
              <a:gd name="connsiteY4" fmla="*/ 6442075 h 6450932"/>
              <a:gd name="connsiteX5" fmla="*/ 0 w 10999550"/>
              <a:gd name="connsiteY5" fmla="*/ 5862353 h 6450932"/>
              <a:gd name="connsiteX6" fmla="*/ 0 w 10999550"/>
              <a:gd name="connsiteY6" fmla="*/ 1653 h 6450932"/>
              <a:gd name="connsiteX0" fmla="*/ 0 w 11022020"/>
              <a:gd name="connsiteY0" fmla="*/ 1653 h 6450932"/>
              <a:gd name="connsiteX1" fmla="*/ 10876499 w 11022020"/>
              <a:gd name="connsiteY1" fmla="*/ 0 h 6450932"/>
              <a:gd name="connsiteX2" fmla="*/ 10888662 w 11022020"/>
              <a:gd name="connsiteY2" fmla="*/ 579722 h 6450932"/>
              <a:gd name="connsiteX3" fmla="*/ 10878151 w 11022020"/>
              <a:gd name="connsiteY3" fmla="*/ 6450932 h 6450932"/>
              <a:gd name="connsiteX4" fmla="*/ 579722 w 11022020"/>
              <a:gd name="connsiteY4" fmla="*/ 6442075 h 6450932"/>
              <a:gd name="connsiteX5" fmla="*/ 0 w 11022020"/>
              <a:gd name="connsiteY5" fmla="*/ 5862353 h 6450932"/>
              <a:gd name="connsiteX6" fmla="*/ 0 w 11022020"/>
              <a:gd name="connsiteY6" fmla="*/ 1653 h 6450932"/>
              <a:gd name="connsiteX0" fmla="*/ 0 w 10888662"/>
              <a:gd name="connsiteY0" fmla="*/ 1653 h 6450932"/>
              <a:gd name="connsiteX1" fmla="*/ 10876499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2200990"/>
              <a:gd name="connsiteY0" fmla="*/ 1653 h 6450932"/>
              <a:gd name="connsiteX1" fmla="*/ 10876499 w 12200990"/>
              <a:gd name="connsiteY1" fmla="*/ 0 h 6450932"/>
              <a:gd name="connsiteX2" fmla="*/ 10878151 w 12200990"/>
              <a:gd name="connsiteY2" fmla="*/ 6450932 h 6450932"/>
              <a:gd name="connsiteX3" fmla="*/ 579722 w 12200990"/>
              <a:gd name="connsiteY3" fmla="*/ 6442075 h 6450932"/>
              <a:gd name="connsiteX4" fmla="*/ 0 w 12200990"/>
              <a:gd name="connsiteY4" fmla="*/ 5862353 h 6450932"/>
              <a:gd name="connsiteX5" fmla="*/ 0 w 12200990"/>
              <a:gd name="connsiteY5" fmla="*/ 1653 h 6450932"/>
              <a:gd name="connsiteX0" fmla="*/ 0 w 11640630"/>
              <a:gd name="connsiteY0" fmla="*/ 1653 h 6450932"/>
              <a:gd name="connsiteX1" fmla="*/ 10876499 w 11640630"/>
              <a:gd name="connsiteY1" fmla="*/ 0 h 6450932"/>
              <a:gd name="connsiteX2" fmla="*/ 10878151 w 11640630"/>
              <a:gd name="connsiteY2" fmla="*/ 6450932 h 6450932"/>
              <a:gd name="connsiteX3" fmla="*/ 579722 w 11640630"/>
              <a:gd name="connsiteY3" fmla="*/ 6442075 h 6450932"/>
              <a:gd name="connsiteX4" fmla="*/ 0 w 11640630"/>
              <a:gd name="connsiteY4" fmla="*/ 5862353 h 6450932"/>
              <a:gd name="connsiteX5" fmla="*/ 0 w 11640630"/>
              <a:gd name="connsiteY5" fmla="*/ 1653 h 6450932"/>
              <a:gd name="connsiteX0" fmla="*/ 0 w 10878151"/>
              <a:gd name="connsiteY0" fmla="*/ 1653 h 6450932"/>
              <a:gd name="connsiteX1" fmla="*/ 10876499 w 10878151"/>
              <a:gd name="connsiteY1" fmla="*/ 0 h 6450932"/>
              <a:gd name="connsiteX2" fmla="*/ 10878151 w 10878151"/>
              <a:gd name="connsiteY2" fmla="*/ 6450932 h 6450932"/>
              <a:gd name="connsiteX3" fmla="*/ 579722 w 10878151"/>
              <a:gd name="connsiteY3" fmla="*/ 6442075 h 6450932"/>
              <a:gd name="connsiteX4" fmla="*/ 0 w 10878151"/>
              <a:gd name="connsiteY4" fmla="*/ 5862353 h 6450932"/>
              <a:gd name="connsiteX5" fmla="*/ 0 w 10878151"/>
              <a:gd name="connsiteY5" fmla="*/ 1653 h 6450932"/>
              <a:gd name="connsiteX0" fmla="*/ 0 w 11843451"/>
              <a:gd name="connsiteY0" fmla="*/ 1653 h 6450932"/>
              <a:gd name="connsiteX1" fmla="*/ 11843451 w 11843451"/>
              <a:gd name="connsiteY1" fmla="*/ 0 h 6450932"/>
              <a:gd name="connsiteX2" fmla="*/ 10878151 w 11843451"/>
              <a:gd name="connsiteY2" fmla="*/ 6450932 h 6450932"/>
              <a:gd name="connsiteX3" fmla="*/ 579722 w 11843451"/>
              <a:gd name="connsiteY3" fmla="*/ 6442075 h 6450932"/>
              <a:gd name="connsiteX4" fmla="*/ 0 w 11843451"/>
              <a:gd name="connsiteY4" fmla="*/ 5862353 h 6450932"/>
              <a:gd name="connsiteX5" fmla="*/ 0 w 11843451"/>
              <a:gd name="connsiteY5" fmla="*/ 1653 h 6450932"/>
              <a:gd name="connsiteX0" fmla="*/ 0 w 11855613"/>
              <a:gd name="connsiteY0" fmla="*/ 1653 h 6450932"/>
              <a:gd name="connsiteX1" fmla="*/ 11843451 w 11855613"/>
              <a:gd name="connsiteY1" fmla="*/ 0 h 6450932"/>
              <a:gd name="connsiteX2" fmla="*/ 11855613 w 11855613"/>
              <a:gd name="connsiteY2" fmla="*/ 6450932 h 6450932"/>
              <a:gd name="connsiteX3" fmla="*/ 579722 w 11855613"/>
              <a:gd name="connsiteY3" fmla="*/ 6442075 h 6450932"/>
              <a:gd name="connsiteX4" fmla="*/ 0 w 11855613"/>
              <a:gd name="connsiteY4" fmla="*/ 5862353 h 6450932"/>
              <a:gd name="connsiteX5" fmla="*/ 0 w 11855613"/>
              <a:gd name="connsiteY5" fmla="*/ 1653 h 6450932"/>
              <a:gd name="connsiteX0" fmla="*/ 0 w 11864472"/>
              <a:gd name="connsiteY0" fmla="*/ 1653 h 6450932"/>
              <a:gd name="connsiteX1" fmla="*/ 11864472 w 11864472"/>
              <a:gd name="connsiteY1" fmla="*/ 0 h 6450932"/>
              <a:gd name="connsiteX2" fmla="*/ 11855613 w 11864472"/>
              <a:gd name="connsiteY2" fmla="*/ 6450932 h 6450932"/>
              <a:gd name="connsiteX3" fmla="*/ 579722 w 11864472"/>
              <a:gd name="connsiteY3" fmla="*/ 6442075 h 6450932"/>
              <a:gd name="connsiteX4" fmla="*/ 0 w 11864472"/>
              <a:gd name="connsiteY4" fmla="*/ 5862353 h 6450932"/>
              <a:gd name="connsiteX5" fmla="*/ 0 w 11864472"/>
              <a:gd name="connsiteY5" fmla="*/ 1653 h 6450932"/>
              <a:gd name="connsiteX0" fmla="*/ 0 w 11864472"/>
              <a:gd name="connsiteY0" fmla="*/ 1653 h 6442075"/>
              <a:gd name="connsiteX1" fmla="*/ 11864472 w 11864472"/>
              <a:gd name="connsiteY1" fmla="*/ 0 h 6442075"/>
              <a:gd name="connsiteX2" fmla="*/ 11855613 w 11864472"/>
              <a:gd name="connsiteY2" fmla="*/ 6440421 h 6442075"/>
              <a:gd name="connsiteX3" fmla="*/ 579722 w 11864472"/>
              <a:gd name="connsiteY3" fmla="*/ 6442075 h 6442075"/>
              <a:gd name="connsiteX4" fmla="*/ 0 w 11864472"/>
              <a:gd name="connsiteY4" fmla="*/ 5862353 h 6442075"/>
              <a:gd name="connsiteX5" fmla="*/ 0 w 11864472"/>
              <a:gd name="connsiteY5" fmla="*/ 1653 h 6442075"/>
              <a:gd name="connsiteX0" fmla="*/ 0 w 11855613"/>
              <a:gd name="connsiteY0" fmla="*/ 1653 h 6442075"/>
              <a:gd name="connsiteX1" fmla="*/ 8912928 w 11855613"/>
              <a:gd name="connsiteY1" fmla="*/ 0 h 6442075"/>
              <a:gd name="connsiteX2" fmla="*/ 11855613 w 11855613"/>
              <a:gd name="connsiteY2" fmla="*/ 6440421 h 6442075"/>
              <a:gd name="connsiteX3" fmla="*/ 579722 w 11855613"/>
              <a:gd name="connsiteY3" fmla="*/ 6442075 h 6442075"/>
              <a:gd name="connsiteX4" fmla="*/ 0 w 11855613"/>
              <a:gd name="connsiteY4" fmla="*/ 5862353 h 6442075"/>
              <a:gd name="connsiteX5" fmla="*/ 0 w 11855613"/>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74032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36077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1615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15642"/>
              <a:gd name="connsiteY0" fmla="*/ 1653 h 6442075"/>
              <a:gd name="connsiteX1" fmla="*/ 8912928 w 8915642"/>
              <a:gd name="connsiteY1" fmla="*/ 0 h 6442075"/>
              <a:gd name="connsiteX2" fmla="*/ 8915642 w 8915642"/>
              <a:gd name="connsiteY2" fmla="*/ 6440421 h 6442075"/>
              <a:gd name="connsiteX3" fmla="*/ 579722 w 8915642"/>
              <a:gd name="connsiteY3" fmla="*/ 6442075 h 6442075"/>
              <a:gd name="connsiteX4" fmla="*/ 0 w 8915642"/>
              <a:gd name="connsiteY4" fmla="*/ 5862353 h 6442075"/>
              <a:gd name="connsiteX5" fmla="*/ 0 w 8915642"/>
              <a:gd name="connsiteY5" fmla="*/ 1653 h 6442075"/>
              <a:gd name="connsiteX0" fmla="*/ 0 w 8915642"/>
              <a:gd name="connsiteY0" fmla="*/ 1 h 6618553"/>
              <a:gd name="connsiteX1" fmla="*/ 8912928 w 8915642"/>
              <a:gd name="connsiteY1" fmla="*/ 176478 h 6618553"/>
              <a:gd name="connsiteX2" fmla="*/ 8915642 w 8915642"/>
              <a:gd name="connsiteY2" fmla="*/ 6616899 h 6618553"/>
              <a:gd name="connsiteX3" fmla="*/ 579722 w 8915642"/>
              <a:gd name="connsiteY3" fmla="*/ 6618553 h 6618553"/>
              <a:gd name="connsiteX4" fmla="*/ 0 w 8915642"/>
              <a:gd name="connsiteY4" fmla="*/ 6038831 h 6618553"/>
              <a:gd name="connsiteX5" fmla="*/ 0 w 8915642"/>
              <a:gd name="connsiteY5" fmla="*/ 1 h 6618553"/>
              <a:gd name="connsiteX0" fmla="*/ 0 w 8915642"/>
              <a:gd name="connsiteY0" fmla="*/ 25404 h 6643956"/>
              <a:gd name="connsiteX1" fmla="*/ 6015348 w 8915642"/>
              <a:gd name="connsiteY1" fmla="*/ 0 h 6643956"/>
              <a:gd name="connsiteX2" fmla="*/ 8915642 w 8915642"/>
              <a:gd name="connsiteY2" fmla="*/ 6642302 h 6643956"/>
              <a:gd name="connsiteX3" fmla="*/ 579722 w 8915642"/>
              <a:gd name="connsiteY3" fmla="*/ 6643956 h 6643956"/>
              <a:gd name="connsiteX4" fmla="*/ 0 w 8915642"/>
              <a:gd name="connsiteY4" fmla="*/ 6064234 h 6643956"/>
              <a:gd name="connsiteX5" fmla="*/ 0 w 8915642"/>
              <a:gd name="connsiteY5" fmla="*/ 25404 h 6643956"/>
              <a:gd name="connsiteX0" fmla="*/ 0 w 8915642"/>
              <a:gd name="connsiteY0" fmla="*/ 1653 h 6620205"/>
              <a:gd name="connsiteX1" fmla="*/ 6003473 w 8915642"/>
              <a:gd name="connsiteY1" fmla="*/ 0 h 6620205"/>
              <a:gd name="connsiteX2" fmla="*/ 8915642 w 8915642"/>
              <a:gd name="connsiteY2" fmla="*/ 6618551 h 6620205"/>
              <a:gd name="connsiteX3" fmla="*/ 579722 w 8915642"/>
              <a:gd name="connsiteY3" fmla="*/ 6620205 h 6620205"/>
              <a:gd name="connsiteX4" fmla="*/ 0 w 8915642"/>
              <a:gd name="connsiteY4" fmla="*/ 6040483 h 6620205"/>
              <a:gd name="connsiteX5" fmla="*/ 0 w 8915642"/>
              <a:gd name="connsiteY5" fmla="*/ 1653 h 6620205"/>
              <a:gd name="connsiteX0" fmla="*/ 0 w 8915642"/>
              <a:gd name="connsiteY0" fmla="*/ 96656 h 6620205"/>
              <a:gd name="connsiteX1" fmla="*/ 6003473 w 8915642"/>
              <a:gd name="connsiteY1" fmla="*/ 0 h 6620205"/>
              <a:gd name="connsiteX2" fmla="*/ 8915642 w 8915642"/>
              <a:gd name="connsiteY2" fmla="*/ 6618551 h 6620205"/>
              <a:gd name="connsiteX3" fmla="*/ 579722 w 8915642"/>
              <a:gd name="connsiteY3" fmla="*/ 6620205 h 6620205"/>
              <a:gd name="connsiteX4" fmla="*/ 0 w 8915642"/>
              <a:gd name="connsiteY4" fmla="*/ 6040483 h 6620205"/>
              <a:gd name="connsiteX5" fmla="*/ 0 w 8915642"/>
              <a:gd name="connsiteY5" fmla="*/ 96656 h 6620205"/>
              <a:gd name="connsiteX0" fmla="*/ 0 w 8915642"/>
              <a:gd name="connsiteY0" fmla="*/ 0 h 6642302"/>
              <a:gd name="connsiteX1" fmla="*/ 6003473 w 8915642"/>
              <a:gd name="connsiteY1" fmla="*/ 22097 h 6642302"/>
              <a:gd name="connsiteX2" fmla="*/ 8915642 w 8915642"/>
              <a:gd name="connsiteY2" fmla="*/ 6640648 h 6642302"/>
              <a:gd name="connsiteX3" fmla="*/ 579722 w 8915642"/>
              <a:gd name="connsiteY3" fmla="*/ 6642302 h 6642302"/>
              <a:gd name="connsiteX4" fmla="*/ 0 w 8915642"/>
              <a:gd name="connsiteY4" fmla="*/ 6062580 h 6642302"/>
              <a:gd name="connsiteX5" fmla="*/ 0 w 8915642"/>
              <a:gd name="connsiteY5" fmla="*/ 0 h 6642302"/>
              <a:gd name="connsiteX0" fmla="*/ 0 w 8915642"/>
              <a:gd name="connsiteY0" fmla="*/ 0 h 6642302"/>
              <a:gd name="connsiteX1" fmla="*/ 5932221 w 8915642"/>
              <a:gd name="connsiteY1" fmla="*/ 152725 h 6642302"/>
              <a:gd name="connsiteX2" fmla="*/ 8915642 w 8915642"/>
              <a:gd name="connsiteY2" fmla="*/ 6640648 h 6642302"/>
              <a:gd name="connsiteX3" fmla="*/ 579722 w 8915642"/>
              <a:gd name="connsiteY3" fmla="*/ 6642302 h 6642302"/>
              <a:gd name="connsiteX4" fmla="*/ 0 w 8915642"/>
              <a:gd name="connsiteY4" fmla="*/ 6062580 h 6642302"/>
              <a:gd name="connsiteX5" fmla="*/ 0 w 8915642"/>
              <a:gd name="connsiteY5" fmla="*/ 0 h 6642302"/>
              <a:gd name="connsiteX0" fmla="*/ 0 w 8915642"/>
              <a:gd name="connsiteY0" fmla="*/ 1654 h 6643956"/>
              <a:gd name="connsiteX1" fmla="*/ 6003473 w 8915642"/>
              <a:gd name="connsiteY1" fmla="*/ 0 h 6643956"/>
              <a:gd name="connsiteX2" fmla="*/ 8915642 w 8915642"/>
              <a:gd name="connsiteY2" fmla="*/ 6642302 h 6643956"/>
              <a:gd name="connsiteX3" fmla="*/ 579722 w 8915642"/>
              <a:gd name="connsiteY3" fmla="*/ 6643956 h 6643956"/>
              <a:gd name="connsiteX4" fmla="*/ 0 w 8915642"/>
              <a:gd name="connsiteY4" fmla="*/ 6064234 h 6643956"/>
              <a:gd name="connsiteX5" fmla="*/ 0 w 8915642"/>
              <a:gd name="connsiteY5" fmla="*/ 1654 h 6643956"/>
              <a:gd name="connsiteX0" fmla="*/ 0 w 6018062"/>
              <a:gd name="connsiteY0" fmla="*/ 1654 h 6654178"/>
              <a:gd name="connsiteX1" fmla="*/ 6003473 w 6018062"/>
              <a:gd name="connsiteY1" fmla="*/ 0 h 6654178"/>
              <a:gd name="connsiteX2" fmla="*/ 6018062 w 6018062"/>
              <a:gd name="connsiteY2" fmla="*/ 6654178 h 6654178"/>
              <a:gd name="connsiteX3" fmla="*/ 579722 w 6018062"/>
              <a:gd name="connsiteY3" fmla="*/ 6643956 h 6654178"/>
              <a:gd name="connsiteX4" fmla="*/ 0 w 6018062"/>
              <a:gd name="connsiteY4" fmla="*/ 6064234 h 6654178"/>
              <a:gd name="connsiteX5" fmla="*/ 0 w 6018062"/>
              <a:gd name="connsiteY5" fmla="*/ 1654 h 6654178"/>
              <a:gd name="connsiteX0" fmla="*/ 0 w 6018062"/>
              <a:gd name="connsiteY0" fmla="*/ 203535 h 6654178"/>
              <a:gd name="connsiteX1" fmla="*/ 6003473 w 6018062"/>
              <a:gd name="connsiteY1" fmla="*/ 0 h 6654178"/>
              <a:gd name="connsiteX2" fmla="*/ 6018062 w 6018062"/>
              <a:gd name="connsiteY2" fmla="*/ 6654178 h 6654178"/>
              <a:gd name="connsiteX3" fmla="*/ 579722 w 6018062"/>
              <a:gd name="connsiteY3" fmla="*/ 6643956 h 6654178"/>
              <a:gd name="connsiteX4" fmla="*/ 0 w 6018062"/>
              <a:gd name="connsiteY4" fmla="*/ 6064234 h 6654178"/>
              <a:gd name="connsiteX5" fmla="*/ 0 w 6018062"/>
              <a:gd name="connsiteY5" fmla="*/ 203535 h 6654178"/>
              <a:gd name="connsiteX0" fmla="*/ 0 w 6018062"/>
              <a:gd name="connsiteY0" fmla="*/ 1655 h 6452298"/>
              <a:gd name="connsiteX1" fmla="*/ 4055920 w 6018062"/>
              <a:gd name="connsiteY1" fmla="*/ 0 h 6452298"/>
              <a:gd name="connsiteX2" fmla="*/ 6018062 w 6018062"/>
              <a:gd name="connsiteY2" fmla="*/ 6452298 h 6452298"/>
              <a:gd name="connsiteX3" fmla="*/ 579722 w 6018062"/>
              <a:gd name="connsiteY3" fmla="*/ 6442076 h 6452298"/>
              <a:gd name="connsiteX4" fmla="*/ 0 w 6018062"/>
              <a:gd name="connsiteY4" fmla="*/ 5862354 h 6452298"/>
              <a:gd name="connsiteX5" fmla="*/ 0 w 6018062"/>
              <a:gd name="connsiteY5" fmla="*/ 1655 h 6452298"/>
              <a:gd name="connsiteX0" fmla="*/ 0 w 4055973"/>
              <a:gd name="connsiteY0" fmla="*/ 1655 h 6452298"/>
              <a:gd name="connsiteX1" fmla="*/ 4055920 w 4055973"/>
              <a:gd name="connsiteY1" fmla="*/ 0 h 6452298"/>
              <a:gd name="connsiteX2" fmla="*/ 4046758 w 4055973"/>
              <a:gd name="connsiteY2" fmla="*/ 6452298 h 6452298"/>
              <a:gd name="connsiteX3" fmla="*/ 579722 w 4055973"/>
              <a:gd name="connsiteY3" fmla="*/ 6442076 h 6452298"/>
              <a:gd name="connsiteX4" fmla="*/ 0 w 4055973"/>
              <a:gd name="connsiteY4" fmla="*/ 5862354 h 6452298"/>
              <a:gd name="connsiteX5" fmla="*/ 0 w 4055973"/>
              <a:gd name="connsiteY5" fmla="*/ 1655 h 6452298"/>
              <a:gd name="connsiteX0" fmla="*/ 0 w 4055973"/>
              <a:gd name="connsiteY0" fmla="*/ 0 h 6652523"/>
              <a:gd name="connsiteX1" fmla="*/ 4055920 w 4055973"/>
              <a:gd name="connsiteY1" fmla="*/ 200225 h 6652523"/>
              <a:gd name="connsiteX2" fmla="*/ 4046758 w 4055973"/>
              <a:gd name="connsiteY2" fmla="*/ 6652523 h 6652523"/>
              <a:gd name="connsiteX3" fmla="*/ 579722 w 4055973"/>
              <a:gd name="connsiteY3" fmla="*/ 6642301 h 6652523"/>
              <a:gd name="connsiteX4" fmla="*/ 0 w 4055973"/>
              <a:gd name="connsiteY4" fmla="*/ 6062579 h 6652523"/>
              <a:gd name="connsiteX5" fmla="*/ 0 w 4055973"/>
              <a:gd name="connsiteY5" fmla="*/ 0 h 6652523"/>
              <a:gd name="connsiteX0" fmla="*/ 0 w 4046758"/>
              <a:gd name="connsiteY0" fmla="*/ 0 h 6652523"/>
              <a:gd name="connsiteX1" fmla="*/ 4044045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1655 h 6654178"/>
              <a:gd name="connsiteX1" fmla="*/ 3082144 w 4046758"/>
              <a:gd name="connsiteY1" fmla="*/ 0 h 6654178"/>
              <a:gd name="connsiteX2" fmla="*/ 4046758 w 4046758"/>
              <a:gd name="connsiteY2" fmla="*/ 6654178 h 6654178"/>
              <a:gd name="connsiteX3" fmla="*/ 579722 w 4046758"/>
              <a:gd name="connsiteY3" fmla="*/ 6643956 h 6654178"/>
              <a:gd name="connsiteX4" fmla="*/ 0 w 4046758"/>
              <a:gd name="connsiteY4" fmla="*/ 6064234 h 6654178"/>
              <a:gd name="connsiteX5" fmla="*/ 0 w 4046758"/>
              <a:gd name="connsiteY5" fmla="*/ 1655 h 6654178"/>
              <a:gd name="connsiteX0" fmla="*/ 0 w 4046758"/>
              <a:gd name="connsiteY0" fmla="*/ 0 h 6652523"/>
              <a:gd name="connsiteX1" fmla="*/ 2975266 w 4046758"/>
              <a:gd name="connsiteY1" fmla="*/ 93348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0 h 6652523"/>
              <a:gd name="connsiteX1" fmla="*/ 3070268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4046758"/>
              <a:gd name="connsiteY0" fmla="*/ 0 h 6652523"/>
              <a:gd name="connsiteX1" fmla="*/ 3082144 w 4046758"/>
              <a:gd name="connsiteY1" fmla="*/ 10220 h 6652523"/>
              <a:gd name="connsiteX2" fmla="*/ 4046758 w 4046758"/>
              <a:gd name="connsiteY2" fmla="*/ 6652523 h 6652523"/>
              <a:gd name="connsiteX3" fmla="*/ 579722 w 4046758"/>
              <a:gd name="connsiteY3" fmla="*/ 6642301 h 6652523"/>
              <a:gd name="connsiteX4" fmla="*/ 0 w 4046758"/>
              <a:gd name="connsiteY4" fmla="*/ 6062579 h 6652523"/>
              <a:gd name="connsiteX5" fmla="*/ 0 w 4046758"/>
              <a:gd name="connsiteY5" fmla="*/ 0 h 6652523"/>
              <a:gd name="connsiteX0" fmla="*/ 0 w 3082197"/>
              <a:gd name="connsiteY0" fmla="*/ 0 h 6652523"/>
              <a:gd name="connsiteX1" fmla="*/ 3082144 w 3082197"/>
              <a:gd name="connsiteY1" fmla="*/ 10220 h 6652523"/>
              <a:gd name="connsiteX2" fmla="*/ 3072982 w 3082197"/>
              <a:gd name="connsiteY2" fmla="*/ 6652523 h 6652523"/>
              <a:gd name="connsiteX3" fmla="*/ 579722 w 3082197"/>
              <a:gd name="connsiteY3" fmla="*/ 6642301 h 6652523"/>
              <a:gd name="connsiteX4" fmla="*/ 0 w 3082197"/>
              <a:gd name="connsiteY4" fmla="*/ 6062579 h 6652523"/>
              <a:gd name="connsiteX5" fmla="*/ 0 w 3082197"/>
              <a:gd name="connsiteY5" fmla="*/ 0 h 6652523"/>
              <a:gd name="connsiteX0" fmla="*/ 0 w 3072982"/>
              <a:gd name="connsiteY0" fmla="*/ 0 h 6652523"/>
              <a:gd name="connsiteX1" fmla="*/ 3010892 w 3072982"/>
              <a:gd name="connsiteY1" fmla="*/ 164599 h 6652523"/>
              <a:gd name="connsiteX2" fmla="*/ 3072982 w 3072982"/>
              <a:gd name="connsiteY2" fmla="*/ 6652523 h 6652523"/>
              <a:gd name="connsiteX3" fmla="*/ 579722 w 3072982"/>
              <a:gd name="connsiteY3" fmla="*/ 6642301 h 6652523"/>
              <a:gd name="connsiteX4" fmla="*/ 0 w 3072982"/>
              <a:gd name="connsiteY4" fmla="*/ 6062579 h 6652523"/>
              <a:gd name="connsiteX5" fmla="*/ 0 w 3072982"/>
              <a:gd name="connsiteY5" fmla="*/ 0 h 6652523"/>
              <a:gd name="connsiteX0" fmla="*/ 0 w 3082197"/>
              <a:gd name="connsiteY0" fmla="*/ 1656 h 6654179"/>
              <a:gd name="connsiteX1" fmla="*/ 3082144 w 3082197"/>
              <a:gd name="connsiteY1" fmla="*/ 0 h 6654179"/>
              <a:gd name="connsiteX2" fmla="*/ 3072982 w 3082197"/>
              <a:gd name="connsiteY2" fmla="*/ 6654179 h 6654179"/>
              <a:gd name="connsiteX3" fmla="*/ 579722 w 3082197"/>
              <a:gd name="connsiteY3" fmla="*/ 6643957 h 6654179"/>
              <a:gd name="connsiteX4" fmla="*/ 0 w 3082197"/>
              <a:gd name="connsiteY4" fmla="*/ 6064235 h 6654179"/>
              <a:gd name="connsiteX5" fmla="*/ 0 w 3082197"/>
              <a:gd name="connsiteY5" fmla="*/ 1656 h 6654179"/>
              <a:gd name="connsiteX0" fmla="*/ 0 w 3082197"/>
              <a:gd name="connsiteY0" fmla="*/ 1316107 h 6654179"/>
              <a:gd name="connsiteX1" fmla="*/ 3082144 w 3082197"/>
              <a:gd name="connsiteY1" fmla="*/ 0 h 6654179"/>
              <a:gd name="connsiteX2" fmla="*/ 3072982 w 3082197"/>
              <a:gd name="connsiteY2" fmla="*/ 6654179 h 6654179"/>
              <a:gd name="connsiteX3" fmla="*/ 579722 w 3082197"/>
              <a:gd name="connsiteY3" fmla="*/ 6643957 h 6654179"/>
              <a:gd name="connsiteX4" fmla="*/ 0 w 3082197"/>
              <a:gd name="connsiteY4" fmla="*/ 6064235 h 6654179"/>
              <a:gd name="connsiteX5" fmla="*/ 0 w 3082197"/>
              <a:gd name="connsiteY5" fmla="*/ 1316107 h 6654179"/>
              <a:gd name="connsiteX0" fmla="*/ 0 w 3082197"/>
              <a:gd name="connsiteY0" fmla="*/ 1657 h 5339729"/>
              <a:gd name="connsiteX1" fmla="*/ 3082144 w 3082197"/>
              <a:gd name="connsiteY1" fmla="*/ 0 h 5339729"/>
              <a:gd name="connsiteX2" fmla="*/ 3072982 w 3082197"/>
              <a:gd name="connsiteY2" fmla="*/ 5339729 h 5339729"/>
              <a:gd name="connsiteX3" fmla="*/ 579722 w 3082197"/>
              <a:gd name="connsiteY3" fmla="*/ 5329507 h 5339729"/>
              <a:gd name="connsiteX4" fmla="*/ 0 w 3082197"/>
              <a:gd name="connsiteY4" fmla="*/ 4749785 h 5339729"/>
              <a:gd name="connsiteX5" fmla="*/ 0 w 3082197"/>
              <a:gd name="connsiteY5" fmla="*/ 1657 h 5339729"/>
              <a:gd name="connsiteX0" fmla="*/ 0 w 3082197"/>
              <a:gd name="connsiteY0" fmla="*/ 2202416 h 5339729"/>
              <a:gd name="connsiteX1" fmla="*/ 3082144 w 3082197"/>
              <a:gd name="connsiteY1" fmla="*/ 0 h 5339729"/>
              <a:gd name="connsiteX2" fmla="*/ 3072982 w 3082197"/>
              <a:gd name="connsiteY2" fmla="*/ 5339729 h 5339729"/>
              <a:gd name="connsiteX3" fmla="*/ 579722 w 3082197"/>
              <a:gd name="connsiteY3" fmla="*/ 5329507 h 5339729"/>
              <a:gd name="connsiteX4" fmla="*/ 0 w 3082197"/>
              <a:gd name="connsiteY4" fmla="*/ 4749785 h 5339729"/>
              <a:gd name="connsiteX5" fmla="*/ 0 w 3082197"/>
              <a:gd name="connsiteY5" fmla="*/ 2202416 h 5339729"/>
              <a:gd name="connsiteX0" fmla="*/ 0 w 3082197"/>
              <a:gd name="connsiteY0" fmla="*/ 1656 h 3138969"/>
              <a:gd name="connsiteX1" fmla="*/ 3082144 w 3082197"/>
              <a:gd name="connsiteY1" fmla="*/ 0 h 3138969"/>
              <a:gd name="connsiteX2" fmla="*/ 3072982 w 3082197"/>
              <a:gd name="connsiteY2" fmla="*/ 3138969 h 3138969"/>
              <a:gd name="connsiteX3" fmla="*/ 579722 w 3082197"/>
              <a:gd name="connsiteY3" fmla="*/ 3128747 h 3138969"/>
              <a:gd name="connsiteX4" fmla="*/ 0 w 3082197"/>
              <a:gd name="connsiteY4" fmla="*/ 2549025 h 3138969"/>
              <a:gd name="connsiteX5" fmla="*/ 0 w 3082197"/>
              <a:gd name="connsiteY5" fmla="*/ 1656 h 3138969"/>
              <a:gd name="connsiteX0" fmla="*/ 0 w 3082145"/>
              <a:gd name="connsiteY0" fmla="*/ 1656 h 3150544"/>
              <a:gd name="connsiteX1" fmla="*/ 3082144 w 3082145"/>
              <a:gd name="connsiteY1" fmla="*/ 0 h 3150544"/>
              <a:gd name="connsiteX2" fmla="*/ 2772041 w 3082145"/>
              <a:gd name="connsiteY2" fmla="*/ 3150544 h 3150544"/>
              <a:gd name="connsiteX3" fmla="*/ 579722 w 3082145"/>
              <a:gd name="connsiteY3" fmla="*/ 3128747 h 3150544"/>
              <a:gd name="connsiteX4" fmla="*/ 0 w 3082145"/>
              <a:gd name="connsiteY4" fmla="*/ 2549025 h 3150544"/>
              <a:gd name="connsiteX5" fmla="*/ 0 w 3082145"/>
              <a:gd name="connsiteY5" fmla="*/ 1656 h 3150544"/>
              <a:gd name="connsiteX0" fmla="*/ 0 w 2772041"/>
              <a:gd name="connsiteY0" fmla="*/ 1656 h 3150544"/>
              <a:gd name="connsiteX1" fmla="*/ 2769627 w 2772041"/>
              <a:gd name="connsiteY1" fmla="*/ 0 h 3150544"/>
              <a:gd name="connsiteX2" fmla="*/ 2772041 w 2772041"/>
              <a:gd name="connsiteY2" fmla="*/ 3150544 h 3150544"/>
              <a:gd name="connsiteX3" fmla="*/ 579722 w 2772041"/>
              <a:gd name="connsiteY3" fmla="*/ 3128747 h 3150544"/>
              <a:gd name="connsiteX4" fmla="*/ 0 w 2772041"/>
              <a:gd name="connsiteY4" fmla="*/ 2549025 h 3150544"/>
              <a:gd name="connsiteX5" fmla="*/ 0 w 2772041"/>
              <a:gd name="connsiteY5" fmla="*/ 1656 h 3150544"/>
              <a:gd name="connsiteX0" fmla="*/ 0 w 2772041"/>
              <a:gd name="connsiteY0" fmla="*/ 1656 h 3138969"/>
              <a:gd name="connsiteX1" fmla="*/ 2769627 w 2772041"/>
              <a:gd name="connsiteY1" fmla="*/ 0 h 3138969"/>
              <a:gd name="connsiteX2" fmla="*/ 2772041 w 2772041"/>
              <a:gd name="connsiteY2" fmla="*/ 3138969 h 3138969"/>
              <a:gd name="connsiteX3" fmla="*/ 579722 w 2772041"/>
              <a:gd name="connsiteY3" fmla="*/ 3128747 h 3138969"/>
              <a:gd name="connsiteX4" fmla="*/ 0 w 2772041"/>
              <a:gd name="connsiteY4" fmla="*/ 2549025 h 3138969"/>
              <a:gd name="connsiteX5" fmla="*/ 0 w 2772041"/>
              <a:gd name="connsiteY5" fmla="*/ 1656 h 31389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72041" h="3138969">
                <a:moveTo>
                  <a:pt x="0" y="1656"/>
                </a:moveTo>
                <a:lnTo>
                  <a:pt x="2769627" y="0"/>
                </a:lnTo>
                <a:cubicBezTo>
                  <a:pt x="2770532" y="2146807"/>
                  <a:pt x="2771136" y="992162"/>
                  <a:pt x="2772041" y="3138969"/>
                </a:cubicBezTo>
                <a:lnTo>
                  <a:pt x="579722" y="3128747"/>
                </a:lnTo>
                <a:cubicBezTo>
                  <a:pt x="259550" y="3128747"/>
                  <a:pt x="0" y="2869197"/>
                  <a:pt x="0" y="2549025"/>
                </a:cubicBezTo>
                <a:lnTo>
                  <a:pt x="0" y="1656"/>
                </a:lnTo>
                <a:close/>
              </a:path>
            </a:pathLst>
          </a:custGeom>
          <a:noFill/>
        </p:spPr>
        <p:txBody>
          <a:bodyPr>
            <a:normAutofit/>
          </a:bodyPr>
          <a:lstStyle>
            <a:lvl1pPr marL="0" indent="0">
              <a:buNone/>
              <a:defRPr sz="1400">
                <a:solidFill>
                  <a:schemeClr val="tx1"/>
                </a:solidFill>
              </a:defRPr>
            </a:lvl1pPr>
          </a:lstStyle>
          <a:p>
            <a:r>
              <a:rPr lang="en-US"/>
              <a:t>Insert Picture/Text Block</a:t>
            </a:r>
          </a:p>
          <a:p>
            <a:endParaRPr lang="en-US"/>
          </a:p>
          <a:p>
            <a:endParaRPr lang="en-JP"/>
          </a:p>
        </p:txBody>
      </p:sp>
      <p:pic>
        <p:nvPicPr>
          <p:cNvPr id="14" name="Picture 13" descr="Takeda">
            <a:extLst>
              <a:ext uri="{FF2B5EF4-FFF2-40B4-BE49-F238E27FC236}">
                <a16:creationId xmlns:a16="http://schemas.microsoft.com/office/drawing/2014/main" id="{47FD433F-488A-9D46-BDF0-87D0F082AE4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546331" y="-1615"/>
            <a:ext cx="1696232" cy="940780"/>
          </a:xfrm>
          <a:prstGeom prst="rect">
            <a:avLst/>
          </a:prstGeom>
        </p:spPr>
      </p:pic>
      <p:sp>
        <p:nvSpPr>
          <p:cNvPr id="18" name="タイトル プレースホルダ 1">
            <a:extLst>
              <a:ext uri="{FF2B5EF4-FFF2-40B4-BE49-F238E27FC236}">
                <a16:creationId xmlns:a16="http://schemas.microsoft.com/office/drawing/2014/main" id="{4FBB8310-69E6-7C4E-A4B1-C022B6FEE2CE}"/>
              </a:ext>
            </a:extLst>
          </p:cNvPr>
          <p:cNvSpPr>
            <a:spLocks noGrp="1"/>
          </p:cNvSpPr>
          <p:nvPr>
            <p:ph type="title" hasCustomPrompt="1"/>
          </p:nvPr>
        </p:nvSpPr>
        <p:spPr>
          <a:xfrm>
            <a:off x="606078" y="161605"/>
            <a:ext cx="9940253" cy="685801"/>
          </a:xfrm>
          <a:prstGeom prst="rect">
            <a:avLst/>
          </a:prstGeom>
        </p:spPr>
        <p:txBody>
          <a:bodyPr vert="horz" lIns="0" tIns="0" rIns="0" bIns="0" rtlCol="0" anchor="ctr">
            <a:normAutofit/>
          </a:bodyPr>
          <a:lstStyle/>
          <a:p>
            <a:r>
              <a:rPr kumimoji="1" lang="en-US" altLang="ja-JP"/>
              <a:t>Click to add title</a:t>
            </a:r>
            <a:endParaRPr kumimoji="1" lang="ja-JP" altLang="en-US"/>
          </a:p>
        </p:txBody>
      </p:sp>
      <p:sp>
        <p:nvSpPr>
          <p:cNvPr id="17" name="Footer Placeholder 8">
            <a:extLst>
              <a:ext uri="{FF2B5EF4-FFF2-40B4-BE49-F238E27FC236}">
                <a16:creationId xmlns:a16="http://schemas.microsoft.com/office/drawing/2014/main" id="{4EF39473-C435-3C4E-9C7B-048D52C3CC92}"/>
              </a:ext>
            </a:extLst>
          </p:cNvPr>
          <p:cNvSpPr>
            <a:spLocks noGrp="1"/>
          </p:cNvSpPr>
          <p:nvPr>
            <p:ph type="ftr" sz="quarter" idx="3"/>
          </p:nvPr>
        </p:nvSpPr>
        <p:spPr>
          <a:xfrm>
            <a:off x="7766050" y="6523001"/>
            <a:ext cx="4114800" cy="196131"/>
          </a:xfrm>
          <a:prstGeom prst="rect">
            <a:avLst/>
          </a:prstGeom>
        </p:spPr>
        <p:txBody>
          <a:bodyPr vert="horz" lIns="91440" tIns="45720" rIns="0" bIns="45720" rtlCol="0" anchor="ctr"/>
          <a:lstStyle>
            <a:lvl1pPr algn="r">
              <a:defRPr sz="800" b="1" spc="100" baseline="0">
                <a:solidFill>
                  <a:schemeClr val="tx1"/>
                </a:solidFill>
              </a:defRPr>
            </a:lvl1pPr>
          </a:lstStyle>
          <a:p>
            <a:r>
              <a:rPr lang="en-US"/>
              <a:t> </a:t>
            </a:r>
            <a:endParaRPr lang="en-JP"/>
          </a:p>
        </p:txBody>
      </p:sp>
      <p:sp>
        <p:nvSpPr>
          <p:cNvPr id="21" name="Rectangle 20">
            <a:extLst>
              <a:ext uri="{FF2B5EF4-FFF2-40B4-BE49-F238E27FC236}">
                <a16:creationId xmlns:a16="http://schemas.microsoft.com/office/drawing/2014/main" id="{0FEF9AE6-D84E-9F43-9506-6676EC51B210}"/>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a:solidFill>
                <a:schemeClr val="accent1"/>
              </a:solidFill>
            </a:endParaRPr>
          </a:p>
        </p:txBody>
      </p:sp>
      <p:sp>
        <p:nvSpPr>
          <p:cNvPr id="28" name="スライド番号プレースホルダ 5">
            <a:extLst>
              <a:ext uri="{FF2B5EF4-FFF2-40B4-BE49-F238E27FC236}">
                <a16:creationId xmlns:a16="http://schemas.microsoft.com/office/drawing/2014/main" id="{F964ADE6-9B0D-EC45-959C-FEEA5CDDFBA9}"/>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9" name="Text Placeholder 6">
            <a:extLst>
              <a:ext uri="{FF2B5EF4-FFF2-40B4-BE49-F238E27FC236}">
                <a16:creationId xmlns:a16="http://schemas.microsoft.com/office/drawing/2014/main" id="{870D8562-3CE7-7044-9BB0-2068A81BF5CB}"/>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Private and confidential. For internal use only.</a:t>
            </a:r>
          </a:p>
        </p:txBody>
      </p:sp>
      <p:sp>
        <p:nvSpPr>
          <p:cNvPr id="19" name="Text Placeholder 2">
            <a:extLst>
              <a:ext uri="{FF2B5EF4-FFF2-40B4-BE49-F238E27FC236}">
                <a16:creationId xmlns:a16="http://schemas.microsoft.com/office/drawing/2014/main" id="{099C450B-0755-7D4A-9672-E700D6F2E50A}"/>
              </a:ext>
            </a:extLst>
          </p:cNvPr>
          <p:cNvSpPr>
            <a:spLocks noGrp="1"/>
          </p:cNvSpPr>
          <p:nvPr>
            <p:ph type="body" sz="quarter" idx="21" hasCustomPrompt="1"/>
          </p:nvPr>
        </p:nvSpPr>
        <p:spPr>
          <a:xfrm>
            <a:off x="311150" y="1491373"/>
            <a:ext cx="11569699" cy="1464957"/>
          </a:xfrm>
        </p:spPr>
        <p:txBody>
          <a:bodyPr tIns="0" rIns="0" bIns="0" numCol="1" spcCol="126000">
            <a:noAutofit/>
          </a:bodyPr>
          <a:lstStyle>
            <a:lvl1pPr marL="0" indent="0">
              <a:lnSpc>
                <a:spcPct val="100000"/>
              </a:lnSpc>
              <a:spcBef>
                <a:spcPts val="0"/>
              </a:spcBef>
              <a:buNone/>
              <a:defRPr sz="1600" b="1"/>
            </a:lvl1pPr>
            <a:lvl2pPr marL="457068" indent="0">
              <a:buNone/>
              <a:defRPr sz="1800" b="1"/>
            </a:lvl2pPr>
            <a:lvl3pPr marL="914149" indent="0">
              <a:buNone/>
              <a:defRPr sz="1800" b="1"/>
            </a:lvl3pPr>
            <a:lvl4pPr marL="1371219" indent="0">
              <a:buNone/>
              <a:defRPr sz="1800" b="1"/>
            </a:lvl4pPr>
            <a:lvl5pPr marL="1828290" indent="0">
              <a:buNone/>
              <a:defRPr sz="1800" b="1"/>
            </a:lvl5pPr>
          </a:lstStyle>
          <a:p>
            <a:pPr lvl="0"/>
            <a:r>
              <a:rPr lang="en-US"/>
              <a:t>This is your Primary Text.</a:t>
            </a:r>
            <a:endParaRPr lang="en-JP"/>
          </a:p>
        </p:txBody>
      </p:sp>
      <p:sp>
        <p:nvSpPr>
          <p:cNvPr id="20" name="Text Placeholder 6">
            <a:extLst>
              <a:ext uri="{FF2B5EF4-FFF2-40B4-BE49-F238E27FC236}">
                <a16:creationId xmlns:a16="http://schemas.microsoft.com/office/drawing/2014/main" id="{705B1BEB-AC9F-9643-A446-ABE1DDB96144}"/>
              </a:ext>
            </a:extLst>
          </p:cNvPr>
          <p:cNvSpPr>
            <a:spLocks noGrp="1"/>
          </p:cNvSpPr>
          <p:nvPr>
            <p:ph type="body" sz="quarter" idx="22" hasCustomPrompt="1"/>
          </p:nvPr>
        </p:nvSpPr>
        <p:spPr>
          <a:xfrm>
            <a:off x="311149" y="1093767"/>
            <a:ext cx="11569699" cy="272786"/>
          </a:xfrm>
        </p:spPr>
        <p:txBody>
          <a:bodyPr tIns="0" rIns="0" bIns="0" numCol="1">
            <a:noAutofit/>
          </a:bodyPr>
          <a:lstStyle>
            <a:lvl1pPr marL="0" indent="0">
              <a:lnSpc>
                <a:spcPct val="100000"/>
              </a:lnSpc>
              <a:spcBef>
                <a:spcPts val="0"/>
              </a:spcBef>
              <a:spcAft>
                <a:spcPts val="600"/>
              </a:spcAft>
              <a:buNone/>
              <a:defRPr sz="20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Primary Title</a:t>
            </a:r>
          </a:p>
        </p:txBody>
      </p:sp>
    </p:spTree>
    <p:extLst>
      <p:ext uri="{BB962C8B-B14F-4D97-AF65-F5344CB8AC3E}">
        <p14:creationId xmlns:p14="http://schemas.microsoft.com/office/powerpoint/2010/main" val="2804114049"/>
      </p:ext>
    </p:extLst>
  </p:cSld>
  <p:clrMapOvr>
    <a:masterClrMapping/>
  </p:clrMapOvr>
  <p:transition spd="slow">
    <p:push dir="u"/>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Advanced Chart Full Width">
    <p:spTree>
      <p:nvGrpSpPr>
        <p:cNvPr id="1" name=""/>
        <p:cNvGrpSpPr/>
        <p:nvPr/>
      </p:nvGrpSpPr>
      <p:grpSpPr>
        <a:xfrm>
          <a:off x="0" y="0"/>
          <a:ext cx="0" cy="0"/>
          <a:chOff x="0" y="0"/>
          <a:chExt cx="0" cy="0"/>
        </a:xfrm>
      </p:grpSpPr>
      <p:sp>
        <p:nvSpPr>
          <p:cNvPr id="8" name="Chart Placeholder 7">
            <a:extLst>
              <a:ext uri="{FF2B5EF4-FFF2-40B4-BE49-F238E27FC236}">
                <a16:creationId xmlns:a16="http://schemas.microsoft.com/office/drawing/2014/main" id="{A6D4E593-FDCC-D14E-9C5E-5F309E415C26}"/>
              </a:ext>
            </a:extLst>
          </p:cNvPr>
          <p:cNvSpPr>
            <a:spLocks noGrp="1"/>
          </p:cNvSpPr>
          <p:nvPr>
            <p:ph type="chart" sz="quarter" idx="21" hasCustomPrompt="1"/>
          </p:nvPr>
        </p:nvSpPr>
        <p:spPr>
          <a:xfrm>
            <a:off x="309223" y="3076286"/>
            <a:ext cx="11571628" cy="3340389"/>
          </a:xfrm>
          <a:prstGeom prst="rect">
            <a:avLst/>
          </a:prstGeom>
        </p:spPr>
        <p:txBody>
          <a:bodyPr>
            <a:normAutofit/>
          </a:bodyPr>
          <a:lstStyle>
            <a:lvl1pPr marL="0" indent="0">
              <a:buNone/>
              <a:defRPr sz="1400"/>
            </a:lvl1pPr>
          </a:lstStyle>
          <a:p>
            <a:r>
              <a:rPr lang="en-JP"/>
              <a:t>Insert Chart</a:t>
            </a:r>
          </a:p>
        </p:txBody>
      </p:sp>
      <p:pic>
        <p:nvPicPr>
          <p:cNvPr id="11" name="Picture 10" descr="Takeda">
            <a:extLst>
              <a:ext uri="{FF2B5EF4-FFF2-40B4-BE49-F238E27FC236}">
                <a16:creationId xmlns:a16="http://schemas.microsoft.com/office/drawing/2014/main" id="{7EBA21A8-EE4B-6E4B-A794-3FEA5B159906}"/>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546331" y="-1615"/>
            <a:ext cx="1696232" cy="940780"/>
          </a:xfrm>
          <a:prstGeom prst="rect">
            <a:avLst/>
          </a:prstGeom>
        </p:spPr>
      </p:pic>
      <p:sp>
        <p:nvSpPr>
          <p:cNvPr id="12" name="タイトル プレースホルダ 1">
            <a:extLst>
              <a:ext uri="{FF2B5EF4-FFF2-40B4-BE49-F238E27FC236}">
                <a16:creationId xmlns:a16="http://schemas.microsoft.com/office/drawing/2014/main" id="{75E45CD2-2EBD-AE47-837E-9F752C565F73}"/>
              </a:ext>
            </a:extLst>
          </p:cNvPr>
          <p:cNvSpPr>
            <a:spLocks noGrp="1"/>
          </p:cNvSpPr>
          <p:nvPr>
            <p:ph type="title" hasCustomPrompt="1"/>
          </p:nvPr>
        </p:nvSpPr>
        <p:spPr>
          <a:xfrm>
            <a:off x="606078" y="161605"/>
            <a:ext cx="9940253" cy="685801"/>
          </a:xfrm>
          <a:prstGeom prst="rect">
            <a:avLst/>
          </a:prstGeom>
        </p:spPr>
        <p:txBody>
          <a:bodyPr vert="horz" lIns="0" tIns="0" rIns="0" bIns="0" rtlCol="0" anchor="ctr">
            <a:normAutofit/>
          </a:bodyPr>
          <a:lstStyle/>
          <a:p>
            <a:r>
              <a:rPr kumimoji="1" lang="en-US" altLang="ja-JP"/>
              <a:t>Click to add title</a:t>
            </a:r>
            <a:endParaRPr kumimoji="1" lang="ja-JP" altLang="en-US"/>
          </a:p>
        </p:txBody>
      </p:sp>
      <p:sp>
        <p:nvSpPr>
          <p:cNvPr id="17" name="Footer Placeholder 8">
            <a:extLst>
              <a:ext uri="{FF2B5EF4-FFF2-40B4-BE49-F238E27FC236}">
                <a16:creationId xmlns:a16="http://schemas.microsoft.com/office/drawing/2014/main" id="{2DC26CE8-1DEF-EE42-861C-B0406E8DC23D}"/>
              </a:ext>
            </a:extLst>
          </p:cNvPr>
          <p:cNvSpPr>
            <a:spLocks noGrp="1"/>
          </p:cNvSpPr>
          <p:nvPr>
            <p:ph type="ftr" sz="quarter" idx="3"/>
          </p:nvPr>
        </p:nvSpPr>
        <p:spPr>
          <a:xfrm>
            <a:off x="7766050" y="6523001"/>
            <a:ext cx="4114800" cy="196131"/>
          </a:xfrm>
          <a:prstGeom prst="rect">
            <a:avLst/>
          </a:prstGeom>
        </p:spPr>
        <p:txBody>
          <a:bodyPr vert="horz" lIns="91440" tIns="45720" rIns="0" bIns="45720" rtlCol="0" anchor="ctr"/>
          <a:lstStyle>
            <a:lvl1pPr algn="r">
              <a:defRPr sz="800" b="1" spc="100" baseline="0">
                <a:solidFill>
                  <a:schemeClr val="tx1"/>
                </a:solidFill>
              </a:defRPr>
            </a:lvl1pPr>
          </a:lstStyle>
          <a:p>
            <a:r>
              <a:rPr lang="en-JP"/>
              <a:t> </a:t>
            </a:r>
          </a:p>
        </p:txBody>
      </p:sp>
      <p:sp>
        <p:nvSpPr>
          <p:cNvPr id="20" name="Rectangle 19">
            <a:extLst>
              <a:ext uri="{FF2B5EF4-FFF2-40B4-BE49-F238E27FC236}">
                <a16:creationId xmlns:a16="http://schemas.microsoft.com/office/drawing/2014/main" id="{4436966D-3DF0-4D41-9D26-4860D147F807}"/>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a:solidFill>
                <a:schemeClr val="accent1"/>
              </a:solidFill>
            </a:endParaRPr>
          </a:p>
        </p:txBody>
      </p:sp>
      <p:sp>
        <p:nvSpPr>
          <p:cNvPr id="23" name="スライド番号プレースホルダ 5">
            <a:extLst>
              <a:ext uri="{FF2B5EF4-FFF2-40B4-BE49-F238E27FC236}">
                <a16:creationId xmlns:a16="http://schemas.microsoft.com/office/drawing/2014/main" id="{600920FB-2D44-F645-865D-89FFECB09573}"/>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4" name="Text Placeholder 6">
            <a:extLst>
              <a:ext uri="{FF2B5EF4-FFF2-40B4-BE49-F238E27FC236}">
                <a16:creationId xmlns:a16="http://schemas.microsoft.com/office/drawing/2014/main" id="{07DE8F7E-1418-1C4C-A62B-2385714992F7}"/>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Private and confidential. For internal use only.</a:t>
            </a:r>
          </a:p>
        </p:txBody>
      </p:sp>
      <p:sp>
        <p:nvSpPr>
          <p:cNvPr id="14" name="Text Placeholder 2">
            <a:extLst>
              <a:ext uri="{FF2B5EF4-FFF2-40B4-BE49-F238E27FC236}">
                <a16:creationId xmlns:a16="http://schemas.microsoft.com/office/drawing/2014/main" id="{628A960D-6A45-6744-9BDB-7070B443CC64}"/>
              </a:ext>
            </a:extLst>
          </p:cNvPr>
          <p:cNvSpPr>
            <a:spLocks noGrp="1"/>
          </p:cNvSpPr>
          <p:nvPr>
            <p:ph type="body" sz="quarter" idx="20" hasCustomPrompt="1"/>
          </p:nvPr>
        </p:nvSpPr>
        <p:spPr>
          <a:xfrm>
            <a:off x="311150" y="1491373"/>
            <a:ext cx="11569699" cy="1464957"/>
          </a:xfrm>
        </p:spPr>
        <p:txBody>
          <a:bodyPr tIns="0" rIns="0" bIns="0" numCol="1" spcCol="126000">
            <a:noAutofit/>
          </a:bodyPr>
          <a:lstStyle>
            <a:lvl1pPr marL="0" indent="0">
              <a:lnSpc>
                <a:spcPct val="100000"/>
              </a:lnSpc>
              <a:spcBef>
                <a:spcPts val="0"/>
              </a:spcBef>
              <a:buNone/>
              <a:defRPr sz="1600" b="1"/>
            </a:lvl1pPr>
            <a:lvl2pPr marL="457068" indent="0">
              <a:buNone/>
              <a:defRPr sz="1800" b="1"/>
            </a:lvl2pPr>
            <a:lvl3pPr marL="914149" indent="0">
              <a:buNone/>
              <a:defRPr sz="1800" b="1"/>
            </a:lvl3pPr>
            <a:lvl4pPr marL="1371219" indent="0">
              <a:buNone/>
              <a:defRPr sz="1800" b="1"/>
            </a:lvl4pPr>
            <a:lvl5pPr marL="1828290" indent="0">
              <a:buNone/>
              <a:defRPr sz="1800" b="1"/>
            </a:lvl5pPr>
          </a:lstStyle>
          <a:p>
            <a:pPr lvl="0"/>
            <a:r>
              <a:rPr lang="en-US"/>
              <a:t>This is your Primary Text.</a:t>
            </a:r>
            <a:endParaRPr lang="en-JP"/>
          </a:p>
        </p:txBody>
      </p:sp>
      <p:sp>
        <p:nvSpPr>
          <p:cNvPr id="15" name="Text Placeholder 6">
            <a:extLst>
              <a:ext uri="{FF2B5EF4-FFF2-40B4-BE49-F238E27FC236}">
                <a16:creationId xmlns:a16="http://schemas.microsoft.com/office/drawing/2014/main" id="{21493179-5EA4-604B-A9DF-BDA818F0166A}"/>
              </a:ext>
            </a:extLst>
          </p:cNvPr>
          <p:cNvSpPr>
            <a:spLocks noGrp="1"/>
          </p:cNvSpPr>
          <p:nvPr>
            <p:ph type="body" sz="quarter" idx="22" hasCustomPrompt="1"/>
          </p:nvPr>
        </p:nvSpPr>
        <p:spPr>
          <a:xfrm>
            <a:off x="311149" y="1093767"/>
            <a:ext cx="11569699" cy="272786"/>
          </a:xfrm>
        </p:spPr>
        <p:txBody>
          <a:bodyPr tIns="0" rIns="0" bIns="0" numCol="1">
            <a:noAutofit/>
          </a:bodyPr>
          <a:lstStyle>
            <a:lvl1pPr marL="0" indent="0">
              <a:lnSpc>
                <a:spcPct val="100000"/>
              </a:lnSpc>
              <a:spcBef>
                <a:spcPts val="0"/>
              </a:spcBef>
              <a:spcAft>
                <a:spcPts val="600"/>
              </a:spcAft>
              <a:buNone/>
              <a:defRPr sz="20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Primary Title</a:t>
            </a:r>
          </a:p>
        </p:txBody>
      </p:sp>
    </p:spTree>
    <p:extLst>
      <p:ext uri="{BB962C8B-B14F-4D97-AF65-F5344CB8AC3E}">
        <p14:creationId xmlns:p14="http://schemas.microsoft.com/office/powerpoint/2010/main" val="1354790208"/>
      </p:ext>
    </p:extLst>
  </p:cSld>
  <p:clrMapOvr>
    <a:masterClrMapping/>
  </p:clrMapOvr>
  <p:transition spd="slow">
    <p:push dir="u"/>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Advanced Chart 2/3">
    <p:spTree>
      <p:nvGrpSpPr>
        <p:cNvPr id="1" name=""/>
        <p:cNvGrpSpPr/>
        <p:nvPr/>
      </p:nvGrpSpPr>
      <p:grpSpPr>
        <a:xfrm>
          <a:off x="0" y="0"/>
          <a:ext cx="0" cy="0"/>
          <a:chOff x="0" y="0"/>
          <a:chExt cx="0" cy="0"/>
        </a:xfrm>
      </p:grpSpPr>
      <p:sp>
        <p:nvSpPr>
          <p:cNvPr id="8" name="Chart Placeholder 7">
            <a:extLst>
              <a:ext uri="{FF2B5EF4-FFF2-40B4-BE49-F238E27FC236}">
                <a16:creationId xmlns:a16="http://schemas.microsoft.com/office/drawing/2014/main" id="{A6D4E593-FDCC-D14E-9C5E-5F309E415C26}"/>
              </a:ext>
            </a:extLst>
          </p:cNvPr>
          <p:cNvSpPr>
            <a:spLocks noGrp="1"/>
          </p:cNvSpPr>
          <p:nvPr>
            <p:ph type="chart" sz="quarter" idx="21" hasCustomPrompt="1"/>
          </p:nvPr>
        </p:nvSpPr>
        <p:spPr>
          <a:xfrm>
            <a:off x="4227225" y="1093767"/>
            <a:ext cx="7653625" cy="5322908"/>
          </a:xfrm>
          <a:prstGeom prst="rect">
            <a:avLst/>
          </a:prstGeom>
        </p:spPr>
        <p:txBody>
          <a:bodyPr>
            <a:normAutofit/>
          </a:bodyPr>
          <a:lstStyle>
            <a:lvl1pPr marL="0" indent="0">
              <a:buNone/>
              <a:defRPr sz="1400"/>
            </a:lvl1pPr>
          </a:lstStyle>
          <a:p>
            <a:r>
              <a:rPr lang="en-JP"/>
              <a:t>Insert Chart</a:t>
            </a:r>
          </a:p>
        </p:txBody>
      </p:sp>
      <p:sp>
        <p:nvSpPr>
          <p:cNvPr id="9" name="Text Placeholder 6">
            <a:extLst>
              <a:ext uri="{FF2B5EF4-FFF2-40B4-BE49-F238E27FC236}">
                <a16:creationId xmlns:a16="http://schemas.microsoft.com/office/drawing/2014/main" id="{EF65D74B-37DA-0D46-8B56-9B362C84E6B9}"/>
              </a:ext>
            </a:extLst>
          </p:cNvPr>
          <p:cNvSpPr>
            <a:spLocks noGrp="1"/>
          </p:cNvSpPr>
          <p:nvPr>
            <p:ph type="body" sz="quarter" idx="14" hasCustomPrompt="1"/>
          </p:nvPr>
        </p:nvSpPr>
        <p:spPr>
          <a:xfrm>
            <a:off x="311150" y="3178298"/>
            <a:ext cx="3751966" cy="272786"/>
          </a:xfrm>
          <a:prstGeom prst="rect">
            <a:avLst/>
          </a:prstGeom>
        </p:spPr>
        <p:txBody>
          <a:bodyPr tIns="0" rIns="0" bIns="0" numCol="1">
            <a:noAutofit/>
          </a:bodyPr>
          <a:lstStyle>
            <a:lvl1pPr marL="0" indent="0">
              <a:lnSpc>
                <a:spcPct val="100000"/>
              </a:lnSpc>
              <a:spcBef>
                <a:spcPts val="0"/>
              </a:spcBef>
              <a:spcAft>
                <a:spcPts val="600"/>
              </a:spcAft>
              <a:buNone/>
              <a:defRPr sz="18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Secondary Title</a:t>
            </a:r>
          </a:p>
        </p:txBody>
      </p:sp>
      <p:sp>
        <p:nvSpPr>
          <p:cNvPr id="10" name="Text Placeholder 6">
            <a:extLst>
              <a:ext uri="{FF2B5EF4-FFF2-40B4-BE49-F238E27FC236}">
                <a16:creationId xmlns:a16="http://schemas.microsoft.com/office/drawing/2014/main" id="{BF5F6A26-5AAA-884F-A319-DE9881530AA7}"/>
              </a:ext>
            </a:extLst>
          </p:cNvPr>
          <p:cNvSpPr>
            <a:spLocks noGrp="1"/>
          </p:cNvSpPr>
          <p:nvPr>
            <p:ph type="body" sz="quarter" idx="15" hasCustomPrompt="1"/>
          </p:nvPr>
        </p:nvSpPr>
        <p:spPr>
          <a:xfrm>
            <a:off x="311150" y="3575904"/>
            <a:ext cx="3751966" cy="2840771"/>
          </a:xfrm>
          <a:prstGeom prst="rect">
            <a:avLst/>
          </a:prstGeom>
        </p:spPr>
        <p:txBody>
          <a:bodyPr tIns="0" rIns="0" bIns="0" numCol="1">
            <a:noAutofit/>
          </a:bodyPr>
          <a:lstStyle>
            <a:lvl1pPr marL="171450" indent="-171450">
              <a:lnSpc>
                <a:spcPct val="100000"/>
              </a:lnSpc>
              <a:spcBef>
                <a:spcPts val="0"/>
              </a:spcBef>
              <a:spcAft>
                <a:spcPts val="600"/>
              </a:spcAft>
              <a:buFont typeface="Arial" panose="020B0604020202020204" pitchFamily="34" charset="0"/>
              <a:buChar char="•"/>
              <a:defRPr sz="1400" b="0">
                <a:solidFill>
                  <a:schemeClr val="tx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Secondary text.</a:t>
            </a:r>
          </a:p>
        </p:txBody>
      </p:sp>
      <p:pic>
        <p:nvPicPr>
          <p:cNvPr id="12" name="Picture 11" descr="Takeda">
            <a:extLst>
              <a:ext uri="{FF2B5EF4-FFF2-40B4-BE49-F238E27FC236}">
                <a16:creationId xmlns:a16="http://schemas.microsoft.com/office/drawing/2014/main" id="{5D7AA9CA-E651-9E48-B0F3-BDDA45B353E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546331" y="-1615"/>
            <a:ext cx="1696232" cy="940780"/>
          </a:xfrm>
          <a:prstGeom prst="rect">
            <a:avLst/>
          </a:prstGeom>
        </p:spPr>
      </p:pic>
      <p:sp>
        <p:nvSpPr>
          <p:cNvPr id="13" name="タイトル プレースホルダ 1">
            <a:extLst>
              <a:ext uri="{FF2B5EF4-FFF2-40B4-BE49-F238E27FC236}">
                <a16:creationId xmlns:a16="http://schemas.microsoft.com/office/drawing/2014/main" id="{2256F400-EDA8-7F44-BF13-278518497C9E}"/>
              </a:ext>
            </a:extLst>
          </p:cNvPr>
          <p:cNvSpPr>
            <a:spLocks noGrp="1"/>
          </p:cNvSpPr>
          <p:nvPr>
            <p:ph type="title" hasCustomPrompt="1"/>
          </p:nvPr>
        </p:nvSpPr>
        <p:spPr>
          <a:xfrm>
            <a:off x="606078" y="161605"/>
            <a:ext cx="9940253" cy="685801"/>
          </a:xfrm>
          <a:prstGeom prst="rect">
            <a:avLst/>
          </a:prstGeom>
        </p:spPr>
        <p:txBody>
          <a:bodyPr vert="horz" lIns="0" tIns="0" rIns="0" bIns="0" rtlCol="0" anchor="ctr">
            <a:normAutofit/>
          </a:bodyPr>
          <a:lstStyle/>
          <a:p>
            <a:r>
              <a:rPr kumimoji="1" lang="en-US" altLang="ja-JP"/>
              <a:t>Click to add title</a:t>
            </a:r>
            <a:endParaRPr kumimoji="1" lang="ja-JP" altLang="en-US"/>
          </a:p>
        </p:txBody>
      </p:sp>
      <p:sp>
        <p:nvSpPr>
          <p:cNvPr id="15" name="Footer Placeholder 8">
            <a:extLst>
              <a:ext uri="{FF2B5EF4-FFF2-40B4-BE49-F238E27FC236}">
                <a16:creationId xmlns:a16="http://schemas.microsoft.com/office/drawing/2014/main" id="{7136781B-A49B-0A42-B748-01C379A12FF6}"/>
              </a:ext>
            </a:extLst>
          </p:cNvPr>
          <p:cNvSpPr>
            <a:spLocks noGrp="1"/>
          </p:cNvSpPr>
          <p:nvPr>
            <p:ph type="ftr" sz="quarter" idx="3"/>
          </p:nvPr>
        </p:nvSpPr>
        <p:spPr>
          <a:xfrm>
            <a:off x="7766050" y="6523001"/>
            <a:ext cx="4114800" cy="196131"/>
          </a:xfrm>
          <a:prstGeom prst="rect">
            <a:avLst/>
          </a:prstGeom>
        </p:spPr>
        <p:txBody>
          <a:bodyPr vert="horz" lIns="91440" tIns="45720" rIns="0" bIns="45720" rtlCol="0" anchor="ctr"/>
          <a:lstStyle>
            <a:lvl1pPr algn="r">
              <a:defRPr sz="800" b="1" spc="100" baseline="0">
                <a:solidFill>
                  <a:schemeClr val="tx1"/>
                </a:solidFill>
              </a:defRPr>
            </a:lvl1pPr>
          </a:lstStyle>
          <a:p>
            <a:r>
              <a:rPr lang="en-JP"/>
              <a:t> </a:t>
            </a:r>
          </a:p>
        </p:txBody>
      </p:sp>
      <p:sp>
        <p:nvSpPr>
          <p:cNvPr id="21" name="Rectangle 20">
            <a:extLst>
              <a:ext uri="{FF2B5EF4-FFF2-40B4-BE49-F238E27FC236}">
                <a16:creationId xmlns:a16="http://schemas.microsoft.com/office/drawing/2014/main" id="{EAC2B0AC-7801-6C42-BA03-0669DC118159}"/>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a:solidFill>
                <a:schemeClr val="accent1"/>
              </a:solidFill>
            </a:endParaRPr>
          </a:p>
        </p:txBody>
      </p:sp>
      <p:sp>
        <p:nvSpPr>
          <p:cNvPr id="24" name="スライド番号プレースホルダ 5">
            <a:extLst>
              <a:ext uri="{FF2B5EF4-FFF2-40B4-BE49-F238E27FC236}">
                <a16:creationId xmlns:a16="http://schemas.microsoft.com/office/drawing/2014/main" id="{71FCF96E-3BB8-0745-B029-6B6BE4291274}"/>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5" name="Text Placeholder 6">
            <a:extLst>
              <a:ext uri="{FF2B5EF4-FFF2-40B4-BE49-F238E27FC236}">
                <a16:creationId xmlns:a16="http://schemas.microsoft.com/office/drawing/2014/main" id="{875659DC-941F-AA40-8336-C3B1BF32BAD6}"/>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Private and confidential. For internal use only.</a:t>
            </a:r>
          </a:p>
        </p:txBody>
      </p:sp>
      <p:sp>
        <p:nvSpPr>
          <p:cNvPr id="17" name="Text Placeholder 2">
            <a:extLst>
              <a:ext uri="{FF2B5EF4-FFF2-40B4-BE49-F238E27FC236}">
                <a16:creationId xmlns:a16="http://schemas.microsoft.com/office/drawing/2014/main" id="{45375A5A-6A84-7145-B49C-982F84619406}"/>
              </a:ext>
            </a:extLst>
          </p:cNvPr>
          <p:cNvSpPr>
            <a:spLocks noGrp="1"/>
          </p:cNvSpPr>
          <p:nvPr>
            <p:ph type="body" sz="quarter" idx="20" hasCustomPrompt="1"/>
          </p:nvPr>
        </p:nvSpPr>
        <p:spPr>
          <a:xfrm>
            <a:off x="311151" y="1491373"/>
            <a:ext cx="3751965" cy="1464957"/>
          </a:xfrm>
        </p:spPr>
        <p:txBody>
          <a:bodyPr tIns="0" rIns="0" bIns="0" numCol="1" spcCol="126000">
            <a:noAutofit/>
          </a:bodyPr>
          <a:lstStyle>
            <a:lvl1pPr marL="0" indent="0">
              <a:lnSpc>
                <a:spcPct val="100000"/>
              </a:lnSpc>
              <a:spcBef>
                <a:spcPts val="0"/>
              </a:spcBef>
              <a:buNone/>
              <a:defRPr sz="1600" b="1"/>
            </a:lvl1pPr>
            <a:lvl2pPr marL="457068" indent="0">
              <a:buNone/>
              <a:defRPr sz="1800" b="1"/>
            </a:lvl2pPr>
            <a:lvl3pPr marL="914149" indent="0">
              <a:buNone/>
              <a:defRPr sz="1800" b="1"/>
            </a:lvl3pPr>
            <a:lvl4pPr marL="1371219" indent="0">
              <a:buNone/>
              <a:defRPr sz="1800" b="1"/>
            </a:lvl4pPr>
            <a:lvl5pPr marL="1828290" indent="0">
              <a:buNone/>
              <a:defRPr sz="1800" b="1"/>
            </a:lvl5pPr>
          </a:lstStyle>
          <a:p>
            <a:pPr lvl="0"/>
            <a:r>
              <a:rPr lang="en-US"/>
              <a:t>This is your Primary Text.</a:t>
            </a:r>
            <a:endParaRPr lang="en-JP"/>
          </a:p>
        </p:txBody>
      </p:sp>
      <p:sp>
        <p:nvSpPr>
          <p:cNvPr id="18" name="Text Placeholder 6">
            <a:extLst>
              <a:ext uri="{FF2B5EF4-FFF2-40B4-BE49-F238E27FC236}">
                <a16:creationId xmlns:a16="http://schemas.microsoft.com/office/drawing/2014/main" id="{5F7E9041-544E-3547-AC30-65F55E91E1ED}"/>
              </a:ext>
            </a:extLst>
          </p:cNvPr>
          <p:cNvSpPr>
            <a:spLocks noGrp="1"/>
          </p:cNvSpPr>
          <p:nvPr>
            <p:ph type="body" sz="quarter" idx="22" hasCustomPrompt="1"/>
          </p:nvPr>
        </p:nvSpPr>
        <p:spPr>
          <a:xfrm>
            <a:off x="311150" y="1093767"/>
            <a:ext cx="3751965" cy="272786"/>
          </a:xfrm>
        </p:spPr>
        <p:txBody>
          <a:bodyPr tIns="0" rIns="0" bIns="0" numCol="1">
            <a:noAutofit/>
          </a:bodyPr>
          <a:lstStyle>
            <a:lvl1pPr marL="0" indent="0">
              <a:lnSpc>
                <a:spcPct val="100000"/>
              </a:lnSpc>
              <a:spcBef>
                <a:spcPts val="0"/>
              </a:spcBef>
              <a:spcAft>
                <a:spcPts val="600"/>
              </a:spcAft>
              <a:buNone/>
              <a:defRPr sz="20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Primary Title</a:t>
            </a:r>
          </a:p>
        </p:txBody>
      </p:sp>
    </p:spTree>
    <p:extLst>
      <p:ext uri="{BB962C8B-B14F-4D97-AF65-F5344CB8AC3E}">
        <p14:creationId xmlns:p14="http://schemas.microsoft.com/office/powerpoint/2010/main" val="3822941942"/>
      </p:ext>
    </p:extLst>
  </p:cSld>
  <p:clrMapOvr>
    <a:masterClrMapping/>
  </p:clrMapOvr>
  <p:transition spd="slow">
    <p:push dir="u"/>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dvanced Chart 2 Column">
    <p:spTree>
      <p:nvGrpSpPr>
        <p:cNvPr id="1" name=""/>
        <p:cNvGrpSpPr/>
        <p:nvPr/>
      </p:nvGrpSpPr>
      <p:grpSpPr>
        <a:xfrm>
          <a:off x="0" y="0"/>
          <a:ext cx="0" cy="0"/>
          <a:chOff x="0" y="0"/>
          <a:chExt cx="0" cy="0"/>
        </a:xfrm>
      </p:grpSpPr>
      <p:sp>
        <p:nvSpPr>
          <p:cNvPr id="8" name="Chart Placeholder 7">
            <a:extLst>
              <a:ext uri="{FF2B5EF4-FFF2-40B4-BE49-F238E27FC236}">
                <a16:creationId xmlns:a16="http://schemas.microsoft.com/office/drawing/2014/main" id="{A6D4E593-FDCC-D14E-9C5E-5F309E415C26}"/>
              </a:ext>
            </a:extLst>
          </p:cNvPr>
          <p:cNvSpPr>
            <a:spLocks noGrp="1"/>
          </p:cNvSpPr>
          <p:nvPr>
            <p:ph type="chart" sz="quarter" idx="21" hasCustomPrompt="1"/>
          </p:nvPr>
        </p:nvSpPr>
        <p:spPr>
          <a:xfrm>
            <a:off x="309223" y="3076286"/>
            <a:ext cx="5708650" cy="3340389"/>
          </a:xfrm>
          <a:prstGeom prst="rect">
            <a:avLst/>
          </a:prstGeom>
        </p:spPr>
        <p:txBody>
          <a:bodyPr>
            <a:normAutofit/>
          </a:bodyPr>
          <a:lstStyle>
            <a:lvl1pPr marL="0" indent="0">
              <a:buNone/>
              <a:defRPr sz="1400"/>
            </a:lvl1pPr>
          </a:lstStyle>
          <a:p>
            <a:r>
              <a:rPr lang="en-JP"/>
              <a:t>Insert Chart</a:t>
            </a:r>
          </a:p>
        </p:txBody>
      </p:sp>
      <p:sp>
        <p:nvSpPr>
          <p:cNvPr id="9" name="Chart Placeholder 7">
            <a:extLst>
              <a:ext uri="{FF2B5EF4-FFF2-40B4-BE49-F238E27FC236}">
                <a16:creationId xmlns:a16="http://schemas.microsoft.com/office/drawing/2014/main" id="{F1FC7466-185A-8B44-ABF0-5410C1127700}"/>
              </a:ext>
            </a:extLst>
          </p:cNvPr>
          <p:cNvSpPr>
            <a:spLocks noGrp="1"/>
          </p:cNvSpPr>
          <p:nvPr>
            <p:ph type="chart" sz="quarter" idx="22" hasCustomPrompt="1"/>
          </p:nvPr>
        </p:nvSpPr>
        <p:spPr>
          <a:xfrm>
            <a:off x="6206170" y="3076286"/>
            <a:ext cx="5708650" cy="3340389"/>
          </a:xfrm>
          <a:prstGeom prst="rect">
            <a:avLst/>
          </a:prstGeom>
        </p:spPr>
        <p:txBody>
          <a:bodyPr>
            <a:normAutofit/>
          </a:bodyPr>
          <a:lstStyle>
            <a:lvl1pPr marL="0" indent="0">
              <a:buNone/>
              <a:defRPr sz="1400"/>
            </a:lvl1pPr>
          </a:lstStyle>
          <a:p>
            <a:r>
              <a:rPr lang="en-JP"/>
              <a:t>Insert Chart</a:t>
            </a:r>
          </a:p>
        </p:txBody>
      </p:sp>
      <p:pic>
        <p:nvPicPr>
          <p:cNvPr id="10" name="Picture 9" descr="Takeda">
            <a:extLst>
              <a:ext uri="{FF2B5EF4-FFF2-40B4-BE49-F238E27FC236}">
                <a16:creationId xmlns:a16="http://schemas.microsoft.com/office/drawing/2014/main" id="{F183604A-2112-D443-8B35-2DFEE7121A6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546331" y="-1615"/>
            <a:ext cx="1696232" cy="940780"/>
          </a:xfrm>
          <a:prstGeom prst="rect">
            <a:avLst/>
          </a:prstGeom>
        </p:spPr>
      </p:pic>
      <p:sp>
        <p:nvSpPr>
          <p:cNvPr id="12" name="タイトル プレースホルダ 1">
            <a:extLst>
              <a:ext uri="{FF2B5EF4-FFF2-40B4-BE49-F238E27FC236}">
                <a16:creationId xmlns:a16="http://schemas.microsoft.com/office/drawing/2014/main" id="{906CE02B-33D8-B048-A73D-781A3402C2B1}"/>
              </a:ext>
            </a:extLst>
          </p:cNvPr>
          <p:cNvSpPr>
            <a:spLocks noGrp="1"/>
          </p:cNvSpPr>
          <p:nvPr>
            <p:ph type="title" hasCustomPrompt="1"/>
          </p:nvPr>
        </p:nvSpPr>
        <p:spPr>
          <a:xfrm>
            <a:off x="606078" y="161605"/>
            <a:ext cx="9940253" cy="685801"/>
          </a:xfrm>
          <a:prstGeom prst="rect">
            <a:avLst/>
          </a:prstGeom>
        </p:spPr>
        <p:txBody>
          <a:bodyPr vert="horz" lIns="0" tIns="0" rIns="0" bIns="0" rtlCol="0" anchor="ctr">
            <a:normAutofit/>
          </a:bodyPr>
          <a:lstStyle/>
          <a:p>
            <a:r>
              <a:rPr kumimoji="1" lang="en-US" altLang="ja-JP"/>
              <a:t>Click to add title</a:t>
            </a:r>
            <a:endParaRPr kumimoji="1" lang="ja-JP" altLang="en-US"/>
          </a:p>
        </p:txBody>
      </p:sp>
      <p:sp>
        <p:nvSpPr>
          <p:cNvPr id="14" name="Footer Placeholder 8">
            <a:extLst>
              <a:ext uri="{FF2B5EF4-FFF2-40B4-BE49-F238E27FC236}">
                <a16:creationId xmlns:a16="http://schemas.microsoft.com/office/drawing/2014/main" id="{C2587943-8F51-3542-B7BE-5781719445F9}"/>
              </a:ext>
            </a:extLst>
          </p:cNvPr>
          <p:cNvSpPr>
            <a:spLocks noGrp="1"/>
          </p:cNvSpPr>
          <p:nvPr>
            <p:ph type="ftr" sz="quarter" idx="3"/>
          </p:nvPr>
        </p:nvSpPr>
        <p:spPr>
          <a:xfrm>
            <a:off x="7766050" y="6523001"/>
            <a:ext cx="4114800" cy="196131"/>
          </a:xfrm>
          <a:prstGeom prst="rect">
            <a:avLst/>
          </a:prstGeom>
        </p:spPr>
        <p:txBody>
          <a:bodyPr vert="horz" lIns="91440" tIns="45720" rIns="0" bIns="45720" rtlCol="0" anchor="ctr"/>
          <a:lstStyle>
            <a:lvl1pPr algn="r">
              <a:defRPr sz="800" b="1" spc="100" baseline="0">
                <a:solidFill>
                  <a:schemeClr val="tx1"/>
                </a:solidFill>
              </a:defRPr>
            </a:lvl1pPr>
          </a:lstStyle>
          <a:p>
            <a:r>
              <a:rPr lang="en-JP"/>
              <a:t> </a:t>
            </a:r>
          </a:p>
        </p:txBody>
      </p:sp>
      <p:sp>
        <p:nvSpPr>
          <p:cNvPr id="17" name="Rectangle 16">
            <a:extLst>
              <a:ext uri="{FF2B5EF4-FFF2-40B4-BE49-F238E27FC236}">
                <a16:creationId xmlns:a16="http://schemas.microsoft.com/office/drawing/2014/main" id="{B679FB0B-7616-F04F-9B4C-586869A82E96}"/>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a:solidFill>
                <a:schemeClr val="accent1"/>
              </a:solidFill>
            </a:endParaRPr>
          </a:p>
        </p:txBody>
      </p:sp>
      <p:sp>
        <p:nvSpPr>
          <p:cNvPr id="22" name="スライド番号プレースホルダ 5">
            <a:extLst>
              <a:ext uri="{FF2B5EF4-FFF2-40B4-BE49-F238E27FC236}">
                <a16:creationId xmlns:a16="http://schemas.microsoft.com/office/drawing/2014/main" id="{8AFBB1AB-19B7-1347-93F8-D14235DD2317}"/>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3" name="Text Placeholder 6">
            <a:extLst>
              <a:ext uri="{FF2B5EF4-FFF2-40B4-BE49-F238E27FC236}">
                <a16:creationId xmlns:a16="http://schemas.microsoft.com/office/drawing/2014/main" id="{1C168495-CA79-E440-A93B-B87B36748352}"/>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Private and confidential. For internal use only.</a:t>
            </a:r>
          </a:p>
        </p:txBody>
      </p:sp>
      <p:sp>
        <p:nvSpPr>
          <p:cNvPr id="15" name="Text Placeholder 2">
            <a:extLst>
              <a:ext uri="{FF2B5EF4-FFF2-40B4-BE49-F238E27FC236}">
                <a16:creationId xmlns:a16="http://schemas.microsoft.com/office/drawing/2014/main" id="{F6F06E4B-A978-4E46-AE6C-67B54F7E34D5}"/>
              </a:ext>
            </a:extLst>
          </p:cNvPr>
          <p:cNvSpPr>
            <a:spLocks noGrp="1"/>
          </p:cNvSpPr>
          <p:nvPr>
            <p:ph type="body" sz="quarter" idx="20" hasCustomPrompt="1"/>
          </p:nvPr>
        </p:nvSpPr>
        <p:spPr>
          <a:xfrm>
            <a:off x="311150" y="1491373"/>
            <a:ext cx="11603669" cy="1464957"/>
          </a:xfrm>
        </p:spPr>
        <p:txBody>
          <a:bodyPr tIns="0" rIns="0" bIns="0" numCol="2" spcCol="126000">
            <a:noAutofit/>
          </a:bodyPr>
          <a:lstStyle>
            <a:lvl1pPr marL="0" indent="0">
              <a:lnSpc>
                <a:spcPct val="100000"/>
              </a:lnSpc>
              <a:spcBef>
                <a:spcPts val="0"/>
              </a:spcBef>
              <a:buNone/>
              <a:defRPr sz="1600" b="1"/>
            </a:lvl1pPr>
            <a:lvl2pPr marL="457068" indent="0">
              <a:buNone/>
              <a:defRPr sz="1800" b="1"/>
            </a:lvl2pPr>
            <a:lvl3pPr marL="914149" indent="0">
              <a:buNone/>
              <a:defRPr sz="1800" b="1"/>
            </a:lvl3pPr>
            <a:lvl4pPr marL="1371219" indent="0">
              <a:buNone/>
              <a:defRPr sz="1800" b="1"/>
            </a:lvl4pPr>
            <a:lvl5pPr marL="1828290" indent="0">
              <a:buNone/>
              <a:defRPr sz="1800" b="1"/>
            </a:lvl5pPr>
          </a:lstStyle>
          <a:p>
            <a:pPr lvl="0"/>
            <a:r>
              <a:rPr lang="en-US"/>
              <a:t>This is your Primary Text.</a:t>
            </a:r>
            <a:endParaRPr lang="en-JP"/>
          </a:p>
        </p:txBody>
      </p:sp>
      <p:sp>
        <p:nvSpPr>
          <p:cNvPr id="18" name="Text Placeholder 6">
            <a:extLst>
              <a:ext uri="{FF2B5EF4-FFF2-40B4-BE49-F238E27FC236}">
                <a16:creationId xmlns:a16="http://schemas.microsoft.com/office/drawing/2014/main" id="{3FF373A1-4E48-6C48-A075-153436CF76DC}"/>
              </a:ext>
            </a:extLst>
          </p:cNvPr>
          <p:cNvSpPr>
            <a:spLocks noGrp="1"/>
          </p:cNvSpPr>
          <p:nvPr>
            <p:ph type="body" sz="quarter" idx="23" hasCustomPrompt="1"/>
          </p:nvPr>
        </p:nvSpPr>
        <p:spPr>
          <a:xfrm>
            <a:off x="311149" y="1093767"/>
            <a:ext cx="11603669" cy="272786"/>
          </a:xfrm>
        </p:spPr>
        <p:txBody>
          <a:bodyPr tIns="0" rIns="0" bIns="0" numCol="1">
            <a:noAutofit/>
          </a:bodyPr>
          <a:lstStyle>
            <a:lvl1pPr marL="0" indent="0">
              <a:lnSpc>
                <a:spcPct val="100000"/>
              </a:lnSpc>
              <a:spcBef>
                <a:spcPts val="0"/>
              </a:spcBef>
              <a:spcAft>
                <a:spcPts val="600"/>
              </a:spcAft>
              <a:buNone/>
              <a:defRPr sz="20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Primary Title</a:t>
            </a:r>
          </a:p>
        </p:txBody>
      </p:sp>
    </p:spTree>
    <p:extLst>
      <p:ext uri="{BB962C8B-B14F-4D97-AF65-F5344CB8AC3E}">
        <p14:creationId xmlns:p14="http://schemas.microsoft.com/office/powerpoint/2010/main" val="3161561364"/>
      </p:ext>
    </p:extLst>
  </p:cSld>
  <p:clrMapOvr>
    <a:masterClrMapping/>
  </p:clrMapOvr>
  <p:transition spd="slow">
    <p:push dir="u"/>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Advanced Chart 3 Column">
    <p:spTree>
      <p:nvGrpSpPr>
        <p:cNvPr id="1" name=""/>
        <p:cNvGrpSpPr/>
        <p:nvPr/>
      </p:nvGrpSpPr>
      <p:grpSpPr>
        <a:xfrm>
          <a:off x="0" y="0"/>
          <a:ext cx="0" cy="0"/>
          <a:chOff x="0" y="0"/>
          <a:chExt cx="0" cy="0"/>
        </a:xfrm>
      </p:grpSpPr>
      <p:sp>
        <p:nvSpPr>
          <p:cNvPr id="8" name="Chart Placeholder 7">
            <a:extLst>
              <a:ext uri="{FF2B5EF4-FFF2-40B4-BE49-F238E27FC236}">
                <a16:creationId xmlns:a16="http://schemas.microsoft.com/office/drawing/2014/main" id="{A6D4E593-FDCC-D14E-9C5E-5F309E415C26}"/>
              </a:ext>
            </a:extLst>
          </p:cNvPr>
          <p:cNvSpPr>
            <a:spLocks noGrp="1"/>
          </p:cNvSpPr>
          <p:nvPr>
            <p:ph type="chart" sz="quarter" idx="21" hasCustomPrompt="1"/>
          </p:nvPr>
        </p:nvSpPr>
        <p:spPr>
          <a:xfrm>
            <a:off x="309224" y="3076286"/>
            <a:ext cx="3757810" cy="3340389"/>
          </a:xfrm>
          <a:prstGeom prst="rect">
            <a:avLst/>
          </a:prstGeom>
        </p:spPr>
        <p:txBody>
          <a:bodyPr>
            <a:normAutofit/>
          </a:bodyPr>
          <a:lstStyle>
            <a:lvl1pPr marL="0" indent="0">
              <a:buNone/>
              <a:defRPr sz="1400"/>
            </a:lvl1pPr>
          </a:lstStyle>
          <a:p>
            <a:r>
              <a:rPr lang="en-JP"/>
              <a:t>Insert Chart</a:t>
            </a:r>
          </a:p>
        </p:txBody>
      </p:sp>
      <p:sp>
        <p:nvSpPr>
          <p:cNvPr id="10" name="Chart Placeholder 7">
            <a:extLst>
              <a:ext uri="{FF2B5EF4-FFF2-40B4-BE49-F238E27FC236}">
                <a16:creationId xmlns:a16="http://schemas.microsoft.com/office/drawing/2014/main" id="{8D9BD23C-1777-C442-B4B0-BADF450483EA}"/>
              </a:ext>
            </a:extLst>
          </p:cNvPr>
          <p:cNvSpPr>
            <a:spLocks noGrp="1"/>
          </p:cNvSpPr>
          <p:nvPr>
            <p:ph type="chart" sz="quarter" idx="22" hasCustomPrompt="1"/>
          </p:nvPr>
        </p:nvSpPr>
        <p:spPr>
          <a:xfrm>
            <a:off x="4217095" y="3076286"/>
            <a:ext cx="3757810" cy="3340389"/>
          </a:xfrm>
          <a:prstGeom prst="rect">
            <a:avLst/>
          </a:prstGeom>
        </p:spPr>
        <p:txBody>
          <a:bodyPr>
            <a:normAutofit/>
          </a:bodyPr>
          <a:lstStyle>
            <a:lvl1pPr marL="0" indent="0">
              <a:buNone/>
              <a:defRPr sz="1400"/>
            </a:lvl1pPr>
          </a:lstStyle>
          <a:p>
            <a:r>
              <a:rPr lang="en-JP"/>
              <a:t>Insert Chart</a:t>
            </a:r>
          </a:p>
        </p:txBody>
      </p:sp>
      <p:sp>
        <p:nvSpPr>
          <p:cNvPr id="11" name="Chart Placeholder 7">
            <a:extLst>
              <a:ext uri="{FF2B5EF4-FFF2-40B4-BE49-F238E27FC236}">
                <a16:creationId xmlns:a16="http://schemas.microsoft.com/office/drawing/2014/main" id="{2D7D413C-2FF1-204A-83C6-B7426603B7C2}"/>
              </a:ext>
            </a:extLst>
          </p:cNvPr>
          <p:cNvSpPr>
            <a:spLocks noGrp="1"/>
          </p:cNvSpPr>
          <p:nvPr>
            <p:ph type="chart" sz="quarter" idx="23" hasCustomPrompt="1"/>
          </p:nvPr>
        </p:nvSpPr>
        <p:spPr>
          <a:xfrm>
            <a:off x="8123041" y="3076286"/>
            <a:ext cx="3757810" cy="3340389"/>
          </a:xfrm>
          <a:prstGeom prst="rect">
            <a:avLst/>
          </a:prstGeom>
        </p:spPr>
        <p:txBody>
          <a:bodyPr>
            <a:normAutofit/>
          </a:bodyPr>
          <a:lstStyle>
            <a:lvl1pPr marL="0" indent="0">
              <a:buNone/>
              <a:defRPr sz="1400"/>
            </a:lvl1pPr>
          </a:lstStyle>
          <a:p>
            <a:r>
              <a:rPr lang="en-JP"/>
              <a:t>Insert Chart</a:t>
            </a:r>
          </a:p>
        </p:txBody>
      </p:sp>
      <p:pic>
        <p:nvPicPr>
          <p:cNvPr id="13" name="Picture 12" descr="Takeda">
            <a:extLst>
              <a:ext uri="{FF2B5EF4-FFF2-40B4-BE49-F238E27FC236}">
                <a16:creationId xmlns:a16="http://schemas.microsoft.com/office/drawing/2014/main" id="{0C4979BF-EBB2-214C-8087-7AC4B2163D8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546331" y="-1615"/>
            <a:ext cx="1696232" cy="940780"/>
          </a:xfrm>
          <a:prstGeom prst="rect">
            <a:avLst/>
          </a:prstGeom>
        </p:spPr>
      </p:pic>
      <p:sp>
        <p:nvSpPr>
          <p:cNvPr id="17" name="タイトル プレースホルダ 1">
            <a:extLst>
              <a:ext uri="{FF2B5EF4-FFF2-40B4-BE49-F238E27FC236}">
                <a16:creationId xmlns:a16="http://schemas.microsoft.com/office/drawing/2014/main" id="{2FFB1535-D35E-D242-B225-DDF1C53BB8D4}"/>
              </a:ext>
            </a:extLst>
          </p:cNvPr>
          <p:cNvSpPr>
            <a:spLocks noGrp="1"/>
          </p:cNvSpPr>
          <p:nvPr>
            <p:ph type="title" hasCustomPrompt="1"/>
          </p:nvPr>
        </p:nvSpPr>
        <p:spPr>
          <a:xfrm>
            <a:off x="606078" y="161605"/>
            <a:ext cx="9940253" cy="685801"/>
          </a:xfrm>
          <a:prstGeom prst="rect">
            <a:avLst/>
          </a:prstGeom>
        </p:spPr>
        <p:txBody>
          <a:bodyPr vert="horz" lIns="0" tIns="0" rIns="0" bIns="0" rtlCol="0" anchor="ctr">
            <a:normAutofit/>
          </a:bodyPr>
          <a:lstStyle/>
          <a:p>
            <a:r>
              <a:rPr kumimoji="1" lang="en-US" altLang="ja-JP"/>
              <a:t>Click to add title</a:t>
            </a:r>
            <a:endParaRPr kumimoji="1" lang="ja-JP" altLang="en-US"/>
          </a:p>
        </p:txBody>
      </p:sp>
      <p:sp>
        <p:nvSpPr>
          <p:cNvPr id="19" name="Footer Placeholder 8">
            <a:extLst>
              <a:ext uri="{FF2B5EF4-FFF2-40B4-BE49-F238E27FC236}">
                <a16:creationId xmlns:a16="http://schemas.microsoft.com/office/drawing/2014/main" id="{47DB5E3C-7053-3645-A234-760F5ED1236A}"/>
              </a:ext>
            </a:extLst>
          </p:cNvPr>
          <p:cNvSpPr>
            <a:spLocks noGrp="1"/>
          </p:cNvSpPr>
          <p:nvPr>
            <p:ph type="ftr" sz="quarter" idx="3"/>
          </p:nvPr>
        </p:nvSpPr>
        <p:spPr>
          <a:xfrm>
            <a:off x="7766050" y="6523001"/>
            <a:ext cx="4114800" cy="196131"/>
          </a:xfrm>
          <a:prstGeom prst="rect">
            <a:avLst/>
          </a:prstGeom>
        </p:spPr>
        <p:txBody>
          <a:bodyPr vert="horz" lIns="91440" tIns="45720" rIns="0" bIns="45720" rtlCol="0" anchor="ctr"/>
          <a:lstStyle>
            <a:lvl1pPr algn="r">
              <a:defRPr sz="800" b="1" spc="100" baseline="0">
                <a:solidFill>
                  <a:schemeClr val="tx1"/>
                </a:solidFill>
              </a:defRPr>
            </a:lvl1pPr>
          </a:lstStyle>
          <a:p>
            <a:r>
              <a:rPr lang="en-JP"/>
              <a:t> </a:t>
            </a:r>
          </a:p>
        </p:txBody>
      </p:sp>
      <p:sp>
        <p:nvSpPr>
          <p:cNvPr id="22" name="Rectangle 21">
            <a:extLst>
              <a:ext uri="{FF2B5EF4-FFF2-40B4-BE49-F238E27FC236}">
                <a16:creationId xmlns:a16="http://schemas.microsoft.com/office/drawing/2014/main" id="{DEFC8CB7-67E9-8A46-B53F-F34ACE18BE87}"/>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a:solidFill>
                <a:schemeClr val="accent1"/>
              </a:solidFill>
            </a:endParaRPr>
          </a:p>
        </p:txBody>
      </p:sp>
      <p:sp>
        <p:nvSpPr>
          <p:cNvPr id="25" name="スライド番号プレースホルダ 5">
            <a:extLst>
              <a:ext uri="{FF2B5EF4-FFF2-40B4-BE49-F238E27FC236}">
                <a16:creationId xmlns:a16="http://schemas.microsoft.com/office/drawing/2014/main" id="{5EB1023E-4E73-AD49-83B0-D7B458250C6F}"/>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6" name="Text Placeholder 6">
            <a:extLst>
              <a:ext uri="{FF2B5EF4-FFF2-40B4-BE49-F238E27FC236}">
                <a16:creationId xmlns:a16="http://schemas.microsoft.com/office/drawing/2014/main" id="{4942DB0C-137A-4E4C-B926-77CEECC512A8}"/>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Private and confidential. For internal use only.</a:t>
            </a:r>
          </a:p>
        </p:txBody>
      </p:sp>
      <p:sp>
        <p:nvSpPr>
          <p:cNvPr id="15" name="Text Placeholder 2">
            <a:extLst>
              <a:ext uri="{FF2B5EF4-FFF2-40B4-BE49-F238E27FC236}">
                <a16:creationId xmlns:a16="http://schemas.microsoft.com/office/drawing/2014/main" id="{AD1171B1-AEC6-164D-8FE0-E0B9353A55BF}"/>
              </a:ext>
            </a:extLst>
          </p:cNvPr>
          <p:cNvSpPr>
            <a:spLocks noGrp="1"/>
          </p:cNvSpPr>
          <p:nvPr>
            <p:ph type="body" sz="quarter" idx="20" hasCustomPrompt="1"/>
          </p:nvPr>
        </p:nvSpPr>
        <p:spPr>
          <a:xfrm>
            <a:off x="311150" y="1491373"/>
            <a:ext cx="11569699" cy="1464957"/>
          </a:xfrm>
        </p:spPr>
        <p:txBody>
          <a:bodyPr tIns="0" rIns="0" bIns="0" numCol="2" spcCol="126000">
            <a:noAutofit/>
          </a:bodyPr>
          <a:lstStyle>
            <a:lvl1pPr marL="0" indent="0">
              <a:lnSpc>
                <a:spcPct val="100000"/>
              </a:lnSpc>
              <a:spcBef>
                <a:spcPts val="0"/>
              </a:spcBef>
              <a:buNone/>
              <a:defRPr sz="1600" b="1"/>
            </a:lvl1pPr>
            <a:lvl2pPr marL="457068" indent="0">
              <a:buNone/>
              <a:defRPr sz="1800" b="1"/>
            </a:lvl2pPr>
            <a:lvl3pPr marL="914149" indent="0">
              <a:buNone/>
              <a:defRPr sz="1800" b="1"/>
            </a:lvl3pPr>
            <a:lvl4pPr marL="1371219" indent="0">
              <a:buNone/>
              <a:defRPr sz="1800" b="1"/>
            </a:lvl4pPr>
            <a:lvl5pPr marL="1828290" indent="0">
              <a:buNone/>
              <a:defRPr sz="1800" b="1"/>
            </a:lvl5pPr>
          </a:lstStyle>
          <a:p>
            <a:pPr lvl="0"/>
            <a:r>
              <a:rPr lang="en-US"/>
              <a:t>This is your Primary Text.</a:t>
            </a:r>
            <a:endParaRPr lang="en-JP"/>
          </a:p>
        </p:txBody>
      </p:sp>
      <p:sp>
        <p:nvSpPr>
          <p:cNvPr id="18" name="Text Placeholder 6">
            <a:extLst>
              <a:ext uri="{FF2B5EF4-FFF2-40B4-BE49-F238E27FC236}">
                <a16:creationId xmlns:a16="http://schemas.microsoft.com/office/drawing/2014/main" id="{66C4AA1F-8B09-5544-9C70-388A6E2940C9}"/>
              </a:ext>
            </a:extLst>
          </p:cNvPr>
          <p:cNvSpPr>
            <a:spLocks noGrp="1"/>
          </p:cNvSpPr>
          <p:nvPr>
            <p:ph type="body" sz="quarter" idx="24" hasCustomPrompt="1"/>
          </p:nvPr>
        </p:nvSpPr>
        <p:spPr>
          <a:xfrm>
            <a:off x="311149" y="1093767"/>
            <a:ext cx="11569699" cy="272786"/>
          </a:xfrm>
        </p:spPr>
        <p:txBody>
          <a:bodyPr tIns="0" rIns="0" bIns="0" numCol="1">
            <a:noAutofit/>
          </a:bodyPr>
          <a:lstStyle>
            <a:lvl1pPr marL="0" indent="0">
              <a:lnSpc>
                <a:spcPct val="100000"/>
              </a:lnSpc>
              <a:spcBef>
                <a:spcPts val="0"/>
              </a:spcBef>
              <a:spcAft>
                <a:spcPts val="600"/>
              </a:spcAft>
              <a:buNone/>
              <a:defRPr sz="20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Primary Title</a:t>
            </a:r>
          </a:p>
        </p:txBody>
      </p:sp>
    </p:spTree>
    <p:extLst>
      <p:ext uri="{BB962C8B-B14F-4D97-AF65-F5344CB8AC3E}">
        <p14:creationId xmlns:p14="http://schemas.microsoft.com/office/powerpoint/2010/main" val="378292908"/>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Page 2 ">
    <p:spTree>
      <p:nvGrpSpPr>
        <p:cNvPr id="1" name=""/>
        <p:cNvGrpSpPr/>
        <p:nvPr/>
      </p:nvGrpSpPr>
      <p:grpSpPr>
        <a:xfrm>
          <a:off x="0" y="0"/>
          <a:ext cx="0" cy="0"/>
          <a:chOff x="0" y="0"/>
          <a:chExt cx="0" cy="0"/>
        </a:xfrm>
      </p:grpSpPr>
      <p:sp>
        <p:nvSpPr>
          <p:cNvPr id="33" name="Title 1">
            <a:extLst>
              <a:ext uri="{FF2B5EF4-FFF2-40B4-BE49-F238E27FC236}">
                <a16:creationId xmlns:a16="http://schemas.microsoft.com/office/drawing/2014/main" id="{E02383DA-65B3-044E-9E1B-2CC00A0B1CC6}"/>
              </a:ext>
            </a:extLst>
          </p:cNvPr>
          <p:cNvSpPr>
            <a:spLocks noGrp="1"/>
          </p:cNvSpPr>
          <p:nvPr>
            <p:ph type="ctrTitle" hasCustomPrompt="1"/>
          </p:nvPr>
        </p:nvSpPr>
        <p:spPr>
          <a:xfrm>
            <a:off x="1194730" y="2303030"/>
            <a:ext cx="4354731" cy="1125969"/>
          </a:xfrm>
          <a:prstGeom prst="rect">
            <a:avLst/>
          </a:prstGeom>
        </p:spPr>
        <p:txBody>
          <a:bodyPr wrap="square" lIns="0" tIns="0" rIns="0" bIns="0" anchor="t" anchorCtr="0">
            <a:normAutofit/>
          </a:bodyPr>
          <a:lstStyle>
            <a:lvl1pPr>
              <a:lnSpc>
                <a:spcPts val="3800"/>
              </a:lnSpc>
              <a:defRPr sz="3600" b="1" i="0" baseline="0">
                <a:solidFill>
                  <a:schemeClr val="tx1"/>
                </a:solidFill>
                <a:latin typeface="Calibri" panose="020F0502020204030204" pitchFamily="34" charset="0"/>
                <a:ea typeface="メイリオ" pitchFamily="50" charset="-128"/>
                <a:cs typeface="Calibri" pitchFamily="34" charset="0"/>
              </a:defRPr>
            </a:lvl1pPr>
          </a:lstStyle>
          <a:p>
            <a:r>
              <a:rPr lang="en-GB"/>
              <a:t>Click to add title</a:t>
            </a:r>
          </a:p>
        </p:txBody>
      </p:sp>
      <p:sp>
        <p:nvSpPr>
          <p:cNvPr id="20" name="Picture Placeholder 3">
            <a:extLst>
              <a:ext uri="{FF2B5EF4-FFF2-40B4-BE49-F238E27FC236}">
                <a16:creationId xmlns:a16="http://schemas.microsoft.com/office/drawing/2014/main" id="{902F3095-EA6E-F94A-AF04-18ED691DEB75}"/>
              </a:ext>
            </a:extLst>
          </p:cNvPr>
          <p:cNvSpPr>
            <a:spLocks noGrp="1"/>
          </p:cNvSpPr>
          <p:nvPr>
            <p:ph type="pic" sz="quarter" idx="17"/>
          </p:nvPr>
        </p:nvSpPr>
        <p:spPr>
          <a:xfrm>
            <a:off x="5866513" y="376180"/>
            <a:ext cx="6326533" cy="6108535"/>
          </a:xfrm>
          <a:custGeom>
            <a:avLst/>
            <a:gdLst>
              <a:gd name="connsiteX0" fmla="*/ 0 w 6462532"/>
              <a:gd name="connsiteY0" fmla="*/ 3052818 h 6105636"/>
              <a:gd name="connsiteX1" fmla="*/ 3052818 w 6462532"/>
              <a:gd name="connsiteY1" fmla="*/ 0 h 6105636"/>
              <a:gd name="connsiteX2" fmla="*/ 3409714 w 6462532"/>
              <a:gd name="connsiteY2" fmla="*/ 0 h 6105636"/>
              <a:gd name="connsiteX3" fmla="*/ 6462532 w 6462532"/>
              <a:gd name="connsiteY3" fmla="*/ 3052818 h 6105636"/>
              <a:gd name="connsiteX4" fmla="*/ 6462532 w 6462532"/>
              <a:gd name="connsiteY4" fmla="*/ 3052818 h 6105636"/>
              <a:gd name="connsiteX5" fmla="*/ 3409714 w 6462532"/>
              <a:gd name="connsiteY5" fmla="*/ 6105636 h 6105636"/>
              <a:gd name="connsiteX6" fmla="*/ 3052818 w 6462532"/>
              <a:gd name="connsiteY6" fmla="*/ 6105636 h 6105636"/>
              <a:gd name="connsiteX7" fmla="*/ 0 w 6462532"/>
              <a:gd name="connsiteY7" fmla="*/ 3052818 h 6105636"/>
              <a:gd name="connsiteX0" fmla="*/ 0 w 7309764"/>
              <a:gd name="connsiteY0" fmla="*/ 3052818 h 6105636"/>
              <a:gd name="connsiteX1" fmla="*/ 3052818 w 7309764"/>
              <a:gd name="connsiteY1" fmla="*/ 0 h 6105636"/>
              <a:gd name="connsiteX2" fmla="*/ 6592752 w 7309764"/>
              <a:gd name="connsiteY2" fmla="*/ 46298 h 6105636"/>
              <a:gd name="connsiteX3" fmla="*/ 6462532 w 7309764"/>
              <a:gd name="connsiteY3" fmla="*/ 3052818 h 6105636"/>
              <a:gd name="connsiteX4" fmla="*/ 6462532 w 7309764"/>
              <a:gd name="connsiteY4" fmla="*/ 3052818 h 6105636"/>
              <a:gd name="connsiteX5" fmla="*/ 3409714 w 7309764"/>
              <a:gd name="connsiteY5" fmla="*/ 6105636 h 6105636"/>
              <a:gd name="connsiteX6" fmla="*/ 3052818 w 7309764"/>
              <a:gd name="connsiteY6" fmla="*/ 6105636 h 6105636"/>
              <a:gd name="connsiteX7" fmla="*/ 0 w 7309764"/>
              <a:gd name="connsiteY7" fmla="*/ 3052818 h 6105636"/>
              <a:gd name="connsiteX0" fmla="*/ 0 w 7309764"/>
              <a:gd name="connsiteY0" fmla="*/ 3060215 h 6113033"/>
              <a:gd name="connsiteX1" fmla="*/ 3052818 w 7309764"/>
              <a:gd name="connsiteY1" fmla="*/ 7397 h 6113033"/>
              <a:gd name="connsiteX2" fmla="*/ 6592752 w 7309764"/>
              <a:gd name="connsiteY2" fmla="*/ 53695 h 6113033"/>
              <a:gd name="connsiteX3" fmla="*/ 6462532 w 7309764"/>
              <a:gd name="connsiteY3" fmla="*/ 3060215 h 6113033"/>
              <a:gd name="connsiteX4" fmla="*/ 6462532 w 7309764"/>
              <a:gd name="connsiteY4" fmla="*/ 3060215 h 6113033"/>
              <a:gd name="connsiteX5" fmla="*/ 3409714 w 7309764"/>
              <a:gd name="connsiteY5" fmla="*/ 6113033 h 6113033"/>
              <a:gd name="connsiteX6" fmla="*/ 3052818 w 7309764"/>
              <a:gd name="connsiteY6" fmla="*/ 6113033 h 6113033"/>
              <a:gd name="connsiteX7" fmla="*/ 0 w 7309764"/>
              <a:gd name="connsiteY7" fmla="*/ 3060215 h 6113033"/>
              <a:gd name="connsiteX0" fmla="*/ 0 w 7309764"/>
              <a:gd name="connsiteY0" fmla="*/ 3052818 h 6105636"/>
              <a:gd name="connsiteX1" fmla="*/ 3052818 w 7309764"/>
              <a:gd name="connsiteY1" fmla="*/ 0 h 6105636"/>
              <a:gd name="connsiteX2" fmla="*/ 6592752 w 7309764"/>
              <a:gd name="connsiteY2" fmla="*/ 46298 h 6105636"/>
              <a:gd name="connsiteX3" fmla="*/ 6462532 w 7309764"/>
              <a:gd name="connsiteY3" fmla="*/ 3052818 h 6105636"/>
              <a:gd name="connsiteX4" fmla="*/ 6462532 w 7309764"/>
              <a:gd name="connsiteY4" fmla="*/ 3052818 h 6105636"/>
              <a:gd name="connsiteX5" fmla="*/ 3409714 w 7309764"/>
              <a:gd name="connsiteY5" fmla="*/ 6105636 h 6105636"/>
              <a:gd name="connsiteX6" fmla="*/ 3052818 w 7309764"/>
              <a:gd name="connsiteY6" fmla="*/ 6105636 h 6105636"/>
              <a:gd name="connsiteX7" fmla="*/ 0 w 7309764"/>
              <a:gd name="connsiteY7" fmla="*/ 3052818 h 6105636"/>
              <a:gd name="connsiteX0" fmla="*/ 0 w 7162978"/>
              <a:gd name="connsiteY0" fmla="*/ 3052818 h 6105636"/>
              <a:gd name="connsiteX1" fmla="*/ 3052818 w 7162978"/>
              <a:gd name="connsiteY1" fmla="*/ 0 h 6105636"/>
              <a:gd name="connsiteX2" fmla="*/ 6395982 w 7162978"/>
              <a:gd name="connsiteY2" fmla="*/ 11574 h 6105636"/>
              <a:gd name="connsiteX3" fmla="*/ 6462532 w 7162978"/>
              <a:gd name="connsiteY3" fmla="*/ 3052818 h 6105636"/>
              <a:gd name="connsiteX4" fmla="*/ 6462532 w 7162978"/>
              <a:gd name="connsiteY4" fmla="*/ 3052818 h 6105636"/>
              <a:gd name="connsiteX5" fmla="*/ 3409714 w 7162978"/>
              <a:gd name="connsiteY5" fmla="*/ 6105636 h 6105636"/>
              <a:gd name="connsiteX6" fmla="*/ 3052818 w 7162978"/>
              <a:gd name="connsiteY6" fmla="*/ 6105636 h 6105636"/>
              <a:gd name="connsiteX7" fmla="*/ 0 w 7162978"/>
              <a:gd name="connsiteY7" fmla="*/ 3052818 h 6105636"/>
              <a:gd name="connsiteX0" fmla="*/ 0 w 7162978"/>
              <a:gd name="connsiteY0" fmla="*/ 3052818 h 6105636"/>
              <a:gd name="connsiteX1" fmla="*/ 3052818 w 7162978"/>
              <a:gd name="connsiteY1" fmla="*/ 0 h 6105636"/>
              <a:gd name="connsiteX2" fmla="*/ 6395982 w 7162978"/>
              <a:gd name="connsiteY2" fmla="*/ 11574 h 6105636"/>
              <a:gd name="connsiteX3" fmla="*/ 6462532 w 7162978"/>
              <a:gd name="connsiteY3" fmla="*/ 3052818 h 6105636"/>
              <a:gd name="connsiteX4" fmla="*/ 6462532 w 7162978"/>
              <a:gd name="connsiteY4" fmla="*/ 3052818 h 6105636"/>
              <a:gd name="connsiteX5" fmla="*/ 3409714 w 7162978"/>
              <a:gd name="connsiteY5" fmla="*/ 6105636 h 6105636"/>
              <a:gd name="connsiteX6" fmla="*/ 3052818 w 7162978"/>
              <a:gd name="connsiteY6" fmla="*/ 6105636 h 6105636"/>
              <a:gd name="connsiteX7" fmla="*/ 0 w 7162978"/>
              <a:gd name="connsiteY7" fmla="*/ 3052818 h 6105636"/>
              <a:gd name="connsiteX0" fmla="*/ 0 w 7162978"/>
              <a:gd name="connsiteY0" fmla="*/ 3052818 h 6105636"/>
              <a:gd name="connsiteX1" fmla="*/ 3052818 w 7162978"/>
              <a:gd name="connsiteY1" fmla="*/ 0 h 6105636"/>
              <a:gd name="connsiteX2" fmla="*/ 6395982 w 7162978"/>
              <a:gd name="connsiteY2" fmla="*/ 11574 h 6105636"/>
              <a:gd name="connsiteX3" fmla="*/ 6462532 w 7162978"/>
              <a:gd name="connsiteY3" fmla="*/ 3052818 h 6105636"/>
              <a:gd name="connsiteX4" fmla="*/ 6462532 w 7162978"/>
              <a:gd name="connsiteY4" fmla="*/ 3052818 h 6105636"/>
              <a:gd name="connsiteX5" fmla="*/ 3409714 w 7162978"/>
              <a:gd name="connsiteY5" fmla="*/ 6105636 h 6105636"/>
              <a:gd name="connsiteX6" fmla="*/ 3052818 w 7162978"/>
              <a:gd name="connsiteY6" fmla="*/ 6105636 h 6105636"/>
              <a:gd name="connsiteX7" fmla="*/ 0 w 7162978"/>
              <a:gd name="connsiteY7" fmla="*/ 3052818 h 6105636"/>
              <a:gd name="connsiteX0" fmla="*/ 0 w 7162978"/>
              <a:gd name="connsiteY0" fmla="*/ 3052818 h 6105636"/>
              <a:gd name="connsiteX1" fmla="*/ 3052818 w 7162978"/>
              <a:gd name="connsiteY1" fmla="*/ 0 h 6105636"/>
              <a:gd name="connsiteX2" fmla="*/ 6395982 w 7162978"/>
              <a:gd name="connsiteY2" fmla="*/ 11574 h 6105636"/>
              <a:gd name="connsiteX3" fmla="*/ 6462532 w 7162978"/>
              <a:gd name="connsiteY3" fmla="*/ 3052818 h 6105636"/>
              <a:gd name="connsiteX4" fmla="*/ 6462532 w 7162978"/>
              <a:gd name="connsiteY4" fmla="*/ 3052818 h 6105636"/>
              <a:gd name="connsiteX5" fmla="*/ 3409714 w 7162978"/>
              <a:gd name="connsiteY5" fmla="*/ 6105636 h 6105636"/>
              <a:gd name="connsiteX6" fmla="*/ 3052818 w 7162978"/>
              <a:gd name="connsiteY6" fmla="*/ 6105636 h 6105636"/>
              <a:gd name="connsiteX7" fmla="*/ 0 w 7162978"/>
              <a:gd name="connsiteY7" fmla="*/ 3052818 h 6105636"/>
              <a:gd name="connsiteX0" fmla="*/ 0 w 6750471"/>
              <a:gd name="connsiteY0" fmla="*/ 3052818 h 6105636"/>
              <a:gd name="connsiteX1" fmla="*/ 3052818 w 6750471"/>
              <a:gd name="connsiteY1" fmla="*/ 0 h 6105636"/>
              <a:gd name="connsiteX2" fmla="*/ 6395982 w 6750471"/>
              <a:gd name="connsiteY2" fmla="*/ 11574 h 6105636"/>
              <a:gd name="connsiteX3" fmla="*/ 6462532 w 6750471"/>
              <a:gd name="connsiteY3" fmla="*/ 3052818 h 6105636"/>
              <a:gd name="connsiteX4" fmla="*/ 6462532 w 6750471"/>
              <a:gd name="connsiteY4" fmla="*/ 3052818 h 6105636"/>
              <a:gd name="connsiteX5" fmla="*/ 3409714 w 6750471"/>
              <a:gd name="connsiteY5" fmla="*/ 6105636 h 6105636"/>
              <a:gd name="connsiteX6" fmla="*/ 3052818 w 6750471"/>
              <a:gd name="connsiteY6" fmla="*/ 6105636 h 6105636"/>
              <a:gd name="connsiteX7" fmla="*/ 0 w 6750471"/>
              <a:gd name="connsiteY7" fmla="*/ 3052818 h 6105636"/>
              <a:gd name="connsiteX0" fmla="*/ 0 w 6462532"/>
              <a:gd name="connsiteY0" fmla="*/ 3052818 h 6105636"/>
              <a:gd name="connsiteX1" fmla="*/ 3052818 w 6462532"/>
              <a:gd name="connsiteY1" fmla="*/ 0 h 6105636"/>
              <a:gd name="connsiteX2" fmla="*/ 6395982 w 6462532"/>
              <a:gd name="connsiteY2" fmla="*/ 11574 h 6105636"/>
              <a:gd name="connsiteX3" fmla="*/ 6462532 w 6462532"/>
              <a:gd name="connsiteY3" fmla="*/ 3052818 h 6105636"/>
              <a:gd name="connsiteX4" fmla="*/ 6462532 w 6462532"/>
              <a:gd name="connsiteY4" fmla="*/ 3052818 h 6105636"/>
              <a:gd name="connsiteX5" fmla="*/ 3409714 w 6462532"/>
              <a:gd name="connsiteY5" fmla="*/ 6105636 h 6105636"/>
              <a:gd name="connsiteX6" fmla="*/ 3052818 w 6462532"/>
              <a:gd name="connsiteY6" fmla="*/ 6105636 h 6105636"/>
              <a:gd name="connsiteX7" fmla="*/ 0 w 6462532"/>
              <a:gd name="connsiteY7" fmla="*/ 3052818 h 6105636"/>
              <a:gd name="connsiteX0" fmla="*/ 0 w 6477004"/>
              <a:gd name="connsiteY0" fmla="*/ 3052819 h 6105637"/>
              <a:gd name="connsiteX1" fmla="*/ 3052818 w 6477004"/>
              <a:gd name="connsiteY1" fmla="*/ 1 h 6105637"/>
              <a:gd name="connsiteX2" fmla="*/ 6477004 w 6477004"/>
              <a:gd name="connsiteY2" fmla="*/ 0 h 6105637"/>
              <a:gd name="connsiteX3" fmla="*/ 6462532 w 6477004"/>
              <a:gd name="connsiteY3" fmla="*/ 3052819 h 6105637"/>
              <a:gd name="connsiteX4" fmla="*/ 6462532 w 6477004"/>
              <a:gd name="connsiteY4" fmla="*/ 3052819 h 6105637"/>
              <a:gd name="connsiteX5" fmla="*/ 3409714 w 6477004"/>
              <a:gd name="connsiteY5" fmla="*/ 6105637 h 6105637"/>
              <a:gd name="connsiteX6" fmla="*/ 3052818 w 6477004"/>
              <a:gd name="connsiteY6" fmla="*/ 6105637 h 6105637"/>
              <a:gd name="connsiteX7" fmla="*/ 0 w 6477004"/>
              <a:gd name="connsiteY7" fmla="*/ 3052819 h 6105637"/>
              <a:gd name="connsiteX0" fmla="*/ 0 w 6477004"/>
              <a:gd name="connsiteY0" fmla="*/ 3052819 h 6105637"/>
              <a:gd name="connsiteX1" fmla="*/ 3052818 w 6477004"/>
              <a:gd name="connsiteY1" fmla="*/ 1 h 6105637"/>
              <a:gd name="connsiteX2" fmla="*/ 6477004 w 6477004"/>
              <a:gd name="connsiteY2" fmla="*/ 0 h 6105637"/>
              <a:gd name="connsiteX3" fmla="*/ 6462532 w 6477004"/>
              <a:gd name="connsiteY3" fmla="*/ 3052819 h 6105637"/>
              <a:gd name="connsiteX4" fmla="*/ 5756477 w 6477004"/>
              <a:gd name="connsiteY4" fmla="*/ 3018095 h 6105637"/>
              <a:gd name="connsiteX5" fmla="*/ 3409714 w 6477004"/>
              <a:gd name="connsiteY5" fmla="*/ 6105637 h 6105637"/>
              <a:gd name="connsiteX6" fmla="*/ 3052818 w 6477004"/>
              <a:gd name="connsiteY6" fmla="*/ 6105637 h 6105637"/>
              <a:gd name="connsiteX7" fmla="*/ 0 w 6477004"/>
              <a:gd name="connsiteY7" fmla="*/ 3052819 h 6105637"/>
              <a:gd name="connsiteX0" fmla="*/ 0 w 6477004"/>
              <a:gd name="connsiteY0" fmla="*/ 3052819 h 6105637"/>
              <a:gd name="connsiteX1" fmla="*/ 3052818 w 6477004"/>
              <a:gd name="connsiteY1" fmla="*/ 1 h 6105637"/>
              <a:gd name="connsiteX2" fmla="*/ 6477004 w 6477004"/>
              <a:gd name="connsiteY2" fmla="*/ 0 h 6105637"/>
              <a:gd name="connsiteX3" fmla="*/ 6462532 w 6477004"/>
              <a:gd name="connsiteY3" fmla="*/ 3052819 h 6105637"/>
              <a:gd name="connsiteX4" fmla="*/ 3409714 w 6477004"/>
              <a:gd name="connsiteY4" fmla="*/ 6105637 h 6105637"/>
              <a:gd name="connsiteX5" fmla="*/ 3052818 w 6477004"/>
              <a:gd name="connsiteY5" fmla="*/ 6105637 h 6105637"/>
              <a:gd name="connsiteX6" fmla="*/ 0 w 6477004"/>
              <a:gd name="connsiteY6" fmla="*/ 3052819 h 6105637"/>
              <a:gd name="connsiteX0" fmla="*/ 0 w 6477004"/>
              <a:gd name="connsiteY0" fmla="*/ 3052819 h 6108535"/>
              <a:gd name="connsiteX1" fmla="*/ 3052818 w 6477004"/>
              <a:gd name="connsiteY1" fmla="*/ 1 h 6108535"/>
              <a:gd name="connsiteX2" fmla="*/ 6477004 w 6477004"/>
              <a:gd name="connsiteY2" fmla="*/ 0 h 6108535"/>
              <a:gd name="connsiteX3" fmla="*/ 6462532 w 6477004"/>
              <a:gd name="connsiteY3" fmla="*/ 6108535 h 6108535"/>
              <a:gd name="connsiteX4" fmla="*/ 3409714 w 6477004"/>
              <a:gd name="connsiteY4" fmla="*/ 6105637 h 6108535"/>
              <a:gd name="connsiteX5" fmla="*/ 3052818 w 6477004"/>
              <a:gd name="connsiteY5" fmla="*/ 6105637 h 6108535"/>
              <a:gd name="connsiteX6" fmla="*/ 0 w 6477004"/>
              <a:gd name="connsiteY6" fmla="*/ 3052819 h 6108535"/>
              <a:gd name="connsiteX0" fmla="*/ 0 w 6477004"/>
              <a:gd name="connsiteY0" fmla="*/ 3052819 h 6108535"/>
              <a:gd name="connsiteX1" fmla="*/ 3052818 w 6477004"/>
              <a:gd name="connsiteY1" fmla="*/ 1 h 6108535"/>
              <a:gd name="connsiteX2" fmla="*/ 6477004 w 6477004"/>
              <a:gd name="connsiteY2" fmla="*/ 0 h 6108535"/>
              <a:gd name="connsiteX3" fmla="*/ 6323635 w 6477004"/>
              <a:gd name="connsiteY3" fmla="*/ 6108535 h 6108535"/>
              <a:gd name="connsiteX4" fmla="*/ 3409714 w 6477004"/>
              <a:gd name="connsiteY4" fmla="*/ 6105637 h 6108535"/>
              <a:gd name="connsiteX5" fmla="*/ 3052818 w 6477004"/>
              <a:gd name="connsiteY5" fmla="*/ 6105637 h 6108535"/>
              <a:gd name="connsiteX6" fmla="*/ 0 w 6477004"/>
              <a:gd name="connsiteY6" fmla="*/ 3052819 h 6108535"/>
              <a:gd name="connsiteX0" fmla="*/ 0 w 6326533"/>
              <a:gd name="connsiteY0" fmla="*/ 3052819 h 6108535"/>
              <a:gd name="connsiteX1" fmla="*/ 3052818 w 6326533"/>
              <a:gd name="connsiteY1" fmla="*/ 1 h 6108535"/>
              <a:gd name="connsiteX2" fmla="*/ 6326533 w 6326533"/>
              <a:gd name="connsiteY2" fmla="*/ 0 h 6108535"/>
              <a:gd name="connsiteX3" fmla="*/ 6323635 w 6326533"/>
              <a:gd name="connsiteY3" fmla="*/ 6108535 h 6108535"/>
              <a:gd name="connsiteX4" fmla="*/ 3409714 w 6326533"/>
              <a:gd name="connsiteY4" fmla="*/ 6105637 h 6108535"/>
              <a:gd name="connsiteX5" fmla="*/ 3052818 w 6326533"/>
              <a:gd name="connsiteY5" fmla="*/ 6105637 h 6108535"/>
              <a:gd name="connsiteX6" fmla="*/ 0 w 6326533"/>
              <a:gd name="connsiteY6" fmla="*/ 3052819 h 61085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326533" h="6108535">
                <a:moveTo>
                  <a:pt x="0" y="3052819"/>
                </a:moveTo>
                <a:cubicBezTo>
                  <a:pt x="0" y="1366794"/>
                  <a:pt x="1366793" y="1"/>
                  <a:pt x="3052818" y="1"/>
                </a:cubicBezTo>
                <a:lnTo>
                  <a:pt x="6326533" y="0"/>
                </a:lnTo>
                <a:lnTo>
                  <a:pt x="6323635" y="6108535"/>
                </a:lnTo>
                <a:lnTo>
                  <a:pt x="3409714" y="6105637"/>
                </a:lnTo>
                <a:lnTo>
                  <a:pt x="3052818" y="6105637"/>
                </a:lnTo>
                <a:cubicBezTo>
                  <a:pt x="1366793" y="6105637"/>
                  <a:pt x="0" y="4738844"/>
                  <a:pt x="0" y="3052819"/>
                </a:cubicBezTo>
                <a:close/>
              </a:path>
            </a:pathLst>
          </a:custGeom>
          <a:noFill/>
        </p:spPr>
        <p:txBody>
          <a:bodyPr>
            <a:normAutofit/>
          </a:bodyPr>
          <a:lstStyle>
            <a:lvl1pPr marL="0" indent="0">
              <a:buNone/>
              <a:defRPr sz="2400">
                <a:solidFill>
                  <a:schemeClr val="bg1"/>
                </a:solidFill>
              </a:defRPr>
            </a:lvl1pPr>
          </a:lstStyle>
          <a:p>
            <a:r>
              <a:rPr lang="zh-CN" altLang="en-US"/>
              <a:t>单击图标添加图片</a:t>
            </a:r>
            <a:endParaRPr lang="en-US"/>
          </a:p>
        </p:txBody>
      </p:sp>
      <p:pic>
        <p:nvPicPr>
          <p:cNvPr id="9" name="Picture 8" descr="Takeda">
            <a:extLst>
              <a:ext uri="{FF2B5EF4-FFF2-40B4-BE49-F238E27FC236}">
                <a16:creationId xmlns:a16="http://schemas.microsoft.com/office/drawing/2014/main" id="{F83AE827-0C93-0344-8F1E-82C9D7F8CD52}"/>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74417" y="-10972"/>
            <a:ext cx="2251710" cy="1248865"/>
          </a:xfrm>
          <a:prstGeom prst="rect">
            <a:avLst/>
          </a:prstGeom>
        </p:spPr>
      </p:pic>
      <p:pic>
        <p:nvPicPr>
          <p:cNvPr id="19" name="Picture 18">
            <a:extLst>
              <a:ext uri="{FF2B5EF4-FFF2-40B4-BE49-F238E27FC236}">
                <a16:creationId xmlns:a16="http://schemas.microsoft.com/office/drawing/2014/main" id="{C219044E-3CA3-8043-AF11-ED42DE4ECFF4}"/>
              </a:ext>
            </a:extLst>
          </p:cNvPr>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1194730" y="6367253"/>
            <a:ext cx="1958578" cy="117462"/>
          </a:xfrm>
          <a:prstGeom prst="rect">
            <a:avLst/>
          </a:prstGeom>
        </p:spPr>
      </p:pic>
      <p:sp>
        <p:nvSpPr>
          <p:cNvPr id="28" name="Rectangle 27">
            <a:extLst>
              <a:ext uri="{FF2B5EF4-FFF2-40B4-BE49-F238E27FC236}">
                <a16:creationId xmlns:a16="http://schemas.microsoft.com/office/drawing/2014/main" id="{92F9C2FE-7E43-3948-92F0-0CEA804BDBFE}"/>
              </a:ext>
            </a:extLst>
          </p:cNvPr>
          <p:cNvSpPr/>
          <p:nvPr userDrawn="1"/>
        </p:nvSpPr>
        <p:spPr>
          <a:xfrm>
            <a:off x="749005" y="2110246"/>
            <a:ext cx="97200" cy="270718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0" lang="en-US" altLang="en-US" sz="1800">
              <a:solidFill>
                <a:srgbClr val="FFFFFF"/>
              </a:solidFill>
            </a:endParaRPr>
          </a:p>
        </p:txBody>
      </p:sp>
      <p:sp>
        <p:nvSpPr>
          <p:cNvPr id="29" name="Text Placeholder 2">
            <a:extLst>
              <a:ext uri="{FF2B5EF4-FFF2-40B4-BE49-F238E27FC236}">
                <a16:creationId xmlns:a16="http://schemas.microsoft.com/office/drawing/2014/main" id="{8F239D86-1AC3-1D48-9675-22CEFBB263F8}"/>
              </a:ext>
            </a:extLst>
          </p:cNvPr>
          <p:cNvSpPr>
            <a:spLocks noGrp="1"/>
          </p:cNvSpPr>
          <p:nvPr>
            <p:ph type="body" sz="quarter" idx="27" hasCustomPrompt="1"/>
          </p:nvPr>
        </p:nvSpPr>
        <p:spPr>
          <a:xfrm>
            <a:off x="1194729" y="3835926"/>
            <a:ext cx="4354732" cy="234001"/>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a:t>Title of Position</a:t>
            </a:r>
          </a:p>
        </p:txBody>
      </p:sp>
      <p:sp>
        <p:nvSpPr>
          <p:cNvPr id="30" name="Text Placeholder 2">
            <a:extLst>
              <a:ext uri="{FF2B5EF4-FFF2-40B4-BE49-F238E27FC236}">
                <a16:creationId xmlns:a16="http://schemas.microsoft.com/office/drawing/2014/main" id="{91BF6710-27B9-2444-8317-2C64F0D30847}"/>
              </a:ext>
            </a:extLst>
          </p:cNvPr>
          <p:cNvSpPr>
            <a:spLocks noGrp="1"/>
          </p:cNvSpPr>
          <p:nvPr>
            <p:ph type="body" sz="quarter" idx="28" hasCustomPrompt="1"/>
          </p:nvPr>
        </p:nvSpPr>
        <p:spPr>
          <a:xfrm>
            <a:off x="1194729" y="4094940"/>
            <a:ext cx="4354732" cy="234001"/>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a:t>Department</a:t>
            </a:r>
          </a:p>
        </p:txBody>
      </p:sp>
      <p:sp>
        <p:nvSpPr>
          <p:cNvPr id="31" name="Text Placeholder 2">
            <a:extLst>
              <a:ext uri="{FF2B5EF4-FFF2-40B4-BE49-F238E27FC236}">
                <a16:creationId xmlns:a16="http://schemas.microsoft.com/office/drawing/2014/main" id="{669B2D41-B11D-9D45-B189-F838AC342B07}"/>
              </a:ext>
            </a:extLst>
          </p:cNvPr>
          <p:cNvSpPr>
            <a:spLocks noGrp="1"/>
          </p:cNvSpPr>
          <p:nvPr>
            <p:ph type="body" sz="quarter" idx="29" hasCustomPrompt="1"/>
          </p:nvPr>
        </p:nvSpPr>
        <p:spPr>
          <a:xfrm>
            <a:off x="1194729" y="4349427"/>
            <a:ext cx="4354732" cy="234001"/>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a:t>Date</a:t>
            </a:r>
          </a:p>
        </p:txBody>
      </p:sp>
      <p:sp>
        <p:nvSpPr>
          <p:cNvPr id="32" name="Text Placeholder 2">
            <a:extLst>
              <a:ext uri="{FF2B5EF4-FFF2-40B4-BE49-F238E27FC236}">
                <a16:creationId xmlns:a16="http://schemas.microsoft.com/office/drawing/2014/main" id="{D7467C81-9D88-4140-B42C-28DFB5646475}"/>
              </a:ext>
            </a:extLst>
          </p:cNvPr>
          <p:cNvSpPr>
            <a:spLocks noGrp="1"/>
          </p:cNvSpPr>
          <p:nvPr>
            <p:ph type="body" sz="quarter" idx="30" hasCustomPrompt="1"/>
          </p:nvPr>
        </p:nvSpPr>
        <p:spPr>
          <a:xfrm>
            <a:off x="1194729" y="3577405"/>
            <a:ext cx="4354732" cy="234001"/>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a:t>Presenter Name</a:t>
            </a:r>
          </a:p>
        </p:txBody>
      </p:sp>
    </p:spTree>
    <p:extLst>
      <p:ext uri="{BB962C8B-B14F-4D97-AF65-F5344CB8AC3E}">
        <p14:creationId xmlns:p14="http://schemas.microsoft.com/office/powerpoint/2010/main" val="4074573485"/>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Page 2 ">
    <p:spTree>
      <p:nvGrpSpPr>
        <p:cNvPr id="1" name=""/>
        <p:cNvGrpSpPr/>
        <p:nvPr/>
      </p:nvGrpSpPr>
      <p:grpSpPr>
        <a:xfrm>
          <a:off x="0" y="0"/>
          <a:ext cx="0" cy="0"/>
          <a:chOff x="0" y="0"/>
          <a:chExt cx="0" cy="0"/>
        </a:xfrm>
      </p:grpSpPr>
      <p:sp>
        <p:nvSpPr>
          <p:cNvPr id="33" name="Title 1">
            <a:extLst>
              <a:ext uri="{FF2B5EF4-FFF2-40B4-BE49-F238E27FC236}">
                <a16:creationId xmlns:a16="http://schemas.microsoft.com/office/drawing/2014/main" id="{E02383DA-65B3-044E-9E1B-2CC00A0B1CC6}"/>
              </a:ext>
            </a:extLst>
          </p:cNvPr>
          <p:cNvSpPr>
            <a:spLocks noGrp="1"/>
          </p:cNvSpPr>
          <p:nvPr>
            <p:ph type="ctrTitle" hasCustomPrompt="1"/>
          </p:nvPr>
        </p:nvSpPr>
        <p:spPr>
          <a:xfrm>
            <a:off x="1194730" y="2303030"/>
            <a:ext cx="6862150" cy="1125969"/>
          </a:xfrm>
          <a:prstGeom prst="rect">
            <a:avLst/>
          </a:prstGeom>
        </p:spPr>
        <p:txBody>
          <a:bodyPr wrap="square" lIns="0" tIns="0" rIns="0" bIns="0" anchor="t" anchorCtr="0">
            <a:normAutofit/>
          </a:bodyPr>
          <a:lstStyle>
            <a:lvl1pPr>
              <a:lnSpc>
                <a:spcPts val="3800"/>
              </a:lnSpc>
              <a:defRPr sz="3600" b="1" i="0" baseline="0">
                <a:solidFill>
                  <a:schemeClr val="tx1"/>
                </a:solidFill>
                <a:latin typeface="Calibri" panose="020F0502020204030204" pitchFamily="34" charset="0"/>
                <a:ea typeface="メイリオ" pitchFamily="50" charset="-128"/>
                <a:cs typeface="Calibri" pitchFamily="34" charset="0"/>
              </a:defRPr>
            </a:lvl1pPr>
          </a:lstStyle>
          <a:p>
            <a:r>
              <a:rPr lang="en-GB"/>
              <a:t>Click to add title</a:t>
            </a:r>
          </a:p>
        </p:txBody>
      </p:sp>
      <p:sp>
        <p:nvSpPr>
          <p:cNvPr id="28" name="Rectangle 27">
            <a:extLst>
              <a:ext uri="{FF2B5EF4-FFF2-40B4-BE49-F238E27FC236}">
                <a16:creationId xmlns:a16="http://schemas.microsoft.com/office/drawing/2014/main" id="{92F9C2FE-7E43-3948-92F0-0CEA804BDBFE}"/>
              </a:ext>
            </a:extLst>
          </p:cNvPr>
          <p:cNvSpPr/>
          <p:nvPr userDrawn="1"/>
        </p:nvSpPr>
        <p:spPr>
          <a:xfrm>
            <a:off x="749005" y="2110246"/>
            <a:ext cx="97200" cy="270718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0" lang="en-US" altLang="en-US" sz="1800">
              <a:solidFill>
                <a:srgbClr val="FFFFFF"/>
              </a:solidFill>
            </a:endParaRPr>
          </a:p>
        </p:txBody>
      </p:sp>
      <p:sp>
        <p:nvSpPr>
          <p:cNvPr id="29" name="Text Placeholder 2">
            <a:extLst>
              <a:ext uri="{FF2B5EF4-FFF2-40B4-BE49-F238E27FC236}">
                <a16:creationId xmlns:a16="http://schemas.microsoft.com/office/drawing/2014/main" id="{8F239D86-1AC3-1D48-9675-22CEFBB263F8}"/>
              </a:ext>
            </a:extLst>
          </p:cNvPr>
          <p:cNvSpPr>
            <a:spLocks noGrp="1"/>
          </p:cNvSpPr>
          <p:nvPr>
            <p:ph type="body" sz="quarter" idx="27" hasCustomPrompt="1"/>
          </p:nvPr>
        </p:nvSpPr>
        <p:spPr>
          <a:xfrm>
            <a:off x="1194729" y="3835926"/>
            <a:ext cx="6862150" cy="263075"/>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a:t>Title of Position</a:t>
            </a:r>
          </a:p>
        </p:txBody>
      </p:sp>
      <p:sp>
        <p:nvSpPr>
          <p:cNvPr id="30" name="Text Placeholder 2">
            <a:extLst>
              <a:ext uri="{FF2B5EF4-FFF2-40B4-BE49-F238E27FC236}">
                <a16:creationId xmlns:a16="http://schemas.microsoft.com/office/drawing/2014/main" id="{91BF6710-27B9-2444-8317-2C64F0D30847}"/>
              </a:ext>
            </a:extLst>
          </p:cNvPr>
          <p:cNvSpPr>
            <a:spLocks noGrp="1"/>
          </p:cNvSpPr>
          <p:nvPr>
            <p:ph type="body" sz="quarter" idx="28" hasCustomPrompt="1"/>
          </p:nvPr>
        </p:nvSpPr>
        <p:spPr>
          <a:xfrm>
            <a:off x="1194729" y="4094940"/>
            <a:ext cx="6862150" cy="263075"/>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a:t>Department</a:t>
            </a:r>
          </a:p>
        </p:txBody>
      </p:sp>
      <p:sp>
        <p:nvSpPr>
          <p:cNvPr id="31" name="Text Placeholder 2">
            <a:extLst>
              <a:ext uri="{FF2B5EF4-FFF2-40B4-BE49-F238E27FC236}">
                <a16:creationId xmlns:a16="http://schemas.microsoft.com/office/drawing/2014/main" id="{669B2D41-B11D-9D45-B189-F838AC342B07}"/>
              </a:ext>
            </a:extLst>
          </p:cNvPr>
          <p:cNvSpPr>
            <a:spLocks noGrp="1"/>
          </p:cNvSpPr>
          <p:nvPr>
            <p:ph type="body" sz="quarter" idx="29" hasCustomPrompt="1"/>
          </p:nvPr>
        </p:nvSpPr>
        <p:spPr>
          <a:xfrm>
            <a:off x="1194729" y="4349427"/>
            <a:ext cx="6862150" cy="263075"/>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a:t>Date</a:t>
            </a:r>
          </a:p>
        </p:txBody>
      </p:sp>
      <p:sp>
        <p:nvSpPr>
          <p:cNvPr id="32" name="Text Placeholder 2">
            <a:extLst>
              <a:ext uri="{FF2B5EF4-FFF2-40B4-BE49-F238E27FC236}">
                <a16:creationId xmlns:a16="http://schemas.microsoft.com/office/drawing/2014/main" id="{D7467C81-9D88-4140-B42C-28DFB5646475}"/>
              </a:ext>
            </a:extLst>
          </p:cNvPr>
          <p:cNvSpPr>
            <a:spLocks noGrp="1"/>
          </p:cNvSpPr>
          <p:nvPr>
            <p:ph type="body" sz="quarter" idx="30" hasCustomPrompt="1"/>
          </p:nvPr>
        </p:nvSpPr>
        <p:spPr>
          <a:xfrm>
            <a:off x="1194729" y="3577405"/>
            <a:ext cx="6862150" cy="263075"/>
          </a:xfrm>
          <a:prstGeom prst="rect">
            <a:avLst/>
          </a:prstGeom>
        </p:spPr>
        <p:txBody>
          <a:bodyPr lIns="0" tIns="0" rIns="0" bIns="0">
            <a:noAutofit/>
          </a:bodyPr>
          <a:lstStyle>
            <a:lvl1pPr marL="0" indent="0">
              <a:buNone/>
              <a:defRPr sz="1400" b="0" i="0">
                <a:solidFill>
                  <a:schemeClr val="tx1"/>
                </a:solidFill>
                <a:latin typeface="Calibri" panose="020F0502020204030204" pitchFamily="34" charset="0"/>
                <a:cs typeface="Calibri" panose="020F0502020204030204" pitchFamily="34" charset="0"/>
              </a:defRPr>
            </a:lvl1pPr>
            <a:lvl2pPr marL="457068" indent="0">
              <a:buNone/>
              <a:defRPr sz="1400">
                <a:solidFill>
                  <a:schemeClr val="tx1"/>
                </a:solidFill>
              </a:defRPr>
            </a:lvl2pPr>
            <a:lvl3pPr marL="914149" indent="0">
              <a:buNone/>
              <a:defRPr sz="1400">
                <a:solidFill>
                  <a:schemeClr val="tx1"/>
                </a:solidFill>
              </a:defRPr>
            </a:lvl3pPr>
            <a:lvl4pPr marL="1371219" indent="0">
              <a:buNone/>
              <a:defRPr sz="1400">
                <a:solidFill>
                  <a:schemeClr val="tx1"/>
                </a:solidFill>
              </a:defRPr>
            </a:lvl4pPr>
            <a:lvl5pPr marL="1828290" indent="0">
              <a:buNone/>
              <a:defRPr sz="1400">
                <a:solidFill>
                  <a:schemeClr val="tx1"/>
                </a:solidFill>
              </a:defRPr>
            </a:lvl5pPr>
          </a:lstStyle>
          <a:p>
            <a:pPr lvl="0"/>
            <a:r>
              <a:rPr lang="en-US"/>
              <a:t>Presenter Name</a:t>
            </a:r>
          </a:p>
        </p:txBody>
      </p:sp>
      <p:pic>
        <p:nvPicPr>
          <p:cNvPr id="12" name="Picture 11">
            <a:extLst>
              <a:ext uri="{FF2B5EF4-FFF2-40B4-BE49-F238E27FC236}">
                <a16:creationId xmlns:a16="http://schemas.microsoft.com/office/drawing/2014/main" id="{16819C41-2A79-B54D-9C44-C619DA694E6B}"/>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9571921" y="6357944"/>
            <a:ext cx="1958578" cy="117462"/>
          </a:xfrm>
          <a:prstGeom prst="rect">
            <a:avLst/>
          </a:prstGeom>
        </p:spPr>
      </p:pic>
      <p:pic>
        <p:nvPicPr>
          <p:cNvPr id="13" name="Picture 12">
            <a:extLst>
              <a:ext uri="{FF2B5EF4-FFF2-40B4-BE49-F238E27FC236}">
                <a16:creationId xmlns:a16="http://schemas.microsoft.com/office/drawing/2014/main" id="{3D2794BD-1A0D-7D48-855D-469111926BF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9790516" y="-8600"/>
            <a:ext cx="2251710" cy="1248865"/>
          </a:xfrm>
          <a:prstGeom prst="rect">
            <a:avLst/>
          </a:prstGeom>
        </p:spPr>
      </p:pic>
      <p:sp>
        <p:nvSpPr>
          <p:cNvPr id="14" name="Text Placeholder 2">
            <a:extLst>
              <a:ext uri="{FF2B5EF4-FFF2-40B4-BE49-F238E27FC236}">
                <a16:creationId xmlns:a16="http://schemas.microsoft.com/office/drawing/2014/main" id="{B9909778-A51F-784D-ACA4-EC5DBA48BE16}"/>
              </a:ext>
            </a:extLst>
          </p:cNvPr>
          <p:cNvSpPr>
            <a:spLocks noGrp="1"/>
          </p:cNvSpPr>
          <p:nvPr>
            <p:ph type="body" sz="quarter" idx="16" hasCustomPrompt="1"/>
          </p:nvPr>
        </p:nvSpPr>
        <p:spPr>
          <a:xfrm>
            <a:off x="1194729" y="6319955"/>
            <a:ext cx="7699670" cy="234001"/>
          </a:xfrm>
        </p:spPr>
        <p:txBody>
          <a:bodyPr tIns="0" rIns="0" bIns="0" anchor="ctr" anchorCtr="0">
            <a:noAutofit/>
          </a:bodyPr>
          <a:lstStyle>
            <a:lvl1pPr marL="0" marR="0" indent="0" algn="l" defTabSz="914150" rtl="0" eaLnBrk="1" fontAlgn="auto" latinLnBrk="0" hangingPunct="1">
              <a:lnSpc>
                <a:spcPct val="100000"/>
              </a:lnSpc>
              <a:spcBef>
                <a:spcPct val="20000"/>
              </a:spcBef>
              <a:spcAft>
                <a:spcPts val="0"/>
              </a:spcAft>
              <a:buClr>
                <a:srgbClr val="4C4948"/>
              </a:buClr>
              <a:buSzTx/>
              <a:buFont typeface="Arial" panose="020B0604020202020204" pitchFamily="34" charset="0"/>
              <a:buNone/>
              <a:tabLst/>
              <a:defRPr sz="800"/>
            </a:lvl1pPr>
            <a:lvl2pPr>
              <a:defRPr sz="800"/>
            </a:lvl2pPr>
            <a:lvl3pPr>
              <a:defRPr sz="800"/>
            </a:lvl3pPr>
            <a:lvl4pPr>
              <a:defRPr sz="800"/>
            </a:lvl4pPr>
            <a:lvl5pPr>
              <a:defRPr sz="800"/>
            </a:lvl5pPr>
          </a:lstStyle>
          <a:p>
            <a:pPr marL="0" marR="0" lvl="0" indent="0" algn="l" defTabSz="914150" rtl="0" eaLnBrk="1" fontAlgn="auto" latinLnBrk="0" hangingPunct="1">
              <a:lnSpc>
                <a:spcPct val="100000"/>
              </a:lnSpc>
              <a:spcBef>
                <a:spcPct val="20000"/>
              </a:spcBef>
              <a:spcAft>
                <a:spcPts val="0"/>
              </a:spcAft>
              <a:buClr>
                <a:srgbClr val="4C4948"/>
              </a:buClr>
              <a:buSzTx/>
              <a:buFont typeface="Arial" panose="020B0604020202020204" pitchFamily="34" charset="0"/>
              <a:buNone/>
              <a:tabLst/>
              <a:defRPr/>
            </a:pPr>
            <a:r>
              <a:rPr lang="en-US"/>
              <a:t>Private and confidential. For internal use only.</a:t>
            </a:r>
          </a:p>
        </p:txBody>
      </p:sp>
    </p:spTree>
    <p:extLst>
      <p:ext uri="{BB962C8B-B14F-4D97-AF65-F5344CB8AC3E}">
        <p14:creationId xmlns:p14="http://schemas.microsoft.com/office/powerpoint/2010/main" val="661019747"/>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andard 1-Column Text">
    <p:spTree>
      <p:nvGrpSpPr>
        <p:cNvPr id="1" name=""/>
        <p:cNvGrpSpPr/>
        <p:nvPr/>
      </p:nvGrpSpPr>
      <p:grpSpPr>
        <a:xfrm>
          <a:off x="0" y="0"/>
          <a:ext cx="0" cy="0"/>
          <a:chOff x="0" y="0"/>
          <a:chExt cx="0" cy="0"/>
        </a:xfrm>
      </p:grpSpPr>
      <p:sp>
        <p:nvSpPr>
          <p:cNvPr id="12" name="Text Placeholder 6">
            <a:extLst>
              <a:ext uri="{FF2B5EF4-FFF2-40B4-BE49-F238E27FC236}">
                <a16:creationId xmlns:a16="http://schemas.microsoft.com/office/drawing/2014/main" id="{FD2406EE-A554-5348-AE6D-4D8B343E6201}"/>
              </a:ext>
            </a:extLst>
          </p:cNvPr>
          <p:cNvSpPr>
            <a:spLocks noGrp="1"/>
          </p:cNvSpPr>
          <p:nvPr>
            <p:ph type="body" sz="quarter" idx="15" hasCustomPrompt="1"/>
          </p:nvPr>
        </p:nvSpPr>
        <p:spPr>
          <a:xfrm>
            <a:off x="311150" y="1102385"/>
            <a:ext cx="11569700" cy="5328857"/>
          </a:xfrm>
          <a:prstGeom prst="rect">
            <a:avLst/>
          </a:prstGeom>
        </p:spPr>
        <p:txBody>
          <a:bodyPr tIns="0" rIns="0" bIns="0" numCol="1">
            <a:normAutofit/>
          </a:bodyPr>
          <a:lstStyle>
            <a:lvl1pPr marL="0" indent="0">
              <a:lnSpc>
                <a:spcPct val="100000"/>
              </a:lnSpc>
              <a:spcBef>
                <a:spcPts val="0"/>
              </a:spcBef>
              <a:spcAft>
                <a:spcPts val="600"/>
              </a:spcAft>
              <a:buFont typeface="Arial" panose="020B0604020202020204" pitchFamily="34" charset="0"/>
              <a:buNone/>
              <a:defRPr sz="1600" b="0">
                <a:solidFill>
                  <a:schemeClr val="tx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a one-column layout. Click to add content</a:t>
            </a:r>
          </a:p>
        </p:txBody>
      </p:sp>
      <p:sp>
        <p:nvSpPr>
          <p:cNvPr id="19" name="Footer Placeholder 8">
            <a:extLst>
              <a:ext uri="{FF2B5EF4-FFF2-40B4-BE49-F238E27FC236}">
                <a16:creationId xmlns:a16="http://schemas.microsoft.com/office/drawing/2014/main" id="{CDA06C55-0643-C148-AAB1-C4BB26FD7B26}"/>
              </a:ext>
            </a:extLst>
          </p:cNvPr>
          <p:cNvSpPr>
            <a:spLocks noGrp="1"/>
          </p:cNvSpPr>
          <p:nvPr>
            <p:ph type="ftr" sz="quarter" idx="3"/>
          </p:nvPr>
        </p:nvSpPr>
        <p:spPr>
          <a:xfrm>
            <a:off x="7766050" y="6523001"/>
            <a:ext cx="4114800" cy="196131"/>
          </a:xfrm>
          <a:prstGeom prst="rect">
            <a:avLst/>
          </a:prstGeom>
        </p:spPr>
        <p:txBody>
          <a:bodyPr vert="horz" lIns="0" tIns="0" rIns="0" bIns="0" rtlCol="0" anchor="ctr"/>
          <a:lstStyle>
            <a:lvl1pPr algn="r">
              <a:defRPr sz="800" b="1" spc="100" baseline="0">
                <a:solidFill>
                  <a:schemeClr val="tx1"/>
                </a:solidFill>
              </a:defRPr>
            </a:lvl1pPr>
          </a:lstStyle>
          <a:p>
            <a:r>
              <a:rPr lang="en-JP"/>
              <a:t> </a:t>
            </a:r>
          </a:p>
        </p:txBody>
      </p:sp>
      <p:pic>
        <p:nvPicPr>
          <p:cNvPr id="14" name="Picture 13" descr="Takeda">
            <a:extLst>
              <a:ext uri="{FF2B5EF4-FFF2-40B4-BE49-F238E27FC236}">
                <a16:creationId xmlns:a16="http://schemas.microsoft.com/office/drawing/2014/main" id="{A75F5BF7-D49E-8A49-AE81-CB31E57D5A7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546331" y="-1615"/>
            <a:ext cx="1696232" cy="940780"/>
          </a:xfrm>
          <a:prstGeom prst="rect">
            <a:avLst/>
          </a:prstGeom>
        </p:spPr>
      </p:pic>
      <p:sp>
        <p:nvSpPr>
          <p:cNvPr id="22" name="タイトル プレースホルダ 1">
            <a:extLst>
              <a:ext uri="{FF2B5EF4-FFF2-40B4-BE49-F238E27FC236}">
                <a16:creationId xmlns:a16="http://schemas.microsoft.com/office/drawing/2014/main" id="{86D2E5B8-9E2B-DB46-A55A-5F26569C4F99}"/>
              </a:ext>
            </a:extLst>
          </p:cNvPr>
          <p:cNvSpPr>
            <a:spLocks noGrp="1"/>
          </p:cNvSpPr>
          <p:nvPr>
            <p:ph type="title" hasCustomPrompt="1"/>
          </p:nvPr>
        </p:nvSpPr>
        <p:spPr>
          <a:xfrm>
            <a:off x="606078" y="161605"/>
            <a:ext cx="9940253" cy="685801"/>
          </a:xfrm>
          <a:prstGeom prst="rect">
            <a:avLst/>
          </a:prstGeom>
        </p:spPr>
        <p:txBody>
          <a:bodyPr vert="horz" lIns="0" tIns="0" rIns="0" bIns="0" rtlCol="0" anchor="ctr">
            <a:normAutofit/>
          </a:bodyPr>
          <a:lstStyle/>
          <a:p>
            <a:r>
              <a:rPr kumimoji="1" lang="en-US" altLang="ja-JP"/>
              <a:t>Click to add title</a:t>
            </a:r>
            <a:endParaRPr kumimoji="1" lang="ja-JP" altLang="en-US"/>
          </a:p>
        </p:txBody>
      </p:sp>
      <p:sp>
        <p:nvSpPr>
          <p:cNvPr id="20" name="スライド番号プレースホルダ 5">
            <a:extLst>
              <a:ext uri="{FF2B5EF4-FFF2-40B4-BE49-F238E27FC236}">
                <a16:creationId xmlns:a16="http://schemas.microsoft.com/office/drawing/2014/main" id="{51A4825E-63A1-564F-BC3A-FBC167ECE5EB}"/>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1" name="Rectangle 20">
            <a:extLst>
              <a:ext uri="{FF2B5EF4-FFF2-40B4-BE49-F238E27FC236}">
                <a16:creationId xmlns:a16="http://schemas.microsoft.com/office/drawing/2014/main" id="{FCF9CDB0-5730-E246-B31F-F5963CF8EFDC}"/>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a:solidFill>
                <a:schemeClr val="accent1"/>
              </a:solidFill>
            </a:endParaRPr>
          </a:p>
        </p:txBody>
      </p:sp>
      <p:sp>
        <p:nvSpPr>
          <p:cNvPr id="24" name="Text Placeholder 6">
            <a:extLst>
              <a:ext uri="{FF2B5EF4-FFF2-40B4-BE49-F238E27FC236}">
                <a16:creationId xmlns:a16="http://schemas.microsoft.com/office/drawing/2014/main" id="{44EB3013-FCB4-1B4E-A9F2-FD57CF727CCC}"/>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Private and confidential. For internal use only.</a:t>
            </a:r>
          </a:p>
        </p:txBody>
      </p:sp>
    </p:spTree>
    <p:extLst>
      <p:ext uri="{BB962C8B-B14F-4D97-AF65-F5344CB8AC3E}">
        <p14:creationId xmlns:p14="http://schemas.microsoft.com/office/powerpoint/2010/main" val="851679422"/>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tandard 2-Column Text">
    <p:spTree>
      <p:nvGrpSpPr>
        <p:cNvPr id="1" name=""/>
        <p:cNvGrpSpPr/>
        <p:nvPr/>
      </p:nvGrpSpPr>
      <p:grpSpPr>
        <a:xfrm>
          <a:off x="0" y="0"/>
          <a:ext cx="0" cy="0"/>
          <a:chOff x="0" y="0"/>
          <a:chExt cx="0" cy="0"/>
        </a:xfrm>
      </p:grpSpPr>
      <p:sp>
        <p:nvSpPr>
          <p:cNvPr id="12" name="Text Placeholder 6">
            <a:extLst>
              <a:ext uri="{FF2B5EF4-FFF2-40B4-BE49-F238E27FC236}">
                <a16:creationId xmlns:a16="http://schemas.microsoft.com/office/drawing/2014/main" id="{FD2406EE-A554-5348-AE6D-4D8B343E6201}"/>
              </a:ext>
            </a:extLst>
          </p:cNvPr>
          <p:cNvSpPr>
            <a:spLocks noGrp="1"/>
          </p:cNvSpPr>
          <p:nvPr>
            <p:ph type="body" sz="quarter" idx="15" hasCustomPrompt="1"/>
          </p:nvPr>
        </p:nvSpPr>
        <p:spPr>
          <a:xfrm>
            <a:off x="311150" y="1102385"/>
            <a:ext cx="11569700" cy="5328857"/>
          </a:xfrm>
          <a:prstGeom prst="rect">
            <a:avLst/>
          </a:prstGeom>
        </p:spPr>
        <p:txBody>
          <a:bodyPr tIns="0" rIns="0" bIns="0" numCol="2" spcCol="540000">
            <a:normAutofit/>
          </a:bodyPr>
          <a:lstStyle>
            <a:lvl1pPr marL="0" indent="0">
              <a:lnSpc>
                <a:spcPct val="100000"/>
              </a:lnSpc>
              <a:spcBef>
                <a:spcPts val="0"/>
              </a:spcBef>
              <a:spcAft>
                <a:spcPts val="600"/>
              </a:spcAft>
              <a:buFont typeface="Arial" panose="020B0604020202020204" pitchFamily="34" charset="0"/>
              <a:buNone/>
              <a:defRPr sz="1600" b="0">
                <a:solidFill>
                  <a:schemeClr val="tx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a two-column layout. Click to add content. </a:t>
            </a:r>
          </a:p>
        </p:txBody>
      </p:sp>
      <p:sp>
        <p:nvSpPr>
          <p:cNvPr id="19" name="Footer Placeholder 8">
            <a:extLst>
              <a:ext uri="{FF2B5EF4-FFF2-40B4-BE49-F238E27FC236}">
                <a16:creationId xmlns:a16="http://schemas.microsoft.com/office/drawing/2014/main" id="{CDA06C55-0643-C148-AAB1-C4BB26FD7B26}"/>
              </a:ext>
            </a:extLst>
          </p:cNvPr>
          <p:cNvSpPr>
            <a:spLocks noGrp="1"/>
          </p:cNvSpPr>
          <p:nvPr>
            <p:ph type="ftr" sz="quarter" idx="3"/>
          </p:nvPr>
        </p:nvSpPr>
        <p:spPr>
          <a:xfrm>
            <a:off x="7766050" y="6523001"/>
            <a:ext cx="4114800" cy="196131"/>
          </a:xfrm>
          <a:prstGeom prst="rect">
            <a:avLst/>
          </a:prstGeom>
        </p:spPr>
        <p:txBody>
          <a:bodyPr vert="horz" lIns="0" tIns="0" rIns="0" bIns="0" rtlCol="0" anchor="ctr"/>
          <a:lstStyle>
            <a:lvl1pPr algn="r">
              <a:defRPr sz="800" b="1" spc="100" baseline="0">
                <a:solidFill>
                  <a:schemeClr val="tx1"/>
                </a:solidFill>
              </a:defRPr>
            </a:lvl1pPr>
          </a:lstStyle>
          <a:p>
            <a:r>
              <a:rPr lang="en-JP"/>
              <a:t> </a:t>
            </a:r>
          </a:p>
        </p:txBody>
      </p:sp>
      <p:pic>
        <p:nvPicPr>
          <p:cNvPr id="14" name="Picture 13" descr="Takeda">
            <a:extLst>
              <a:ext uri="{FF2B5EF4-FFF2-40B4-BE49-F238E27FC236}">
                <a16:creationId xmlns:a16="http://schemas.microsoft.com/office/drawing/2014/main" id="{A75F5BF7-D49E-8A49-AE81-CB31E57D5A7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546331" y="-1615"/>
            <a:ext cx="1696232" cy="940780"/>
          </a:xfrm>
          <a:prstGeom prst="rect">
            <a:avLst/>
          </a:prstGeom>
        </p:spPr>
      </p:pic>
      <p:sp>
        <p:nvSpPr>
          <p:cNvPr id="22" name="タイトル プレースホルダ 1">
            <a:extLst>
              <a:ext uri="{FF2B5EF4-FFF2-40B4-BE49-F238E27FC236}">
                <a16:creationId xmlns:a16="http://schemas.microsoft.com/office/drawing/2014/main" id="{86D2E5B8-9E2B-DB46-A55A-5F26569C4F99}"/>
              </a:ext>
            </a:extLst>
          </p:cNvPr>
          <p:cNvSpPr>
            <a:spLocks noGrp="1"/>
          </p:cNvSpPr>
          <p:nvPr>
            <p:ph type="title" hasCustomPrompt="1"/>
          </p:nvPr>
        </p:nvSpPr>
        <p:spPr>
          <a:xfrm>
            <a:off x="606078" y="161605"/>
            <a:ext cx="9940253" cy="685801"/>
          </a:xfrm>
          <a:prstGeom prst="rect">
            <a:avLst/>
          </a:prstGeom>
        </p:spPr>
        <p:txBody>
          <a:bodyPr vert="horz" lIns="0" tIns="0" rIns="0" bIns="0" rtlCol="0" anchor="ctr">
            <a:normAutofit/>
          </a:bodyPr>
          <a:lstStyle/>
          <a:p>
            <a:r>
              <a:rPr kumimoji="1" lang="en-US" altLang="ja-JP"/>
              <a:t>Two-column layout. Click to add title</a:t>
            </a:r>
            <a:endParaRPr kumimoji="1" lang="ja-JP" altLang="en-US"/>
          </a:p>
        </p:txBody>
      </p:sp>
      <p:sp>
        <p:nvSpPr>
          <p:cNvPr id="13" name="Rectangle 12">
            <a:extLst>
              <a:ext uri="{FF2B5EF4-FFF2-40B4-BE49-F238E27FC236}">
                <a16:creationId xmlns:a16="http://schemas.microsoft.com/office/drawing/2014/main" id="{F49634AC-7DDA-D44D-88DB-5850289DD643}"/>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a:solidFill>
                <a:schemeClr val="accent1"/>
              </a:solidFill>
            </a:endParaRPr>
          </a:p>
        </p:txBody>
      </p:sp>
      <p:sp>
        <p:nvSpPr>
          <p:cNvPr id="20" name="スライド番号プレースホルダ 5">
            <a:extLst>
              <a:ext uri="{FF2B5EF4-FFF2-40B4-BE49-F238E27FC236}">
                <a16:creationId xmlns:a16="http://schemas.microsoft.com/office/drawing/2014/main" id="{E22A984C-7436-8C4C-83C8-F2AD67592041}"/>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1" name="Text Placeholder 6">
            <a:extLst>
              <a:ext uri="{FF2B5EF4-FFF2-40B4-BE49-F238E27FC236}">
                <a16:creationId xmlns:a16="http://schemas.microsoft.com/office/drawing/2014/main" id="{0A6720AD-4FA4-A146-AEEB-A4E558BAA3EA}"/>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Private and confidential. For internal use only.</a:t>
            </a:r>
          </a:p>
        </p:txBody>
      </p:sp>
    </p:spTree>
    <p:extLst>
      <p:ext uri="{BB962C8B-B14F-4D97-AF65-F5344CB8AC3E}">
        <p14:creationId xmlns:p14="http://schemas.microsoft.com/office/powerpoint/2010/main" val="1208037409"/>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Title Page">
    <p:spTree>
      <p:nvGrpSpPr>
        <p:cNvPr id="1" name=""/>
        <p:cNvGrpSpPr/>
        <p:nvPr/>
      </p:nvGrpSpPr>
      <p:grpSpPr>
        <a:xfrm>
          <a:off x="0" y="0"/>
          <a:ext cx="0" cy="0"/>
          <a:chOff x="0" y="0"/>
          <a:chExt cx="0" cy="0"/>
        </a:xfrm>
      </p:grpSpPr>
      <p:sp>
        <p:nvSpPr>
          <p:cNvPr id="33" name="Title 1">
            <a:extLst>
              <a:ext uri="{FF2B5EF4-FFF2-40B4-BE49-F238E27FC236}">
                <a16:creationId xmlns:a16="http://schemas.microsoft.com/office/drawing/2014/main" id="{E02383DA-65B3-044E-9E1B-2CC00A0B1CC6}"/>
              </a:ext>
            </a:extLst>
          </p:cNvPr>
          <p:cNvSpPr>
            <a:spLocks noGrp="1"/>
          </p:cNvSpPr>
          <p:nvPr>
            <p:ph type="ctrTitle" hasCustomPrompt="1"/>
          </p:nvPr>
        </p:nvSpPr>
        <p:spPr>
          <a:xfrm>
            <a:off x="1194730" y="2303030"/>
            <a:ext cx="4354731" cy="2279130"/>
          </a:xfrm>
          <a:prstGeom prst="rect">
            <a:avLst/>
          </a:prstGeom>
        </p:spPr>
        <p:txBody>
          <a:bodyPr wrap="square" lIns="0" tIns="0" rIns="0" bIns="0" anchor="ctr" anchorCtr="0">
            <a:normAutofit/>
          </a:bodyPr>
          <a:lstStyle>
            <a:lvl1pPr>
              <a:lnSpc>
                <a:spcPts val="3800"/>
              </a:lnSpc>
              <a:defRPr sz="3600" b="1" i="0" baseline="0">
                <a:solidFill>
                  <a:schemeClr val="tx1"/>
                </a:solidFill>
                <a:latin typeface="Calibri" panose="020F0502020204030204" pitchFamily="34" charset="0"/>
                <a:ea typeface="メイリオ" pitchFamily="50" charset="-128"/>
                <a:cs typeface="Calibri" pitchFamily="34" charset="0"/>
              </a:defRPr>
            </a:lvl1pPr>
          </a:lstStyle>
          <a:p>
            <a:r>
              <a:rPr lang="en-GB"/>
              <a:t>Click to add section title</a:t>
            </a:r>
          </a:p>
        </p:txBody>
      </p:sp>
      <p:sp>
        <p:nvSpPr>
          <p:cNvPr id="28" name="Rectangle 27">
            <a:extLst>
              <a:ext uri="{FF2B5EF4-FFF2-40B4-BE49-F238E27FC236}">
                <a16:creationId xmlns:a16="http://schemas.microsoft.com/office/drawing/2014/main" id="{92F9C2FE-7E43-3948-92F0-0CEA804BDBFE}"/>
              </a:ext>
            </a:extLst>
          </p:cNvPr>
          <p:cNvSpPr/>
          <p:nvPr userDrawn="1"/>
        </p:nvSpPr>
        <p:spPr>
          <a:xfrm>
            <a:off x="749005" y="2110246"/>
            <a:ext cx="97200" cy="270718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kumimoji="0" lang="en-US" altLang="en-US" sz="1800">
              <a:solidFill>
                <a:srgbClr val="FFFFFF"/>
              </a:solidFill>
            </a:endParaRPr>
          </a:p>
        </p:txBody>
      </p:sp>
      <p:sp>
        <p:nvSpPr>
          <p:cNvPr id="13" name="Picture Placeholder 9">
            <a:extLst>
              <a:ext uri="{FF2B5EF4-FFF2-40B4-BE49-F238E27FC236}">
                <a16:creationId xmlns:a16="http://schemas.microsoft.com/office/drawing/2014/main" id="{46656F8F-0621-5F47-BF80-4A4E365A2D91}"/>
              </a:ext>
            </a:extLst>
          </p:cNvPr>
          <p:cNvSpPr>
            <a:spLocks noGrp="1"/>
          </p:cNvSpPr>
          <p:nvPr>
            <p:ph type="pic" sz="quarter" idx="10"/>
          </p:nvPr>
        </p:nvSpPr>
        <p:spPr>
          <a:xfrm>
            <a:off x="6642541" y="-1"/>
            <a:ext cx="5565823" cy="6416675"/>
          </a:xfrm>
          <a:custGeom>
            <a:avLst/>
            <a:gdLst>
              <a:gd name="connsiteX0" fmla="*/ 0 w 10888662"/>
              <a:gd name="connsiteY0" fmla="*/ 579722 h 6442075"/>
              <a:gd name="connsiteX1" fmla="*/ 579722 w 10888662"/>
              <a:gd name="connsiteY1" fmla="*/ 0 h 6442075"/>
              <a:gd name="connsiteX2" fmla="*/ 10308940 w 10888662"/>
              <a:gd name="connsiteY2" fmla="*/ 0 h 6442075"/>
              <a:gd name="connsiteX3" fmla="*/ 10888662 w 10888662"/>
              <a:gd name="connsiteY3" fmla="*/ 579722 h 6442075"/>
              <a:gd name="connsiteX4" fmla="*/ 10888662 w 10888662"/>
              <a:gd name="connsiteY4" fmla="*/ 5862353 h 6442075"/>
              <a:gd name="connsiteX5" fmla="*/ 10308940 w 10888662"/>
              <a:gd name="connsiteY5" fmla="*/ 6442075 h 6442075"/>
              <a:gd name="connsiteX6" fmla="*/ 579722 w 10888662"/>
              <a:gd name="connsiteY6" fmla="*/ 6442075 h 6442075"/>
              <a:gd name="connsiteX7" fmla="*/ 0 w 10888662"/>
              <a:gd name="connsiteY7" fmla="*/ 5862353 h 6442075"/>
              <a:gd name="connsiteX8" fmla="*/ 0 w 10888662"/>
              <a:gd name="connsiteY8" fmla="*/ 579722 h 6442075"/>
              <a:gd name="connsiteX0" fmla="*/ 0 w 10888662"/>
              <a:gd name="connsiteY0" fmla="*/ 659657 h 6522010"/>
              <a:gd name="connsiteX1" fmla="*/ 10308940 w 10888662"/>
              <a:gd name="connsiteY1" fmla="*/ 79935 h 6522010"/>
              <a:gd name="connsiteX2" fmla="*/ 10888662 w 10888662"/>
              <a:gd name="connsiteY2" fmla="*/ 659657 h 6522010"/>
              <a:gd name="connsiteX3" fmla="*/ 10888662 w 10888662"/>
              <a:gd name="connsiteY3" fmla="*/ 5942288 h 6522010"/>
              <a:gd name="connsiteX4" fmla="*/ 10308940 w 10888662"/>
              <a:gd name="connsiteY4" fmla="*/ 6522010 h 6522010"/>
              <a:gd name="connsiteX5" fmla="*/ 579722 w 10888662"/>
              <a:gd name="connsiteY5" fmla="*/ 6522010 h 6522010"/>
              <a:gd name="connsiteX6" fmla="*/ 0 w 10888662"/>
              <a:gd name="connsiteY6" fmla="*/ 5942288 h 6522010"/>
              <a:gd name="connsiteX7" fmla="*/ 0 w 10888662"/>
              <a:gd name="connsiteY7" fmla="*/ 659657 h 6522010"/>
              <a:gd name="connsiteX0" fmla="*/ 0 w 10888662"/>
              <a:gd name="connsiteY0" fmla="*/ 579722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579722 h 6442075"/>
              <a:gd name="connsiteX0" fmla="*/ 0 w 10888662"/>
              <a:gd name="connsiteY0" fmla="*/ 129257 h 6569679"/>
              <a:gd name="connsiteX1" fmla="*/ 10308940 w 10888662"/>
              <a:gd name="connsiteY1" fmla="*/ 127604 h 6569679"/>
              <a:gd name="connsiteX2" fmla="*/ 10888662 w 10888662"/>
              <a:gd name="connsiteY2" fmla="*/ 707326 h 6569679"/>
              <a:gd name="connsiteX3" fmla="*/ 10888662 w 10888662"/>
              <a:gd name="connsiteY3" fmla="*/ 5989957 h 6569679"/>
              <a:gd name="connsiteX4" fmla="*/ 10308940 w 10888662"/>
              <a:gd name="connsiteY4" fmla="*/ 6569679 h 6569679"/>
              <a:gd name="connsiteX5" fmla="*/ 579722 w 10888662"/>
              <a:gd name="connsiteY5" fmla="*/ 6569679 h 6569679"/>
              <a:gd name="connsiteX6" fmla="*/ 0 w 10888662"/>
              <a:gd name="connsiteY6" fmla="*/ 5989957 h 6569679"/>
              <a:gd name="connsiteX7" fmla="*/ 0 w 10888662"/>
              <a:gd name="connsiteY7" fmla="*/ 129257 h 6569679"/>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9657299 w 10888662"/>
              <a:gd name="connsiteY4" fmla="*/ 55276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522010"/>
              <a:gd name="connsiteX1" fmla="*/ 10308940 w 10888662"/>
              <a:gd name="connsiteY1" fmla="*/ 0 h 6522010"/>
              <a:gd name="connsiteX2" fmla="*/ 10888662 w 10888662"/>
              <a:gd name="connsiteY2" fmla="*/ 579722 h 6522010"/>
              <a:gd name="connsiteX3" fmla="*/ 10888662 w 10888662"/>
              <a:gd name="connsiteY3" fmla="*/ 5862353 h 6522010"/>
              <a:gd name="connsiteX4" fmla="*/ 579722 w 10888662"/>
              <a:gd name="connsiteY4" fmla="*/ 6442075 h 6522010"/>
              <a:gd name="connsiteX5" fmla="*/ 0 w 10888662"/>
              <a:gd name="connsiteY5" fmla="*/ 5862353 h 6522010"/>
              <a:gd name="connsiteX6" fmla="*/ 0 w 10888662"/>
              <a:gd name="connsiteY6" fmla="*/ 1653 h 6522010"/>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579722 w 10888662"/>
              <a:gd name="connsiteY4" fmla="*/ 6442075 h 6442075"/>
              <a:gd name="connsiteX5" fmla="*/ 0 w 10888662"/>
              <a:gd name="connsiteY5" fmla="*/ 5862353 h 6442075"/>
              <a:gd name="connsiteX6" fmla="*/ 0 w 10888662"/>
              <a:gd name="connsiteY6" fmla="*/ 1653 h 6442075"/>
              <a:gd name="connsiteX0" fmla="*/ 0 w 10888662"/>
              <a:gd name="connsiteY0" fmla="*/ 1653 h 6585432"/>
              <a:gd name="connsiteX1" fmla="*/ 10308940 w 10888662"/>
              <a:gd name="connsiteY1" fmla="*/ 0 h 6585432"/>
              <a:gd name="connsiteX2" fmla="*/ 10888662 w 10888662"/>
              <a:gd name="connsiteY2" fmla="*/ 579722 h 6585432"/>
              <a:gd name="connsiteX3" fmla="*/ 10878151 w 10888662"/>
              <a:gd name="connsiteY3" fmla="*/ 6461442 h 6585432"/>
              <a:gd name="connsiteX4" fmla="*/ 579722 w 10888662"/>
              <a:gd name="connsiteY4" fmla="*/ 6442075 h 6585432"/>
              <a:gd name="connsiteX5" fmla="*/ 0 w 10888662"/>
              <a:gd name="connsiteY5" fmla="*/ 5862353 h 6585432"/>
              <a:gd name="connsiteX6" fmla="*/ 0 w 10888662"/>
              <a:gd name="connsiteY6" fmla="*/ 1653 h 6585432"/>
              <a:gd name="connsiteX0" fmla="*/ 0 w 10888662"/>
              <a:gd name="connsiteY0" fmla="*/ 1653 h 6577502"/>
              <a:gd name="connsiteX1" fmla="*/ 10308940 w 10888662"/>
              <a:gd name="connsiteY1" fmla="*/ 0 h 6577502"/>
              <a:gd name="connsiteX2" fmla="*/ 10888662 w 10888662"/>
              <a:gd name="connsiteY2" fmla="*/ 579722 h 6577502"/>
              <a:gd name="connsiteX3" fmla="*/ 10878151 w 10888662"/>
              <a:gd name="connsiteY3" fmla="*/ 6450932 h 6577502"/>
              <a:gd name="connsiteX4" fmla="*/ 579722 w 10888662"/>
              <a:gd name="connsiteY4" fmla="*/ 6442075 h 6577502"/>
              <a:gd name="connsiteX5" fmla="*/ 0 w 10888662"/>
              <a:gd name="connsiteY5" fmla="*/ 5862353 h 6577502"/>
              <a:gd name="connsiteX6" fmla="*/ 0 w 10888662"/>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0888662"/>
              <a:gd name="connsiteY0" fmla="*/ 1653 h 6450932"/>
              <a:gd name="connsiteX1" fmla="*/ 10308940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0999550"/>
              <a:gd name="connsiteY0" fmla="*/ 1653 h 6450932"/>
              <a:gd name="connsiteX1" fmla="*/ 10844968 w 10999550"/>
              <a:gd name="connsiteY1" fmla="*/ 0 h 6450932"/>
              <a:gd name="connsiteX2" fmla="*/ 10888662 w 10999550"/>
              <a:gd name="connsiteY2" fmla="*/ 579722 h 6450932"/>
              <a:gd name="connsiteX3" fmla="*/ 10878151 w 10999550"/>
              <a:gd name="connsiteY3" fmla="*/ 6450932 h 6450932"/>
              <a:gd name="connsiteX4" fmla="*/ 579722 w 10999550"/>
              <a:gd name="connsiteY4" fmla="*/ 6442075 h 6450932"/>
              <a:gd name="connsiteX5" fmla="*/ 0 w 10999550"/>
              <a:gd name="connsiteY5" fmla="*/ 5862353 h 6450932"/>
              <a:gd name="connsiteX6" fmla="*/ 0 w 10999550"/>
              <a:gd name="connsiteY6" fmla="*/ 1653 h 6450932"/>
              <a:gd name="connsiteX0" fmla="*/ 0 w 11022020"/>
              <a:gd name="connsiteY0" fmla="*/ 1653 h 6450932"/>
              <a:gd name="connsiteX1" fmla="*/ 10876499 w 11022020"/>
              <a:gd name="connsiteY1" fmla="*/ 0 h 6450932"/>
              <a:gd name="connsiteX2" fmla="*/ 10888662 w 11022020"/>
              <a:gd name="connsiteY2" fmla="*/ 579722 h 6450932"/>
              <a:gd name="connsiteX3" fmla="*/ 10878151 w 11022020"/>
              <a:gd name="connsiteY3" fmla="*/ 6450932 h 6450932"/>
              <a:gd name="connsiteX4" fmla="*/ 579722 w 11022020"/>
              <a:gd name="connsiteY4" fmla="*/ 6442075 h 6450932"/>
              <a:gd name="connsiteX5" fmla="*/ 0 w 11022020"/>
              <a:gd name="connsiteY5" fmla="*/ 5862353 h 6450932"/>
              <a:gd name="connsiteX6" fmla="*/ 0 w 11022020"/>
              <a:gd name="connsiteY6" fmla="*/ 1653 h 6450932"/>
              <a:gd name="connsiteX0" fmla="*/ 0 w 10888662"/>
              <a:gd name="connsiteY0" fmla="*/ 1653 h 6450932"/>
              <a:gd name="connsiteX1" fmla="*/ 10876499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2200990"/>
              <a:gd name="connsiteY0" fmla="*/ 1653 h 6450932"/>
              <a:gd name="connsiteX1" fmla="*/ 10876499 w 12200990"/>
              <a:gd name="connsiteY1" fmla="*/ 0 h 6450932"/>
              <a:gd name="connsiteX2" fmla="*/ 10878151 w 12200990"/>
              <a:gd name="connsiteY2" fmla="*/ 6450932 h 6450932"/>
              <a:gd name="connsiteX3" fmla="*/ 579722 w 12200990"/>
              <a:gd name="connsiteY3" fmla="*/ 6442075 h 6450932"/>
              <a:gd name="connsiteX4" fmla="*/ 0 w 12200990"/>
              <a:gd name="connsiteY4" fmla="*/ 5862353 h 6450932"/>
              <a:gd name="connsiteX5" fmla="*/ 0 w 12200990"/>
              <a:gd name="connsiteY5" fmla="*/ 1653 h 6450932"/>
              <a:gd name="connsiteX0" fmla="*/ 0 w 11640630"/>
              <a:gd name="connsiteY0" fmla="*/ 1653 h 6450932"/>
              <a:gd name="connsiteX1" fmla="*/ 10876499 w 11640630"/>
              <a:gd name="connsiteY1" fmla="*/ 0 h 6450932"/>
              <a:gd name="connsiteX2" fmla="*/ 10878151 w 11640630"/>
              <a:gd name="connsiteY2" fmla="*/ 6450932 h 6450932"/>
              <a:gd name="connsiteX3" fmla="*/ 579722 w 11640630"/>
              <a:gd name="connsiteY3" fmla="*/ 6442075 h 6450932"/>
              <a:gd name="connsiteX4" fmla="*/ 0 w 11640630"/>
              <a:gd name="connsiteY4" fmla="*/ 5862353 h 6450932"/>
              <a:gd name="connsiteX5" fmla="*/ 0 w 11640630"/>
              <a:gd name="connsiteY5" fmla="*/ 1653 h 6450932"/>
              <a:gd name="connsiteX0" fmla="*/ 0 w 10878151"/>
              <a:gd name="connsiteY0" fmla="*/ 1653 h 6450932"/>
              <a:gd name="connsiteX1" fmla="*/ 10876499 w 10878151"/>
              <a:gd name="connsiteY1" fmla="*/ 0 h 6450932"/>
              <a:gd name="connsiteX2" fmla="*/ 10878151 w 10878151"/>
              <a:gd name="connsiteY2" fmla="*/ 6450932 h 6450932"/>
              <a:gd name="connsiteX3" fmla="*/ 579722 w 10878151"/>
              <a:gd name="connsiteY3" fmla="*/ 6442075 h 6450932"/>
              <a:gd name="connsiteX4" fmla="*/ 0 w 10878151"/>
              <a:gd name="connsiteY4" fmla="*/ 5862353 h 6450932"/>
              <a:gd name="connsiteX5" fmla="*/ 0 w 10878151"/>
              <a:gd name="connsiteY5" fmla="*/ 1653 h 6450932"/>
              <a:gd name="connsiteX0" fmla="*/ 0 w 11843451"/>
              <a:gd name="connsiteY0" fmla="*/ 1653 h 6450932"/>
              <a:gd name="connsiteX1" fmla="*/ 11843451 w 11843451"/>
              <a:gd name="connsiteY1" fmla="*/ 0 h 6450932"/>
              <a:gd name="connsiteX2" fmla="*/ 10878151 w 11843451"/>
              <a:gd name="connsiteY2" fmla="*/ 6450932 h 6450932"/>
              <a:gd name="connsiteX3" fmla="*/ 579722 w 11843451"/>
              <a:gd name="connsiteY3" fmla="*/ 6442075 h 6450932"/>
              <a:gd name="connsiteX4" fmla="*/ 0 w 11843451"/>
              <a:gd name="connsiteY4" fmla="*/ 5862353 h 6450932"/>
              <a:gd name="connsiteX5" fmla="*/ 0 w 11843451"/>
              <a:gd name="connsiteY5" fmla="*/ 1653 h 6450932"/>
              <a:gd name="connsiteX0" fmla="*/ 0 w 11855613"/>
              <a:gd name="connsiteY0" fmla="*/ 1653 h 6450932"/>
              <a:gd name="connsiteX1" fmla="*/ 11843451 w 11855613"/>
              <a:gd name="connsiteY1" fmla="*/ 0 h 6450932"/>
              <a:gd name="connsiteX2" fmla="*/ 11855613 w 11855613"/>
              <a:gd name="connsiteY2" fmla="*/ 6450932 h 6450932"/>
              <a:gd name="connsiteX3" fmla="*/ 579722 w 11855613"/>
              <a:gd name="connsiteY3" fmla="*/ 6442075 h 6450932"/>
              <a:gd name="connsiteX4" fmla="*/ 0 w 11855613"/>
              <a:gd name="connsiteY4" fmla="*/ 5862353 h 6450932"/>
              <a:gd name="connsiteX5" fmla="*/ 0 w 11855613"/>
              <a:gd name="connsiteY5" fmla="*/ 1653 h 6450932"/>
              <a:gd name="connsiteX0" fmla="*/ 0 w 11864472"/>
              <a:gd name="connsiteY0" fmla="*/ 1653 h 6450932"/>
              <a:gd name="connsiteX1" fmla="*/ 11864472 w 11864472"/>
              <a:gd name="connsiteY1" fmla="*/ 0 h 6450932"/>
              <a:gd name="connsiteX2" fmla="*/ 11855613 w 11864472"/>
              <a:gd name="connsiteY2" fmla="*/ 6450932 h 6450932"/>
              <a:gd name="connsiteX3" fmla="*/ 579722 w 11864472"/>
              <a:gd name="connsiteY3" fmla="*/ 6442075 h 6450932"/>
              <a:gd name="connsiteX4" fmla="*/ 0 w 11864472"/>
              <a:gd name="connsiteY4" fmla="*/ 5862353 h 6450932"/>
              <a:gd name="connsiteX5" fmla="*/ 0 w 11864472"/>
              <a:gd name="connsiteY5" fmla="*/ 1653 h 6450932"/>
              <a:gd name="connsiteX0" fmla="*/ 0 w 11864472"/>
              <a:gd name="connsiteY0" fmla="*/ 1653 h 6442075"/>
              <a:gd name="connsiteX1" fmla="*/ 11864472 w 11864472"/>
              <a:gd name="connsiteY1" fmla="*/ 0 h 6442075"/>
              <a:gd name="connsiteX2" fmla="*/ 11855613 w 11864472"/>
              <a:gd name="connsiteY2" fmla="*/ 6440421 h 6442075"/>
              <a:gd name="connsiteX3" fmla="*/ 579722 w 11864472"/>
              <a:gd name="connsiteY3" fmla="*/ 6442075 h 6442075"/>
              <a:gd name="connsiteX4" fmla="*/ 0 w 11864472"/>
              <a:gd name="connsiteY4" fmla="*/ 5862353 h 6442075"/>
              <a:gd name="connsiteX5" fmla="*/ 0 w 11864472"/>
              <a:gd name="connsiteY5" fmla="*/ 1653 h 6442075"/>
              <a:gd name="connsiteX0" fmla="*/ 0 w 11864472"/>
              <a:gd name="connsiteY0" fmla="*/ 0 h 6630428"/>
              <a:gd name="connsiteX1" fmla="*/ 11864472 w 11864472"/>
              <a:gd name="connsiteY1" fmla="*/ 188353 h 6630428"/>
              <a:gd name="connsiteX2" fmla="*/ 11855613 w 11864472"/>
              <a:gd name="connsiteY2" fmla="*/ 6628774 h 6630428"/>
              <a:gd name="connsiteX3" fmla="*/ 579722 w 11864472"/>
              <a:gd name="connsiteY3" fmla="*/ 6630428 h 6630428"/>
              <a:gd name="connsiteX4" fmla="*/ 0 w 11864472"/>
              <a:gd name="connsiteY4" fmla="*/ 6050706 h 6630428"/>
              <a:gd name="connsiteX5" fmla="*/ 0 w 11864472"/>
              <a:gd name="connsiteY5" fmla="*/ 0 h 6630428"/>
              <a:gd name="connsiteX0" fmla="*/ 0 w 11864472"/>
              <a:gd name="connsiteY0" fmla="*/ 13527 h 6643955"/>
              <a:gd name="connsiteX1" fmla="*/ 11864472 w 11864472"/>
              <a:gd name="connsiteY1" fmla="*/ 0 h 6643955"/>
              <a:gd name="connsiteX2" fmla="*/ 11855613 w 11864472"/>
              <a:gd name="connsiteY2" fmla="*/ 6642301 h 6643955"/>
              <a:gd name="connsiteX3" fmla="*/ 579722 w 11864472"/>
              <a:gd name="connsiteY3" fmla="*/ 6643955 h 6643955"/>
              <a:gd name="connsiteX4" fmla="*/ 0 w 11864472"/>
              <a:gd name="connsiteY4" fmla="*/ 6064233 h 6643955"/>
              <a:gd name="connsiteX5" fmla="*/ 0 w 11864472"/>
              <a:gd name="connsiteY5" fmla="*/ 13527 h 6643955"/>
              <a:gd name="connsiteX0" fmla="*/ 0 w 11864472"/>
              <a:gd name="connsiteY0" fmla="*/ 1319813 h 6643955"/>
              <a:gd name="connsiteX1" fmla="*/ 11864472 w 11864472"/>
              <a:gd name="connsiteY1" fmla="*/ 0 h 6643955"/>
              <a:gd name="connsiteX2" fmla="*/ 11855613 w 11864472"/>
              <a:gd name="connsiteY2" fmla="*/ 6642301 h 6643955"/>
              <a:gd name="connsiteX3" fmla="*/ 579722 w 11864472"/>
              <a:gd name="connsiteY3" fmla="*/ 6643955 h 6643955"/>
              <a:gd name="connsiteX4" fmla="*/ 0 w 11864472"/>
              <a:gd name="connsiteY4" fmla="*/ 6064233 h 6643955"/>
              <a:gd name="connsiteX5" fmla="*/ 0 w 11864472"/>
              <a:gd name="connsiteY5" fmla="*/ 1319813 h 6643955"/>
              <a:gd name="connsiteX0" fmla="*/ 0 w 11864472"/>
              <a:gd name="connsiteY0" fmla="*/ 13527 h 5337669"/>
              <a:gd name="connsiteX1" fmla="*/ 11864472 w 11864472"/>
              <a:gd name="connsiteY1" fmla="*/ 0 h 5337669"/>
              <a:gd name="connsiteX2" fmla="*/ 11855613 w 11864472"/>
              <a:gd name="connsiteY2" fmla="*/ 5336015 h 5337669"/>
              <a:gd name="connsiteX3" fmla="*/ 579722 w 11864472"/>
              <a:gd name="connsiteY3" fmla="*/ 5337669 h 5337669"/>
              <a:gd name="connsiteX4" fmla="*/ 0 w 11864472"/>
              <a:gd name="connsiteY4" fmla="*/ 4757947 h 5337669"/>
              <a:gd name="connsiteX5" fmla="*/ 0 w 11864472"/>
              <a:gd name="connsiteY5" fmla="*/ 13527 h 5337669"/>
              <a:gd name="connsiteX0" fmla="*/ 0 w 11864472"/>
              <a:gd name="connsiteY0" fmla="*/ 1652 h 5337669"/>
              <a:gd name="connsiteX1" fmla="*/ 11864472 w 11864472"/>
              <a:gd name="connsiteY1" fmla="*/ 0 h 5337669"/>
              <a:gd name="connsiteX2" fmla="*/ 11855613 w 11864472"/>
              <a:gd name="connsiteY2" fmla="*/ 5336015 h 5337669"/>
              <a:gd name="connsiteX3" fmla="*/ 579722 w 11864472"/>
              <a:gd name="connsiteY3" fmla="*/ 5337669 h 5337669"/>
              <a:gd name="connsiteX4" fmla="*/ 0 w 11864472"/>
              <a:gd name="connsiteY4" fmla="*/ 4757947 h 5337669"/>
              <a:gd name="connsiteX5" fmla="*/ 0 w 11864472"/>
              <a:gd name="connsiteY5" fmla="*/ 1652 h 5337669"/>
              <a:gd name="connsiteX0" fmla="*/ 0 w 11864472"/>
              <a:gd name="connsiteY0" fmla="*/ 2201927 h 5337669"/>
              <a:gd name="connsiteX1" fmla="*/ 11864472 w 11864472"/>
              <a:gd name="connsiteY1" fmla="*/ 0 h 5337669"/>
              <a:gd name="connsiteX2" fmla="*/ 11855613 w 11864472"/>
              <a:gd name="connsiteY2" fmla="*/ 5336015 h 5337669"/>
              <a:gd name="connsiteX3" fmla="*/ 579722 w 11864472"/>
              <a:gd name="connsiteY3" fmla="*/ 5337669 h 5337669"/>
              <a:gd name="connsiteX4" fmla="*/ 0 w 11864472"/>
              <a:gd name="connsiteY4" fmla="*/ 4757947 h 5337669"/>
              <a:gd name="connsiteX5" fmla="*/ 0 w 11864472"/>
              <a:gd name="connsiteY5" fmla="*/ 2201927 h 5337669"/>
              <a:gd name="connsiteX0" fmla="*/ 0 w 11864472"/>
              <a:gd name="connsiteY0" fmla="*/ 1652 h 3137394"/>
              <a:gd name="connsiteX1" fmla="*/ 11864472 w 11864472"/>
              <a:gd name="connsiteY1" fmla="*/ 0 h 3137394"/>
              <a:gd name="connsiteX2" fmla="*/ 11855613 w 11864472"/>
              <a:gd name="connsiteY2" fmla="*/ 3135740 h 3137394"/>
              <a:gd name="connsiteX3" fmla="*/ 579722 w 11864472"/>
              <a:gd name="connsiteY3" fmla="*/ 3137394 h 3137394"/>
              <a:gd name="connsiteX4" fmla="*/ 0 w 11864472"/>
              <a:gd name="connsiteY4" fmla="*/ 2557672 h 3137394"/>
              <a:gd name="connsiteX5" fmla="*/ 0 w 11864472"/>
              <a:gd name="connsiteY5" fmla="*/ 1652 h 3137394"/>
              <a:gd name="connsiteX0" fmla="*/ 0 w 11864472"/>
              <a:gd name="connsiteY0" fmla="*/ 0 h 3420555"/>
              <a:gd name="connsiteX1" fmla="*/ 11864472 w 11864472"/>
              <a:gd name="connsiteY1" fmla="*/ 283161 h 3420555"/>
              <a:gd name="connsiteX2" fmla="*/ 11855613 w 11864472"/>
              <a:gd name="connsiteY2" fmla="*/ 3418901 h 3420555"/>
              <a:gd name="connsiteX3" fmla="*/ 579722 w 11864472"/>
              <a:gd name="connsiteY3" fmla="*/ 3420555 h 3420555"/>
              <a:gd name="connsiteX4" fmla="*/ 0 w 11864472"/>
              <a:gd name="connsiteY4" fmla="*/ 2840833 h 3420555"/>
              <a:gd name="connsiteX5" fmla="*/ 0 w 11864472"/>
              <a:gd name="connsiteY5" fmla="*/ 0 h 3420555"/>
              <a:gd name="connsiteX0" fmla="*/ 0 w 11864472"/>
              <a:gd name="connsiteY0" fmla="*/ 1652 h 3422207"/>
              <a:gd name="connsiteX1" fmla="*/ 11864472 w 11864472"/>
              <a:gd name="connsiteY1" fmla="*/ 0 h 3422207"/>
              <a:gd name="connsiteX2" fmla="*/ 11855613 w 11864472"/>
              <a:gd name="connsiteY2" fmla="*/ 3420553 h 3422207"/>
              <a:gd name="connsiteX3" fmla="*/ 579722 w 11864472"/>
              <a:gd name="connsiteY3" fmla="*/ 3422207 h 3422207"/>
              <a:gd name="connsiteX4" fmla="*/ 0 w 11864472"/>
              <a:gd name="connsiteY4" fmla="*/ 2842485 h 3422207"/>
              <a:gd name="connsiteX5" fmla="*/ 0 w 11864472"/>
              <a:gd name="connsiteY5" fmla="*/ 1652 h 3422207"/>
              <a:gd name="connsiteX0" fmla="*/ 0 w 11855613"/>
              <a:gd name="connsiteY0" fmla="*/ 0 h 3420555"/>
              <a:gd name="connsiteX1" fmla="*/ 11834492 w 11855613"/>
              <a:gd name="connsiteY1" fmla="*/ 58309 h 3420555"/>
              <a:gd name="connsiteX2" fmla="*/ 11855613 w 11855613"/>
              <a:gd name="connsiteY2" fmla="*/ 3418901 h 3420555"/>
              <a:gd name="connsiteX3" fmla="*/ 579722 w 11855613"/>
              <a:gd name="connsiteY3" fmla="*/ 3420555 h 3420555"/>
              <a:gd name="connsiteX4" fmla="*/ 0 w 11855613"/>
              <a:gd name="connsiteY4" fmla="*/ 2840833 h 3420555"/>
              <a:gd name="connsiteX5" fmla="*/ 0 w 11855613"/>
              <a:gd name="connsiteY5" fmla="*/ 0 h 3420555"/>
              <a:gd name="connsiteX0" fmla="*/ 0 w 11855613"/>
              <a:gd name="connsiteY0" fmla="*/ 1652 h 3362246"/>
              <a:gd name="connsiteX1" fmla="*/ 11834492 w 11855613"/>
              <a:gd name="connsiteY1" fmla="*/ 0 h 3362246"/>
              <a:gd name="connsiteX2" fmla="*/ 11855613 w 11855613"/>
              <a:gd name="connsiteY2" fmla="*/ 3360592 h 3362246"/>
              <a:gd name="connsiteX3" fmla="*/ 579722 w 11855613"/>
              <a:gd name="connsiteY3" fmla="*/ 3362246 h 3362246"/>
              <a:gd name="connsiteX4" fmla="*/ 0 w 11855613"/>
              <a:gd name="connsiteY4" fmla="*/ 2782524 h 3362246"/>
              <a:gd name="connsiteX5" fmla="*/ 0 w 11855613"/>
              <a:gd name="connsiteY5" fmla="*/ 1652 h 3362246"/>
              <a:gd name="connsiteX0" fmla="*/ 0 w 11864473"/>
              <a:gd name="connsiteY0" fmla="*/ 0 h 3360594"/>
              <a:gd name="connsiteX1" fmla="*/ 11864473 w 11864473"/>
              <a:gd name="connsiteY1" fmla="*/ 13338 h 3360594"/>
              <a:gd name="connsiteX2" fmla="*/ 11855613 w 11864473"/>
              <a:gd name="connsiteY2" fmla="*/ 3358940 h 3360594"/>
              <a:gd name="connsiteX3" fmla="*/ 579722 w 11864473"/>
              <a:gd name="connsiteY3" fmla="*/ 3360594 h 3360594"/>
              <a:gd name="connsiteX4" fmla="*/ 0 w 11864473"/>
              <a:gd name="connsiteY4" fmla="*/ 2780872 h 3360594"/>
              <a:gd name="connsiteX5" fmla="*/ 0 w 11864473"/>
              <a:gd name="connsiteY5" fmla="*/ 0 h 3360594"/>
              <a:gd name="connsiteX0" fmla="*/ 0 w 11864473"/>
              <a:gd name="connsiteY0" fmla="*/ 1652 h 3362246"/>
              <a:gd name="connsiteX1" fmla="*/ 11864473 w 11864473"/>
              <a:gd name="connsiteY1" fmla="*/ 0 h 3362246"/>
              <a:gd name="connsiteX2" fmla="*/ 11855613 w 11864473"/>
              <a:gd name="connsiteY2" fmla="*/ 3360592 h 3362246"/>
              <a:gd name="connsiteX3" fmla="*/ 579722 w 11864473"/>
              <a:gd name="connsiteY3" fmla="*/ 3362246 h 3362246"/>
              <a:gd name="connsiteX4" fmla="*/ 0 w 11864473"/>
              <a:gd name="connsiteY4" fmla="*/ 2782524 h 3362246"/>
              <a:gd name="connsiteX5" fmla="*/ 0 w 11864473"/>
              <a:gd name="connsiteY5" fmla="*/ 1652 h 3362246"/>
              <a:gd name="connsiteX0" fmla="*/ 0 w 11855629"/>
              <a:gd name="connsiteY0" fmla="*/ 1652 h 3362246"/>
              <a:gd name="connsiteX1" fmla="*/ 11459359 w 11855629"/>
              <a:gd name="connsiteY1" fmla="*/ 0 h 3362246"/>
              <a:gd name="connsiteX2" fmla="*/ 11855613 w 11855629"/>
              <a:gd name="connsiteY2" fmla="*/ 3360592 h 3362246"/>
              <a:gd name="connsiteX3" fmla="*/ 579722 w 11855629"/>
              <a:gd name="connsiteY3" fmla="*/ 3362246 h 3362246"/>
              <a:gd name="connsiteX4" fmla="*/ 0 w 11855629"/>
              <a:gd name="connsiteY4" fmla="*/ 2782524 h 3362246"/>
              <a:gd name="connsiteX5" fmla="*/ 0 w 11855629"/>
              <a:gd name="connsiteY5" fmla="*/ 1652 h 3362246"/>
              <a:gd name="connsiteX0" fmla="*/ 0 w 11459359"/>
              <a:gd name="connsiteY0" fmla="*/ 1652 h 3362246"/>
              <a:gd name="connsiteX1" fmla="*/ 11459359 w 11459359"/>
              <a:gd name="connsiteY1" fmla="*/ 0 h 3362246"/>
              <a:gd name="connsiteX2" fmla="*/ 11438924 w 11459359"/>
              <a:gd name="connsiteY2" fmla="*/ 3360592 h 3362246"/>
              <a:gd name="connsiteX3" fmla="*/ 579722 w 11459359"/>
              <a:gd name="connsiteY3" fmla="*/ 3362246 h 3362246"/>
              <a:gd name="connsiteX4" fmla="*/ 0 w 11459359"/>
              <a:gd name="connsiteY4" fmla="*/ 2782524 h 3362246"/>
              <a:gd name="connsiteX5" fmla="*/ 0 w 11459359"/>
              <a:gd name="connsiteY5" fmla="*/ 1652 h 3362246"/>
              <a:gd name="connsiteX0" fmla="*/ 0 w 11459359"/>
              <a:gd name="connsiteY0" fmla="*/ 1652 h 3362246"/>
              <a:gd name="connsiteX1" fmla="*/ 11459359 w 11459359"/>
              <a:gd name="connsiteY1" fmla="*/ 0 h 3362246"/>
              <a:gd name="connsiteX2" fmla="*/ 11438924 w 11459359"/>
              <a:gd name="connsiteY2" fmla="*/ 3360592 h 3362246"/>
              <a:gd name="connsiteX3" fmla="*/ 1584742 w 11459359"/>
              <a:gd name="connsiteY3" fmla="*/ 3362246 h 3362246"/>
              <a:gd name="connsiteX4" fmla="*/ 0 w 11459359"/>
              <a:gd name="connsiteY4" fmla="*/ 2782524 h 3362246"/>
              <a:gd name="connsiteX5" fmla="*/ 0 w 11459359"/>
              <a:gd name="connsiteY5" fmla="*/ 1652 h 3362246"/>
              <a:gd name="connsiteX0" fmla="*/ 0 w 11459359"/>
              <a:gd name="connsiteY0" fmla="*/ 1652 h 3360592"/>
              <a:gd name="connsiteX1" fmla="*/ 11459359 w 11459359"/>
              <a:gd name="connsiteY1" fmla="*/ 0 h 3360592"/>
              <a:gd name="connsiteX2" fmla="*/ 11438924 w 11459359"/>
              <a:gd name="connsiteY2" fmla="*/ 3360592 h 3360592"/>
              <a:gd name="connsiteX3" fmla="*/ 1188396 w 11459359"/>
              <a:gd name="connsiteY3" fmla="*/ 3358591 h 3360592"/>
              <a:gd name="connsiteX4" fmla="*/ 0 w 11459359"/>
              <a:gd name="connsiteY4" fmla="*/ 2782524 h 3360592"/>
              <a:gd name="connsiteX5" fmla="*/ 0 w 11459359"/>
              <a:gd name="connsiteY5" fmla="*/ 1652 h 3360592"/>
              <a:gd name="connsiteX0" fmla="*/ 0 w 11459359"/>
              <a:gd name="connsiteY0" fmla="*/ 1652 h 3360592"/>
              <a:gd name="connsiteX1" fmla="*/ 11459359 w 11459359"/>
              <a:gd name="connsiteY1" fmla="*/ 0 h 3360592"/>
              <a:gd name="connsiteX2" fmla="*/ 11438924 w 11459359"/>
              <a:gd name="connsiteY2" fmla="*/ 3360592 h 3360592"/>
              <a:gd name="connsiteX3" fmla="*/ 1188396 w 11459359"/>
              <a:gd name="connsiteY3" fmla="*/ 3358591 h 3360592"/>
              <a:gd name="connsiteX4" fmla="*/ 0 w 11459359"/>
              <a:gd name="connsiteY4" fmla="*/ 2946995 h 3360592"/>
              <a:gd name="connsiteX5" fmla="*/ 0 w 11459359"/>
              <a:gd name="connsiteY5" fmla="*/ 1652 h 3360592"/>
              <a:gd name="connsiteX0" fmla="*/ 0 w 11459359"/>
              <a:gd name="connsiteY0" fmla="*/ 1652 h 3360592"/>
              <a:gd name="connsiteX1" fmla="*/ 11459359 w 11459359"/>
              <a:gd name="connsiteY1" fmla="*/ 0 h 3360592"/>
              <a:gd name="connsiteX2" fmla="*/ 11438924 w 11459359"/>
              <a:gd name="connsiteY2" fmla="*/ 3360592 h 3360592"/>
              <a:gd name="connsiteX3" fmla="*/ 1188396 w 11459359"/>
              <a:gd name="connsiteY3" fmla="*/ 3358591 h 3360592"/>
              <a:gd name="connsiteX4" fmla="*/ 0 w 11459359"/>
              <a:gd name="connsiteY4" fmla="*/ 2946995 h 3360592"/>
              <a:gd name="connsiteX5" fmla="*/ 0 w 11459359"/>
              <a:gd name="connsiteY5" fmla="*/ 1652 h 3360592"/>
              <a:gd name="connsiteX0" fmla="*/ 0 w 11459359"/>
              <a:gd name="connsiteY0" fmla="*/ 1652 h 3360592"/>
              <a:gd name="connsiteX1" fmla="*/ 11459359 w 11459359"/>
              <a:gd name="connsiteY1" fmla="*/ 0 h 3360592"/>
              <a:gd name="connsiteX2" fmla="*/ 11438924 w 11459359"/>
              <a:gd name="connsiteY2" fmla="*/ 3360592 h 3360592"/>
              <a:gd name="connsiteX3" fmla="*/ 1188396 w 11459359"/>
              <a:gd name="connsiteY3" fmla="*/ 3358591 h 3360592"/>
              <a:gd name="connsiteX4" fmla="*/ 0 w 11459359"/>
              <a:gd name="connsiteY4" fmla="*/ 2946995 h 3360592"/>
              <a:gd name="connsiteX5" fmla="*/ 0 w 11459359"/>
              <a:gd name="connsiteY5" fmla="*/ 1652 h 33605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59359" h="3360592">
                <a:moveTo>
                  <a:pt x="0" y="1652"/>
                </a:moveTo>
                <a:lnTo>
                  <a:pt x="11459359" y="0"/>
                </a:lnTo>
                <a:cubicBezTo>
                  <a:pt x="11456406" y="1115201"/>
                  <a:pt x="11441877" y="2245391"/>
                  <a:pt x="11438924" y="3360592"/>
                </a:cubicBezTo>
                <a:lnTo>
                  <a:pt x="1188396" y="3358591"/>
                </a:lnTo>
                <a:cubicBezTo>
                  <a:pt x="848612" y="3356903"/>
                  <a:pt x="0" y="3267167"/>
                  <a:pt x="0" y="2946995"/>
                </a:cubicBezTo>
                <a:lnTo>
                  <a:pt x="0" y="1652"/>
                </a:lnTo>
                <a:close/>
              </a:path>
            </a:pathLst>
          </a:custGeom>
          <a:noFill/>
        </p:spPr>
        <p:txBody>
          <a:bodyPr/>
          <a:lstStyle>
            <a:lvl1pPr marL="0" indent="0">
              <a:buNone/>
              <a:defRPr sz="2400">
                <a:solidFill>
                  <a:schemeClr val="bg1"/>
                </a:solidFill>
              </a:defRPr>
            </a:lvl1pPr>
          </a:lstStyle>
          <a:p>
            <a:r>
              <a:rPr lang="zh-CN" altLang="en-US"/>
              <a:t>单击图标添加图片</a:t>
            </a:r>
            <a:endParaRPr lang="en-JP"/>
          </a:p>
        </p:txBody>
      </p:sp>
    </p:spTree>
    <p:extLst>
      <p:ext uri="{BB962C8B-B14F-4D97-AF65-F5344CB8AC3E}">
        <p14:creationId xmlns:p14="http://schemas.microsoft.com/office/powerpoint/2010/main" val="3341281494"/>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slide">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30A5DA52-BBAF-EA48-AEC6-EA08F428CF57}"/>
              </a:ext>
            </a:extLst>
          </p:cNvPr>
          <p:cNvSpPr>
            <a:spLocks noGrp="1"/>
          </p:cNvSpPr>
          <p:nvPr>
            <p:ph type="body" sz="quarter" idx="10" hasCustomPrompt="1"/>
          </p:nvPr>
        </p:nvSpPr>
        <p:spPr>
          <a:xfrm>
            <a:off x="300038" y="371959"/>
            <a:ext cx="11591925" cy="6044716"/>
          </a:xfrm>
          <a:prstGeom prst="rect">
            <a:avLst/>
          </a:prstGeom>
        </p:spPr>
        <p:txBody>
          <a:bodyPr anchor="ctr" anchorCtr="0"/>
          <a:lstStyle>
            <a:lvl1pPr marL="0" indent="0" algn="ctr">
              <a:lnSpc>
                <a:spcPct val="100000"/>
              </a:lnSpc>
              <a:buNone/>
              <a:defRPr sz="3000"/>
            </a:lvl1pPr>
          </a:lstStyle>
          <a:p>
            <a:pPr lvl="0"/>
            <a:r>
              <a:rPr lang="en-US"/>
              <a:t>Blank slide</a:t>
            </a:r>
            <a:endParaRPr lang="en-JP"/>
          </a:p>
        </p:txBody>
      </p:sp>
    </p:spTree>
    <p:extLst>
      <p:ext uri="{BB962C8B-B14F-4D97-AF65-F5344CB8AC3E}">
        <p14:creationId xmlns:p14="http://schemas.microsoft.com/office/powerpoint/2010/main" val="3226569479"/>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Advanced 3-Column Text">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65925D82-457F-D84D-B8DF-D8ADFD7E71DF}"/>
              </a:ext>
            </a:extLst>
          </p:cNvPr>
          <p:cNvSpPr>
            <a:spLocks noGrp="1"/>
          </p:cNvSpPr>
          <p:nvPr>
            <p:ph type="body" sz="quarter" idx="14" hasCustomPrompt="1"/>
          </p:nvPr>
        </p:nvSpPr>
        <p:spPr>
          <a:xfrm>
            <a:off x="311150" y="3178298"/>
            <a:ext cx="5708650" cy="272786"/>
          </a:xfrm>
          <a:prstGeom prst="rect">
            <a:avLst/>
          </a:prstGeom>
        </p:spPr>
        <p:txBody>
          <a:bodyPr tIns="0" rIns="0" bIns="0" numCol="1">
            <a:noAutofit/>
          </a:bodyPr>
          <a:lstStyle>
            <a:lvl1pPr marL="0" indent="0">
              <a:lnSpc>
                <a:spcPct val="100000"/>
              </a:lnSpc>
              <a:spcBef>
                <a:spcPts val="0"/>
              </a:spcBef>
              <a:spcAft>
                <a:spcPts val="600"/>
              </a:spcAft>
              <a:buNone/>
              <a:defRPr sz="18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Secondary Title</a:t>
            </a:r>
          </a:p>
        </p:txBody>
      </p:sp>
      <p:sp>
        <p:nvSpPr>
          <p:cNvPr id="12" name="Text Placeholder 6">
            <a:extLst>
              <a:ext uri="{FF2B5EF4-FFF2-40B4-BE49-F238E27FC236}">
                <a16:creationId xmlns:a16="http://schemas.microsoft.com/office/drawing/2014/main" id="{FD2406EE-A554-5348-AE6D-4D8B343E6201}"/>
              </a:ext>
            </a:extLst>
          </p:cNvPr>
          <p:cNvSpPr>
            <a:spLocks noGrp="1"/>
          </p:cNvSpPr>
          <p:nvPr>
            <p:ph type="body" sz="quarter" idx="15" hasCustomPrompt="1"/>
          </p:nvPr>
        </p:nvSpPr>
        <p:spPr>
          <a:xfrm>
            <a:off x="311149" y="3575904"/>
            <a:ext cx="3763545" cy="2840771"/>
          </a:xfrm>
          <a:prstGeom prst="rect">
            <a:avLst/>
          </a:prstGeom>
        </p:spPr>
        <p:txBody>
          <a:bodyPr tIns="0" rIns="0" bIns="0" numCol="1">
            <a:noAutofit/>
          </a:bodyPr>
          <a:lstStyle>
            <a:lvl1pPr marL="171450" indent="-171450">
              <a:lnSpc>
                <a:spcPct val="100000"/>
              </a:lnSpc>
              <a:spcBef>
                <a:spcPts val="0"/>
              </a:spcBef>
              <a:spcAft>
                <a:spcPts val="600"/>
              </a:spcAft>
              <a:buFont typeface="Arial" panose="020B0604020202020204" pitchFamily="34" charset="0"/>
              <a:buChar char="•"/>
              <a:defRPr sz="1400" b="0">
                <a:solidFill>
                  <a:schemeClr val="tx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Secondary text. </a:t>
            </a:r>
          </a:p>
        </p:txBody>
      </p:sp>
      <p:sp>
        <p:nvSpPr>
          <p:cNvPr id="17" name="Text Placeholder 6">
            <a:extLst>
              <a:ext uri="{FF2B5EF4-FFF2-40B4-BE49-F238E27FC236}">
                <a16:creationId xmlns:a16="http://schemas.microsoft.com/office/drawing/2014/main" id="{3BB454FD-9C16-FC47-B46E-6675394572BB}"/>
              </a:ext>
            </a:extLst>
          </p:cNvPr>
          <p:cNvSpPr>
            <a:spLocks noGrp="1"/>
          </p:cNvSpPr>
          <p:nvPr>
            <p:ph type="body" sz="quarter" idx="18" hasCustomPrompt="1"/>
          </p:nvPr>
        </p:nvSpPr>
        <p:spPr>
          <a:xfrm>
            <a:off x="4213726" y="3575904"/>
            <a:ext cx="3763545" cy="2840771"/>
          </a:xfrm>
          <a:prstGeom prst="rect">
            <a:avLst/>
          </a:prstGeom>
        </p:spPr>
        <p:txBody>
          <a:bodyPr tIns="0" rIns="0" bIns="0" numCol="1">
            <a:noAutofit/>
          </a:bodyPr>
          <a:lstStyle>
            <a:lvl1pPr marL="171450" indent="-171450">
              <a:lnSpc>
                <a:spcPct val="100000"/>
              </a:lnSpc>
              <a:spcBef>
                <a:spcPts val="0"/>
              </a:spcBef>
              <a:spcAft>
                <a:spcPts val="600"/>
              </a:spcAft>
              <a:buFont typeface="Arial" panose="020B0604020202020204" pitchFamily="34" charset="0"/>
              <a:buChar char="•"/>
              <a:defRPr sz="1400" b="0">
                <a:solidFill>
                  <a:schemeClr val="tx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Secondary text. </a:t>
            </a:r>
          </a:p>
        </p:txBody>
      </p:sp>
      <p:sp>
        <p:nvSpPr>
          <p:cNvPr id="18" name="Text Placeholder 6">
            <a:extLst>
              <a:ext uri="{FF2B5EF4-FFF2-40B4-BE49-F238E27FC236}">
                <a16:creationId xmlns:a16="http://schemas.microsoft.com/office/drawing/2014/main" id="{568F3A49-7287-1C4D-93C8-50E3C0B4F15A}"/>
              </a:ext>
            </a:extLst>
          </p:cNvPr>
          <p:cNvSpPr>
            <a:spLocks noGrp="1"/>
          </p:cNvSpPr>
          <p:nvPr>
            <p:ph type="body" sz="quarter" idx="19" hasCustomPrompt="1"/>
          </p:nvPr>
        </p:nvSpPr>
        <p:spPr>
          <a:xfrm>
            <a:off x="8099967" y="3575904"/>
            <a:ext cx="3763545" cy="2840771"/>
          </a:xfrm>
          <a:prstGeom prst="rect">
            <a:avLst/>
          </a:prstGeom>
        </p:spPr>
        <p:txBody>
          <a:bodyPr tIns="0" rIns="0" bIns="0" numCol="1">
            <a:noAutofit/>
          </a:bodyPr>
          <a:lstStyle>
            <a:lvl1pPr marL="171450" indent="-171450">
              <a:lnSpc>
                <a:spcPct val="100000"/>
              </a:lnSpc>
              <a:spcBef>
                <a:spcPts val="0"/>
              </a:spcBef>
              <a:spcAft>
                <a:spcPts val="600"/>
              </a:spcAft>
              <a:buFont typeface="Arial" panose="020B0604020202020204" pitchFamily="34" charset="0"/>
              <a:buChar char="•"/>
              <a:defRPr sz="1400" b="0">
                <a:solidFill>
                  <a:schemeClr val="tx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Secondary text. </a:t>
            </a:r>
          </a:p>
        </p:txBody>
      </p:sp>
      <p:sp>
        <p:nvSpPr>
          <p:cNvPr id="21" name="Footer Placeholder 8">
            <a:extLst>
              <a:ext uri="{FF2B5EF4-FFF2-40B4-BE49-F238E27FC236}">
                <a16:creationId xmlns:a16="http://schemas.microsoft.com/office/drawing/2014/main" id="{519BC59F-4516-0043-8BAC-F9FE45B6A9F4}"/>
              </a:ext>
            </a:extLst>
          </p:cNvPr>
          <p:cNvSpPr>
            <a:spLocks noGrp="1"/>
          </p:cNvSpPr>
          <p:nvPr>
            <p:ph type="ftr" sz="quarter" idx="3"/>
          </p:nvPr>
        </p:nvSpPr>
        <p:spPr>
          <a:xfrm>
            <a:off x="7766050" y="6523001"/>
            <a:ext cx="4114800" cy="196131"/>
          </a:xfrm>
          <a:prstGeom prst="rect">
            <a:avLst/>
          </a:prstGeom>
        </p:spPr>
        <p:txBody>
          <a:bodyPr vert="horz" lIns="91440" tIns="45720" rIns="0" bIns="45720" rtlCol="0" anchor="ctr"/>
          <a:lstStyle>
            <a:lvl1pPr algn="r">
              <a:defRPr sz="800" b="1" spc="100" baseline="0">
                <a:solidFill>
                  <a:schemeClr val="tx1"/>
                </a:solidFill>
              </a:defRPr>
            </a:lvl1pPr>
          </a:lstStyle>
          <a:p>
            <a:r>
              <a:rPr lang="en-JP"/>
              <a:t> </a:t>
            </a:r>
          </a:p>
        </p:txBody>
      </p:sp>
      <p:pic>
        <p:nvPicPr>
          <p:cNvPr id="14" name="Picture 13" descr="Takeda">
            <a:extLst>
              <a:ext uri="{FF2B5EF4-FFF2-40B4-BE49-F238E27FC236}">
                <a16:creationId xmlns:a16="http://schemas.microsoft.com/office/drawing/2014/main" id="{0E2D4ABB-BC5B-754B-B0DE-676246A385A0}"/>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546331" y="-1615"/>
            <a:ext cx="1696232" cy="940780"/>
          </a:xfrm>
          <a:prstGeom prst="rect">
            <a:avLst/>
          </a:prstGeom>
        </p:spPr>
      </p:pic>
      <p:sp>
        <p:nvSpPr>
          <p:cNvPr id="24" name="タイトル プレースホルダ 1">
            <a:extLst>
              <a:ext uri="{FF2B5EF4-FFF2-40B4-BE49-F238E27FC236}">
                <a16:creationId xmlns:a16="http://schemas.microsoft.com/office/drawing/2014/main" id="{CC986DF6-9894-F144-B9DA-A9DBE0000AB8}"/>
              </a:ext>
            </a:extLst>
          </p:cNvPr>
          <p:cNvSpPr>
            <a:spLocks noGrp="1"/>
          </p:cNvSpPr>
          <p:nvPr>
            <p:ph type="title" hasCustomPrompt="1"/>
          </p:nvPr>
        </p:nvSpPr>
        <p:spPr>
          <a:xfrm>
            <a:off x="606078" y="161605"/>
            <a:ext cx="9940253" cy="685801"/>
          </a:xfrm>
          <a:prstGeom prst="rect">
            <a:avLst/>
          </a:prstGeom>
        </p:spPr>
        <p:txBody>
          <a:bodyPr vert="horz" lIns="0" tIns="0" rIns="0" bIns="0" rtlCol="0" anchor="ctr">
            <a:normAutofit/>
          </a:bodyPr>
          <a:lstStyle/>
          <a:p>
            <a:r>
              <a:rPr kumimoji="1" lang="en-US" altLang="ja-JP"/>
              <a:t>Click to add title</a:t>
            </a:r>
            <a:endParaRPr kumimoji="1" lang="ja-JP" altLang="en-US"/>
          </a:p>
        </p:txBody>
      </p:sp>
      <p:sp>
        <p:nvSpPr>
          <p:cNvPr id="23" name="Rectangle 22">
            <a:extLst>
              <a:ext uri="{FF2B5EF4-FFF2-40B4-BE49-F238E27FC236}">
                <a16:creationId xmlns:a16="http://schemas.microsoft.com/office/drawing/2014/main" id="{886528CE-2840-6C44-965A-04D8835743E3}"/>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a:solidFill>
                <a:schemeClr val="accent1"/>
              </a:solidFill>
            </a:endParaRPr>
          </a:p>
        </p:txBody>
      </p:sp>
      <p:sp>
        <p:nvSpPr>
          <p:cNvPr id="27" name="スライド番号プレースホルダ 5">
            <a:extLst>
              <a:ext uri="{FF2B5EF4-FFF2-40B4-BE49-F238E27FC236}">
                <a16:creationId xmlns:a16="http://schemas.microsoft.com/office/drawing/2014/main" id="{854E474F-30B0-604E-9699-287AC57CAAFA}"/>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8" name="Text Placeholder 6">
            <a:extLst>
              <a:ext uri="{FF2B5EF4-FFF2-40B4-BE49-F238E27FC236}">
                <a16:creationId xmlns:a16="http://schemas.microsoft.com/office/drawing/2014/main" id="{C9681050-C142-4F4F-B3C6-6F52F3C55CD6}"/>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Private and confidential. For internal use only.</a:t>
            </a:r>
          </a:p>
        </p:txBody>
      </p:sp>
      <p:sp>
        <p:nvSpPr>
          <p:cNvPr id="22" name="Text Placeholder 2">
            <a:extLst>
              <a:ext uri="{FF2B5EF4-FFF2-40B4-BE49-F238E27FC236}">
                <a16:creationId xmlns:a16="http://schemas.microsoft.com/office/drawing/2014/main" id="{110504E2-40F0-054E-8424-D247EF2CA216}"/>
              </a:ext>
            </a:extLst>
          </p:cNvPr>
          <p:cNvSpPr>
            <a:spLocks noGrp="1"/>
          </p:cNvSpPr>
          <p:nvPr>
            <p:ph type="body" sz="quarter" idx="20" hasCustomPrompt="1"/>
          </p:nvPr>
        </p:nvSpPr>
        <p:spPr>
          <a:xfrm>
            <a:off x="311151" y="1491373"/>
            <a:ext cx="11569700" cy="1464957"/>
          </a:xfrm>
        </p:spPr>
        <p:txBody>
          <a:bodyPr tIns="0" rIns="0" bIns="0" numCol="1" spcCol="126000">
            <a:noAutofit/>
          </a:bodyPr>
          <a:lstStyle>
            <a:lvl1pPr marL="0" indent="0">
              <a:lnSpc>
                <a:spcPct val="100000"/>
              </a:lnSpc>
              <a:spcBef>
                <a:spcPts val="0"/>
              </a:spcBef>
              <a:buNone/>
              <a:defRPr sz="1600" b="1"/>
            </a:lvl1pPr>
            <a:lvl2pPr marL="457068" indent="0">
              <a:buNone/>
              <a:defRPr sz="1800" b="1"/>
            </a:lvl2pPr>
            <a:lvl3pPr marL="914149" indent="0">
              <a:buNone/>
              <a:defRPr sz="1800" b="1"/>
            </a:lvl3pPr>
            <a:lvl4pPr marL="1371219" indent="0">
              <a:buNone/>
              <a:defRPr sz="1800" b="1"/>
            </a:lvl4pPr>
            <a:lvl5pPr marL="1828290" indent="0">
              <a:buNone/>
              <a:defRPr sz="1800" b="1"/>
            </a:lvl5pPr>
          </a:lstStyle>
          <a:p>
            <a:pPr lvl="0"/>
            <a:r>
              <a:rPr lang="en-US"/>
              <a:t>This is your Primary Text.</a:t>
            </a:r>
            <a:endParaRPr lang="en-JP"/>
          </a:p>
        </p:txBody>
      </p:sp>
      <p:sp>
        <p:nvSpPr>
          <p:cNvPr id="25" name="Text Placeholder 6">
            <a:extLst>
              <a:ext uri="{FF2B5EF4-FFF2-40B4-BE49-F238E27FC236}">
                <a16:creationId xmlns:a16="http://schemas.microsoft.com/office/drawing/2014/main" id="{073E75F2-7FFB-DC4C-8964-799372FCF583}"/>
              </a:ext>
            </a:extLst>
          </p:cNvPr>
          <p:cNvSpPr>
            <a:spLocks noGrp="1"/>
          </p:cNvSpPr>
          <p:nvPr>
            <p:ph type="body" sz="quarter" idx="21" hasCustomPrompt="1"/>
          </p:nvPr>
        </p:nvSpPr>
        <p:spPr>
          <a:xfrm>
            <a:off x="311150" y="1093767"/>
            <a:ext cx="11569700" cy="272786"/>
          </a:xfrm>
        </p:spPr>
        <p:txBody>
          <a:bodyPr tIns="0" rIns="0" bIns="0" numCol="1">
            <a:noAutofit/>
          </a:bodyPr>
          <a:lstStyle>
            <a:lvl1pPr marL="0" indent="0">
              <a:lnSpc>
                <a:spcPct val="100000"/>
              </a:lnSpc>
              <a:spcBef>
                <a:spcPts val="0"/>
              </a:spcBef>
              <a:spcAft>
                <a:spcPts val="600"/>
              </a:spcAft>
              <a:buNone/>
              <a:defRPr sz="20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Primary Title</a:t>
            </a:r>
          </a:p>
        </p:txBody>
      </p:sp>
    </p:spTree>
    <p:extLst>
      <p:ext uri="{BB962C8B-B14F-4D97-AF65-F5344CB8AC3E}">
        <p14:creationId xmlns:p14="http://schemas.microsoft.com/office/powerpoint/2010/main" val="1306322833"/>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Advanced 2/3 Image">
    <p:spTree>
      <p:nvGrpSpPr>
        <p:cNvPr id="1" name=""/>
        <p:cNvGrpSpPr/>
        <p:nvPr/>
      </p:nvGrpSpPr>
      <p:grpSpPr>
        <a:xfrm>
          <a:off x="0" y="0"/>
          <a:ext cx="0" cy="0"/>
          <a:chOff x="0" y="0"/>
          <a:chExt cx="0" cy="0"/>
        </a:xfrm>
      </p:grpSpPr>
      <p:sp>
        <p:nvSpPr>
          <p:cNvPr id="13" name="Picture Placeholder 9">
            <a:extLst>
              <a:ext uri="{FF2B5EF4-FFF2-40B4-BE49-F238E27FC236}">
                <a16:creationId xmlns:a16="http://schemas.microsoft.com/office/drawing/2014/main" id="{B3311DE3-EC35-4C49-805E-57AB2D90E99E}"/>
              </a:ext>
            </a:extLst>
          </p:cNvPr>
          <p:cNvSpPr>
            <a:spLocks noGrp="1"/>
          </p:cNvSpPr>
          <p:nvPr>
            <p:ph type="pic" sz="quarter" idx="10" hasCustomPrompt="1"/>
          </p:nvPr>
        </p:nvSpPr>
        <p:spPr>
          <a:xfrm>
            <a:off x="4210743" y="1093767"/>
            <a:ext cx="7988356" cy="5322908"/>
          </a:xfrm>
          <a:custGeom>
            <a:avLst/>
            <a:gdLst>
              <a:gd name="connsiteX0" fmla="*/ 0 w 10888662"/>
              <a:gd name="connsiteY0" fmla="*/ 579722 h 6442075"/>
              <a:gd name="connsiteX1" fmla="*/ 579722 w 10888662"/>
              <a:gd name="connsiteY1" fmla="*/ 0 h 6442075"/>
              <a:gd name="connsiteX2" fmla="*/ 10308940 w 10888662"/>
              <a:gd name="connsiteY2" fmla="*/ 0 h 6442075"/>
              <a:gd name="connsiteX3" fmla="*/ 10888662 w 10888662"/>
              <a:gd name="connsiteY3" fmla="*/ 579722 h 6442075"/>
              <a:gd name="connsiteX4" fmla="*/ 10888662 w 10888662"/>
              <a:gd name="connsiteY4" fmla="*/ 5862353 h 6442075"/>
              <a:gd name="connsiteX5" fmla="*/ 10308940 w 10888662"/>
              <a:gd name="connsiteY5" fmla="*/ 6442075 h 6442075"/>
              <a:gd name="connsiteX6" fmla="*/ 579722 w 10888662"/>
              <a:gd name="connsiteY6" fmla="*/ 6442075 h 6442075"/>
              <a:gd name="connsiteX7" fmla="*/ 0 w 10888662"/>
              <a:gd name="connsiteY7" fmla="*/ 5862353 h 6442075"/>
              <a:gd name="connsiteX8" fmla="*/ 0 w 10888662"/>
              <a:gd name="connsiteY8" fmla="*/ 579722 h 6442075"/>
              <a:gd name="connsiteX0" fmla="*/ 0 w 10888662"/>
              <a:gd name="connsiteY0" fmla="*/ 659657 h 6522010"/>
              <a:gd name="connsiteX1" fmla="*/ 10308940 w 10888662"/>
              <a:gd name="connsiteY1" fmla="*/ 79935 h 6522010"/>
              <a:gd name="connsiteX2" fmla="*/ 10888662 w 10888662"/>
              <a:gd name="connsiteY2" fmla="*/ 659657 h 6522010"/>
              <a:gd name="connsiteX3" fmla="*/ 10888662 w 10888662"/>
              <a:gd name="connsiteY3" fmla="*/ 5942288 h 6522010"/>
              <a:gd name="connsiteX4" fmla="*/ 10308940 w 10888662"/>
              <a:gd name="connsiteY4" fmla="*/ 6522010 h 6522010"/>
              <a:gd name="connsiteX5" fmla="*/ 579722 w 10888662"/>
              <a:gd name="connsiteY5" fmla="*/ 6522010 h 6522010"/>
              <a:gd name="connsiteX6" fmla="*/ 0 w 10888662"/>
              <a:gd name="connsiteY6" fmla="*/ 5942288 h 6522010"/>
              <a:gd name="connsiteX7" fmla="*/ 0 w 10888662"/>
              <a:gd name="connsiteY7" fmla="*/ 659657 h 6522010"/>
              <a:gd name="connsiteX0" fmla="*/ 0 w 10888662"/>
              <a:gd name="connsiteY0" fmla="*/ 579722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579722 h 6442075"/>
              <a:gd name="connsiteX0" fmla="*/ 0 w 10888662"/>
              <a:gd name="connsiteY0" fmla="*/ 129257 h 6569679"/>
              <a:gd name="connsiteX1" fmla="*/ 10308940 w 10888662"/>
              <a:gd name="connsiteY1" fmla="*/ 127604 h 6569679"/>
              <a:gd name="connsiteX2" fmla="*/ 10888662 w 10888662"/>
              <a:gd name="connsiteY2" fmla="*/ 707326 h 6569679"/>
              <a:gd name="connsiteX3" fmla="*/ 10888662 w 10888662"/>
              <a:gd name="connsiteY3" fmla="*/ 5989957 h 6569679"/>
              <a:gd name="connsiteX4" fmla="*/ 10308940 w 10888662"/>
              <a:gd name="connsiteY4" fmla="*/ 6569679 h 6569679"/>
              <a:gd name="connsiteX5" fmla="*/ 579722 w 10888662"/>
              <a:gd name="connsiteY5" fmla="*/ 6569679 h 6569679"/>
              <a:gd name="connsiteX6" fmla="*/ 0 w 10888662"/>
              <a:gd name="connsiteY6" fmla="*/ 5989957 h 6569679"/>
              <a:gd name="connsiteX7" fmla="*/ 0 w 10888662"/>
              <a:gd name="connsiteY7" fmla="*/ 129257 h 6569679"/>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10308940 w 10888662"/>
              <a:gd name="connsiteY4" fmla="*/ 64420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9657299 w 10888662"/>
              <a:gd name="connsiteY4" fmla="*/ 5527675 h 6442075"/>
              <a:gd name="connsiteX5" fmla="*/ 579722 w 10888662"/>
              <a:gd name="connsiteY5" fmla="*/ 6442075 h 6442075"/>
              <a:gd name="connsiteX6" fmla="*/ 0 w 10888662"/>
              <a:gd name="connsiteY6" fmla="*/ 5862353 h 6442075"/>
              <a:gd name="connsiteX7" fmla="*/ 0 w 10888662"/>
              <a:gd name="connsiteY7" fmla="*/ 1653 h 6442075"/>
              <a:gd name="connsiteX0" fmla="*/ 0 w 10888662"/>
              <a:gd name="connsiteY0" fmla="*/ 1653 h 6522010"/>
              <a:gd name="connsiteX1" fmla="*/ 10308940 w 10888662"/>
              <a:gd name="connsiteY1" fmla="*/ 0 h 6522010"/>
              <a:gd name="connsiteX2" fmla="*/ 10888662 w 10888662"/>
              <a:gd name="connsiteY2" fmla="*/ 579722 h 6522010"/>
              <a:gd name="connsiteX3" fmla="*/ 10888662 w 10888662"/>
              <a:gd name="connsiteY3" fmla="*/ 5862353 h 6522010"/>
              <a:gd name="connsiteX4" fmla="*/ 579722 w 10888662"/>
              <a:gd name="connsiteY4" fmla="*/ 6442075 h 6522010"/>
              <a:gd name="connsiteX5" fmla="*/ 0 w 10888662"/>
              <a:gd name="connsiteY5" fmla="*/ 5862353 h 6522010"/>
              <a:gd name="connsiteX6" fmla="*/ 0 w 10888662"/>
              <a:gd name="connsiteY6" fmla="*/ 1653 h 6522010"/>
              <a:gd name="connsiteX0" fmla="*/ 0 w 10888662"/>
              <a:gd name="connsiteY0" fmla="*/ 1653 h 6442075"/>
              <a:gd name="connsiteX1" fmla="*/ 10308940 w 10888662"/>
              <a:gd name="connsiteY1" fmla="*/ 0 h 6442075"/>
              <a:gd name="connsiteX2" fmla="*/ 10888662 w 10888662"/>
              <a:gd name="connsiteY2" fmla="*/ 579722 h 6442075"/>
              <a:gd name="connsiteX3" fmla="*/ 10888662 w 10888662"/>
              <a:gd name="connsiteY3" fmla="*/ 5862353 h 6442075"/>
              <a:gd name="connsiteX4" fmla="*/ 579722 w 10888662"/>
              <a:gd name="connsiteY4" fmla="*/ 6442075 h 6442075"/>
              <a:gd name="connsiteX5" fmla="*/ 0 w 10888662"/>
              <a:gd name="connsiteY5" fmla="*/ 5862353 h 6442075"/>
              <a:gd name="connsiteX6" fmla="*/ 0 w 10888662"/>
              <a:gd name="connsiteY6" fmla="*/ 1653 h 6442075"/>
              <a:gd name="connsiteX0" fmla="*/ 0 w 10888662"/>
              <a:gd name="connsiteY0" fmla="*/ 1653 h 6585432"/>
              <a:gd name="connsiteX1" fmla="*/ 10308940 w 10888662"/>
              <a:gd name="connsiteY1" fmla="*/ 0 h 6585432"/>
              <a:gd name="connsiteX2" fmla="*/ 10888662 w 10888662"/>
              <a:gd name="connsiteY2" fmla="*/ 579722 h 6585432"/>
              <a:gd name="connsiteX3" fmla="*/ 10878151 w 10888662"/>
              <a:gd name="connsiteY3" fmla="*/ 6461442 h 6585432"/>
              <a:gd name="connsiteX4" fmla="*/ 579722 w 10888662"/>
              <a:gd name="connsiteY4" fmla="*/ 6442075 h 6585432"/>
              <a:gd name="connsiteX5" fmla="*/ 0 w 10888662"/>
              <a:gd name="connsiteY5" fmla="*/ 5862353 h 6585432"/>
              <a:gd name="connsiteX6" fmla="*/ 0 w 10888662"/>
              <a:gd name="connsiteY6" fmla="*/ 1653 h 6585432"/>
              <a:gd name="connsiteX0" fmla="*/ 0 w 10888662"/>
              <a:gd name="connsiteY0" fmla="*/ 1653 h 6577502"/>
              <a:gd name="connsiteX1" fmla="*/ 10308940 w 10888662"/>
              <a:gd name="connsiteY1" fmla="*/ 0 h 6577502"/>
              <a:gd name="connsiteX2" fmla="*/ 10888662 w 10888662"/>
              <a:gd name="connsiteY2" fmla="*/ 579722 h 6577502"/>
              <a:gd name="connsiteX3" fmla="*/ 10878151 w 10888662"/>
              <a:gd name="connsiteY3" fmla="*/ 6450932 h 6577502"/>
              <a:gd name="connsiteX4" fmla="*/ 579722 w 10888662"/>
              <a:gd name="connsiteY4" fmla="*/ 6442075 h 6577502"/>
              <a:gd name="connsiteX5" fmla="*/ 0 w 10888662"/>
              <a:gd name="connsiteY5" fmla="*/ 5862353 h 6577502"/>
              <a:gd name="connsiteX6" fmla="*/ 0 w 10888662"/>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577502"/>
              <a:gd name="connsiteX1" fmla="*/ 10308940 w 11750094"/>
              <a:gd name="connsiteY1" fmla="*/ 0 h 6577502"/>
              <a:gd name="connsiteX2" fmla="*/ 10888662 w 11750094"/>
              <a:gd name="connsiteY2" fmla="*/ 579722 h 6577502"/>
              <a:gd name="connsiteX3" fmla="*/ 10878151 w 11750094"/>
              <a:gd name="connsiteY3" fmla="*/ 6450932 h 6577502"/>
              <a:gd name="connsiteX4" fmla="*/ 579722 w 11750094"/>
              <a:gd name="connsiteY4" fmla="*/ 6442075 h 6577502"/>
              <a:gd name="connsiteX5" fmla="*/ 0 w 11750094"/>
              <a:gd name="connsiteY5" fmla="*/ 5862353 h 6577502"/>
              <a:gd name="connsiteX6" fmla="*/ 0 w 11750094"/>
              <a:gd name="connsiteY6" fmla="*/ 1653 h 657750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1750094"/>
              <a:gd name="connsiteY0" fmla="*/ 1653 h 6450932"/>
              <a:gd name="connsiteX1" fmla="*/ 10308940 w 11750094"/>
              <a:gd name="connsiteY1" fmla="*/ 0 h 6450932"/>
              <a:gd name="connsiteX2" fmla="*/ 10888662 w 11750094"/>
              <a:gd name="connsiteY2" fmla="*/ 579722 h 6450932"/>
              <a:gd name="connsiteX3" fmla="*/ 10878151 w 11750094"/>
              <a:gd name="connsiteY3" fmla="*/ 6450932 h 6450932"/>
              <a:gd name="connsiteX4" fmla="*/ 579722 w 11750094"/>
              <a:gd name="connsiteY4" fmla="*/ 6442075 h 6450932"/>
              <a:gd name="connsiteX5" fmla="*/ 0 w 11750094"/>
              <a:gd name="connsiteY5" fmla="*/ 5862353 h 6450932"/>
              <a:gd name="connsiteX6" fmla="*/ 0 w 11750094"/>
              <a:gd name="connsiteY6" fmla="*/ 1653 h 6450932"/>
              <a:gd name="connsiteX0" fmla="*/ 0 w 10888662"/>
              <a:gd name="connsiteY0" fmla="*/ 1653 h 6450932"/>
              <a:gd name="connsiteX1" fmla="*/ 10308940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0999550"/>
              <a:gd name="connsiteY0" fmla="*/ 1653 h 6450932"/>
              <a:gd name="connsiteX1" fmla="*/ 10844968 w 10999550"/>
              <a:gd name="connsiteY1" fmla="*/ 0 h 6450932"/>
              <a:gd name="connsiteX2" fmla="*/ 10888662 w 10999550"/>
              <a:gd name="connsiteY2" fmla="*/ 579722 h 6450932"/>
              <a:gd name="connsiteX3" fmla="*/ 10878151 w 10999550"/>
              <a:gd name="connsiteY3" fmla="*/ 6450932 h 6450932"/>
              <a:gd name="connsiteX4" fmla="*/ 579722 w 10999550"/>
              <a:gd name="connsiteY4" fmla="*/ 6442075 h 6450932"/>
              <a:gd name="connsiteX5" fmla="*/ 0 w 10999550"/>
              <a:gd name="connsiteY5" fmla="*/ 5862353 h 6450932"/>
              <a:gd name="connsiteX6" fmla="*/ 0 w 10999550"/>
              <a:gd name="connsiteY6" fmla="*/ 1653 h 6450932"/>
              <a:gd name="connsiteX0" fmla="*/ 0 w 11022020"/>
              <a:gd name="connsiteY0" fmla="*/ 1653 h 6450932"/>
              <a:gd name="connsiteX1" fmla="*/ 10876499 w 11022020"/>
              <a:gd name="connsiteY1" fmla="*/ 0 h 6450932"/>
              <a:gd name="connsiteX2" fmla="*/ 10888662 w 11022020"/>
              <a:gd name="connsiteY2" fmla="*/ 579722 h 6450932"/>
              <a:gd name="connsiteX3" fmla="*/ 10878151 w 11022020"/>
              <a:gd name="connsiteY3" fmla="*/ 6450932 h 6450932"/>
              <a:gd name="connsiteX4" fmla="*/ 579722 w 11022020"/>
              <a:gd name="connsiteY4" fmla="*/ 6442075 h 6450932"/>
              <a:gd name="connsiteX5" fmla="*/ 0 w 11022020"/>
              <a:gd name="connsiteY5" fmla="*/ 5862353 h 6450932"/>
              <a:gd name="connsiteX6" fmla="*/ 0 w 11022020"/>
              <a:gd name="connsiteY6" fmla="*/ 1653 h 6450932"/>
              <a:gd name="connsiteX0" fmla="*/ 0 w 10888662"/>
              <a:gd name="connsiteY0" fmla="*/ 1653 h 6450932"/>
              <a:gd name="connsiteX1" fmla="*/ 10876499 w 10888662"/>
              <a:gd name="connsiteY1" fmla="*/ 0 h 6450932"/>
              <a:gd name="connsiteX2" fmla="*/ 10888662 w 10888662"/>
              <a:gd name="connsiteY2" fmla="*/ 579722 h 6450932"/>
              <a:gd name="connsiteX3" fmla="*/ 10878151 w 10888662"/>
              <a:gd name="connsiteY3" fmla="*/ 6450932 h 6450932"/>
              <a:gd name="connsiteX4" fmla="*/ 579722 w 10888662"/>
              <a:gd name="connsiteY4" fmla="*/ 6442075 h 6450932"/>
              <a:gd name="connsiteX5" fmla="*/ 0 w 10888662"/>
              <a:gd name="connsiteY5" fmla="*/ 5862353 h 6450932"/>
              <a:gd name="connsiteX6" fmla="*/ 0 w 10888662"/>
              <a:gd name="connsiteY6" fmla="*/ 1653 h 6450932"/>
              <a:gd name="connsiteX0" fmla="*/ 0 w 12200990"/>
              <a:gd name="connsiteY0" fmla="*/ 1653 h 6450932"/>
              <a:gd name="connsiteX1" fmla="*/ 10876499 w 12200990"/>
              <a:gd name="connsiteY1" fmla="*/ 0 h 6450932"/>
              <a:gd name="connsiteX2" fmla="*/ 10878151 w 12200990"/>
              <a:gd name="connsiteY2" fmla="*/ 6450932 h 6450932"/>
              <a:gd name="connsiteX3" fmla="*/ 579722 w 12200990"/>
              <a:gd name="connsiteY3" fmla="*/ 6442075 h 6450932"/>
              <a:gd name="connsiteX4" fmla="*/ 0 w 12200990"/>
              <a:gd name="connsiteY4" fmla="*/ 5862353 h 6450932"/>
              <a:gd name="connsiteX5" fmla="*/ 0 w 12200990"/>
              <a:gd name="connsiteY5" fmla="*/ 1653 h 6450932"/>
              <a:gd name="connsiteX0" fmla="*/ 0 w 11640630"/>
              <a:gd name="connsiteY0" fmla="*/ 1653 h 6450932"/>
              <a:gd name="connsiteX1" fmla="*/ 10876499 w 11640630"/>
              <a:gd name="connsiteY1" fmla="*/ 0 h 6450932"/>
              <a:gd name="connsiteX2" fmla="*/ 10878151 w 11640630"/>
              <a:gd name="connsiteY2" fmla="*/ 6450932 h 6450932"/>
              <a:gd name="connsiteX3" fmla="*/ 579722 w 11640630"/>
              <a:gd name="connsiteY3" fmla="*/ 6442075 h 6450932"/>
              <a:gd name="connsiteX4" fmla="*/ 0 w 11640630"/>
              <a:gd name="connsiteY4" fmla="*/ 5862353 h 6450932"/>
              <a:gd name="connsiteX5" fmla="*/ 0 w 11640630"/>
              <a:gd name="connsiteY5" fmla="*/ 1653 h 6450932"/>
              <a:gd name="connsiteX0" fmla="*/ 0 w 10878151"/>
              <a:gd name="connsiteY0" fmla="*/ 1653 h 6450932"/>
              <a:gd name="connsiteX1" fmla="*/ 10876499 w 10878151"/>
              <a:gd name="connsiteY1" fmla="*/ 0 h 6450932"/>
              <a:gd name="connsiteX2" fmla="*/ 10878151 w 10878151"/>
              <a:gd name="connsiteY2" fmla="*/ 6450932 h 6450932"/>
              <a:gd name="connsiteX3" fmla="*/ 579722 w 10878151"/>
              <a:gd name="connsiteY3" fmla="*/ 6442075 h 6450932"/>
              <a:gd name="connsiteX4" fmla="*/ 0 w 10878151"/>
              <a:gd name="connsiteY4" fmla="*/ 5862353 h 6450932"/>
              <a:gd name="connsiteX5" fmla="*/ 0 w 10878151"/>
              <a:gd name="connsiteY5" fmla="*/ 1653 h 6450932"/>
              <a:gd name="connsiteX0" fmla="*/ 0 w 11843451"/>
              <a:gd name="connsiteY0" fmla="*/ 1653 h 6450932"/>
              <a:gd name="connsiteX1" fmla="*/ 11843451 w 11843451"/>
              <a:gd name="connsiteY1" fmla="*/ 0 h 6450932"/>
              <a:gd name="connsiteX2" fmla="*/ 10878151 w 11843451"/>
              <a:gd name="connsiteY2" fmla="*/ 6450932 h 6450932"/>
              <a:gd name="connsiteX3" fmla="*/ 579722 w 11843451"/>
              <a:gd name="connsiteY3" fmla="*/ 6442075 h 6450932"/>
              <a:gd name="connsiteX4" fmla="*/ 0 w 11843451"/>
              <a:gd name="connsiteY4" fmla="*/ 5862353 h 6450932"/>
              <a:gd name="connsiteX5" fmla="*/ 0 w 11843451"/>
              <a:gd name="connsiteY5" fmla="*/ 1653 h 6450932"/>
              <a:gd name="connsiteX0" fmla="*/ 0 w 11855613"/>
              <a:gd name="connsiteY0" fmla="*/ 1653 h 6450932"/>
              <a:gd name="connsiteX1" fmla="*/ 11843451 w 11855613"/>
              <a:gd name="connsiteY1" fmla="*/ 0 h 6450932"/>
              <a:gd name="connsiteX2" fmla="*/ 11855613 w 11855613"/>
              <a:gd name="connsiteY2" fmla="*/ 6450932 h 6450932"/>
              <a:gd name="connsiteX3" fmla="*/ 579722 w 11855613"/>
              <a:gd name="connsiteY3" fmla="*/ 6442075 h 6450932"/>
              <a:gd name="connsiteX4" fmla="*/ 0 w 11855613"/>
              <a:gd name="connsiteY4" fmla="*/ 5862353 h 6450932"/>
              <a:gd name="connsiteX5" fmla="*/ 0 w 11855613"/>
              <a:gd name="connsiteY5" fmla="*/ 1653 h 6450932"/>
              <a:gd name="connsiteX0" fmla="*/ 0 w 11864472"/>
              <a:gd name="connsiteY0" fmla="*/ 1653 h 6450932"/>
              <a:gd name="connsiteX1" fmla="*/ 11864472 w 11864472"/>
              <a:gd name="connsiteY1" fmla="*/ 0 h 6450932"/>
              <a:gd name="connsiteX2" fmla="*/ 11855613 w 11864472"/>
              <a:gd name="connsiteY2" fmla="*/ 6450932 h 6450932"/>
              <a:gd name="connsiteX3" fmla="*/ 579722 w 11864472"/>
              <a:gd name="connsiteY3" fmla="*/ 6442075 h 6450932"/>
              <a:gd name="connsiteX4" fmla="*/ 0 w 11864472"/>
              <a:gd name="connsiteY4" fmla="*/ 5862353 h 6450932"/>
              <a:gd name="connsiteX5" fmla="*/ 0 w 11864472"/>
              <a:gd name="connsiteY5" fmla="*/ 1653 h 6450932"/>
              <a:gd name="connsiteX0" fmla="*/ 0 w 11864472"/>
              <a:gd name="connsiteY0" fmla="*/ 1653 h 6442075"/>
              <a:gd name="connsiteX1" fmla="*/ 11864472 w 11864472"/>
              <a:gd name="connsiteY1" fmla="*/ 0 h 6442075"/>
              <a:gd name="connsiteX2" fmla="*/ 11855613 w 11864472"/>
              <a:gd name="connsiteY2" fmla="*/ 6440421 h 6442075"/>
              <a:gd name="connsiteX3" fmla="*/ 579722 w 11864472"/>
              <a:gd name="connsiteY3" fmla="*/ 6442075 h 6442075"/>
              <a:gd name="connsiteX4" fmla="*/ 0 w 11864472"/>
              <a:gd name="connsiteY4" fmla="*/ 5862353 h 6442075"/>
              <a:gd name="connsiteX5" fmla="*/ 0 w 11864472"/>
              <a:gd name="connsiteY5" fmla="*/ 1653 h 6442075"/>
              <a:gd name="connsiteX0" fmla="*/ 0 w 11855613"/>
              <a:gd name="connsiteY0" fmla="*/ 1653 h 6442075"/>
              <a:gd name="connsiteX1" fmla="*/ 8912928 w 11855613"/>
              <a:gd name="connsiteY1" fmla="*/ 0 h 6442075"/>
              <a:gd name="connsiteX2" fmla="*/ 11855613 w 11855613"/>
              <a:gd name="connsiteY2" fmla="*/ 6440421 h 6442075"/>
              <a:gd name="connsiteX3" fmla="*/ 579722 w 11855613"/>
              <a:gd name="connsiteY3" fmla="*/ 6442075 h 6442075"/>
              <a:gd name="connsiteX4" fmla="*/ 0 w 11855613"/>
              <a:gd name="connsiteY4" fmla="*/ 5862353 h 6442075"/>
              <a:gd name="connsiteX5" fmla="*/ 0 w 11855613"/>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74032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36077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71615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38792"/>
              <a:gd name="connsiteY0" fmla="*/ 1653 h 6442075"/>
              <a:gd name="connsiteX1" fmla="*/ 8912928 w 8938792"/>
              <a:gd name="connsiteY1" fmla="*/ 0 h 6442075"/>
              <a:gd name="connsiteX2" fmla="*/ 8938792 w 8938792"/>
              <a:gd name="connsiteY2" fmla="*/ 6440421 h 6442075"/>
              <a:gd name="connsiteX3" fmla="*/ 579722 w 8938792"/>
              <a:gd name="connsiteY3" fmla="*/ 6442075 h 6442075"/>
              <a:gd name="connsiteX4" fmla="*/ 0 w 8938792"/>
              <a:gd name="connsiteY4" fmla="*/ 5862353 h 6442075"/>
              <a:gd name="connsiteX5" fmla="*/ 0 w 8938792"/>
              <a:gd name="connsiteY5" fmla="*/ 1653 h 6442075"/>
              <a:gd name="connsiteX0" fmla="*/ 0 w 8915642"/>
              <a:gd name="connsiteY0" fmla="*/ 1653 h 6442075"/>
              <a:gd name="connsiteX1" fmla="*/ 8912928 w 8915642"/>
              <a:gd name="connsiteY1" fmla="*/ 0 h 6442075"/>
              <a:gd name="connsiteX2" fmla="*/ 8915642 w 8915642"/>
              <a:gd name="connsiteY2" fmla="*/ 6440421 h 6442075"/>
              <a:gd name="connsiteX3" fmla="*/ 579722 w 8915642"/>
              <a:gd name="connsiteY3" fmla="*/ 6442075 h 6442075"/>
              <a:gd name="connsiteX4" fmla="*/ 0 w 8915642"/>
              <a:gd name="connsiteY4" fmla="*/ 5862353 h 6442075"/>
              <a:gd name="connsiteX5" fmla="*/ 0 w 8915642"/>
              <a:gd name="connsiteY5" fmla="*/ 1653 h 6442075"/>
              <a:gd name="connsiteX0" fmla="*/ 0 w 8915642"/>
              <a:gd name="connsiteY0" fmla="*/ 1 h 6633463"/>
              <a:gd name="connsiteX1" fmla="*/ 8912928 w 8915642"/>
              <a:gd name="connsiteY1" fmla="*/ 191388 h 6633463"/>
              <a:gd name="connsiteX2" fmla="*/ 8915642 w 8915642"/>
              <a:gd name="connsiteY2" fmla="*/ 6631809 h 6633463"/>
              <a:gd name="connsiteX3" fmla="*/ 579722 w 8915642"/>
              <a:gd name="connsiteY3" fmla="*/ 6633463 h 6633463"/>
              <a:gd name="connsiteX4" fmla="*/ 0 w 8915642"/>
              <a:gd name="connsiteY4" fmla="*/ 6053741 h 6633463"/>
              <a:gd name="connsiteX5" fmla="*/ 0 w 8915642"/>
              <a:gd name="connsiteY5" fmla="*/ 1 h 6633463"/>
              <a:gd name="connsiteX0" fmla="*/ 0 w 8933278"/>
              <a:gd name="connsiteY0" fmla="*/ 1653 h 6635115"/>
              <a:gd name="connsiteX1" fmla="*/ 8933248 w 8933278"/>
              <a:gd name="connsiteY1" fmla="*/ 0 h 6635115"/>
              <a:gd name="connsiteX2" fmla="*/ 8915642 w 8933278"/>
              <a:gd name="connsiteY2" fmla="*/ 6633461 h 6635115"/>
              <a:gd name="connsiteX3" fmla="*/ 579722 w 8933278"/>
              <a:gd name="connsiteY3" fmla="*/ 6635115 h 6635115"/>
              <a:gd name="connsiteX4" fmla="*/ 0 w 8933278"/>
              <a:gd name="connsiteY4" fmla="*/ 6055393 h 6635115"/>
              <a:gd name="connsiteX5" fmla="*/ 0 w 8933278"/>
              <a:gd name="connsiteY5" fmla="*/ 1653 h 6635115"/>
              <a:gd name="connsiteX0" fmla="*/ 0 w 8933323"/>
              <a:gd name="connsiteY0" fmla="*/ 1653 h 6645336"/>
              <a:gd name="connsiteX1" fmla="*/ 8933248 w 8933323"/>
              <a:gd name="connsiteY1" fmla="*/ 0 h 6645336"/>
              <a:gd name="connsiteX2" fmla="*/ 8927517 w 8933323"/>
              <a:gd name="connsiteY2" fmla="*/ 6645336 h 6645336"/>
              <a:gd name="connsiteX3" fmla="*/ 579722 w 8933323"/>
              <a:gd name="connsiteY3" fmla="*/ 6635115 h 6645336"/>
              <a:gd name="connsiteX4" fmla="*/ 0 w 8933323"/>
              <a:gd name="connsiteY4" fmla="*/ 6055393 h 6645336"/>
              <a:gd name="connsiteX5" fmla="*/ 0 w 8933323"/>
              <a:gd name="connsiteY5" fmla="*/ 1653 h 6645336"/>
              <a:gd name="connsiteX0" fmla="*/ 0 w 8927517"/>
              <a:gd name="connsiteY0" fmla="*/ 1653 h 6645336"/>
              <a:gd name="connsiteX1" fmla="*/ 7971347 w 8927517"/>
              <a:gd name="connsiteY1" fmla="*/ 0 h 6645336"/>
              <a:gd name="connsiteX2" fmla="*/ 8927517 w 8927517"/>
              <a:gd name="connsiteY2" fmla="*/ 6645336 h 6645336"/>
              <a:gd name="connsiteX3" fmla="*/ 579722 w 8927517"/>
              <a:gd name="connsiteY3" fmla="*/ 6635115 h 6645336"/>
              <a:gd name="connsiteX4" fmla="*/ 0 w 8927517"/>
              <a:gd name="connsiteY4" fmla="*/ 6055393 h 6645336"/>
              <a:gd name="connsiteX5" fmla="*/ 0 w 8927517"/>
              <a:gd name="connsiteY5" fmla="*/ 1653 h 6645336"/>
              <a:gd name="connsiteX0" fmla="*/ 0 w 7971422"/>
              <a:gd name="connsiteY0" fmla="*/ 1653 h 6645336"/>
              <a:gd name="connsiteX1" fmla="*/ 7971347 w 7971422"/>
              <a:gd name="connsiteY1" fmla="*/ 0 h 6645336"/>
              <a:gd name="connsiteX2" fmla="*/ 7965616 w 7971422"/>
              <a:gd name="connsiteY2" fmla="*/ 6645336 h 6645336"/>
              <a:gd name="connsiteX3" fmla="*/ 579722 w 7971422"/>
              <a:gd name="connsiteY3" fmla="*/ 6635115 h 6645336"/>
              <a:gd name="connsiteX4" fmla="*/ 0 w 7971422"/>
              <a:gd name="connsiteY4" fmla="*/ 6055393 h 6645336"/>
              <a:gd name="connsiteX5" fmla="*/ 0 w 7971422"/>
              <a:gd name="connsiteY5" fmla="*/ 1653 h 6645336"/>
              <a:gd name="connsiteX0" fmla="*/ 0 w 7971422"/>
              <a:gd name="connsiteY0" fmla="*/ 1301816 h 6645336"/>
              <a:gd name="connsiteX1" fmla="*/ 7971347 w 7971422"/>
              <a:gd name="connsiteY1" fmla="*/ 0 h 6645336"/>
              <a:gd name="connsiteX2" fmla="*/ 7965616 w 7971422"/>
              <a:gd name="connsiteY2" fmla="*/ 6645336 h 6645336"/>
              <a:gd name="connsiteX3" fmla="*/ 579722 w 7971422"/>
              <a:gd name="connsiteY3" fmla="*/ 6635115 h 6645336"/>
              <a:gd name="connsiteX4" fmla="*/ 0 w 7971422"/>
              <a:gd name="connsiteY4" fmla="*/ 6055393 h 6645336"/>
              <a:gd name="connsiteX5" fmla="*/ 0 w 7971422"/>
              <a:gd name="connsiteY5" fmla="*/ 1301816 h 6645336"/>
              <a:gd name="connsiteX0" fmla="*/ 0 w 7965616"/>
              <a:gd name="connsiteY0" fmla="*/ 1653 h 5345173"/>
              <a:gd name="connsiteX1" fmla="*/ 7957060 w 7965616"/>
              <a:gd name="connsiteY1" fmla="*/ 0 h 5345173"/>
              <a:gd name="connsiteX2" fmla="*/ 7965616 w 7965616"/>
              <a:gd name="connsiteY2" fmla="*/ 5345173 h 5345173"/>
              <a:gd name="connsiteX3" fmla="*/ 579722 w 7965616"/>
              <a:gd name="connsiteY3" fmla="*/ 5334952 h 5345173"/>
              <a:gd name="connsiteX4" fmla="*/ 0 w 7965616"/>
              <a:gd name="connsiteY4" fmla="*/ 4755230 h 5345173"/>
              <a:gd name="connsiteX5" fmla="*/ 0 w 7965616"/>
              <a:gd name="connsiteY5" fmla="*/ 1653 h 5345173"/>
              <a:gd name="connsiteX0" fmla="*/ 0 w 7971422"/>
              <a:gd name="connsiteY0" fmla="*/ 1653 h 5345173"/>
              <a:gd name="connsiteX1" fmla="*/ 7971347 w 7971422"/>
              <a:gd name="connsiteY1" fmla="*/ 0 h 5345173"/>
              <a:gd name="connsiteX2" fmla="*/ 7965616 w 7971422"/>
              <a:gd name="connsiteY2" fmla="*/ 5345173 h 5345173"/>
              <a:gd name="connsiteX3" fmla="*/ 579722 w 7971422"/>
              <a:gd name="connsiteY3" fmla="*/ 5334952 h 5345173"/>
              <a:gd name="connsiteX4" fmla="*/ 0 w 7971422"/>
              <a:gd name="connsiteY4" fmla="*/ 4755230 h 5345173"/>
              <a:gd name="connsiteX5" fmla="*/ 0 w 7971422"/>
              <a:gd name="connsiteY5" fmla="*/ 1653 h 5345173"/>
              <a:gd name="connsiteX0" fmla="*/ 0 w 7988356"/>
              <a:gd name="connsiteY0" fmla="*/ 187920 h 5345173"/>
              <a:gd name="connsiteX1" fmla="*/ 7988281 w 7988356"/>
              <a:gd name="connsiteY1" fmla="*/ 0 h 5345173"/>
              <a:gd name="connsiteX2" fmla="*/ 7982550 w 7988356"/>
              <a:gd name="connsiteY2" fmla="*/ 5345173 h 5345173"/>
              <a:gd name="connsiteX3" fmla="*/ 596656 w 7988356"/>
              <a:gd name="connsiteY3" fmla="*/ 5334952 h 5345173"/>
              <a:gd name="connsiteX4" fmla="*/ 16934 w 7988356"/>
              <a:gd name="connsiteY4" fmla="*/ 4755230 h 5345173"/>
              <a:gd name="connsiteX5" fmla="*/ 0 w 7988356"/>
              <a:gd name="connsiteY5" fmla="*/ 187920 h 5345173"/>
              <a:gd name="connsiteX0" fmla="*/ 0 w 7988356"/>
              <a:gd name="connsiteY0" fmla="*/ 210145 h 5345173"/>
              <a:gd name="connsiteX1" fmla="*/ 7988281 w 7988356"/>
              <a:gd name="connsiteY1" fmla="*/ 0 h 5345173"/>
              <a:gd name="connsiteX2" fmla="*/ 7982550 w 7988356"/>
              <a:gd name="connsiteY2" fmla="*/ 5345173 h 5345173"/>
              <a:gd name="connsiteX3" fmla="*/ 596656 w 7988356"/>
              <a:gd name="connsiteY3" fmla="*/ 5334952 h 5345173"/>
              <a:gd name="connsiteX4" fmla="*/ 16934 w 7988356"/>
              <a:gd name="connsiteY4" fmla="*/ 4755230 h 5345173"/>
              <a:gd name="connsiteX5" fmla="*/ 0 w 7988356"/>
              <a:gd name="connsiteY5" fmla="*/ 210145 h 5345173"/>
              <a:gd name="connsiteX0" fmla="*/ 0 w 7988356"/>
              <a:gd name="connsiteY0" fmla="*/ 0 h 5135028"/>
              <a:gd name="connsiteX1" fmla="*/ 7988281 w 7988356"/>
              <a:gd name="connsiteY1" fmla="*/ 7569 h 5135028"/>
              <a:gd name="connsiteX2" fmla="*/ 7982550 w 7988356"/>
              <a:gd name="connsiteY2" fmla="*/ 5135028 h 5135028"/>
              <a:gd name="connsiteX3" fmla="*/ 596656 w 7988356"/>
              <a:gd name="connsiteY3" fmla="*/ 5124807 h 5135028"/>
              <a:gd name="connsiteX4" fmla="*/ 16934 w 7988356"/>
              <a:gd name="connsiteY4" fmla="*/ 4545085 h 5135028"/>
              <a:gd name="connsiteX5" fmla="*/ 0 w 7988356"/>
              <a:gd name="connsiteY5" fmla="*/ 0 h 513502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88356" h="5135028">
                <a:moveTo>
                  <a:pt x="0" y="0"/>
                </a:moveTo>
                <a:lnTo>
                  <a:pt x="7988281" y="7569"/>
                </a:lnTo>
                <a:cubicBezTo>
                  <a:pt x="7989186" y="2154376"/>
                  <a:pt x="7981645" y="2988221"/>
                  <a:pt x="7982550" y="5135028"/>
                </a:cubicBezTo>
                <a:lnTo>
                  <a:pt x="596656" y="5124807"/>
                </a:lnTo>
                <a:cubicBezTo>
                  <a:pt x="276484" y="5124807"/>
                  <a:pt x="16934" y="4865257"/>
                  <a:pt x="16934" y="4545085"/>
                </a:cubicBezTo>
                <a:cubicBezTo>
                  <a:pt x="11289" y="3022648"/>
                  <a:pt x="5645" y="1522437"/>
                  <a:pt x="0" y="0"/>
                </a:cubicBezTo>
                <a:close/>
              </a:path>
            </a:pathLst>
          </a:custGeom>
          <a:noFill/>
        </p:spPr>
        <p:txBody>
          <a:bodyPr>
            <a:normAutofit/>
          </a:bodyPr>
          <a:lstStyle>
            <a:lvl1pPr marL="0" indent="0">
              <a:buNone/>
              <a:defRPr sz="1400">
                <a:solidFill>
                  <a:schemeClr val="tx1"/>
                </a:solidFill>
              </a:defRPr>
            </a:lvl1pPr>
          </a:lstStyle>
          <a:p>
            <a:r>
              <a:rPr lang="en-JP"/>
              <a:t>Insert Photo</a:t>
            </a:r>
          </a:p>
        </p:txBody>
      </p:sp>
      <p:sp>
        <p:nvSpPr>
          <p:cNvPr id="7" name="Text Placeholder 6">
            <a:extLst>
              <a:ext uri="{FF2B5EF4-FFF2-40B4-BE49-F238E27FC236}">
                <a16:creationId xmlns:a16="http://schemas.microsoft.com/office/drawing/2014/main" id="{65925D82-457F-D84D-B8DF-D8ADFD7E71DF}"/>
              </a:ext>
            </a:extLst>
          </p:cNvPr>
          <p:cNvSpPr>
            <a:spLocks noGrp="1"/>
          </p:cNvSpPr>
          <p:nvPr>
            <p:ph type="body" sz="quarter" idx="14" hasCustomPrompt="1"/>
          </p:nvPr>
        </p:nvSpPr>
        <p:spPr>
          <a:xfrm>
            <a:off x="311150" y="3178298"/>
            <a:ext cx="3751966" cy="272786"/>
          </a:xfrm>
          <a:prstGeom prst="rect">
            <a:avLst/>
          </a:prstGeom>
        </p:spPr>
        <p:txBody>
          <a:bodyPr tIns="0" rIns="0" bIns="0" numCol="1">
            <a:noAutofit/>
          </a:bodyPr>
          <a:lstStyle>
            <a:lvl1pPr marL="0" indent="0">
              <a:lnSpc>
                <a:spcPct val="100000"/>
              </a:lnSpc>
              <a:spcBef>
                <a:spcPts val="0"/>
              </a:spcBef>
              <a:spcAft>
                <a:spcPts val="600"/>
              </a:spcAft>
              <a:buNone/>
              <a:defRPr sz="18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Secondary Title</a:t>
            </a:r>
          </a:p>
        </p:txBody>
      </p:sp>
      <p:sp>
        <p:nvSpPr>
          <p:cNvPr id="12" name="Text Placeholder 6">
            <a:extLst>
              <a:ext uri="{FF2B5EF4-FFF2-40B4-BE49-F238E27FC236}">
                <a16:creationId xmlns:a16="http://schemas.microsoft.com/office/drawing/2014/main" id="{FD2406EE-A554-5348-AE6D-4D8B343E6201}"/>
              </a:ext>
            </a:extLst>
          </p:cNvPr>
          <p:cNvSpPr>
            <a:spLocks noGrp="1"/>
          </p:cNvSpPr>
          <p:nvPr>
            <p:ph type="body" sz="quarter" idx="15" hasCustomPrompt="1"/>
          </p:nvPr>
        </p:nvSpPr>
        <p:spPr>
          <a:xfrm>
            <a:off x="311150" y="3575904"/>
            <a:ext cx="3751966" cy="2840771"/>
          </a:xfrm>
          <a:prstGeom prst="rect">
            <a:avLst/>
          </a:prstGeom>
        </p:spPr>
        <p:txBody>
          <a:bodyPr tIns="0" rIns="0" bIns="0" numCol="1">
            <a:noAutofit/>
          </a:bodyPr>
          <a:lstStyle>
            <a:lvl1pPr marL="171450" indent="-171450">
              <a:lnSpc>
                <a:spcPct val="100000"/>
              </a:lnSpc>
              <a:spcBef>
                <a:spcPts val="0"/>
              </a:spcBef>
              <a:spcAft>
                <a:spcPts val="600"/>
              </a:spcAft>
              <a:buFont typeface="Arial" panose="020B0604020202020204" pitchFamily="34" charset="0"/>
              <a:buChar char="•"/>
              <a:defRPr sz="1400" b="0">
                <a:solidFill>
                  <a:schemeClr val="tx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Secondary text. </a:t>
            </a:r>
          </a:p>
        </p:txBody>
      </p:sp>
      <p:sp>
        <p:nvSpPr>
          <p:cNvPr id="20" name="Footer Placeholder 8">
            <a:extLst>
              <a:ext uri="{FF2B5EF4-FFF2-40B4-BE49-F238E27FC236}">
                <a16:creationId xmlns:a16="http://schemas.microsoft.com/office/drawing/2014/main" id="{E4ACE247-6DA5-F044-A880-12BDFE14907B}"/>
              </a:ext>
            </a:extLst>
          </p:cNvPr>
          <p:cNvSpPr>
            <a:spLocks noGrp="1"/>
          </p:cNvSpPr>
          <p:nvPr>
            <p:ph type="ftr" sz="quarter" idx="3"/>
          </p:nvPr>
        </p:nvSpPr>
        <p:spPr>
          <a:xfrm>
            <a:off x="7766050" y="6523001"/>
            <a:ext cx="4114800" cy="196131"/>
          </a:xfrm>
          <a:prstGeom prst="rect">
            <a:avLst/>
          </a:prstGeom>
        </p:spPr>
        <p:txBody>
          <a:bodyPr vert="horz" lIns="91440" tIns="45720" rIns="0" bIns="45720" rtlCol="0" anchor="ctr"/>
          <a:lstStyle>
            <a:lvl1pPr algn="r">
              <a:defRPr sz="800" b="1" spc="100" baseline="0">
                <a:solidFill>
                  <a:schemeClr val="tx1"/>
                </a:solidFill>
              </a:defRPr>
            </a:lvl1pPr>
          </a:lstStyle>
          <a:p>
            <a:r>
              <a:rPr lang="en-JP"/>
              <a:t> </a:t>
            </a:r>
          </a:p>
        </p:txBody>
      </p:sp>
      <p:pic>
        <p:nvPicPr>
          <p:cNvPr id="14" name="Picture 13" descr="Takeda">
            <a:extLst>
              <a:ext uri="{FF2B5EF4-FFF2-40B4-BE49-F238E27FC236}">
                <a16:creationId xmlns:a16="http://schemas.microsoft.com/office/drawing/2014/main" id="{1397373C-4723-444D-99E3-0FBCAFDAD4F5}"/>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10546331" y="-1615"/>
            <a:ext cx="1696232" cy="940780"/>
          </a:xfrm>
          <a:prstGeom prst="rect">
            <a:avLst/>
          </a:prstGeom>
        </p:spPr>
      </p:pic>
      <p:sp>
        <p:nvSpPr>
          <p:cNvPr id="22" name="タイトル プレースホルダ 1">
            <a:extLst>
              <a:ext uri="{FF2B5EF4-FFF2-40B4-BE49-F238E27FC236}">
                <a16:creationId xmlns:a16="http://schemas.microsoft.com/office/drawing/2014/main" id="{1545CFCD-ABA6-1349-9917-1DDD2762CB59}"/>
              </a:ext>
            </a:extLst>
          </p:cNvPr>
          <p:cNvSpPr>
            <a:spLocks noGrp="1"/>
          </p:cNvSpPr>
          <p:nvPr>
            <p:ph type="title" hasCustomPrompt="1"/>
          </p:nvPr>
        </p:nvSpPr>
        <p:spPr>
          <a:xfrm>
            <a:off x="606078" y="161605"/>
            <a:ext cx="9940253" cy="685801"/>
          </a:xfrm>
          <a:prstGeom prst="rect">
            <a:avLst/>
          </a:prstGeom>
        </p:spPr>
        <p:txBody>
          <a:bodyPr vert="horz" lIns="0" tIns="0" rIns="0" bIns="0" rtlCol="0" anchor="ctr">
            <a:normAutofit/>
          </a:bodyPr>
          <a:lstStyle/>
          <a:p>
            <a:r>
              <a:rPr kumimoji="1" lang="en-US" altLang="ja-JP"/>
              <a:t>Click to add title</a:t>
            </a:r>
            <a:endParaRPr kumimoji="1" lang="ja-JP" altLang="en-US"/>
          </a:p>
        </p:txBody>
      </p:sp>
      <p:sp>
        <p:nvSpPr>
          <p:cNvPr id="21" name="Rectangle 20">
            <a:extLst>
              <a:ext uri="{FF2B5EF4-FFF2-40B4-BE49-F238E27FC236}">
                <a16:creationId xmlns:a16="http://schemas.microsoft.com/office/drawing/2014/main" id="{97730F84-B57E-C441-B81C-A0677388FA64}"/>
              </a:ext>
            </a:extLst>
          </p:cNvPr>
          <p:cNvSpPr/>
          <p:nvPr userDrawn="1"/>
        </p:nvSpPr>
        <p:spPr>
          <a:xfrm>
            <a:off x="308038" y="161606"/>
            <a:ext cx="54000" cy="685800"/>
          </a:xfrm>
          <a:prstGeom prst="rect">
            <a:avLst/>
          </a:prstGeom>
          <a:solidFill>
            <a:schemeClr val="accent1"/>
          </a:solidFill>
          <a:ln w="28575">
            <a:no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en-JP">
              <a:solidFill>
                <a:schemeClr val="accent1"/>
              </a:solidFill>
            </a:endParaRPr>
          </a:p>
        </p:txBody>
      </p:sp>
      <p:sp>
        <p:nvSpPr>
          <p:cNvPr id="25" name="スライド番号プレースホルダ 5">
            <a:extLst>
              <a:ext uri="{FF2B5EF4-FFF2-40B4-BE49-F238E27FC236}">
                <a16:creationId xmlns:a16="http://schemas.microsoft.com/office/drawing/2014/main" id="{78815F79-70B9-A343-88C1-1B41F15106A1}"/>
              </a:ext>
            </a:extLst>
          </p:cNvPr>
          <p:cNvSpPr>
            <a:spLocks noGrp="1"/>
          </p:cNvSpPr>
          <p:nvPr>
            <p:ph type="sldNum" sz="quarter" idx="4"/>
          </p:nvPr>
        </p:nvSpPr>
        <p:spPr>
          <a:xfrm>
            <a:off x="311150" y="6523001"/>
            <a:ext cx="294928" cy="196131"/>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
        <p:nvSpPr>
          <p:cNvPr id="26" name="Text Placeholder 6">
            <a:extLst>
              <a:ext uri="{FF2B5EF4-FFF2-40B4-BE49-F238E27FC236}">
                <a16:creationId xmlns:a16="http://schemas.microsoft.com/office/drawing/2014/main" id="{6ACFB15D-3880-FB46-8B5A-E057FE4C9B56}"/>
              </a:ext>
            </a:extLst>
          </p:cNvPr>
          <p:cNvSpPr>
            <a:spLocks noGrp="1"/>
          </p:cNvSpPr>
          <p:nvPr>
            <p:ph type="body" sz="quarter" idx="16" hasCustomPrompt="1"/>
          </p:nvPr>
        </p:nvSpPr>
        <p:spPr>
          <a:xfrm>
            <a:off x="606078" y="6523001"/>
            <a:ext cx="6968348" cy="205613"/>
          </a:xfrm>
          <a:prstGeom prst="rect">
            <a:avLst/>
          </a:prstGeom>
        </p:spPr>
        <p:txBody>
          <a:bodyPr wrap="none" tIns="0" rIns="0" bIns="72000" numCol="1" anchor="ctr">
            <a:noAutofit/>
          </a:bodyPr>
          <a:lstStyle>
            <a:lvl1pPr marL="0" indent="0">
              <a:lnSpc>
                <a:spcPts val="1600"/>
              </a:lnSpc>
              <a:spcBef>
                <a:spcPts val="0"/>
              </a:spcBef>
              <a:spcAft>
                <a:spcPts val="600"/>
              </a:spcAft>
              <a:buFont typeface="Arial" panose="020B0604020202020204" pitchFamily="34" charset="0"/>
              <a:buNone/>
              <a:defRPr sz="800" b="0">
                <a:solidFill>
                  <a:schemeClr val="accent3"/>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Private and confidential. For internal use only.</a:t>
            </a:r>
          </a:p>
        </p:txBody>
      </p:sp>
      <p:sp>
        <p:nvSpPr>
          <p:cNvPr id="17" name="Text Placeholder 2">
            <a:extLst>
              <a:ext uri="{FF2B5EF4-FFF2-40B4-BE49-F238E27FC236}">
                <a16:creationId xmlns:a16="http://schemas.microsoft.com/office/drawing/2014/main" id="{EF3CD883-F623-E54C-A27A-38B7EB957052}"/>
              </a:ext>
            </a:extLst>
          </p:cNvPr>
          <p:cNvSpPr>
            <a:spLocks noGrp="1"/>
          </p:cNvSpPr>
          <p:nvPr>
            <p:ph type="body" sz="quarter" idx="20" hasCustomPrompt="1"/>
          </p:nvPr>
        </p:nvSpPr>
        <p:spPr>
          <a:xfrm>
            <a:off x="311151" y="1491373"/>
            <a:ext cx="3751965" cy="1464957"/>
          </a:xfrm>
        </p:spPr>
        <p:txBody>
          <a:bodyPr tIns="0" rIns="0" bIns="0" numCol="1" spcCol="126000">
            <a:noAutofit/>
          </a:bodyPr>
          <a:lstStyle>
            <a:lvl1pPr marL="0" indent="0">
              <a:lnSpc>
                <a:spcPct val="100000"/>
              </a:lnSpc>
              <a:spcBef>
                <a:spcPts val="0"/>
              </a:spcBef>
              <a:buNone/>
              <a:defRPr sz="1600" b="1"/>
            </a:lvl1pPr>
            <a:lvl2pPr marL="457068" indent="0">
              <a:buNone/>
              <a:defRPr sz="1800" b="1"/>
            </a:lvl2pPr>
            <a:lvl3pPr marL="914149" indent="0">
              <a:buNone/>
              <a:defRPr sz="1800" b="1"/>
            </a:lvl3pPr>
            <a:lvl4pPr marL="1371219" indent="0">
              <a:buNone/>
              <a:defRPr sz="1800" b="1"/>
            </a:lvl4pPr>
            <a:lvl5pPr marL="1828290" indent="0">
              <a:buNone/>
              <a:defRPr sz="1800" b="1"/>
            </a:lvl5pPr>
          </a:lstStyle>
          <a:p>
            <a:pPr lvl="0"/>
            <a:r>
              <a:rPr lang="en-US"/>
              <a:t>This is your Primary Text.</a:t>
            </a:r>
            <a:endParaRPr lang="en-JP"/>
          </a:p>
        </p:txBody>
      </p:sp>
      <p:sp>
        <p:nvSpPr>
          <p:cNvPr id="18" name="Text Placeholder 6">
            <a:extLst>
              <a:ext uri="{FF2B5EF4-FFF2-40B4-BE49-F238E27FC236}">
                <a16:creationId xmlns:a16="http://schemas.microsoft.com/office/drawing/2014/main" id="{B2D601E3-CC68-7845-AAF4-3AD141198B4E}"/>
              </a:ext>
            </a:extLst>
          </p:cNvPr>
          <p:cNvSpPr>
            <a:spLocks noGrp="1"/>
          </p:cNvSpPr>
          <p:nvPr>
            <p:ph type="body" sz="quarter" idx="21" hasCustomPrompt="1"/>
          </p:nvPr>
        </p:nvSpPr>
        <p:spPr>
          <a:xfrm>
            <a:off x="311150" y="1093767"/>
            <a:ext cx="3751965" cy="272786"/>
          </a:xfrm>
        </p:spPr>
        <p:txBody>
          <a:bodyPr tIns="0" rIns="0" bIns="0" numCol="1">
            <a:noAutofit/>
          </a:bodyPr>
          <a:lstStyle>
            <a:lvl1pPr marL="0" indent="0">
              <a:lnSpc>
                <a:spcPct val="100000"/>
              </a:lnSpc>
              <a:spcBef>
                <a:spcPts val="0"/>
              </a:spcBef>
              <a:spcAft>
                <a:spcPts val="600"/>
              </a:spcAft>
              <a:buNone/>
              <a:defRPr sz="2000" b="1">
                <a:solidFill>
                  <a:schemeClr val="accent1"/>
                </a:solidFill>
              </a:defRPr>
            </a:lvl1pPr>
            <a:lvl2pPr marL="457068" indent="0">
              <a:lnSpc>
                <a:spcPts val="1800"/>
              </a:lnSpc>
              <a:spcBef>
                <a:spcPts val="0"/>
              </a:spcBef>
              <a:buNone/>
              <a:defRPr sz="1400"/>
            </a:lvl2pPr>
            <a:lvl3pPr marL="914149" indent="0">
              <a:lnSpc>
                <a:spcPts val="1800"/>
              </a:lnSpc>
              <a:spcBef>
                <a:spcPts val="0"/>
              </a:spcBef>
              <a:buNone/>
              <a:defRPr sz="1400"/>
            </a:lvl3pPr>
            <a:lvl4pPr marL="1371219" indent="0">
              <a:lnSpc>
                <a:spcPts val="1800"/>
              </a:lnSpc>
              <a:spcBef>
                <a:spcPts val="0"/>
              </a:spcBef>
              <a:buNone/>
              <a:defRPr sz="1400"/>
            </a:lvl4pPr>
            <a:lvl5pPr marL="1828290" indent="0">
              <a:lnSpc>
                <a:spcPts val="1800"/>
              </a:lnSpc>
              <a:spcBef>
                <a:spcPts val="0"/>
              </a:spcBef>
              <a:buNone/>
              <a:defRPr sz="1400"/>
            </a:lvl5pPr>
          </a:lstStyle>
          <a:p>
            <a:pPr lvl="0"/>
            <a:r>
              <a:rPr lang="en-US"/>
              <a:t>This is your Primary Title</a:t>
            </a:r>
          </a:p>
        </p:txBody>
      </p:sp>
    </p:spTree>
    <p:extLst>
      <p:ext uri="{BB962C8B-B14F-4D97-AF65-F5344CB8AC3E}">
        <p14:creationId xmlns:p14="http://schemas.microsoft.com/office/powerpoint/2010/main" val="84896547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ags" Target="../tags/tag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ags" Target="../tags/tag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1.emf"/><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oleObject" Target="../embeddings/oleObject1.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4" name="Object 3" hidden="1">
            <a:extLst>
              <a:ext uri="{FF2B5EF4-FFF2-40B4-BE49-F238E27FC236}">
                <a16:creationId xmlns:a16="http://schemas.microsoft.com/office/drawing/2014/main" id="{D283D300-2124-42DF-B73B-3D3D4C546EC6}"/>
              </a:ext>
            </a:extLst>
          </p:cNvPr>
          <p:cNvGraphicFramePr>
            <a:graphicFrameLocks noChangeAspect="1"/>
          </p:cNvGraphicFramePr>
          <p:nvPr userDrawn="1">
            <p:custDataLst>
              <p:tags r:id="rId20"/>
            </p:custDataLst>
            <p:extLst>
              <p:ext uri="{D42A27DB-BD31-4B8C-83A1-F6EECF244321}">
                <p14:modId xmlns:p14="http://schemas.microsoft.com/office/powerpoint/2010/main" val="35852690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22" imgW="395" imgH="394" progId="TCLayout.ActiveDocument.1">
                  <p:embed/>
                </p:oleObj>
              </mc:Choice>
              <mc:Fallback>
                <p:oleObj name="think-cell 幻灯片" r:id="rId22" imgW="395" imgH="394" progId="TCLayout.ActiveDocument.1">
                  <p:embed/>
                  <p:pic>
                    <p:nvPicPr>
                      <p:cNvPr id="4" name="Object 3" hidden="1">
                        <a:extLst>
                          <a:ext uri="{FF2B5EF4-FFF2-40B4-BE49-F238E27FC236}">
                            <a16:creationId xmlns:a16="http://schemas.microsoft.com/office/drawing/2014/main" id="{D283D300-2124-42DF-B73B-3D3D4C546EC6}"/>
                          </a:ext>
                        </a:extLst>
                      </p:cNvPr>
                      <p:cNvPicPr/>
                      <p:nvPr/>
                    </p:nvPicPr>
                    <p:blipFill>
                      <a:blip r:embed="rId23"/>
                      <a:stretch>
                        <a:fillRect/>
                      </a:stretch>
                    </p:blipFill>
                    <p:spPr>
                      <a:xfrm>
                        <a:off x="1588" y="1588"/>
                        <a:ext cx="1588" cy="1588"/>
                      </a:xfrm>
                      <a:prstGeom prst="rect">
                        <a:avLst/>
                      </a:prstGeom>
                    </p:spPr>
                  </p:pic>
                </p:oleObj>
              </mc:Fallback>
            </mc:AlternateContent>
          </a:graphicData>
        </a:graphic>
      </p:graphicFrame>
      <p:sp>
        <p:nvSpPr>
          <p:cNvPr id="2" name="Rectangle 1" hidden="1">
            <a:extLst>
              <a:ext uri="{FF2B5EF4-FFF2-40B4-BE49-F238E27FC236}">
                <a16:creationId xmlns:a16="http://schemas.microsoft.com/office/drawing/2014/main" id="{4B895B28-7064-4AD0-A15D-88F99BCA9BAD}"/>
              </a:ext>
            </a:extLst>
          </p:cNvPr>
          <p:cNvSpPr/>
          <p:nvPr userDrawn="1">
            <p:custDataLst>
              <p:tags r:id="rId21"/>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numCol="1" spcCol="0" rtlCol="0" anchor="ctr" anchorCtr="0">
            <a:noAutofit/>
          </a:bodyPr>
          <a:lstStyle/>
          <a:p>
            <a:pPr marL="0" lvl="0" indent="0" algn="ctr"/>
            <a:endParaRPr kumimoji="1" lang="en-US" altLang="ja-JP" sz="2800" b="0" i="0" baseline="0">
              <a:latin typeface="Calibri" panose="020F0502020204030204" pitchFamily="34" charset="0"/>
              <a:ea typeface="メイリオ" panose="020B0604030504040204" pitchFamily="50" charset="-128"/>
              <a:cs typeface="Calibri" panose="020F0502020204030204" pitchFamily="34" charset="0"/>
              <a:sym typeface="Calibri" panose="020F0502020204030204" pitchFamily="34" charset="0"/>
            </a:endParaRPr>
          </a:p>
        </p:txBody>
      </p:sp>
      <p:sp>
        <p:nvSpPr>
          <p:cNvPr id="3" name="テキスト プレースホルダ 2"/>
          <p:cNvSpPr>
            <a:spLocks noGrp="1"/>
          </p:cNvSpPr>
          <p:nvPr>
            <p:ph type="body" idx="1"/>
          </p:nvPr>
        </p:nvSpPr>
        <p:spPr>
          <a:xfrm>
            <a:off x="311150" y="1233487"/>
            <a:ext cx="11569700" cy="5183187"/>
          </a:xfrm>
          <a:prstGeom prst="rect">
            <a:avLst/>
          </a:prstGeom>
        </p:spPr>
        <p:txBody>
          <a:bodyPr vert="horz" lIns="0" tIns="45710" rIns="91420" bIns="45710" rtlCol="0">
            <a:normAutofit/>
          </a:bodyPr>
          <a:lstStyle/>
          <a:p>
            <a:pPr lvl="0"/>
            <a:r>
              <a:rPr kumimoji="1" lang="en-US" altLang="ja-JP"/>
              <a:t>Master text</a:t>
            </a:r>
            <a:endParaRPr kumimoji="1" lang="ja-JP" altLang="en-US"/>
          </a:p>
        </p:txBody>
      </p:sp>
      <p:sp>
        <p:nvSpPr>
          <p:cNvPr id="11" name="Footer Placeholder 8">
            <a:extLst>
              <a:ext uri="{FF2B5EF4-FFF2-40B4-BE49-F238E27FC236}">
                <a16:creationId xmlns:a16="http://schemas.microsoft.com/office/drawing/2014/main" id="{44E43001-C216-284A-9EBD-E54B5DD295CE}"/>
              </a:ext>
            </a:extLst>
          </p:cNvPr>
          <p:cNvSpPr>
            <a:spLocks noGrp="1"/>
          </p:cNvSpPr>
          <p:nvPr>
            <p:ph type="ftr" sz="quarter" idx="3"/>
          </p:nvPr>
        </p:nvSpPr>
        <p:spPr>
          <a:xfrm>
            <a:off x="7766050" y="6489701"/>
            <a:ext cx="4114800" cy="229432"/>
          </a:xfrm>
          <a:prstGeom prst="rect">
            <a:avLst/>
          </a:prstGeom>
        </p:spPr>
        <p:txBody>
          <a:bodyPr vert="horz" lIns="91440" tIns="45720" rIns="91440" bIns="45720" rtlCol="0" anchor="ctr"/>
          <a:lstStyle>
            <a:lvl1pPr algn="r">
              <a:defRPr sz="800" b="1" spc="100" baseline="0">
                <a:solidFill>
                  <a:schemeClr val="tx1"/>
                </a:solidFill>
              </a:defRPr>
            </a:lvl1pPr>
          </a:lstStyle>
          <a:p>
            <a:r>
              <a:rPr lang="en-JP"/>
              <a:t> </a:t>
            </a:r>
          </a:p>
        </p:txBody>
      </p:sp>
      <p:sp>
        <p:nvSpPr>
          <p:cNvPr id="9" name="タイトル プレースホルダ 1">
            <a:extLst>
              <a:ext uri="{FF2B5EF4-FFF2-40B4-BE49-F238E27FC236}">
                <a16:creationId xmlns:a16="http://schemas.microsoft.com/office/drawing/2014/main" id="{D7981A12-E00B-604C-B863-7CBF31AA6408}"/>
              </a:ext>
            </a:extLst>
          </p:cNvPr>
          <p:cNvSpPr>
            <a:spLocks noGrp="1"/>
          </p:cNvSpPr>
          <p:nvPr>
            <p:ph type="title"/>
          </p:nvPr>
        </p:nvSpPr>
        <p:spPr>
          <a:xfrm>
            <a:off x="606078" y="161605"/>
            <a:ext cx="9895084" cy="685801"/>
          </a:xfrm>
          <a:prstGeom prst="rect">
            <a:avLst/>
          </a:prstGeom>
        </p:spPr>
        <p:txBody>
          <a:bodyPr vert="horz" lIns="0" tIns="0" rIns="0" bIns="0" rtlCol="0" anchor="ctr">
            <a:normAutofit/>
          </a:bodyPr>
          <a:lstStyle/>
          <a:p>
            <a:r>
              <a:rPr kumimoji="1" lang="en-US" altLang="ja-JP"/>
              <a:t>Master title</a:t>
            </a:r>
            <a:endParaRPr kumimoji="1" lang="ja-JP" altLang="en-US"/>
          </a:p>
        </p:txBody>
      </p:sp>
      <p:sp>
        <p:nvSpPr>
          <p:cNvPr id="13" name="スライド番号プレースホルダ 5">
            <a:extLst>
              <a:ext uri="{FF2B5EF4-FFF2-40B4-BE49-F238E27FC236}">
                <a16:creationId xmlns:a16="http://schemas.microsoft.com/office/drawing/2014/main" id="{C7AA5A17-3F2F-B94B-9342-A137057B898D}"/>
              </a:ext>
            </a:extLst>
          </p:cNvPr>
          <p:cNvSpPr>
            <a:spLocks noGrp="1"/>
          </p:cNvSpPr>
          <p:nvPr>
            <p:ph type="sldNum" sz="quarter" idx="4"/>
          </p:nvPr>
        </p:nvSpPr>
        <p:spPr>
          <a:xfrm>
            <a:off x="311150" y="6489701"/>
            <a:ext cx="589856" cy="229432"/>
          </a:xfrm>
          <a:prstGeom prst="rect">
            <a:avLst/>
          </a:prstGeom>
        </p:spPr>
        <p:txBody>
          <a:bodyPr vert="horz" lIns="0" tIns="45710" rIns="0" bIns="45710" rtlCol="0" anchor="ctr"/>
          <a:lstStyle>
            <a:lvl1pPr algn="l">
              <a:defRPr sz="800" b="1" i="0">
                <a:solidFill>
                  <a:schemeClr val="tx1"/>
                </a:solidFill>
                <a:latin typeface="Calibri" panose="020F0502020204030204" pitchFamily="34" charset="0"/>
                <a:ea typeface="メイリオ" pitchFamily="50" charset="-128"/>
                <a:cs typeface="Calibri" panose="020F0502020204030204" pitchFamily="34" charset="0"/>
              </a:defRPr>
            </a:lvl1pPr>
          </a:lstStyle>
          <a:p>
            <a:pPr defTabSz="1218810"/>
            <a:fld id="{E9B57936-92EF-4126-AE48-1D9D36D15E98}" type="slidenum">
              <a:rPr lang="ja-JP" altLang="en-US" smtClean="0"/>
              <a:pPr defTabSz="1218810"/>
              <a:t>‹#›</a:t>
            </a:fld>
            <a:endParaRPr lang="ja-JP" altLang="en-US"/>
          </a:p>
        </p:txBody>
      </p:sp>
    </p:spTree>
    <p:extLst>
      <p:ext uri="{BB962C8B-B14F-4D97-AF65-F5344CB8AC3E}">
        <p14:creationId xmlns:p14="http://schemas.microsoft.com/office/powerpoint/2010/main" val="2383548471"/>
      </p:ext>
    </p:extLst>
  </p:cSld>
  <p:clrMap bg1="lt1" tx1="dk1" bg2="lt2" tx2="dk2" accent1="accent1" accent2="accent2" accent3="accent3" accent4="accent4" accent5="accent5" accent6="accent6" hlink="hlink" folHlink="folHlink"/>
  <p:sldLayoutIdLst>
    <p:sldLayoutId id="2147483911" r:id="rId1"/>
    <p:sldLayoutId id="2147483910" r:id="rId2"/>
    <p:sldLayoutId id="2147483989" r:id="rId3"/>
    <p:sldLayoutId id="2147483986" r:id="rId4"/>
    <p:sldLayoutId id="2147483987" r:id="rId5"/>
    <p:sldLayoutId id="2147483961" r:id="rId6"/>
    <p:sldLayoutId id="2147483988" r:id="rId7"/>
    <p:sldLayoutId id="2147483920" r:id="rId8"/>
    <p:sldLayoutId id="2147483922" r:id="rId9"/>
    <p:sldLayoutId id="2147483968" r:id="rId10"/>
    <p:sldLayoutId id="2147483930" r:id="rId11"/>
    <p:sldLayoutId id="2147483924" r:id="rId12"/>
    <p:sldLayoutId id="2147483931" r:id="rId13"/>
    <p:sldLayoutId id="2147483925" r:id="rId14"/>
    <p:sldLayoutId id="2147483926" r:id="rId15"/>
    <p:sldLayoutId id="2147483927" r:id="rId16"/>
    <p:sldLayoutId id="2147483928" r:id="rId17"/>
    <p:sldLayoutId id="2147483929" r:id="rId18"/>
  </p:sldLayoutIdLst>
  <p:transition spd="slow">
    <p:push dir="u"/>
  </p:transition>
  <p:hf hdr="0" dt="0"/>
  <p:txStyles>
    <p:titleStyle>
      <a:lvl1pPr algn="l" defTabSz="914150" rtl="0" eaLnBrk="1" latinLnBrk="0" hangingPunct="1">
        <a:lnSpc>
          <a:spcPts val="2800"/>
        </a:lnSpc>
        <a:spcBef>
          <a:spcPct val="0"/>
        </a:spcBef>
        <a:buNone/>
        <a:defRPr kumimoji="1" sz="2800" b="1" i="0" kern="1200" baseline="0">
          <a:solidFill>
            <a:schemeClr val="tx1"/>
          </a:solidFill>
          <a:latin typeface="Calibri" panose="020F0502020204030204" pitchFamily="34" charset="0"/>
          <a:ea typeface="メイリオ" pitchFamily="50" charset="-128"/>
          <a:cs typeface="Calibri" pitchFamily="34" charset="0"/>
        </a:defRPr>
      </a:lvl1pPr>
    </p:titleStyle>
    <p:bodyStyle>
      <a:lvl1pPr marL="457071" indent="-457071" algn="l" defTabSz="914150" rtl="0" eaLnBrk="1" latinLnBrk="0" hangingPunct="1">
        <a:spcBef>
          <a:spcPct val="20000"/>
        </a:spcBef>
        <a:buClr>
          <a:srgbClr val="4C4948"/>
        </a:buClr>
        <a:buFont typeface="Arial" panose="020B0604020202020204"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1pPr>
      <a:lvl2pPr marL="742745" indent="-285677" algn="l" defTabSz="914150" rtl="0" eaLnBrk="1" latinLnBrk="0" hangingPunct="1">
        <a:spcBef>
          <a:spcPct val="20000"/>
        </a:spcBef>
        <a:buClr>
          <a:srgbClr val="4C4948"/>
        </a:buClr>
        <a:buFont typeface="Arial" pitchFamily="34" charset="0"/>
        <a:buChar char="–"/>
        <a:defRPr kumimoji="1" sz="2000" b="0" i="0" kern="1200">
          <a:solidFill>
            <a:schemeClr val="tx1"/>
          </a:solidFill>
          <a:latin typeface="Calibri" panose="020F0502020204030204" pitchFamily="34" charset="0"/>
          <a:ea typeface="メイリオ" pitchFamily="50" charset="-128"/>
          <a:cs typeface="Calibri" pitchFamily="34" charset="0"/>
        </a:defRPr>
      </a:lvl2pPr>
      <a:lvl3pPr marL="114269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3pPr>
      <a:lvl4pPr marL="159976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4pPr>
      <a:lvl5pPr marL="2056831"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5pPr>
      <a:lvl6pPr marL="2513910"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86"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61"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42"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150" rtl="0" eaLnBrk="1" latinLnBrk="0" hangingPunct="1">
        <a:defRPr kumimoji="1" sz="1867" kern="1200">
          <a:solidFill>
            <a:schemeClr val="tx1"/>
          </a:solidFill>
          <a:latin typeface="+mn-lt"/>
          <a:ea typeface="+mn-ea"/>
          <a:cs typeface="+mn-cs"/>
        </a:defRPr>
      </a:lvl1pPr>
      <a:lvl2pPr marL="457071" algn="l" defTabSz="914150" rtl="0" eaLnBrk="1" latinLnBrk="0" hangingPunct="1">
        <a:defRPr kumimoji="1" sz="1867" kern="1200">
          <a:solidFill>
            <a:schemeClr val="tx1"/>
          </a:solidFill>
          <a:latin typeface="+mn-lt"/>
          <a:ea typeface="+mn-ea"/>
          <a:cs typeface="+mn-cs"/>
        </a:defRPr>
      </a:lvl2pPr>
      <a:lvl3pPr marL="914150" algn="l" defTabSz="914150" rtl="0" eaLnBrk="1" latinLnBrk="0" hangingPunct="1">
        <a:defRPr kumimoji="1" sz="1867" kern="1200">
          <a:solidFill>
            <a:schemeClr val="tx1"/>
          </a:solidFill>
          <a:latin typeface="+mn-lt"/>
          <a:ea typeface="+mn-ea"/>
          <a:cs typeface="+mn-cs"/>
        </a:defRPr>
      </a:lvl3pPr>
      <a:lvl4pPr marL="1371226" algn="l" defTabSz="914150" rtl="0" eaLnBrk="1" latinLnBrk="0" hangingPunct="1">
        <a:defRPr kumimoji="1" sz="1867" kern="1200">
          <a:solidFill>
            <a:schemeClr val="tx1"/>
          </a:solidFill>
          <a:latin typeface="+mn-lt"/>
          <a:ea typeface="+mn-ea"/>
          <a:cs typeface="+mn-cs"/>
        </a:defRPr>
      </a:lvl4pPr>
      <a:lvl5pPr marL="1828301" algn="l" defTabSz="914150" rtl="0" eaLnBrk="1" latinLnBrk="0" hangingPunct="1">
        <a:defRPr kumimoji="1" sz="1867" kern="1200">
          <a:solidFill>
            <a:schemeClr val="tx1"/>
          </a:solidFill>
          <a:latin typeface="+mn-lt"/>
          <a:ea typeface="+mn-ea"/>
          <a:cs typeface="+mn-cs"/>
        </a:defRPr>
      </a:lvl5pPr>
      <a:lvl6pPr marL="2285382" algn="l" defTabSz="914150" rtl="0" eaLnBrk="1" latinLnBrk="0" hangingPunct="1">
        <a:defRPr kumimoji="1" sz="1867" kern="1200">
          <a:solidFill>
            <a:schemeClr val="tx1"/>
          </a:solidFill>
          <a:latin typeface="+mn-lt"/>
          <a:ea typeface="+mn-ea"/>
          <a:cs typeface="+mn-cs"/>
        </a:defRPr>
      </a:lvl6pPr>
      <a:lvl7pPr marL="2742450" algn="l" defTabSz="914150" rtl="0" eaLnBrk="1" latinLnBrk="0" hangingPunct="1">
        <a:defRPr kumimoji="1" sz="1867" kern="1200">
          <a:solidFill>
            <a:schemeClr val="tx1"/>
          </a:solidFill>
          <a:latin typeface="+mn-lt"/>
          <a:ea typeface="+mn-ea"/>
          <a:cs typeface="+mn-cs"/>
        </a:defRPr>
      </a:lvl7pPr>
      <a:lvl8pPr marL="3199520" algn="l" defTabSz="914150" rtl="0" eaLnBrk="1" latinLnBrk="0" hangingPunct="1">
        <a:defRPr kumimoji="1" sz="1867" kern="1200">
          <a:solidFill>
            <a:schemeClr val="tx1"/>
          </a:solidFill>
          <a:latin typeface="+mn-lt"/>
          <a:ea typeface="+mn-ea"/>
          <a:cs typeface="+mn-cs"/>
        </a:defRPr>
      </a:lvl8pPr>
      <a:lvl9pPr marL="3656591" algn="l" defTabSz="914150" rtl="0" eaLnBrk="1" latinLnBrk="0" hangingPunct="1">
        <a:defRPr kumimoji="1" sz="1867"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77">
          <p15:clr>
            <a:srgbClr val="F26B43"/>
          </p15:clr>
        </p15:guide>
        <p15:guide id="2" pos="189" userDrawn="1">
          <p15:clr>
            <a:srgbClr val="F26B43"/>
          </p15:clr>
        </p15:guide>
        <p15:guide id="3" pos="7491" userDrawn="1">
          <p15:clr>
            <a:srgbClr val="F26B43"/>
          </p15:clr>
        </p15:guide>
        <p15:guide id="4" orient="horz" pos="4042">
          <p15:clr>
            <a:srgbClr val="F26B43"/>
          </p15:clr>
        </p15:guide>
        <p15:guide id="5" pos="370" userDrawn="1">
          <p15:clr>
            <a:srgbClr val="F26B43"/>
          </p15:clr>
        </p15:guide>
        <p15:guide id="6" orient="horz" pos="4088"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3.xml"/><Relationship Id="rId1" Type="http://schemas.openxmlformats.org/officeDocument/2006/relationships/tags" Target="../tags/tag4.xml"/><Relationship Id="rId5" Type="http://schemas.openxmlformats.org/officeDocument/2006/relationships/image" Target="../media/image6.emf"/><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tags" Target="../tags/tag6.xml"/><Relationship Id="rId1" Type="http://schemas.openxmlformats.org/officeDocument/2006/relationships/tags" Target="../tags/tag5.xml"/><Relationship Id="rId6" Type="http://schemas.openxmlformats.org/officeDocument/2006/relationships/image" Target="../media/image7.emf"/><Relationship Id="rId5" Type="http://schemas.openxmlformats.org/officeDocument/2006/relationships/oleObject" Target="../embeddings/oleObject3.bin"/><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tags" Target="../tags/tag8.xml"/><Relationship Id="rId1" Type="http://schemas.openxmlformats.org/officeDocument/2006/relationships/tags" Target="../tags/tag7.xml"/><Relationship Id="rId6" Type="http://schemas.openxmlformats.org/officeDocument/2006/relationships/image" Target="../media/image7.emf"/><Relationship Id="rId5" Type="http://schemas.openxmlformats.org/officeDocument/2006/relationships/oleObject" Target="../embeddings/oleObject4.bin"/><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0.xml"/><Relationship Id="rId7" Type="http://schemas.openxmlformats.org/officeDocument/2006/relationships/image" Target="../media/image8.png"/><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image" Target="../media/image7.emf"/><Relationship Id="rId5" Type="http://schemas.openxmlformats.org/officeDocument/2006/relationships/oleObject" Target="../embeddings/oleObject5.bin"/><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0.xml"/><Relationship Id="rId7" Type="http://schemas.openxmlformats.org/officeDocument/2006/relationships/chart" Target="../charts/chart1.xml"/><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image" Target="../media/image7.emf"/><Relationship Id="rId5" Type="http://schemas.openxmlformats.org/officeDocument/2006/relationships/oleObject" Target="../embeddings/oleObject6.bin"/><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0.xml"/><Relationship Id="rId7" Type="http://schemas.openxmlformats.org/officeDocument/2006/relationships/chart" Target="../charts/chart2.xml"/><Relationship Id="rId2" Type="http://schemas.openxmlformats.org/officeDocument/2006/relationships/tags" Target="../tags/tag14.xml"/><Relationship Id="rId1" Type="http://schemas.openxmlformats.org/officeDocument/2006/relationships/tags" Target="../tags/tag13.xml"/><Relationship Id="rId6" Type="http://schemas.openxmlformats.org/officeDocument/2006/relationships/image" Target="../media/image7.emf"/><Relationship Id="rId5" Type="http://schemas.openxmlformats.org/officeDocument/2006/relationships/oleObject" Target="../embeddings/oleObject7.bin"/><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tags" Target="../tags/tag16.xml"/><Relationship Id="rId1" Type="http://schemas.openxmlformats.org/officeDocument/2006/relationships/tags" Target="../tags/tag15.xml"/><Relationship Id="rId6" Type="http://schemas.openxmlformats.org/officeDocument/2006/relationships/image" Target="../media/image7.emf"/><Relationship Id="rId5" Type="http://schemas.openxmlformats.org/officeDocument/2006/relationships/oleObject" Target="../embeddings/oleObject8.bin"/><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svg"/><Relationship Id="rId3" Type="http://schemas.openxmlformats.org/officeDocument/2006/relationships/slideLayout" Target="../slideLayouts/slideLayout10.xml"/><Relationship Id="rId7" Type="http://schemas.openxmlformats.org/officeDocument/2006/relationships/image" Target="../media/image7.emf"/><Relationship Id="rId12" Type="http://schemas.openxmlformats.org/officeDocument/2006/relationships/image" Target="../media/image13.png"/><Relationship Id="rId2" Type="http://schemas.openxmlformats.org/officeDocument/2006/relationships/tags" Target="../tags/tag18.xml"/><Relationship Id="rId1" Type="http://schemas.openxmlformats.org/officeDocument/2006/relationships/tags" Target="../tags/tag17.xml"/><Relationship Id="rId6" Type="http://schemas.openxmlformats.org/officeDocument/2006/relationships/oleObject" Target="../embeddings/oleObject9.bin"/><Relationship Id="rId11" Type="http://schemas.openxmlformats.org/officeDocument/2006/relationships/image" Target="../media/image12.svg"/><Relationship Id="rId5" Type="http://schemas.openxmlformats.org/officeDocument/2006/relationships/chart" Target="../charts/chart3.xml"/><Relationship Id="rId10" Type="http://schemas.openxmlformats.org/officeDocument/2006/relationships/image" Target="../media/image11.png"/><Relationship Id="rId4" Type="http://schemas.openxmlformats.org/officeDocument/2006/relationships/notesSlide" Target="../notesSlides/notesSlide8.xml"/><Relationship Id="rId9" Type="http://schemas.openxmlformats.org/officeDocument/2006/relationships/image" Target="../media/image10.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tags" Target="../tags/tag20.xml"/><Relationship Id="rId1" Type="http://schemas.openxmlformats.org/officeDocument/2006/relationships/tags" Target="../tags/tag19.xml"/><Relationship Id="rId6" Type="http://schemas.openxmlformats.org/officeDocument/2006/relationships/image" Target="../media/image7.emf"/><Relationship Id="rId5" Type="http://schemas.openxmlformats.org/officeDocument/2006/relationships/oleObject" Target="../embeddings/oleObject10.bin"/><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对象 2" hidden="1">
            <a:extLst>
              <a:ext uri="{FF2B5EF4-FFF2-40B4-BE49-F238E27FC236}">
                <a16:creationId xmlns:a16="http://schemas.microsoft.com/office/drawing/2014/main" id="{2F44C8B5-91B3-46D4-9BF0-37CF119490FA}"/>
              </a:ext>
            </a:extLst>
          </p:cNvPr>
          <p:cNvGraphicFramePr>
            <a:graphicFrameLocks noChangeAspect="1"/>
          </p:cNvGraphicFramePr>
          <p:nvPr>
            <p:custDataLst>
              <p:tags r:id="rId1"/>
            </p:custDataLst>
            <p:extLst>
              <p:ext uri="{D42A27DB-BD31-4B8C-83A1-F6EECF244321}">
                <p14:modId xmlns:p14="http://schemas.microsoft.com/office/powerpoint/2010/main" val="279294685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4" imgW="415" imgH="416" progId="TCLayout.ActiveDocument.1">
                  <p:embed/>
                </p:oleObj>
              </mc:Choice>
              <mc:Fallback>
                <p:oleObj name="think-cell 幻灯片" r:id="rId4" imgW="415" imgH="416" progId="TCLayout.ActiveDocument.1">
                  <p:embed/>
                  <p:pic>
                    <p:nvPicPr>
                      <p:cNvPr id="3" name="对象 2" hidden="1">
                        <a:extLst>
                          <a:ext uri="{FF2B5EF4-FFF2-40B4-BE49-F238E27FC236}">
                            <a16:creationId xmlns:a16="http://schemas.microsoft.com/office/drawing/2014/main" id="{2F44C8B5-91B3-46D4-9BF0-37CF119490FA}"/>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Title 1">
            <a:extLst>
              <a:ext uri="{FF2B5EF4-FFF2-40B4-BE49-F238E27FC236}">
                <a16:creationId xmlns:a16="http://schemas.microsoft.com/office/drawing/2014/main" id="{AC944321-26F5-5841-9833-529382AC16FD}"/>
              </a:ext>
            </a:extLst>
          </p:cNvPr>
          <p:cNvSpPr>
            <a:spLocks noGrp="1"/>
          </p:cNvSpPr>
          <p:nvPr>
            <p:ph type="ctrTitle"/>
          </p:nvPr>
        </p:nvSpPr>
        <p:spPr>
          <a:xfrm>
            <a:off x="1194729" y="2136775"/>
            <a:ext cx="9656151" cy="1125969"/>
          </a:xfrm>
        </p:spPr>
        <p:txBody>
          <a:bodyPr vert="horz">
            <a:noAutofit/>
          </a:bodyPr>
          <a:lstStyle/>
          <a:p>
            <a:pPr>
              <a:lnSpc>
                <a:spcPct val="150000"/>
              </a:lnSpc>
            </a:pPr>
            <a:r>
              <a:rPr lang="zh-CN" altLang="en-US">
                <a:solidFill>
                  <a:srgbClr val="1A1918"/>
                </a:solidFill>
                <a:latin typeface="微软雅黑" panose="020B0503020204020204" pitchFamily="34" charset="-122"/>
                <a:ea typeface="微软雅黑" panose="020B0503020204020204" pitchFamily="34" charset="-122"/>
              </a:rPr>
              <a:t>注射用维拉苷酶</a:t>
            </a:r>
            <a:r>
              <a:rPr lang="en-US" altLang="zh-CN">
                <a:solidFill>
                  <a:srgbClr val="1A1918"/>
                </a:solidFill>
                <a:latin typeface="微软雅黑" panose="020B0503020204020204" pitchFamily="34" charset="-122"/>
                <a:ea typeface="微软雅黑" panose="020B0503020204020204" pitchFamily="34" charset="-122"/>
              </a:rPr>
              <a:t>α</a:t>
            </a:r>
            <a:br>
              <a:rPr lang="en-US" altLang="zh-CN">
                <a:solidFill>
                  <a:srgbClr val="1A1918"/>
                </a:solidFill>
                <a:latin typeface="微软雅黑" panose="020B0503020204020204" pitchFamily="34" charset="-122"/>
                <a:ea typeface="微软雅黑" panose="020B0503020204020204" pitchFamily="34" charset="-122"/>
              </a:rPr>
            </a:br>
            <a:r>
              <a:rPr lang="zh-CN" altLang="en-US">
                <a:solidFill>
                  <a:srgbClr val="1A1918"/>
                </a:solidFill>
                <a:latin typeface="微软雅黑" panose="020B0503020204020204" pitchFamily="34" charset="-122"/>
                <a:ea typeface="微软雅黑" panose="020B0503020204020204" pitchFamily="34" charset="-122"/>
              </a:rPr>
              <a:t>（维葡瑞）</a:t>
            </a:r>
            <a:endParaRPr lang="en-JP">
              <a:solidFill>
                <a:srgbClr val="1A1918"/>
              </a:solidFill>
              <a:latin typeface="微软雅黑" panose="020B0503020204020204" pitchFamily="34" charset="-122"/>
              <a:ea typeface="微软雅黑" panose="020B0503020204020204" pitchFamily="34" charset="-122"/>
            </a:endParaRPr>
          </a:p>
        </p:txBody>
      </p:sp>
      <p:sp>
        <p:nvSpPr>
          <p:cNvPr id="6" name="Text Placeholder 5">
            <a:extLst>
              <a:ext uri="{FF2B5EF4-FFF2-40B4-BE49-F238E27FC236}">
                <a16:creationId xmlns:a16="http://schemas.microsoft.com/office/drawing/2014/main" id="{19FF0BCA-4E4F-A34B-BDAB-116134A2BF16}"/>
              </a:ext>
            </a:extLst>
          </p:cNvPr>
          <p:cNvSpPr>
            <a:spLocks noGrp="1"/>
          </p:cNvSpPr>
          <p:nvPr>
            <p:ph type="body" sz="quarter" idx="30"/>
          </p:nvPr>
        </p:nvSpPr>
        <p:spPr>
          <a:xfrm>
            <a:off x="1194730" y="4503681"/>
            <a:ext cx="6862150" cy="263075"/>
          </a:xfrm>
        </p:spPr>
        <p:txBody>
          <a:bodyPr/>
          <a:lstStyle/>
          <a:p>
            <a:r>
              <a:rPr lang="zh-CN" altLang="en-US" sz="1800" b="1">
                <a:solidFill>
                  <a:srgbClr val="1A1918"/>
                </a:solidFill>
                <a:latin typeface="微软雅黑" panose="020B0503020204020204" pitchFamily="34" charset="-122"/>
                <a:ea typeface="微软雅黑" panose="020B0503020204020204" pitchFamily="34" charset="-122"/>
              </a:rPr>
              <a:t>武田（中国）国际贸易有限公司</a:t>
            </a:r>
            <a:endParaRPr lang="en-JP" sz="1800" b="1">
              <a:solidFill>
                <a:srgbClr val="1A1918"/>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26253156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Object 17" hidden="1">
            <a:extLst>
              <a:ext uri="{FF2B5EF4-FFF2-40B4-BE49-F238E27FC236}">
                <a16:creationId xmlns:a16="http://schemas.microsoft.com/office/drawing/2014/main" id="{AF03376B-F0DC-4E45-A052-7BB7F2CF943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5" imgW="347" imgH="348" progId="TCLayout.ActiveDocument.1">
                  <p:embed/>
                </p:oleObj>
              </mc:Choice>
              <mc:Fallback>
                <p:oleObj name="think-cell 幻灯片" r:id="rId5" imgW="347" imgH="348" progId="TCLayout.ActiveDocument.1">
                  <p:embed/>
                  <p:pic>
                    <p:nvPicPr>
                      <p:cNvPr id="18" name="Object 17" hidden="1">
                        <a:extLst>
                          <a:ext uri="{FF2B5EF4-FFF2-40B4-BE49-F238E27FC236}">
                            <a16:creationId xmlns:a16="http://schemas.microsoft.com/office/drawing/2014/main" id="{AF03376B-F0DC-4E45-A052-7BB7F2CF943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60B2A641-EE1A-4353-B663-913BBED2AB49}"/>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a:ln>
                <a:noFill/>
              </a:ln>
              <a:solidFill>
                <a:srgbClr val="FFFFFF"/>
              </a:solidFill>
              <a:effectLst/>
              <a:uLnTx/>
              <a:uFillTx/>
              <a:latin typeface="Calibri" panose="020F0502020204030204" pitchFamily="34" charset="0"/>
              <a:ea typeface="メイリオ" panose="020B0604030504040204" pitchFamily="50" charset="-128"/>
              <a:cs typeface="Calibri" panose="020F0502020204030204" pitchFamily="34" charset="0"/>
              <a:sym typeface="Calibri" panose="020F0502020204030204" pitchFamily="34" charset="0"/>
            </a:endParaRPr>
          </a:p>
        </p:txBody>
      </p:sp>
      <p:sp>
        <p:nvSpPr>
          <p:cNvPr id="37" name="Title 3">
            <a:extLst>
              <a:ext uri="{FF2B5EF4-FFF2-40B4-BE49-F238E27FC236}">
                <a16:creationId xmlns:a16="http://schemas.microsoft.com/office/drawing/2014/main" id="{8109A740-BC76-6447-9BA6-362E759DED0E}"/>
              </a:ext>
            </a:extLst>
          </p:cNvPr>
          <p:cNvSpPr>
            <a:spLocks noGrp="1"/>
          </p:cNvSpPr>
          <p:nvPr>
            <p:ph type="title"/>
          </p:nvPr>
        </p:nvSpPr>
        <p:spPr/>
        <p:txBody>
          <a:bodyPr>
            <a:normAutofit/>
          </a:bodyPr>
          <a:lstStyle/>
          <a:p>
            <a:r>
              <a:rPr lang="zh-CN" altLang="en-US" sz="3200">
                <a:solidFill>
                  <a:srgbClr val="1A1918"/>
                </a:solidFill>
                <a:latin typeface="微软雅黑" panose="020B0503020204020204" pitchFamily="34" charset="-122"/>
                <a:ea typeface="微软雅黑" panose="020B0503020204020204" pitchFamily="34" charset="-122"/>
              </a:rPr>
              <a:t>目录</a:t>
            </a:r>
            <a:endParaRPr lang="en-JP" sz="3200">
              <a:solidFill>
                <a:srgbClr val="1A1918"/>
              </a:solidFill>
              <a:latin typeface="微软雅黑" panose="020B0503020204020204" pitchFamily="34" charset="-122"/>
              <a:ea typeface="微软雅黑" panose="020B0503020204020204" pitchFamily="34" charset="-122"/>
            </a:endParaRPr>
          </a:p>
        </p:txBody>
      </p:sp>
      <p:sp>
        <p:nvSpPr>
          <p:cNvPr id="5" name="Rectangle 8">
            <a:extLst>
              <a:ext uri="{FF2B5EF4-FFF2-40B4-BE49-F238E27FC236}">
                <a16:creationId xmlns:a16="http://schemas.microsoft.com/office/drawing/2014/main" id="{ECDC47DE-77D6-426C-B817-B00C44E8D1B1}"/>
              </a:ext>
            </a:extLst>
          </p:cNvPr>
          <p:cNvSpPr/>
          <p:nvPr/>
        </p:nvSpPr>
        <p:spPr>
          <a:xfrm>
            <a:off x="1803465" y="1725673"/>
            <a:ext cx="680983" cy="685801"/>
          </a:xfrm>
          <a:prstGeom prst="rect">
            <a:avLst/>
          </a:prstGeom>
          <a:solidFill>
            <a:schemeClr val="accent2"/>
          </a:solidFill>
          <a:ln w="25400" cap="flat" cmpd="sng" algn="ctr">
            <a:noFill/>
            <a:prstDash val="solid"/>
          </a:ln>
          <a:effectLst>
            <a:outerShdw blurRad="50800" dist="38100" dir="2700000" algn="tl" rotWithShape="0">
              <a:prstClr val="black">
                <a:alpha val="40000"/>
              </a:prstClr>
            </a:outerShdw>
          </a:effectLst>
        </p:spPr>
        <p:txBody>
          <a:bodyPr tIns="90000" bIns="90000" rtlCol="0" anchor="ctr"/>
          <a:lstStyle/>
          <a:p>
            <a:pPr algn="ctr"/>
            <a:r>
              <a:rPr lang="en-US" altLang="zh-CN" b="1" kern="0">
                <a:solidFill>
                  <a:srgbClr val="FFFFFF"/>
                </a:solidFill>
                <a:latin typeface="微软雅黑" panose="020B0503020204020204" pitchFamily="34" charset="-122"/>
                <a:ea typeface="微软雅黑" panose="020B0503020204020204" pitchFamily="34" charset="-122"/>
              </a:rPr>
              <a:t>1</a:t>
            </a:r>
            <a:endParaRPr lang="en-GB" b="1" kern="0">
              <a:solidFill>
                <a:srgbClr val="FFFFFF"/>
              </a:solidFill>
              <a:latin typeface="微软雅黑" panose="020B0503020204020204" pitchFamily="34" charset="-122"/>
              <a:ea typeface="微软雅黑" panose="020B0503020204020204" pitchFamily="34" charset="-122"/>
            </a:endParaRPr>
          </a:p>
        </p:txBody>
      </p:sp>
      <p:sp>
        <p:nvSpPr>
          <p:cNvPr id="6" name="Rectangle 8">
            <a:extLst>
              <a:ext uri="{FF2B5EF4-FFF2-40B4-BE49-F238E27FC236}">
                <a16:creationId xmlns:a16="http://schemas.microsoft.com/office/drawing/2014/main" id="{BF736C93-E167-4913-8470-B44928EB101F}"/>
              </a:ext>
            </a:extLst>
          </p:cNvPr>
          <p:cNvSpPr/>
          <p:nvPr/>
        </p:nvSpPr>
        <p:spPr>
          <a:xfrm>
            <a:off x="2564686" y="1725673"/>
            <a:ext cx="2808505" cy="685801"/>
          </a:xfrm>
          <a:prstGeom prst="rect">
            <a:avLst/>
          </a:prstGeom>
          <a:solidFill>
            <a:schemeClr val="accent2">
              <a:lumMod val="20000"/>
              <a:lumOff val="80000"/>
            </a:schemeClr>
          </a:solidFill>
          <a:ln w="25400" cap="flat" cmpd="sng" algn="ctr">
            <a:noFill/>
            <a:prstDash val="solid"/>
          </a:ln>
          <a:effectLst>
            <a:outerShdw blurRad="50800" dist="38100" dir="2700000" algn="tl" rotWithShape="0">
              <a:prstClr val="black">
                <a:alpha val="40000"/>
              </a:prstClr>
            </a:outerShdw>
          </a:effectLst>
        </p:spPr>
        <p:txBody>
          <a:bodyPr tIns="90000" bIns="90000" rtlCol="0" anchor="ctr"/>
          <a:lstStyle/>
          <a:p>
            <a:pPr algn="ctr"/>
            <a:r>
              <a:rPr kumimoji="1" lang="zh-CN" altLang="en-US" sz="1800" b="1">
                <a:solidFill>
                  <a:schemeClr val="bg1"/>
                </a:solidFill>
                <a:latin typeface="微软雅黑" panose="020B0503020204020204" pitchFamily="34" charset="-122"/>
                <a:ea typeface="微软雅黑" panose="020B0503020204020204" pitchFamily="34" charset="-122"/>
              </a:rPr>
              <a:t>基本信息</a:t>
            </a:r>
          </a:p>
        </p:txBody>
      </p:sp>
      <p:sp>
        <p:nvSpPr>
          <p:cNvPr id="7" name="Rectangle 8">
            <a:extLst>
              <a:ext uri="{FF2B5EF4-FFF2-40B4-BE49-F238E27FC236}">
                <a16:creationId xmlns:a16="http://schemas.microsoft.com/office/drawing/2014/main" id="{E5B49FAA-B59E-43F7-87A7-F2E7CD5F1AAD}"/>
              </a:ext>
            </a:extLst>
          </p:cNvPr>
          <p:cNvSpPr/>
          <p:nvPr/>
        </p:nvSpPr>
        <p:spPr>
          <a:xfrm>
            <a:off x="1803465" y="2864776"/>
            <a:ext cx="680983" cy="685801"/>
          </a:xfrm>
          <a:prstGeom prst="rect">
            <a:avLst/>
          </a:prstGeom>
          <a:solidFill>
            <a:schemeClr val="accent2"/>
          </a:solidFill>
          <a:ln w="25400" cap="flat" cmpd="sng" algn="ctr">
            <a:noFill/>
            <a:prstDash val="solid"/>
          </a:ln>
          <a:effectLst>
            <a:outerShdw blurRad="50800" dist="38100" dir="2700000" algn="tl" rotWithShape="0">
              <a:prstClr val="black">
                <a:alpha val="40000"/>
              </a:prstClr>
            </a:outerShdw>
          </a:effectLst>
        </p:spPr>
        <p:txBody>
          <a:bodyPr tIns="90000" bIns="90000" rtlCol="0" anchor="ctr"/>
          <a:lstStyle/>
          <a:p>
            <a:pPr algn="ctr"/>
            <a:r>
              <a:rPr lang="en-US" b="1" kern="0">
                <a:solidFill>
                  <a:srgbClr val="FFFFFF"/>
                </a:solidFill>
                <a:latin typeface="微软雅黑" panose="020B0503020204020204" pitchFamily="34" charset="-122"/>
                <a:ea typeface="微软雅黑" panose="020B0503020204020204" pitchFamily="34" charset="-122"/>
              </a:rPr>
              <a:t>2</a:t>
            </a:r>
            <a:endParaRPr lang="en-GB" b="1" kern="0">
              <a:solidFill>
                <a:srgbClr val="FFFFFF"/>
              </a:solidFill>
              <a:latin typeface="微软雅黑" panose="020B0503020204020204" pitchFamily="34" charset="-122"/>
              <a:ea typeface="微软雅黑" panose="020B0503020204020204" pitchFamily="34" charset="-122"/>
            </a:endParaRPr>
          </a:p>
        </p:txBody>
      </p:sp>
      <p:sp>
        <p:nvSpPr>
          <p:cNvPr id="8" name="Rectangle 8">
            <a:extLst>
              <a:ext uri="{FF2B5EF4-FFF2-40B4-BE49-F238E27FC236}">
                <a16:creationId xmlns:a16="http://schemas.microsoft.com/office/drawing/2014/main" id="{A58E1C35-493D-4ECE-BAB1-073144B7A246}"/>
              </a:ext>
            </a:extLst>
          </p:cNvPr>
          <p:cNvSpPr/>
          <p:nvPr/>
        </p:nvSpPr>
        <p:spPr>
          <a:xfrm>
            <a:off x="2564686" y="2864776"/>
            <a:ext cx="2808505" cy="685801"/>
          </a:xfrm>
          <a:prstGeom prst="rect">
            <a:avLst/>
          </a:prstGeom>
          <a:solidFill>
            <a:schemeClr val="accent2">
              <a:lumMod val="20000"/>
              <a:lumOff val="80000"/>
            </a:schemeClr>
          </a:solidFill>
          <a:ln w="25400" cap="flat" cmpd="sng" algn="ctr">
            <a:noFill/>
            <a:prstDash val="solid"/>
          </a:ln>
          <a:effectLst>
            <a:outerShdw blurRad="50800" dist="38100" dir="2700000" algn="tl" rotWithShape="0">
              <a:prstClr val="black">
                <a:alpha val="40000"/>
              </a:prstClr>
            </a:outerShdw>
          </a:effectLst>
        </p:spPr>
        <p:txBody>
          <a:bodyPr tIns="90000" bIns="90000" rtlCol="0" anchor="ctr"/>
          <a:lstStyle/>
          <a:p>
            <a:pPr algn="ctr"/>
            <a:r>
              <a:rPr kumimoji="1" lang="zh-CN" altLang="en-US" sz="1800" b="1">
                <a:solidFill>
                  <a:schemeClr val="bg1"/>
                </a:solidFill>
                <a:latin typeface="微软雅黑" panose="020B0503020204020204" pitchFamily="34" charset="-122"/>
                <a:ea typeface="微软雅黑" panose="020B0503020204020204" pitchFamily="34" charset="-122"/>
              </a:rPr>
              <a:t>安全性</a:t>
            </a:r>
          </a:p>
        </p:txBody>
      </p:sp>
      <p:sp>
        <p:nvSpPr>
          <p:cNvPr id="9" name="Rectangle 8">
            <a:extLst>
              <a:ext uri="{FF2B5EF4-FFF2-40B4-BE49-F238E27FC236}">
                <a16:creationId xmlns:a16="http://schemas.microsoft.com/office/drawing/2014/main" id="{ACAA8949-3B4B-4C1F-9EFF-DF66223B8E3F}"/>
              </a:ext>
            </a:extLst>
          </p:cNvPr>
          <p:cNvSpPr/>
          <p:nvPr/>
        </p:nvSpPr>
        <p:spPr>
          <a:xfrm>
            <a:off x="1803465" y="4003878"/>
            <a:ext cx="680983" cy="685801"/>
          </a:xfrm>
          <a:prstGeom prst="rect">
            <a:avLst/>
          </a:prstGeom>
          <a:solidFill>
            <a:schemeClr val="accent2"/>
          </a:solidFill>
          <a:ln w="25400" cap="flat" cmpd="sng" algn="ctr">
            <a:noFill/>
            <a:prstDash val="solid"/>
          </a:ln>
          <a:effectLst>
            <a:outerShdw blurRad="50800" dist="38100" dir="2700000" algn="tl" rotWithShape="0">
              <a:prstClr val="black">
                <a:alpha val="40000"/>
              </a:prstClr>
            </a:outerShdw>
          </a:effectLst>
        </p:spPr>
        <p:txBody>
          <a:bodyPr tIns="90000" bIns="90000" rtlCol="0" anchor="ctr"/>
          <a:lstStyle/>
          <a:p>
            <a:pPr algn="ctr"/>
            <a:r>
              <a:rPr lang="en-US" altLang="zh-CN" b="1" kern="0">
                <a:solidFill>
                  <a:srgbClr val="FFFFFF"/>
                </a:solidFill>
                <a:latin typeface="微软雅黑" panose="020B0503020204020204" pitchFamily="34" charset="-122"/>
                <a:ea typeface="微软雅黑" panose="020B0503020204020204" pitchFamily="34" charset="-122"/>
              </a:rPr>
              <a:t>3</a:t>
            </a:r>
            <a:endParaRPr lang="en-GB" b="1" kern="0">
              <a:solidFill>
                <a:srgbClr val="FFFFFF"/>
              </a:solidFill>
              <a:latin typeface="微软雅黑" panose="020B0503020204020204" pitchFamily="34" charset="-122"/>
              <a:ea typeface="微软雅黑" panose="020B0503020204020204" pitchFamily="34" charset="-122"/>
            </a:endParaRPr>
          </a:p>
        </p:txBody>
      </p:sp>
      <p:sp>
        <p:nvSpPr>
          <p:cNvPr id="10" name="Rectangle 8">
            <a:extLst>
              <a:ext uri="{FF2B5EF4-FFF2-40B4-BE49-F238E27FC236}">
                <a16:creationId xmlns:a16="http://schemas.microsoft.com/office/drawing/2014/main" id="{70CAD0C0-AFE6-425F-95FD-7026CD76ECBE}"/>
              </a:ext>
            </a:extLst>
          </p:cNvPr>
          <p:cNvSpPr/>
          <p:nvPr/>
        </p:nvSpPr>
        <p:spPr>
          <a:xfrm>
            <a:off x="2564686" y="4003878"/>
            <a:ext cx="2808505" cy="685801"/>
          </a:xfrm>
          <a:prstGeom prst="rect">
            <a:avLst/>
          </a:prstGeom>
          <a:solidFill>
            <a:schemeClr val="accent2">
              <a:lumMod val="20000"/>
              <a:lumOff val="80000"/>
            </a:schemeClr>
          </a:solidFill>
          <a:ln w="25400" cap="flat" cmpd="sng" algn="ctr">
            <a:noFill/>
            <a:prstDash val="solid"/>
          </a:ln>
          <a:effectLst>
            <a:outerShdw blurRad="50800" dist="38100" dir="2700000" algn="tl" rotWithShape="0">
              <a:prstClr val="black">
                <a:alpha val="40000"/>
              </a:prstClr>
            </a:outerShdw>
          </a:effectLst>
        </p:spPr>
        <p:txBody>
          <a:bodyPr tIns="90000" bIns="90000" rtlCol="0" anchor="ctr"/>
          <a:lstStyle/>
          <a:p>
            <a:pPr algn="ctr"/>
            <a:r>
              <a:rPr kumimoji="1" lang="zh-CN" altLang="en-US" sz="1800" b="1">
                <a:solidFill>
                  <a:schemeClr val="bg1"/>
                </a:solidFill>
                <a:latin typeface="微软雅黑" panose="020B0503020204020204" pitchFamily="34" charset="-122"/>
                <a:ea typeface="微软雅黑" panose="020B0503020204020204" pitchFamily="34" charset="-122"/>
              </a:rPr>
              <a:t>有效性</a:t>
            </a:r>
          </a:p>
        </p:txBody>
      </p:sp>
      <p:sp>
        <p:nvSpPr>
          <p:cNvPr id="13" name="Rectangle 8">
            <a:extLst>
              <a:ext uri="{FF2B5EF4-FFF2-40B4-BE49-F238E27FC236}">
                <a16:creationId xmlns:a16="http://schemas.microsoft.com/office/drawing/2014/main" id="{AF0F697D-3C75-455D-9742-E7D44D79D22D}"/>
              </a:ext>
            </a:extLst>
          </p:cNvPr>
          <p:cNvSpPr/>
          <p:nvPr/>
        </p:nvSpPr>
        <p:spPr>
          <a:xfrm>
            <a:off x="6827516" y="1725673"/>
            <a:ext cx="680983" cy="685801"/>
          </a:xfrm>
          <a:prstGeom prst="rect">
            <a:avLst/>
          </a:prstGeom>
          <a:solidFill>
            <a:schemeClr val="accent2"/>
          </a:solidFill>
          <a:ln w="25400" cap="flat" cmpd="sng" algn="ctr">
            <a:noFill/>
            <a:prstDash val="solid"/>
          </a:ln>
          <a:effectLst>
            <a:outerShdw blurRad="50800" dist="38100" dir="2700000" algn="tl" rotWithShape="0">
              <a:prstClr val="black">
                <a:alpha val="40000"/>
              </a:prstClr>
            </a:outerShdw>
          </a:effectLst>
        </p:spPr>
        <p:txBody>
          <a:bodyPr tIns="90000" bIns="90000" rtlCol="0" anchor="ctr"/>
          <a:lstStyle/>
          <a:p>
            <a:pPr algn="ctr"/>
            <a:r>
              <a:rPr lang="en-US" altLang="zh-CN" b="1" kern="0">
                <a:solidFill>
                  <a:srgbClr val="FFFFFF"/>
                </a:solidFill>
                <a:latin typeface="微软雅黑" panose="020B0503020204020204" pitchFamily="34" charset="-122"/>
                <a:ea typeface="微软雅黑" panose="020B0503020204020204" pitchFamily="34" charset="-122"/>
              </a:rPr>
              <a:t>4</a:t>
            </a:r>
            <a:endParaRPr lang="en-GB" b="1" kern="0">
              <a:solidFill>
                <a:srgbClr val="FFFFFF"/>
              </a:solidFill>
              <a:latin typeface="微软雅黑" panose="020B0503020204020204" pitchFamily="34" charset="-122"/>
              <a:ea typeface="微软雅黑" panose="020B0503020204020204" pitchFamily="34" charset="-122"/>
            </a:endParaRPr>
          </a:p>
        </p:txBody>
      </p:sp>
      <p:sp>
        <p:nvSpPr>
          <p:cNvPr id="14" name="Rectangle 8">
            <a:extLst>
              <a:ext uri="{FF2B5EF4-FFF2-40B4-BE49-F238E27FC236}">
                <a16:creationId xmlns:a16="http://schemas.microsoft.com/office/drawing/2014/main" id="{2336BA2F-C8BC-42BA-96B0-8C624F243519}"/>
              </a:ext>
            </a:extLst>
          </p:cNvPr>
          <p:cNvSpPr/>
          <p:nvPr/>
        </p:nvSpPr>
        <p:spPr>
          <a:xfrm>
            <a:off x="7588737" y="1725673"/>
            <a:ext cx="2808505" cy="685801"/>
          </a:xfrm>
          <a:prstGeom prst="rect">
            <a:avLst/>
          </a:prstGeom>
          <a:solidFill>
            <a:schemeClr val="accent2">
              <a:lumMod val="20000"/>
              <a:lumOff val="80000"/>
            </a:schemeClr>
          </a:solidFill>
          <a:ln w="25400" cap="flat" cmpd="sng" algn="ctr">
            <a:noFill/>
            <a:prstDash val="solid"/>
          </a:ln>
          <a:effectLst>
            <a:outerShdw blurRad="50800" dist="38100" dir="2700000" algn="tl" rotWithShape="0">
              <a:prstClr val="black">
                <a:alpha val="40000"/>
              </a:prstClr>
            </a:outerShdw>
          </a:effectLst>
        </p:spPr>
        <p:txBody>
          <a:bodyPr tIns="90000" bIns="90000" rtlCol="0" anchor="ctr"/>
          <a:lstStyle/>
          <a:p>
            <a:pPr algn="ctr"/>
            <a:r>
              <a:rPr kumimoji="1" lang="zh-CN" altLang="en-US" sz="1800" b="1">
                <a:solidFill>
                  <a:schemeClr val="bg1"/>
                </a:solidFill>
                <a:latin typeface="微软雅黑" panose="020B0503020204020204" pitchFamily="34" charset="-122"/>
                <a:ea typeface="微软雅黑" panose="020B0503020204020204" pitchFamily="34" charset="-122"/>
              </a:rPr>
              <a:t>创新性</a:t>
            </a:r>
          </a:p>
        </p:txBody>
      </p:sp>
      <p:sp>
        <p:nvSpPr>
          <p:cNvPr id="15" name="Rectangle 8">
            <a:extLst>
              <a:ext uri="{FF2B5EF4-FFF2-40B4-BE49-F238E27FC236}">
                <a16:creationId xmlns:a16="http://schemas.microsoft.com/office/drawing/2014/main" id="{A766C1DC-DA77-4D0C-8C63-D18266644097}"/>
              </a:ext>
            </a:extLst>
          </p:cNvPr>
          <p:cNvSpPr/>
          <p:nvPr/>
        </p:nvSpPr>
        <p:spPr>
          <a:xfrm>
            <a:off x="6827516" y="2864776"/>
            <a:ext cx="680983" cy="685801"/>
          </a:xfrm>
          <a:prstGeom prst="rect">
            <a:avLst/>
          </a:prstGeom>
          <a:solidFill>
            <a:schemeClr val="accent2"/>
          </a:solidFill>
          <a:ln w="25400" cap="flat" cmpd="sng" algn="ctr">
            <a:noFill/>
            <a:prstDash val="solid"/>
          </a:ln>
          <a:effectLst>
            <a:outerShdw blurRad="50800" dist="38100" dir="2700000" algn="tl" rotWithShape="0">
              <a:prstClr val="black">
                <a:alpha val="40000"/>
              </a:prstClr>
            </a:outerShdw>
          </a:effectLst>
        </p:spPr>
        <p:txBody>
          <a:bodyPr tIns="90000" bIns="90000" rtlCol="0" anchor="ctr"/>
          <a:lstStyle/>
          <a:p>
            <a:pPr algn="ctr"/>
            <a:r>
              <a:rPr lang="en-US" altLang="zh-CN" b="1" kern="0">
                <a:solidFill>
                  <a:srgbClr val="FFFFFF"/>
                </a:solidFill>
                <a:latin typeface="微软雅黑" panose="020B0503020204020204" pitchFamily="34" charset="-122"/>
                <a:ea typeface="微软雅黑" panose="020B0503020204020204" pitchFamily="34" charset="-122"/>
              </a:rPr>
              <a:t>5</a:t>
            </a:r>
            <a:endParaRPr lang="en-GB" b="1" kern="0">
              <a:solidFill>
                <a:srgbClr val="FFFFFF"/>
              </a:solidFill>
              <a:latin typeface="微软雅黑" panose="020B0503020204020204" pitchFamily="34" charset="-122"/>
              <a:ea typeface="微软雅黑" panose="020B0503020204020204" pitchFamily="34" charset="-122"/>
            </a:endParaRPr>
          </a:p>
        </p:txBody>
      </p:sp>
      <p:sp>
        <p:nvSpPr>
          <p:cNvPr id="16" name="Rectangle 8">
            <a:extLst>
              <a:ext uri="{FF2B5EF4-FFF2-40B4-BE49-F238E27FC236}">
                <a16:creationId xmlns:a16="http://schemas.microsoft.com/office/drawing/2014/main" id="{FB93AF8E-7686-4365-9E21-A8F9A86945E6}"/>
              </a:ext>
            </a:extLst>
          </p:cNvPr>
          <p:cNvSpPr/>
          <p:nvPr/>
        </p:nvSpPr>
        <p:spPr>
          <a:xfrm>
            <a:off x="7588737" y="2864776"/>
            <a:ext cx="2808505" cy="685801"/>
          </a:xfrm>
          <a:prstGeom prst="rect">
            <a:avLst/>
          </a:prstGeom>
          <a:solidFill>
            <a:schemeClr val="accent2">
              <a:lumMod val="20000"/>
              <a:lumOff val="80000"/>
            </a:schemeClr>
          </a:solidFill>
          <a:ln w="25400" cap="flat" cmpd="sng" algn="ctr">
            <a:noFill/>
            <a:prstDash val="solid"/>
          </a:ln>
          <a:effectLst>
            <a:outerShdw blurRad="50800" dist="38100" dir="2700000" algn="tl" rotWithShape="0">
              <a:prstClr val="black">
                <a:alpha val="40000"/>
              </a:prstClr>
            </a:outerShdw>
          </a:effectLst>
        </p:spPr>
        <p:txBody>
          <a:bodyPr tIns="90000" bIns="90000" rtlCol="0" anchor="ctr"/>
          <a:lstStyle/>
          <a:p>
            <a:pPr algn="ctr"/>
            <a:r>
              <a:rPr kumimoji="1" lang="zh-CN" altLang="en-US" b="1">
                <a:solidFill>
                  <a:schemeClr val="bg1"/>
                </a:solidFill>
                <a:latin typeface="微软雅黑" panose="020B0503020204020204" pitchFamily="34" charset="-122"/>
                <a:ea typeface="微软雅黑" panose="020B0503020204020204" pitchFamily="34" charset="-122"/>
              </a:rPr>
              <a:t>公平性</a:t>
            </a:r>
            <a:endParaRPr kumimoji="1" lang="zh-CN" altLang="en-US" sz="1800" b="1">
              <a:solidFill>
                <a:schemeClr val="bg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5488822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Object 17" hidden="1">
            <a:extLst>
              <a:ext uri="{FF2B5EF4-FFF2-40B4-BE49-F238E27FC236}">
                <a16:creationId xmlns:a16="http://schemas.microsoft.com/office/drawing/2014/main" id="{AF03376B-F0DC-4E45-A052-7BB7F2CF943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5" imgW="347" imgH="348" progId="TCLayout.ActiveDocument.1">
                  <p:embed/>
                </p:oleObj>
              </mc:Choice>
              <mc:Fallback>
                <p:oleObj name="think-cell 幻灯片" r:id="rId5" imgW="347" imgH="348" progId="TCLayout.ActiveDocument.1">
                  <p:embed/>
                  <p:pic>
                    <p:nvPicPr>
                      <p:cNvPr id="18" name="Object 17" hidden="1">
                        <a:extLst>
                          <a:ext uri="{FF2B5EF4-FFF2-40B4-BE49-F238E27FC236}">
                            <a16:creationId xmlns:a16="http://schemas.microsoft.com/office/drawing/2014/main" id="{AF03376B-F0DC-4E45-A052-7BB7F2CF943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60B2A641-EE1A-4353-B663-913BBED2AB49}"/>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a:ln>
                <a:noFill/>
              </a:ln>
              <a:solidFill>
                <a:srgbClr val="FFFFFF"/>
              </a:solidFill>
              <a:effectLst/>
              <a:uLnTx/>
              <a:uFillTx/>
              <a:latin typeface="Calibri" panose="020F0502020204030204" pitchFamily="34" charset="0"/>
              <a:ea typeface="メイリオ" panose="020B0604030504040204" pitchFamily="50" charset="-128"/>
              <a:cs typeface="Calibri" panose="020F0502020204030204" pitchFamily="34" charset="0"/>
              <a:sym typeface="Calibri" panose="020F0502020204030204" pitchFamily="34" charset="0"/>
            </a:endParaRPr>
          </a:p>
        </p:txBody>
      </p:sp>
      <p:sp>
        <p:nvSpPr>
          <p:cNvPr id="37" name="Title 3">
            <a:extLst>
              <a:ext uri="{FF2B5EF4-FFF2-40B4-BE49-F238E27FC236}">
                <a16:creationId xmlns:a16="http://schemas.microsoft.com/office/drawing/2014/main" id="{8109A740-BC76-6447-9BA6-362E759DED0E}"/>
              </a:ext>
            </a:extLst>
          </p:cNvPr>
          <p:cNvSpPr>
            <a:spLocks noGrp="1"/>
          </p:cNvSpPr>
          <p:nvPr>
            <p:ph type="title"/>
          </p:nvPr>
        </p:nvSpPr>
        <p:spPr>
          <a:xfrm>
            <a:off x="1038225" y="209230"/>
            <a:ext cx="9508106" cy="685801"/>
          </a:xfrm>
        </p:spPr>
        <p:txBody>
          <a:bodyPr vert="horz">
            <a:normAutofit/>
          </a:bodyPr>
          <a:lstStyle/>
          <a:p>
            <a:r>
              <a:rPr lang="zh-CN" altLang="en-US" sz="3200">
                <a:solidFill>
                  <a:srgbClr val="1A1918"/>
                </a:solidFill>
                <a:latin typeface="微软雅黑" panose="020B0503020204020204" pitchFamily="34" charset="-122"/>
                <a:ea typeface="微软雅黑" panose="020B0503020204020204" pitchFamily="34" charset="-122"/>
              </a:rPr>
              <a:t>基本信息</a:t>
            </a:r>
            <a:endParaRPr lang="en-JP" sz="3200">
              <a:solidFill>
                <a:srgbClr val="1A1918"/>
              </a:solidFill>
              <a:latin typeface="微软雅黑" panose="020B0503020204020204" pitchFamily="34" charset="-122"/>
              <a:ea typeface="微软雅黑" panose="020B0503020204020204" pitchFamily="34" charset="-122"/>
            </a:endParaRPr>
          </a:p>
        </p:txBody>
      </p:sp>
      <p:sp>
        <p:nvSpPr>
          <p:cNvPr id="22" name="椭圆 21">
            <a:extLst>
              <a:ext uri="{FF2B5EF4-FFF2-40B4-BE49-F238E27FC236}">
                <a16:creationId xmlns:a16="http://schemas.microsoft.com/office/drawing/2014/main" id="{5F530736-32AD-42C7-B3FC-79FE10B74A3A}"/>
              </a:ext>
            </a:extLst>
          </p:cNvPr>
          <p:cNvSpPr/>
          <p:nvPr/>
        </p:nvSpPr>
        <p:spPr>
          <a:xfrm>
            <a:off x="616186" y="315174"/>
            <a:ext cx="360000" cy="360000"/>
          </a:xfrm>
          <a:prstGeom prst="ellipse">
            <a:avLst/>
          </a:prstGeom>
          <a:solidFill>
            <a:schemeClr val="accent2"/>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en-US" altLang="zh-CN" sz="1600" b="1">
                <a:solidFill>
                  <a:schemeClr val="bg1"/>
                </a:solidFill>
                <a:latin typeface="微软雅黑" panose="020B0503020204020204" pitchFamily="34" charset="-122"/>
                <a:ea typeface="微软雅黑" panose="020B0503020204020204" pitchFamily="34" charset="-122"/>
              </a:rPr>
              <a:t>1</a:t>
            </a:r>
            <a:endParaRPr kumimoji="1" lang="zh-CN" altLang="en-US" sz="1600" b="1">
              <a:solidFill>
                <a:schemeClr val="bg1"/>
              </a:solidFill>
              <a:latin typeface="微软雅黑" panose="020B0503020204020204" pitchFamily="34" charset="-122"/>
              <a:ea typeface="微软雅黑" panose="020B0503020204020204" pitchFamily="34" charset="-122"/>
            </a:endParaRPr>
          </a:p>
        </p:txBody>
      </p:sp>
      <p:sp>
        <p:nvSpPr>
          <p:cNvPr id="21" name="文本框 20">
            <a:extLst>
              <a:ext uri="{FF2B5EF4-FFF2-40B4-BE49-F238E27FC236}">
                <a16:creationId xmlns:a16="http://schemas.microsoft.com/office/drawing/2014/main" id="{1665824D-4315-4CB2-81A1-B0643683E1C0}"/>
              </a:ext>
            </a:extLst>
          </p:cNvPr>
          <p:cNvSpPr txBox="1"/>
          <p:nvPr/>
        </p:nvSpPr>
        <p:spPr>
          <a:xfrm>
            <a:off x="587375" y="6416675"/>
            <a:ext cx="11391809" cy="369332"/>
          </a:xfrm>
          <a:prstGeom prst="rect">
            <a:avLst/>
          </a:prstGeom>
          <a:noFill/>
        </p:spPr>
        <p:txBody>
          <a:bodyPr wrap="square">
            <a:spAutoFit/>
          </a:bodyPr>
          <a:lstStyle/>
          <a:p>
            <a:r>
              <a:rPr lang="zh-CN" altLang="en-US" sz="900" dirty="0">
                <a:latin typeface="微软雅黑" panose="020B0503020204020204" pitchFamily="34" charset="-122"/>
                <a:ea typeface="微软雅黑" panose="020B0503020204020204" pitchFamily="34" charset="-122"/>
              </a:rPr>
              <a:t>参考文献：</a:t>
            </a:r>
            <a:r>
              <a:rPr lang="en-US" sz="900" dirty="0">
                <a:latin typeface="微软雅黑" panose="020B0503020204020204" pitchFamily="34" charset="-122"/>
                <a:ea typeface="微软雅黑" panose="020B0503020204020204" pitchFamily="34" charset="-122"/>
              </a:rPr>
              <a:t>1. Revel-</a:t>
            </a:r>
            <a:r>
              <a:rPr lang="en-US" sz="900" dirty="0" err="1">
                <a:latin typeface="微软雅黑" panose="020B0503020204020204" pitchFamily="34" charset="-122"/>
                <a:ea typeface="微软雅黑" panose="020B0503020204020204" pitchFamily="34" charset="-122"/>
              </a:rPr>
              <a:t>VilkS</a:t>
            </a:r>
            <a:r>
              <a:rPr lang="en-US" sz="900" dirty="0">
                <a:latin typeface="微软雅黑" panose="020B0503020204020204" pitchFamily="34" charset="-122"/>
                <a:ea typeface="微软雅黑" panose="020B0503020204020204" pitchFamily="34" charset="-122"/>
              </a:rPr>
              <a:t>, </a:t>
            </a:r>
            <a:r>
              <a:rPr lang="en-US" sz="900" dirty="0" err="1">
                <a:latin typeface="微软雅黑" panose="020B0503020204020204" pitchFamily="34" charset="-122"/>
                <a:ea typeface="微软雅黑" panose="020B0503020204020204" pitchFamily="34" charset="-122"/>
              </a:rPr>
              <a:t>Szer</a:t>
            </a:r>
            <a:r>
              <a:rPr lang="en-US" sz="900" dirty="0">
                <a:latin typeface="微软雅黑" panose="020B0503020204020204" pitchFamily="34" charset="-122"/>
                <a:ea typeface="微软雅黑" panose="020B0503020204020204" pitchFamily="34" charset="-122"/>
              </a:rPr>
              <a:t> J, Mehta A, </a:t>
            </a:r>
            <a:r>
              <a:rPr lang="en-US" sz="900" dirty="0" err="1">
                <a:latin typeface="微软雅黑" panose="020B0503020204020204" pitchFamily="34" charset="-122"/>
                <a:ea typeface="微软雅黑" panose="020B0503020204020204" pitchFamily="34" charset="-122"/>
              </a:rPr>
              <a:t>Zimran</a:t>
            </a:r>
            <a:r>
              <a:rPr lang="en-US" sz="900" dirty="0">
                <a:latin typeface="微软雅黑" panose="020B0503020204020204" pitchFamily="34" charset="-122"/>
                <a:ea typeface="微软雅黑" panose="020B0503020204020204" pitchFamily="34" charset="-122"/>
              </a:rPr>
              <a:t> A. Br J </a:t>
            </a:r>
            <a:r>
              <a:rPr lang="en-US" sz="900" dirty="0" err="1">
                <a:latin typeface="微软雅黑" panose="020B0503020204020204" pitchFamily="34" charset="-122"/>
                <a:ea typeface="微软雅黑" panose="020B0503020204020204" pitchFamily="34" charset="-122"/>
              </a:rPr>
              <a:t>Haematol</a:t>
            </a:r>
            <a:r>
              <a:rPr lang="en-US" sz="900" dirty="0">
                <a:latin typeface="微软雅黑" panose="020B0503020204020204" pitchFamily="34" charset="-122"/>
                <a:ea typeface="微软雅黑" panose="020B0503020204020204" pitchFamily="34" charset="-122"/>
              </a:rPr>
              <a:t>. 2018;182(4):467-480.</a:t>
            </a:r>
            <a:r>
              <a:rPr lang="zh-CN" altLang="en-US" sz="900" dirty="0">
                <a:latin typeface="微软雅黑" panose="020B0503020204020204" pitchFamily="34" charset="-122"/>
                <a:ea typeface="微软雅黑" panose="020B0503020204020204" pitchFamily="34" charset="-122"/>
              </a:rPr>
              <a:t>；</a:t>
            </a:r>
            <a:r>
              <a:rPr lang="en-US" sz="900" dirty="0">
                <a:latin typeface="微软雅黑" panose="020B0503020204020204" pitchFamily="34" charset="-122"/>
                <a:ea typeface="微软雅黑" panose="020B0503020204020204" pitchFamily="34" charset="-122"/>
              </a:rPr>
              <a:t>2. </a:t>
            </a:r>
            <a:r>
              <a:rPr lang="en-US" sz="900" dirty="0" err="1">
                <a:latin typeface="微软雅黑" panose="020B0503020204020204" pitchFamily="34" charset="-122"/>
                <a:ea typeface="微软雅黑" panose="020B0503020204020204" pitchFamily="34" charset="-122"/>
              </a:rPr>
              <a:t>Zimran</a:t>
            </a:r>
            <a:r>
              <a:rPr lang="en-US" sz="900" dirty="0">
                <a:latin typeface="微软雅黑" panose="020B0503020204020204" pitchFamily="34" charset="-122"/>
                <a:ea typeface="微软雅黑" panose="020B0503020204020204" pitchFamily="34" charset="-122"/>
              </a:rPr>
              <a:t> A, </a:t>
            </a:r>
            <a:r>
              <a:rPr lang="en-US" sz="900" dirty="0" err="1">
                <a:latin typeface="微软雅黑" panose="020B0503020204020204" pitchFamily="34" charset="-122"/>
                <a:ea typeface="微软雅黑" panose="020B0503020204020204" pitchFamily="34" charset="-122"/>
              </a:rPr>
              <a:t>Altarescu</a:t>
            </a:r>
            <a:r>
              <a:rPr lang="en-US" sz="900" dirty="0">
                <a:latin typeface="微软雅黑" panose="020B0503020204020204" pitchFamily="34" charset="-122"/>
                <a:ea typeface="微软雅黑" panose="020B0503020204020204" pitchFamily="34" charset="-122"/>
              </a:rPr>
              <a:t> G, Philips M, et al. Blood. 2010;115(23):4651-4656.; 3. </a:t>
            </a:r>
            <a:r>
              <a:rPr lang="en-US" sz="900" dirty="0" err="1">
                <a:latin typeface="微软雅黑" panose="020B0503020204020204" pitchFamily="34" charset="-122"/>
                <a:ea typeface="微软雅黑" panose="020B0503020204020204" pitchFamily="34" charset="-122"/>
              </a:rPr>
              <a:t>Zimran</a:t>
            </a:r>
            <a:r>
              <a:rPr lang="en-US" sz="900" dirty="0">
                <a:latin typeface="微软雅黑" panose="020B0503020204020204" pitchFamily="34" charset="-122"/>
                <a:ea typeface="微软雅黑" panose="020B0503020204020204" pitchFamily="34" charset="-122"/>
              </a:rPr>
              <a:t> A, </a:t>
            </a:r>
            <a:r>
              <a:rPr lang="en-US" sz="900" dirty="0" err="1">
                <a:latin typeface="微软雅黑" panose="020B0503020204020204" pitchFamily="34" charset="-122"/>
                <a:ea typeface="微软雅黑" panose="020B0503020204020204" pitchFamily="34" charset="-122"/>
              </a:rPr>
              <a:t>Elstein</a:t>
            </a:r>
            <a:r>
              <a:rPr lang="en-US" sz="900" dirty="0">
                <a:latin typeface="微软雅黑" panose="020B0503020204020204" pitchFamily="34" charset="-122"/>
                <a:ea typeface="微软雅黑" panose="020B0503020204020204" pitchFamily="34" charset="-122"/>
              </a:rPr>
              <a:t> D, Gonzalez DE, et</a:t>
            </a:r>
            <a:r>
              <a:rPr lang="zh-CN" altLang="en-US" sz="900" dirty="0">
                <a:latin typeface="微软雅黑" panose="020B0503020204020204" pitchFamily="34" charset="-122"/>
                <a:ea typeface="微软雅黑" panose="020B0503020204020204" pitchFamily="34" charset="-122"/>
              </a:rPr>
              <a:t> </a:t>
            </a:r>
            <a:r>
              <a:rPr lang="en-US" altLang="zh-CN" sz="900" dirty="0">
                <a:latin typeface="微软雅黑" panose="020B0503020204020204" pitchFamily="34" charset="-122"/>
                <a:ea typeface="微软雅黑" panose="020B0503020204020204" pitchFamily="34" charset="-122"/>
              </a:rPr>
              <a:t>al</a:t>
            </a:r>
            <a:r>
              <a:rPr lang="en-US" sz="900" dirty="0">
                <a:latin typeface="微软雅黑" panose="020B0503020204020204" pitchFamily="34" charset="-122"/>
                <a:ea typeface="微软雅黑" panose="020B0503020204020204" pitchFamily="34" charset="-122"/>
              </a:rPr>
              <a:t>. Blood Cells Mol Dis. 2018 Feb;68:153-159; 5. </a:t>
            </a:r>
            <a:r>
              <a:rPr lang="en-US" sz="900" dirty="0" err="1">
                <a:latin typeface="微软雅黑" panose="020B0503020204020204" pitchFamily="34" charset="-122"/>
                <a:ea typeface="微软雅黑" panose="020B0503020204020204" pitchFamily="34" charset="-122"/>
              </a:rPr>
              <a:t>Elstein</a:t>
            </a:r>
            <a:r>
              <a:rPr lang="en-US" sz="900" dirty="0">
                <a:latin typeface="微软雅黑" panose="020B0503020204020204" pitchFamily="34" charset="-122"/>
                <a:ea typeface="微软雅黑" panose="020B0503020204020204" pitchFamily="34" charset="-122"/>
              </a:rPr>
              <a:t> D, Cohn GM, Wang N, et al. Blood Cells Mol Dis. 2011;46(1):119-123.  6. </a:t>
            </a:r>
            <a:r>
              <a:rPr lang="en-US" sz="900" dirty="0" err="1">
                <a:latin typeface="微软雅黑" panose="020B0503020204020204" pitchFamily="34" charset="-122"/>
                <a:ea typeface="微软雅黑" panose="020B0503020204020204" pitchFamily="34" charset="-122"/>
              </a:rPr>
              <a:t>Zimran</a:t>
            </a:r>
            <a:r>
              <a:rPr lang="en-US" sz="900" dirty="0">
                <a:latin typeface="微软雅黑" panose="020B0503020204020204" pitchFamily="34" charset="-122"/>
                <a:ea typeface="微软雅黑" panose="020B0503020204020204" pitchFamily="34" charset="-122"/>
              </a:rPr>
              <a:t> A, Wang N, </a:t>
            </a:r>
            <a:r>
              <a:rPr lang="en-US" sz="900" dirty="0" err="1">
                <a:latin typeface="微软雅黑" panose="020B0503020204020204" pitchFamily="34" charset="-122"/>
                <a:ea typeface="微软雅黑" panose="020B0503020204020204" pitchFamily="34" charset="-122"/>
              </a:rPr>
              <a:t>Ogg</a:t>
            </a:r>
            <a:r>
              <a:rPr lang="en-US" sz="900" dirty="0">
                <a:latin typeface="微软雅黑" panose="020B0503020204020204" pitchFamily="34" charset="-122"/>
                <a:ea typeface="微软雅黑" panose="020B0503020204020204" pitchFamily="34" charset="-122"/>
              </a:rPr>
              <a:t> C, </a:t>
            </a:r>
            <a:r>
              <a:rPr lang="en-US" sz="900" dirty="0" err="1">
                <a:latin typeface="微软雅黑" panose="020B0503020204020204" pitchFamily="34" charset="-122"/>
                <a:ea typeface="微软雅黑" panose="020B0503020204020204" pitchFamily="34" charset="-122"/>
              </a:rPr>
              <a:t>Crombez</a:t>
            </a:r>
            <a:r>
              <a:rPr lang="en-US" sz="900" dirty="0">
                <a:latin typeface="微软雅黑" panose="020B0503020204020204" pitchFamily="34" charset="-122"/>
                <a:ea typeface="微软雅黑" panose="020B0503020204020204" pitchFamily="34" charset="-122"/>
              </a:rPr>
              <a:t> E, et al. Am J </a:t>
            </a:r>
            <a:r>
              <a:rPr lang="en-US" sz="900" dirty="0" err="1">
                <a:latin typeface="微软雅黑" panose="020B0503020204020204" pitchFamily="34" charset="-122"/>
                <a:ea typeface="微软雅黑" panose="020B0503020204020204" pitchFamily="34" charset="-122"/>
              </a:rPr>
              <a:t>Hematol</a:t>
            </a:r>
            <a:r>
              <a:rPr lang="en-US" sz="900" dirty="0">
                <a:latin typeface="微软雅黑" panose="020B0503020204020204" pitchFamily="34" charset="-122"/>
                <a:ea typeface="微软雅黑" panose="020B0503020204020204" pitchFamily="34" charset="-122"/>
              </a:rPr>
              <a:t>. 2015 Jul;90(7):577-83. </a:t>
            </a:r>
          </a:p>
        </p:txBody>
      </p:sp>
      <p:sp>
        <p:nvSpPr>
          <p:cNvPr id="11" name="Text Placeholder 5">
            <a:extLst>
              <a:ext uri="{FF2B5EF4-FFF2-40B4-BE49-F238E27FC236}">
                <a16:creationId xmlns:a16="http://schemas.microsoft.com/office/drawing/2014/main" id="{F96EFBFF-67EB-43A1-B3BC-A98BCE0F49C9}"/>
              </a:ext>
            </a:extLst>
          </p:cNvPr>
          <p:cNvSpPr txBox="1">
            <a:spLocks/>
          </p:cNvSpPr>
          <p:nvPr/>
        </p:nvSpPr>
        <p:spPr>
          <a:xfrm>
            <a:off x="1038225" y="817217"/>
            <a:ext cx="10853738" cy="263075"/>
          </a:xfrm>
          <a:prstGeom prst="rect">
            <a:avLst/>
          </a:prstGeom>
        </p:spPr>
        <p:txBody>
          <a:bodyPr/>
          <a:lstStyle>
            <a:lvl1pPr marL="457071" indent="-457071" algn="l" defTabSz="914150" rtl="0" eaLnBrk="1" latinLnBrk="0" hangingPunct="1">
              <a:spcBef>
                <a:spcPct val="20000"/>
              </a:spcBef>
              <a:buClr>
                <a:srgbClr val="4C4948"/>
              </a:buClr>
              <a:buFont typeface="Arial" panose="020B0604020202020204"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1pPr>
            <a:lvl2pPr marL="742745" indent="-285677" algn="l" defTabSz="914150" rtl="0" eaLnBrk="1" latinLnBrk="0" hangingPunct="1">
              <a:spcBef>
                <a:spcPct val="20000"/>
              </a:spcBef>
              <a:buClr>
                <a:srgbClr val="4C4948"/>
              </a:buClr>
              <a:buFont typeface="Arial" pitchFamily="34" charset="0"/>
              <a:buChar char="–"/>
              <a:defRPr kumimoji="1" sz="2000" b="0" i="0" kern="1200">
                <a:solidFill>
                  <a:schemeClr val="tx1"/>
                </a:solidFill>
                <a:latin typeface="Calibri" panose="020F0502020204030204" pitchFamily="34" charset="0"/>
                <a:ea typeface="メイリオ" pitchFamily="50" charset="-128"/>
                <a:cs typeface="Calibri" pitchFamily="34" charset="0"/>
              </a:defRPr>
            </a:lvl2pPr>
            <a:lvl3pPr marL="114269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3pPr>
            <a:lvl4pPr marL="159976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4pPr>
            <a:lvl5pPr marL="2056831"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5pPr>
            <a:lvl6pPr marL="2513910"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86"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61"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42"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en-US" altLang="zh-CN" sz="1800" b="1">
                <a:solidFill>
                  <a:srgbClr val="1A1918"/>
                </a:solidFill>
                <a:latin typeface="微软雅黑" panose="020B0503020204020204" pitchFamily="34" charset="-122"/>
                <a:ea typeface="微软雅黑" panose="020B0503020204020204" pitchFamily="34" charset="-122"/>
              </a:rPr>
              <a:t>——</a:t>
            </a:r>
            <a:r>
              <a:rPr kumimoji="1" lang="zh-CN" altLang="en-US" sz="1800" b="1">
                <a:solidFill>
                  <a:srgbClr val="1A1918"/>
                </a:solidFill>
                <a:latin typeface="微软雅黑" panose="020B0503020204020204" pitchFamily="34" charset="-122"/>
                <a:ea typeface="微软雅黑" panose="020B0503020204020204" pitchFamily="34" charset="-122"/>
              </a:rPr>
              <a:t>维拉苷酶</a:t>
            </a:r>
            <a:r>
              <a:rPr kumimoji="1" lang="en-US" altLang="zh-CN" sz="1800" b="1">
                <a:solidFill>
                  <a:srgbClr val="1A1918"/>
                </a:solidFill>
                <a:latin typeface="微软雅黑" panose="020B0503020204020204" pitchFamily="34" charset="-122"/>
                <a:ea typeface="微软雅黑" panose="020B0503020204020204" pitchFamily="34" charset="-122"/>
              </a:rPr>
              <a:t>α</a:t>
            </a:r>
            <a:r>
              <a:rPr kumimoji="1" lang="zh-CN" altLang="en-US" sz="1800" b="1">
                <a:solidFill>
                  <a:srgbClr val="1A1918"/>
                </a:solidFill>
                <a:latin typeface="微软雅黑" panose="020B0503020204020204" pitchFamily="34" charset="-122"/>
                <a:ea typeface="微软雅黑" panose="020B0503020204020204" pitchFamily="34" charset="-122"/>
              </a:rPr>
              <a:t>是戈谢病目前唯一在人细胞系中生产的酶替代治疗药物</a:t>
            </a:r>
            <a:r>
              <a:rPr kumimoji="1" lang="en-US" altLang="zh-CN" sz="1800" b="1" baseline="30000">
                <a:solidFill>
                  <a:srgbClr val="1A1918"/>
                </a:solidFill>
                <a:latin typeface="微软雅黑" panose="020B0503020204020204" pitchFamily="34" charset="-122"/>
                <a:ea typeface="微软雅黑" panose="020B0503020204020204" pitchFamily="34" charset="-122"/>
              </a:rPr>
              <a:t>1</a:t>
            </a:r>
            <a:r>
              <a:rPr kumimoji="1" lang="zh-CN" altLang="en-US" sz="1800" b="1">
                <a:solidFill>
                  <a:srgbClr val="1A1918"/>
                </a:solidFill>
                <a:latin typeface="微软雅黑" panose="020B0503020204020204" pitchFamily="34" charset="-122"/>
                <a:ea typeface="微软雅黑" panose="020B0503020204020204" pitchFamily="34" charset="-122"/>
              </a:rPr>
              <a:t>，起效快速</a:t>
            </a:r>
            <a:r>
              <a:rPr kumimoji="1" lang="en-US" altLang="zh-CN" sz="1800" b="1" baseline="30000">
                <a:solidFill>
                  <a:srgbClr val="1A1918"/>
                </a:solidFill>
                <a:latin typeface="微软雅黑" panose="020B0503020204020204" pitchFamily="34" charset="-122"/>
                <a:ea typeface="微软雅黑" panose="020B0503020204020204" pitchFamily="34" charset="-122"/>
              </a:rPr>
              <a:t>2</a:t>
            </a:r>
            <a:r>
              <a:rPr kumimoji="1" lang="zh-CN" altLang="en-US" sz="1800" b="1">
                <a:solidFill>
                  <a:srgbClr val="1A1918"/>
                </a:solidFill>
                <a:latin typeface="微软雅黑" panose="020B0503020204020204" pitchFamily="34" charset="-122"/>
                <a:ea typeface="微软雅黑" panose="020B0503020204020204" pitchFamily="34" charset="-122"/>
              </a:rPr>
              <a:t>、高效达标</a:t>
            </a:r>
            <a:r>
              <a:rPr kumimoji="1" lang="en-US" altLang="zh-CN" sz="1800" b="1" baseline="30000">
                <a:solidFill>
                  <a:srgbClr val="1A1918"/>
                </a:solidFill>
                <a:latin typeface="微软雅黑" panose="020B0503020204020204" pitchFamily="34" charset="-122"/>
                <a:ea typeface="微软雅黑" panose="020B0503020204020204" pitchFamily="34" charset="-122"/>
              </a:rPr>
              <a:t>3</a:t>
            </a:r>
            <a:r>
              <a:rPr kumimoji="1" lang="zh-CN" altLang="en-US" sz="1800" b="1">
                <a:solidFill>
                  <a:srgbClr val="1A1918"/>
                </a:solidFill>
                <a:latin typeface="微软雅黑" panose="020B0503020204020204" pitchFamily="34" charset="-122"/>
                <a:ea typeface="微软雅黑" panose="020B0503020204020204" pitchFamily="34" charset="-122"/>
              </a:rPr>
              <a:t>、长期维持</a:t>
            </a:r>
            <a:r>
              <a:rPr kumimoji="1" lang="en-US" altLang="zh-CN" sz="1800" b="1" baseline="30000">
                <a:solidFill>
                  <a:srgbClr val="1A1918"/>
                </a:solidFill>
                <a:latin typeface="微软雅黑" panose="020B0503020204020204" pitchFamily="34" charset="-122"/>
                <a:ea typeface="微软雅黑" panose="020B0503020204020204" pitchFamily="34" charset="-122"/>
              </a:rPr>
              <a:t>4,5</a:t>
            </a:r>
            <a:r>
              <a:rPr kumimoji="1" lang="zh-CN" altLang="en-US" sz="1800" b="1">
                <a:solidFill>
                  <a:srgbClr val="1A1918"/>
                </a:solidFill>
                <a:latin typeface="微软雅黑" panose="020B0503020204020204" pitchFamily="34" charset="-122"/>
                <a:ea typeface="微软雅黑" panose="020B0503020204020204" pitchFamily="34" charset="-122"/>
              </a:rPr>
              <a:t>，且安全耐受性良好，免疫原性低</a:t>
            </a:r>
            <a:r>
              <a:rPr kumimoji="1" lang="en-US" altLang="zh-CN" sz="1800" b="1" baseline="30000">
                <a:solidFill>
                  <a:srgbClr val="1A1918"/>
                </a:solidFill>
                <a:latin typeface="微软雅黑" panose="020B0503020204020204" pitchFamily="34" charset="-122"/>
                <a:ea typeface="微软雅黑" panose="020B0503020204020204" pitchFamily="34" charset="-122"/>
              </a:rPr>
              <a:t>6</a:t>
            </a:r>
            <a:endParaRPr lang="en-US" altLang="zh-CN" sz="1600" b="1" baseline="30000"/>
          </a:p>
          <a:p>
            <a:pPr marL="0" indent="0">
              <a:buNone/>
            </a:pPr>
            <a:endParaRPr lang="en-JP" sz="1800" b="1">
              <a:solidFill>
                <a:srgbClr val="1A1918"/>
              </a:solidFill>
              <a:latin typeface="微软雅黑" panose="020B0503020204020204" pitchFamily="34" charset="-122"/>
              <a:ea typeface="微软雅黑" panose="020B0503020204020204" pitchFamily="34" charset="-122"/>
            </a:endParaRPr>
          </a:p>
        </p:txBody>
      </p:sp>
      <p:grpSp>
        <p:nvGrpSpPr>
          <p:cNvPr id="4" name="组合 3">
            <a:extLst>
              <a:ext uri="{FF2B5EF4-FFF2-40B4-BE49-F238E27FC236}">
                <a16:creationId xmlns:a16="http://schemas.microsoft.com/office/drawing/2014/main" id="{A0C76D40-4439-4470-91A5-4BC833C93F44}"/>
              </a:ext>
            </a:extLst>
          </p:cNvPr>
          <p:cNvGrpSpPr/>
          <p:nvPr/>
        </p:nvGrpSpPr>
        <p:grpSpPr>
          <a:xfrm>
            <a:off x="976186" y="1503018"/>
            <a:ext cx="10582274" cy="4913657"/>
            <a:chOff x="-1504179" y="1710169"/>
            <a:chExt cx="9065876" cy="4971913"/>
          </a:xfrm>
          <a:effectLst>
            <a:outerShdw blurRad="50800" dist="38100" dir="2700000" algn="tl" rotWithShape="0">
              <a:prstClr val="black">
                <a:alpha val="40000"/>
              </a:prstClr>
            </a:outerShdw>
          </a:effectLst>
        </p:grpSpPr>
        <p:sp>
          <p:nvSpPr>
            <p:cNvPr id="54" name="Rectangle 7">
              <a:extLst>
                <a:ext uri="{FF2B5EF4-FFF2-40B4-BE49-F238E27FC236}">
                  <a16:creationId xmlns:a16="http://schemas.microsoft.com/office/drawing/2014/main" id="{A7130905-FFC5-42DD-88DE-E75F9483819E}"/>
                </a:ext>
              </a:extLst>
            </p:cNvPr>
            <p:cNvSpPr/>
            <p:nvPr/>
          </p:nvSpPr>
          <p:spPr>
            <a:xfrm>
              <a:off x="-1335089" y="1878619"/>
              <a:ext cx="8896786" cy="4803463"/>
            </a:xfrm>
            <a:prstGeom prst="rect">
              <a:avLst/>
            </a:prstGeom>
            <a:solidFill>
              <a:schemeClr val="accent2"/>
            </a:solidFill>
            <a:ln>
              <a:noFill/>
            </a:ln>
            <a:effectLst>
              <a:outerShdw blurRad="76200" dist="50800" dir="5400000" sx="18000" sy="18000" algn="ctr" rotWithShape="0">
                <a:srgbClr val="000000">
                  <a:alpha val="76000"/>
                </a:srgbClr>
              </a:outerShdw>
            </a:effectLst>
          </p:spPr>
          <p:style>
            <a:lnRef idx="2">
              <a:schemeClr val="accent1">
                <a:shade val="50000"/>
              </a:schemeClr>
            </a:lnRef>
            <a:fillRef idx="1">
              <a:schemeClr val="accent1"/>
            </a:fillRef>
            <a:effectRef idx="0">
              <a:schemeClr val="accent1"/>
            </a:effectRef>
            <a:fontRef idx="minor">
              <a:schemeClr val="lt1"/>
            </a:fontRef>
          </p:style>
          <p:txBody>
            <a:bodyPr lIns="44371" tIns="44371" rIns="44371" bIns="44371" rtlCol="0" anchor="ctr"/>
            <a:lstStyle/>
            <a:p>
              <a:pPr algn="l"/>
              <a:endParaRPr lang="en-GB" sz="1400">
                <a:solidFill>
                  <a:schemeClr val="bg1"/>
                </a:solidFill>
              </a:endParaRPr>
            </a:p>
          </p:txBody>
        </p:sp>
        <p:sp>
          <p:nvSpPr>
            <p:cNvPr id="55" name="Rectangle 8">
              <a:extLst>
                <a:ext uri="{FF2B5EF4-FFF2-40B4-BE49-F238E27FC236}">
                  <a16:creationId xmlns:a16="http://schemas.microsoft.com/office/drawing/2014/main" id="{163F0679-1F83-406E-8880-27AE686319E0}"/>
                </a:ext>
              </a:extLst>
            </p:cNvPr>
            <p:cNvSpPr/>
            <p:nvPr/>
          </p:nvSpPr>
          <p:spPr>
            <a:xfrm>
              <a:off x="-1504179" y="1710169"/>
              <a:ext cx="8897295" cy="4803463"/>
            </a:xfrm>
            <a:prstGeom prst="rect">
              <a:avLst/>
            </a:prstGeom>
            <a:solidFill>
              <a:srgbClr val="FDF1F2"/>
            </a:solidFill>
            <a:ln w="12700">
              <a:solidFill>
                <a:schemeClr val="accent2"/>
              </a:solidFill>
              <a:prstDash val="dash"/>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44371" tIns="44371" rIns="44371" bIns="44371" rtlCol="0" anchor="ctr"/>
            <a:lstStyle/>
            <a:p>
              <a:pPr algn="l"/>
              <a:endParaRPr lang="en-GB" sz="1400">
                <a:solidFill>
                  <a:schemeClr val="bg1"/>
                </a:solidFill>
              </a:endParaRPr>
            </a:p>
          </p:txBody>
        </p:sp>
      </p:grpSp>
      <p:sp>
        <p:nvSpPr>
          <p:cNvPr id="23" name="矩形: 圆角 22">
            <a:extLst>
              <a:ext uri="{FF2B5EF4-FFF2-40B4-BE49-F238E27FC236}">
                <a16:creationId xmlns:a16="http://schemas.microsoft.com/office/drawing/2014/main" id="{C42D7144-9BCF-4A34-80A9-B62CD682B103}"/>
              </a:ext>
            </a:extLst>
          </p:cNvPr>
          <p:cNvSpPr/>
          <p:nvPr/>
        </p:nvSpPr>
        <p:spPr>
          <a:xfrm>
            <a:off x="1038225" y="1559565"/>
            <a:ext cx="10323456" cy="4967037"/>
          </a:xfrm>
          <a:prstGeom prst="roundRect">
            <a:avLst>
              <a:gd name="adj" fmla="val 0"/>
            </a:avLst>
          </a:prstGeom>
          <a:noFill/>
          <a:ln w="19050">
            <a:noFill/>
          </a:ln>
        </p:spPr>
        <p:style>
          <a:lnRef idx="1">
            <a:schemeClr val="accent1"/>
          </a:lnRef>
          <a:fillRef idx="0">
            <a:schemeClr val="accent1"/>
          </a:fillRef>
          <a:effectRef idx="0">
            <a:schemeClr val="accent1"/>
          </a:effectRef>
          <a:fontRef idx="minor">
            <a:schemeClr val="tx1"/>
          </a:fontRef>
        </p:style>
        <p:txBody>
          <a:bodyPr wrap="square" rtlCol="0" anchor="t"/>
          <a:lstStyle/>
          <a:p>
            <a:pPr marL="285750" indent="-285750">
              <a:lnSpc>
                <a:spcPct val="150000"/>
              </a:lnSpc>
              <a:buFont typeface="Arial" panose="020B0604020202020204" pitchFamily="34" charset="0"/>
              <a:buChar char="•"/>
            </a:pPr>
            <a:r>
              <a:rPr kumimoji="1" lang="zh-CN" altLang="en-US" sz="1600" b="1">
                <a:solidFill>
                  <a:srgbClr val="1A1918"/>
                </a:solidFill>
                <a:latin typeface="微软雅黑" panose="020B0503020204020204" pitchFamily="34" charset="-122"/>
                <a:ea typeface="微软雅黑" panose="020B0503020204020204" pitchFamily="34" charset="-122"/>
              </a:rPr>
              <a:t>通用名：</a:t>
            </a:r>
            <a:r>
              <a:rPr kumimoji="1" lang="zh-CN" altLang="en-US" sz="1600">
                <a:solidFill>
                  <a:srgbClr val="1A1918"/>
                </a:solidFill>
                <a:latin typeface="微软雅黑" panose="020B0503020204020204" pitchFamily="34" charset="-122"/>
                <a:ea typeface="微软雅黑" panose="020B0503020204020204" pitchFamily="34" charset="-122"/>
              </a:rPr>
              <a:t>注射用维拉苷酶</a:t>
            </a:r>
            <a:r>
              <a:rPr kumimoji="1" lang="en-US" altLang="zh-CN" sz="1600">
                <a:solidFill>
                  <a:srgbClr val="1A1918"/>
                </a:solidFill>
                <a:latin typeface="微软雅黑" panose="020B0503020204020204" pitchFamily="34" charset="-122"/>
                <a:ea typeface="微软雅黑" panose="020B0503020204020204" pitchFamily="34" charset="-122"/>
              </a:rPr>
              <a:t>α</a:t>
            </a:r>
          </a:p>
          <a:p>
            <a:pPr marL="285750" indent="-285750">
              <a:lnSpc>
                <a:spcPct val="150000"/>
              </a:lnSpc>
              <a:buFont typeface="Arial" panose="020B0604020202020204" pitchFamily="34" charset="0"/>
              <a:buChar char="•"/>
            </a:pPr>
            <a:r>
              <a:rPr kumimoji="1" lang="zh-CN" altLang="en-US" sz="1600" b="1">
                <a:solidFill>
                  <a:srgbClr val="1A1918"/>
                </a:solidFill>
                <a:latin typeface="微软雅黑" panose="020B0503020204020204" pitchFamily="34" charset="-122"/>
                <a:ea typeface="微软雅黑" panose="020B0503020204020204" pitchFamily="34" charset="-122"/>
              </a:rPr>
              <a:t>注册规格：</a:t>
            </a:r>
            <a:r>
              <a:rPr kumimoji="1" lang="en-US" altLang="zh-CN" sz="1600">
                <a:solidFill>
                  <a:srgbClr val="1A1918"/>
                </a:solidFill>
                <a:latin typeface="微软雅黑" panose="020B0503020204020204" pitchFamily="34" charset="-122"/>
                <a:ea typeface="微软雅黑" panose="020B0503020204020204" pitchFamily="34" charset="-122"/>
              </a:rPr>
              <a:t>400U/</a:t>
            </a:r>
            <a:r>
              <a:rPr kumimoji="1" lang="zh-CN" altLang="en-US" sz="1600">
                <a:solidFill>
                  <a:srgbClr val="1A1918"/>
                </a:solidFill>
                <a:latin typeface="微软雅黑" panose="020B0503020204020204" pitchFamily="34" charset="-122"/>
                <a:ea typeface="微软雅黑" panose="020B0503020204020204" pitchFamily="34" charset="-122"/>
              </a:rPr>
              <a:t>瓶</a:t>
            </a:r>
            <a:endParaRPr kumimoji="1" lang="en-US" altLang="zh-CN" sz="1600">
              <a:solidFill>
                <a:srgbClr val="1A1918"/>
              </a:solidFill>
              <a:latin typeface="微软雅黑" panose="020B0503020204020204" pitchFamily="34" charset="-122"/>
              <a:ea typeface="微软雅黑" panose="020B0503020204020204" pitchFamily="34" charset="-122"/>
            </a:endParaRPr>
          </a:p>
          <a:p>
            <a:pPr marL="285750" indent="-285750">
              <a:lnSpc>
                <a:spcPct val="150000"/>
              </a:lnSpc>
              <a:buFont typeface="Arial" panose="020B0604020202020204" pitchFamily="34" charset="0"/>
              <a:buChar char="•"/>
            </a:pPr>
            <a:r>
              <a:rPr kumimoji="1" lang="zh-CN" altLang="en-US" sz="1600" b="1">
                <a:solidFill>
                  <a:srgbClr val="1A1918"/>
                </a:solidFill>
                <a:latin typeface="微软雅黑" panose="020B0503020204020204" pitchFamily="34" charset="-122"/>
                <a:ea typeface="微软雅黑" panose="020B0503020204020204" pitchFamily="34" charset="-122"/>
              </a:rPr>
              <a:t>说明书适应症：</a:t>
            </a:r>
            <a:r>
              <a:rPr kumimoji="1" lang="zh-CN" altLang="en-US" sz="1600">
                <a:solidFill>
                  <a:srgbClr val="1A1918"/>
                </a:solidFill>
                <a:latin typeface="微软雅黑" panose="020B0503020204020204" pitchFamily="34" charset="-122"/>
                <a:ea typeface="微软雅黑" panose="020B0503020204020204" pitchFamily="34" charset="-122"/>
              </a:rPr>
              <a:t>适用于</a:t>
            </a:r>
            <a:r>
              <a:rPr kumimoji="1" lang="en-US" altLang="zh-CN" sz="1600">
                <a:solidFill>
                  <a:srgbClr val="1A1918"/>
                </a:solidFill>
                <a:latin typeface="微软雅黑" panose="020B0503020204020204" pitchFamily="34" charset="-122"/>
                <a:ea typeface="微软雅黑" panose="020B0503020204020204" pitchFamily="34" charset="-122"/>
              </a:rPr>
              <a:t>1</a:t>
            </a:r>
            <a:r>
              <a:rPr kumimoji="1" lang="zh-CN" altLang="en-US" sz="1600">
                <a:solidFill>
                  <a:srgbClr val="1A1918"/>
                </a:solidFill>
                <a:latin typeface="微软雅黑" panose="020B0503020204020204" pitchFamily="34" charset="-122"/>
                <a:ea typeface="微软雅黑" panose="020B0503020204020204" pitchFamily="34" charset="-122"/>
              </a:rPr>
              <a:t>型戈谢病患者的长期酶替代治疗（</a:t>
            </a:r>
            <a:r>
              <a:rPr kumimoji="1" lang="en-US" altLang="zh-CN" sz="1600">
                <a:solidFill>
                  <a:srgbClr val="1A1918"/>
                </a:solidFill>
                <a:latin typeface="微软雅黑" panose="020B0503020204020204" pitchFamily="34" charset="-122"/>
                <a:ea typeface="微软雅黑" panose="020B0503020204020204" pitchFamily="34" charset="-122"/>
              </a:rPr>
              <a:t>ERT</a:t>
            </a:r>
            <a:r>
              <a:rPr kumimoji="1" lang="zh-CN" altLang="en-US" sz="1600">
                <a:solidFill>
                  <a:srgbClr val="1A1918"/>
                </a:solidFill>
                <a:latin typeface="微软雅黑" panose="020B0503020204020204" pitchFamily="34" charset="-122"/>
                <a:ea typeface="微软雅黑" panose="020B0503020204020204" pitchFamily="34" charset="-122"/>
              </a:rPr>
              <a:t>）</a:t>
            </a:r>
            <a:endParaRPr kumimoji="1" lang="en-US" altLang="zh-CN" sz="1600">
              <a:solidFill>
                <a:srgbClr val="1A1918"/>
              </a:solidFill>
              <a:latin typeface="微软雅黑" panose="020B0503020204020204" pitchFamily="34" charset="-122"/>
              <a:ea typeface="微软雅黑" panose="020B0503020204020204" pitchFamily="34" charset="-122"/>
            </a:endParaRPr>
          </a:p>
          <a:p>
            <a:pPr marL="285750" indent="-285750">
              <a:lnSpc>
                <a:spcPct val="150000"/>
              </a:lnSpc>
              <a:buFont typeface="Arial" panose="020B0604020202020204" pitchFamily="34" charset="0"/>
              <a:buChar char="•"/>
            </a:pPr>
            <a:r>
              <a:rPr kumimoji="1" lang="zh-CN" altLang="en-US" sz="1600" b="1">
                <a:solidFill>
                  <a:srgbClr val="1A1918"/>
                </a:solidFill>
                <a:latin typeface="微软雅黑" panose="020B0503020204020204" pitchFamily="34" charset="-122"/>
                <a:ea typeface="微软雅黑" panose="020B0503020204020204" pitchFamily="34" charset="-122"/>
              </a:rPr>
              <a:t>用法：</a:t>
            </a:r>
            <a:r>
              <a:rPr kumimoji="1" lang="zh-CN" altLang="en-US" sz="1600">
                <a:solidFill>
                  <a:srgbClr val="1A1918"/>
                </a:solidFill>
                <a:latin typeface="微软雅黑" panose="020B0503020204020204" pitchFamily="34" charset="-122"/>
                <a:ea typeface="微软雅黑" panose="020B0503020204020204" pitchFamily="34" charset="-122"/>
              </a:rPr>
              <a:t>静脉滴注</a:t>
            </a:r>
          </a:p>
          <a:p>
            <a:pPr marL="285750" indent="-285750">
              <a:lnSpc>
                <a:spcPct val="150000"/>
              </a:lnSpc>
              <a:buFont typeface="Arial" panose="020B0604020202020204" pitchFamily="34" charset="0"/>
              <a:buChar char="•"/>
            </a:pPr>
            <a:r>
              <a:rPr kumimoji="1" lang="zh-CN" altLang="en-US" sz="1600" b="1">
                <a:solidFill>
                  <a:srgbClr val="1A1918"/>
                </a:solidFill>
                <a:latin typeface="微软雅黑" panose="020B0503020204020204" pitchFamily="34" charset="-122"/>
                <a:ea typeface="微软雅黑" panose="020B0503020204020204" pitchFamily="34" charset="-122"/>
              </a:rPr>
              <a:t>用量：</a:t>
            </a:r>
            <a:r>
              <a:rPr kumimoji="1" lang="zh-CN" altLang="en-US" sz="1600">
                <a:solidFill>
                  <a:srgbClr val="1A1918"/>
                </a:solidFill>
                <a:latin typeface="微软雅黑" panose="020B0503020204020204" pitchFamily="34" charset="-122"/>
                <a:ea typeface="微软雅黑" panose="020B0503020204020204" pitchFamily="34" charset="-122"/>
              </a:rPr>
              <a:t>维拉苷酶</a:t>
            </a:r>
            <a:r>
              <a:rPr kumimoji="1" lang="en-US" altLang="zh-CN" sz="1600">
                <a:solidFill>
                  <a:srgbClr val="1A1918"/>
                </a:solidFill>
                <a:latin typeface="微软雅黑" panose="020B0503020204020204" pitchFamily="34" charset="-122"/>
                <a:ea typeface="微软雅黑" panose="020B0503020204020204" pitchFamily="34" charset="-122"/>
              </a:rPr>
              <a:t>α</a:t>
            </a:r>
            <a:r>
              <a:rPr kumimoji="1" lang="zh-CN" altLang="en-US" sz="1600">
                <a:solidFill>
                  <a:srgbClr val="1A1918"/>
                </a:solidFill>
                <a:latin typeface="微软雅黑" panose="020B0503020204020204" pitchFamily="34" charset="-122"/>
                <a:ea typeface="微软雅黑" panose="020B0503020204020204" pitchFamily="34" charset="-122"/>
              </a:rPr>
              <a:t>经临床试验验证的</a:t>
            </a:r>
            <a:r>
              <a:rPr kumimoji="1" lang="zh-CN" altLang="en-US" sz="1600" b="1">
                <a:solidFill>
                  <a:srgbClr val="1A1918"/>
                </a:solidFill>
                <a:latin typeface="微软雅黑" panose="020B0503020204020204" pitchFamily="34" charset="-122"/>
                <a:ea typeface="微软雅黑" panose="020B0503020204020204" pitchFamily="34" charset="-122"/>
              </a:rPr>
              <a:t>剂量范围为</a:t>
            </a:r>
            <a:r>
              <a:rPr kumimoji="1" lang="en-US" altLang="zh-CN" sz="1600" b="1">
                <a:solidFill>
                  <a:srgbClr val="1A1918"/>
                </a:solidFill>
                <a:latin typeface="微软雅黑" panose="020B0503020204020204" pitchFamily="34" charset="-122"/>
                <a:ea typeface="微软雅黑" panose="020B0503020204020204" pitchFamily="34" charset="-122"/>
              </a:rPr>
              <a:t>15-60U/kg; </a:t>
            </a:r>
            <a:r>
              <a:rPr kumimoji="1" lang="zh-CN" altLang="en-US" sz="1600">
                <a:solidFill>
                  <a:srgbClr val="1A1918"/>
                </a:solidFill>
                <a:latin typeface="微软雅黑" panose="020B0503020204020204" pitchFamily="34" charset="-122"/>
                <a:ea typeface="微软雅黑" panose="020B0503020204020204" pitchFamily="34" charset="-122"/>
              </a:rPr>
              <a:t>剂量可根据每例患者治疗目标的达成和维持情况进行调整</a:t>
            </a:r>
            <a:endParaRPr kumimoji="1" lang="en-US" altLang="zh-CN" sz="1600">
              <a:solidFill>
                <a:srgbClr val="1A1918"/>
              </a:solidFill>
              <a:latin typeface="微软雅黑" panose="020B0503020204020204" pitchFamily="34" charset="-122"/>
              <a:ea typeface="微软雅黑" panose="020B0503020204020204" pitchFamily="34" charset="-122"/>
            </a:endParaRPr>
          </a:p>
          <a:p>
            <a:pPr marL="285750" indent="-285750">
              <a:lnSpc>
                <a:spcPct val="150000"/>
              </a:lnSpc>
              <a:buFont typeface="Arial" panose="020B0604020202020204" pitchFamily="34" charset="0"/>
              <a:buChar char="•"/>
            </a:pPr>
            <a:r>
              <a:rPr kumimoji="1" lang="zh-CN" altLang="en-US" sz="1600" b="1">
                <a:solidFill>
                  <a:srgbClr val="1A1918"/>
                </a:solidFill>
                <a:latin typeface="微软雅黑" panose="020B0503020204020204" pitchFamily="34" charset="-122"/>
                <a:ea typeface="微软雅黑" panose="020B0503020204020204" pitchFamily="34" charset="-122"/>
              </a:rPr>
              <a:t>中国大陆首次上市时间：</a:t>
            </a:r>
            <a:r>
              <a:rPr kumimoji="1" lang="en-US" altLang="zh-CN" sz="1600">
                <a:solidFill>
                  <a:srgbClr val="1A1918"/>
                </a:solidFill>
                <a:latin typeface="微软雅黑" panose="020B0503020204020204" pitchFamily="34" charset="-122"/>
                <a:ea typeface="微软雅黑" panose="020B0503020204020204" pitchFamily="34" charset="-122"/>
              </a:rPr>
              <a:t>2021</a:t>
            </a:r>
            <a:r>
              <a:rPr kumimoji="1" lang="zh-CN" altLang="en-US" sz="1600">
                <a:solidFill>
                  <a:srgbClr val="1A1918"/>
                </a:solidFill>
                <a:latin typeface="微软雅黑" panose="020B0503020204020204" pitchFamily="34" charset="-122"/>
                <a:ea typeface="微软雅黑" panose="020B0503020204020204" pitchFamily="34" charset="-122"/>
              </a:rPr>
              <a:t>年</a:t>
            </a:r>
            <a:r>
              <a:rPr kumimoji="1" lang="en-US" altLang="zh-CN" sz="1600">
                <a:solidFill>
                  <a:srgbClr val="1A1918"/>
                </a:solidFill>
                <a:latin typeface="微软雅黑" panose="020B0503020204020204" pitchFamily="34" charset="-122"/>
                <a:ea typeface="微软雅黑" panose="020B0503020204020204" pitchFamily="34" charset="-122"/>
              </a:rPr>
              <a:t>4</a:t>
            </a:r>
            <a:r>
              <a:rPr kumimoji="1" lang="zh-CN" altLang="en-US" sz="1600">
                <a:solidFill>
                  <a:srgbClr val="1A1918"/>
                </a:solidFill>
                <a:latin typeface="微软雅黑" panose="020B0503020204020204" pitchFamily="34" charset="-122"/>
                <a:ea typeface="微软雅黑" panose="020B0503020204020204" pitchFamily="34" charset="-122"/>
              </a:rPr>
              <a:t>月</a:t>
            </a:r>
            <a:endParaRPr kumimoji="1" lang="en-US" altLang="zh-CN" sz="1600">
              <a:solidFill>
                <a:srgbClr val="1A1918"/>
              </a:solidFill>
              <a:latin typeface="微软雅黑" panose="020B0503020204020204" pitchFamily="34" charset="-122"/>
              <a:ea typeface="微软雅黑" panose="020B0503020204020204" pitchFamily="34" charset="-122"/>
            </a:endParaRPr>
          </a:p>
          <a:p>
            <a:pPr marL="285750" indent="-285750">
              <a:lnSpc>
                <a:spcPct val="150000"/>
              </a:lnSpc>
              <a:buFont typeface="Arial" panose="020B0604020202020204" pitchFamily="34" charset="0"/>
              <a:buChar char="•"/>
            </a:pPr>
            <a:r>
              <a:rPr kumimoji="1" lang="zh-CN" altLang="en-US" sz="1600" b="1">
                <a:solidFill>
                  <a:srgbClr val="1A1918"/>
                </a:solidFill>
                <a:latin typeface="微软雅黑" panose="020B0503020204020204" pitchFamily="34" charset="-122"/>
                <a:ea typeface="微软雅黑" panose="020B0503020204020204" pitchFamily="34" charset="-122"/>
              </a:rPr>
              <a:t>目前大陆地区同通用名药品的上市情况：</a:t>
            </a:r>
            <a:r>
              <a:rPr kumimoji="1" lang="zh-CN" altLang="en-US" sz="1600">
                <a:solidFill>
                  <a:srgbClr val="1A1918"/>
                </a:solidFill>
                <a:latin typeface="微软雅黑" panose="020B0503020204020204" pitchFamily="34" charset="-122"/>
                <a:ea typeface="微软雅黑" panose="020B0503020204020204" pitchFamily="34" charset="-122"/>
              </a:rPr>
              <a:t>无</a:t>
            </a:r>
            <a:endParaRPr kumimoji="1" lang="en-US" altLang="zh-CN" sz="1600">
              <a:solidFill>
                <a:srgbClr val="1A1918"/>
              </a:solidFill>
              <a:latin typeface="微软雅黑" panose="020B0503020204020204" pitchFamily="34" charset="-122"/>
              <a:ea typeface="微软雅黑" panose="020B0503020204020204" pitchFamily="34" charset="-122"/>
            </a:endParaRPr>
          </a:p>
          <a:p>
            <a:pPr marL="285750" indent="-285750">
              <a:lnSpc>
                <a:spcPct val="150000"/>
              </a:lnSpc>
              <a:buFont typeface="Arial" panose="020B0604020202020204" pitchFamily="34" charset="0"/>
              <a:buChar char="•"/>
            </a:pPr>
            <a:r>
              <a:rPr kumimoji="1" lang="zh-CN" altLang="en-US" sz="1600" b="1">
                <a:solidFill>
                  <a:srgbClr val="1A1918"/>
                </a:solidFill>
                <a:latin typeface="微软雅黑" panose="020B0503020204020204" pitchFamily="34" charset="-122"/>
                <a:ea typeface="微软雅黑" panose="020B0503020204020204" pitchFamily="34" charset="-122"/>
              </a:rPr>
              <a:t>全球首个上市国家</a:t>
            </a:r>
            <a:r>
              <a:rPr kumimoji="1" lang="en-US" altLang="zh-CN" sz="1600" b="1">
                <a:solidFill>
                  <a:srgbClr val="1A1918"/>
                </a:solidFill>
                <a:latin typeface="微软雅黑" panose="020B0503020204020204" pitchFamily="34" charset="-122"/>
                <a:ea typeface="微软雅黑" panose="020B0503020204020204" pitchFamily="34" charset="-122"/>
              </a:rPr>
              <a:t>/</a:t>
            </a:r>
            <a:r>
              <a:rPr kumimoji="1" lang="zh-CN" altLang="en-US" sz="1600" b="1">
                <a:solidFill>
                  <a:srgbClr val="1A1918"/>
                </a:solidFill>
                <a:latin typeface="微软雅黑" panose="020B0503020204020204" pitchFamily="34" charset="-122"/>
                <a:ea typeface="微软雅黑" panose="020B0503020204020204" pitchFamily="34" charset="-122"/>
              </a:rPr>
              <a:t>地区及上市时间：</a:t>
            </a:r>
            <a:r>
              <a:rPr kumimoji="1" lang="zh-CN" altLang="en-US" sz="1600">
                <a:solidFill>
                  <a:srgbClr val="1A1918"/>
                </a:solidFill>
                <a:latin typeface="微软雅黑" panose="020B0503020204020204" pitchFamily="34" charset="-122"/>
                <a:ea typeface="微软雅黑" panose="020B0503020204020204" pitchFamily="34" charset="-122"/>
              </a:rPr>
              <a:t>美国，</a:t>
            </a:r>
            <a:r>
              <a:rPr kumimoji="1" lang="en-US" altLang="zh-CN" sz="1600">
                <a:solidFill>
                  <a:srgbClr val="1A1918"/>
                </a:solidFill>
                <a:latin typeface="微软雅黑" panose="020B0503020204020204" pitchFamily="34" charset="-122"/>
                <a:ea typeface="微软雅黑" panose="020B0503020204020204" pitchFamily="34" charset="-122"/>
              </a:rPr>
              <a:t>2010</a:t>
            </a:r>
            <a:r>
              <a:rPr kumimoji="1" lang="zh-CN" altLang="en-US" sz="1600">
                <a:solidFill>
                  <a:srgbClr val="1A1918"/>
                </a:solidFill>
                <a:latin typeface="微软雅黑" panose="020B0503020204020204" pitchFamily="34" charset="-122"/>
                <a:ea typeface="微软雅黑" panose="020B0503020204020204" pitchFamily="34" charset="-122"/>
              </a:rPr>
              <a:t>年</a:t>
            </a:r>
            <a:r>
              <a:rPr kumimoji="1" lang="en-US" altLang="zh-CN" sz="1600">
                <a:solidFill>
                  <a:srgbClr val="1A1918"/>
                </a:solidFill>
                <a:latin typeface="微软雅黑" panose="020B0503020204020204" pitchFamily="34" charset="-122"/>
                <a:ea typeface="微软雅黑" panose="020B0503020204020204" pitchFamily="34" charset="-122"/>
              </a:rPr>
              <a:t>2</a:t>
            </a:r>
            <a:r>
              <a:rPr kumimoji="1" lang="zh-CN" altLang="en-US" sz="1600">
                <a:solidFill>
                  <a:srgbClr val="1A1918"/>
                </a:solidFill>
                <a:latin typeface="微软雅黑" panose="020B0503020204020204" pitchFamily="34" charset="-122"/>
                <a:ea typeface="微软雅黑" panose="020B0503020204020204" pitchFamily="34" charset="-122"/>
              </a:rPr>
              <a:t>月</a:t>
            </a:r>
            <a:endParaRPr kumimoji="1" lang="en-US" altLang="zh-CN" sz="1600">
              <a:solidFill>
                <a:srgbClr val="1A1918"/>
              </a:solidFill>
              <a:latin typeface="微软雅黑" panose="020B0503020204020204" pitchFamily="34" charset="-122"/>
              <a:ea typeface="微软雅黑" panose="020B0503020204020204" pitchFamily="34" charset="-122"/>
            </a:endParaRPr>
          </a:p>
          <a:p>
            <a:pPr marL="285750" indent="-285750">
              <a:lnSpc>
                <a:spcPct val="150000"/>
              </a:lnSpc>
              <a:buFont typeface="Arial" panose="020B0604020202020204" pitchFamily="34" charset="0"/>
              <a:buChar char="•"/>
            </a:pPr>
            <a:r>
              <a:rPr kumimoji="1" lang="zh-CN" altLang="en-US" sz="1600" b="1">
                <a:solidFill>
                  <a:srgbClr val="1A1918"/>
                </a:solidFill>
                <a:latin typeface="微软雅黑" panose="020B0503020204020204" pitchFamily="34" charset="-122"/>
                <a:ea typeface="微软雅黑" panose="020B0503020204020204" pitchFamily="34" charset="-122"/>
              </a:rPr>
              <a:t>是否为</a:t>
            </a:r>
            <a:r>
              <a:rPr kumimoji="1" lang="en-US" altLang="zh-CN" sz="1600" b="1">
                <a:solidFill>
                  <a:srgbClr val="1A1918"/>
                </a:solidFill>
                <a:latin typeface="微软雅黑" panose="020B0503020204020204" pitchFamily="34" charset="-122"/>
                <a:ea typeface="微软雅黑" panose="020B0503020204020204" pitchFamily="34" charset="-122"/>
              </a:rPr>
              <a:t>OTC</a:t>
            </a:r>
            <a:r>
              <a:rPr kumimoji="1" lang="zh-CN" altLang="en-US" sz="1600" b="1">
                <a:solidFill>
                  <a:srgbClr val="1A1918"/>
                </a:solidFill>
                <a:latin typeface="微软雅黑" panose="020B0503020204020204" pitchFamily="34" charset="-122"/>
                <a:ea typeface="微软雅黑" panose="020B0503020204020204" pitchFamily="34" charset="-122"/>
              </a:rPr>
              <a:t>药品：</a:t>
            </a:r>
            <a:r>
              <a:rPr kumimoji="1" lang="zh-CN" altLang="en-US" sz="1600">
                <a:solidFill>
                  <a:srgbClr val="1A1918"/>
                </a:solidFill>
                <a:latin typeface="微软雅黑" panose="020B0503020204020204" pitchFamily="34" charset="-122"/>
                <a:ea typeface="微软雅黑" panose="020B0503020204020204" pitchFamily="34" charset="-122"/>
              </a:rPr>
              <a:t>否</a:t>
            </a:r>
            <a:endParaRPr kumimoji="1" lang="en-US" altLang="zh-CN" sz="1600">
              <a:solidFill>
                <a:srgbClr val="1A1918"/>
              </a:solidFill>
              <a:latin typeface="微软雅黑" panose="020B0503020204020204" pitchFamily="34" charset="-122"/>
              <a:ea typeface="微软雅黑" panose="020B0503020204020204" pitchFamily="34" charset="-122"/>
            </a:endParaRPr>
          </a:p>
          <a:p>
            <a:pPr marL="285750" indent="-285750">
              <a:lnSpc>
                <a:spcPct val="150000"/>
              </a:lnSpc>
              <a:buFont typeface="Arial" panose="020B0604020202020204" pitchFamily="34" charset="0"/>
              <a:buChar char="•"/>
            </a:pPr>
            <a:r>
              <a:rPr kumimoji="1" lang="zh-CN" altLang="en-US" sz="1600" b="1">
                <a:solidFill>
                  <a:srgbClr val="1A1918"/>
                </a:solidFill>
                <a:latin typeface="微软雅黑" panose="020B0503020204020204" pitchFamily="34" charset="-122"/>
                <a:ea typeface="微软雅黑" panose="020B0503020204020204" pitchFamily="34" charset="-122"/>
              </a:rPr>
              <a:t>参照药品建议：</a:t>
            </a:r>
            <a:r>
              <a:rPr kumimoji="1" lang="zh-CN" altLang="en-US" sz="1600">
                <a:solidFill>
                  <a:srgbClr val="1A1918"/>
                </a:solidFill>
                <a:latin typeface="微软雅黑" panose="020B0503020204020204" pitchFamily="34" charset="-122"/>
                <a:ea typeface="微软雅黑" panose="020B0503020204020204" pitchFamily="34" charset="-122"/>
              </a:rPr>
              <a:t>无适当参照药物</a:t>
            </a:r>
            <a:endParaRPr kumimoji="1" lang="en-US" altLang="zh-CN" sz="1400">
              <a:solidFill>
                <a:srgbClr val="1A1918"/>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7121403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Object 17" hidden="1">
            <a:extLst>
              <a:ext uri="{FF2B5EF4-FFF2-40B4-BE49-F238E27FC236}">
                <a16:creationId xmlns:a16="http://schemas.microsoft.com/office/drawing/2014/main" id="{AF03376B-F0DC-4E45-A052-7BB7F2CF943D}"/>
              </a:ext>
            </a:extLst>
          </p:cNvPr>
          <p:cNvGraphicFramePr>
            <a:graphicFrameLocks noChangeAspect="1"/>
          </p:cNvGraphicFramePr>
          <p:nvPr>
            <p:custDataLst>
              <p:tags r:id="rId1"/>
            </p:custDataLst>
            <p:extLst>
              <p:ext uri="{D42A27DB-BD31-4B8C-83A1-F6EECF244321}">
                <p14:modId xmlns:p14="http://schemas.microsoft.com/office/powerpoint/2010/main" val="207211564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5" imgW="347" imgH="348" progId="TCLayout.ActiveDocument.1">
                  <p:embed/>
                </p:oleObj>
              </mc:Choice>
              <mc:Fallback>
                <p:oleObj name="think-cell 幻灯片" r:id="rId5" imgW="347" imgH="348" progId="TCLayout.ActiveDocument.1">
                  <p:embed/>
                  <p:pic>
                    <p:nvPicPr>
                      <p:cNvPr id="18" name="Object 17" hidden="1">
                        <a:extLst>
                          <a:ext uri="{FF2B5EF4-FFF2-40B4-BE49-F238E27FC236}">
                            <a16:creationId xmlns:a16="http://schemas.microsoft.com/office/drawing/2014/main" id="{AF03376B-F0DC-4E45-A052-7BB7F2CF943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60B2A641-EE1A-4353-B663-913BBED2AB49}"/>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a:ln>
                <a:noFill/>
              </a:ln>
              <a:solidFill>
                <a:srgbClr val="FFFFFF"/>
              </a:solidFill>
              <a:effectLst/>
              <a:uLnTx/>
              <a:uFillTx/>
              <a:latin typeface="Calibri" panose="020F0502020204030204" pitchFamily="34" charset="0"/>
              <a:ea typeface="メイリオ" panose="020B0604030504040204" pitchFamily="50" charset="-128"/>
              <a:cs typeface="Calibri" panose="020F0502020204030204" pitchFamily="34" charset="0"/>
              <a:sym typeface="Calibri" panose="020F0502020204030204" pitchFamily="34" charset="0"/>
            </a:endParaRPr>
          </a:p>
        </p:txBody>
      </p:sp>
      <p:sp>
        <p:nvSpPr>
          <p:cNvPr id="37" name="Title 3">
            <a:extLst>
              <a:ext uri="{FF2B5EF4-FFF2-40B4-BE49-F238E27FC236}">
                <a16:creationId xmlns:a16="http://schemas.microsoft.com/office/drawing/2014/main" id="{8109A740-BC76-6447-9BA6-362E759DED0E}"/>
              </a:ext>
            </a:extLst>
          </p:cNvPr>
          <p:cNvSpPr>
            <a:spLocks noGrp="1"/>
          </p:cNvSpPr>
          <p:nvPr>
            <p:ph type="title"/>
          </p:nvPr>
        </p:nvSpPr>
        <p:spPr>
          <a:xfrm>
            <a:off x="1038225" y="209230"/>
            <a:ext cx="9508106" cy="685801"/>
          </a:xfrm>
        </p:spPr>
        <p:txBody>
          <a:bodyPr vert="horz">
            <a:normAutofit/>
          </a:bodyPr>
          <a:lstStyle/>
          <a:p>
            <a:r>
              <a:rPr lang="zh-CN" altLang="en-US" sz="3200">
                <a:solidFill>
                  <a:srgbClr val="1A1918"/>
                </a:solidFill>
                <a:latin typeface="微软雅黑" panose="020B0503020204020204" pitchFamily="34" charset="-122"/>
                <a:ea typeface="微软雅黑" panose="020B0503020204020204" pitchFamily="34" charset="-122"/>
              </a:rPr>
              <a:t>基本信息</a:t>
            </a:r>
            <a:endParaRPr lang="en-JP" sz="3200">
              <a:solidFill>
                <a:srgbClr val="1A1918"/>
              </a:solidFill>
              <a:latin typeface="微软雅黑" panose="020B0503020204020204" pitchFamily="34" charset="-122"/>
              <a:ea typeface="微软雅黑" panose="020B0503020204020204" pitchFamily="34" charset="-122"/>
            </a:endParaRPr>
          </a:p>
        </p:txBody>
      </p:sp>
      <p:sp>
        <p:nvSpPr>
          <p:cNvPr id="22" name="椭圆 21">
            <a:extLst>
              <a:ext uri="{FF2B5EF4-FFF2-40B4-BE49-F238E27FC236}">
                <a16:creationId xmlns:a16="http://schemas.microsoft.com/office/drawing/2014/main" id="{5F530736-32AD-42C7-B3FC-79FE10B74A3A}"/>
              </a:ext>
            </a:extLst>
          </p:cNvPr>
          <p:cNvSpPr/>
          <p:nvPr/>
        </p:nvSpPr>
        <p:spPr>
          <a:xfrm>
            <a:off x="616186" y="315174"/>
            <a:ext cx="360000" cy="360000"/>
          </a:xfrm>
          <a:prstGeom prst="ellipse">
            <a:avLst/>
          </a:prstGeom>
          <a:solidFill>
            <a:schemeClr val="accent2"/>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en-US" altLang="zh-CN" sz="1600" b="1">
                <a:solidFill>
                  <a:schemeClr val="bg1"/>
                </a:solidFill>
                <a:latin typeface="微软雅黑" panose="020B0503020204020204" pitchFamily="34" charset="-122"/>
                <a:ea typeface="微软雅黑" panose="020B0503020204020204" pitchFamily="34" charset="-122"/>
              </a:rPr>
              <a:t>1</a:t>
            </a:r>
            <a:endParaRPr kumimoji="1" lang="zh-CN" altLang="en-US" sz="1600" b="1">
              <a:solidFill>
                <a:schemeClr val="bg1"/>
              </a:solidFill>
              <a:latin typeface="微软雅黑" panose="020B0503020204020204" pitchFamily="34" charset="-122"/>
              <a:ea typeface="微软雅黑" panose="020B0503020204020204" pitchFamily="34" charset="-122"/>
            </a:endParaRPr>
          </a:p>
        </p:txBody>
      </p:sp>
      <p:sp>
        <p:nvSpPr>
          <p:cNvPr id="24" name="矩形: 圆角 23">
            <a:extLst>
              <a:ext uri="{FF2B5EF4-FFF2-40B4-BE49-F238E27FC236}">
                <a16:creationId xmlns:a16="http://schemas.microsoft.com/office/drawing/2014/main" id="{89BF22C8-B669-43A3-88C1-1F21935D06A5}"/>
              </a:ext>
            </a:extLst>
          </p:cNvPr>
          <p:cNvSpPr/>
          <p:nvPr/>
        </p:nvSpPr>
        <p:spPr>
          <a:xfrm>
            <a:off x="472284" y="1556575"/>
            <a:ext cx="5622157" cy="4549867"/>
          </a:xfrm>
          <a:prstGeom prst="roundRect">
            <a:avLst/>
          </a:prstGeom>
          <a:noFill/>
          <a:ln w="19050">
            <a:noFill/>
          </a:ln>
        </p:spPr>
        <p:style>
          <a:lnRef idx="1">
            <a:schemeClr val="accent1"/>
          </a:lnRef>
          <a:fillRef idx="0">
            <a:schemeClr val="accent1"/>
          </a:fillRef>
          <a:effectRef idx="0">
            <a:schemeClr val="accent1"/>
          </a:effectRef>
          <a:fontRef idx="minor">
            <a:schemeClr val="tx1"/>
          </a:fontRef>
        </p:style>
        <p:txBody>
          <a:bodyPr wrap="square" rtlCol="0" anchor="t"/>
          <a:lstStyle/>
          <a:p>
            <a:pPr marL="171450" indent="-171450">
              <a:lnSpc>
                <a:spcPct val="150000"/>
              </a:lnSpc>
              <a:buFont typeface="Arial" panose="020B0604020202020204" pitchFamily="34" charset="0"/>
              <a:buChar char="•"/>
            </a:pPr>
            <a:r>
              <a:rPr kumimoji="1" lang="zh-CN" altLang="en-US" sz="1400">
                <a:solidFill>
                  <a:srgbClr val="1A1918"/>
                </a:solidFill>
                <a:latin typeface="微软雅黑" panose="020B0503020204020204" pitchFamily="34" charset="-122"/>
                <a:ea typeface="微软雅黑" panose="020B0503020204020204" pitchFamily="34" charset="-122"/>
              </a:rPr>
              <a:t>戈谢病（</a:t>
            </a:r>
            <a:r>
              <a:rPr kumimoji="1" lang="en-US" altLang="zh-CN" sz="1400">
                <a:solidFill>
                  <a:srgbClr val="1A1918"/>
                </a:solidFill>
                <a:latin typeface="微软雅黑" panose="020B0503020204020204" pitchFamily="34" charset="-122"/>
                <a:ea typeface="微软雅黑" panose="020B0503020204020204" pitchFamily="34" charset="-122"/>
              </a:rPr>
              <a:t>Gaucher disease</a:t>
            </a:r>
            <a:r>
              <a:rPr kumimoji="1" lang="zh-CN" altLang="en-US" sz="1400">
                <a:solidFill>
                  <a:srgbClr val="1A1918"/>
                </a:solidFill>
                <a:latin typeface="微软雅黑" panose="020B0503020204020204" pitchFamily="34" charset="-122"/>
                <a:ea typeface="微软雅黑" panose="020B0503020204020204" pitchFamily="34" charset="-122"/>
              </a:rPr>
              <a:t>，</a:t>
            </a:r>
            <a:r>
              <a:rPr kumimoji="1" lang="en-US" altLang="zh-CN" sz="1400">
                <a:solidFill>
                  <a:srgbClr val="1A1918"/>
                </a:solidFill>
                <a:latin typeface="微软雅黑" panose="020B0503020204020204" pitchFamily="34" charset="-122"/>
                <a:ea typeface="微软雅黑" panose="020B0503020204020204" pitchFamily="34" charset="-122"/>
              </a:rPr>
              <a:t>GD</a:t>
            </a:r>
            <a:r>
              <a:rPr kumimoji="1" lang="zh-CN" altLang="en-US" sz="1400">
                <a:solidFill>
                  <a:srgbClr val="1A1918"/>
                </a:solidFill>
                <a:latin typeface="微软雅黑" panose="020B0503020204020204" pitchFamily="34" charset="-122"/>
                <a:ea typeface="微软雅黑" panose="020B0503020204020204" pitchFamily="34" charset="-122"/>
              </a:rPr>
              <a:t>）是一种由</a:t>
            </a:r>
            <a:r>
              <a:rPr kumimoji="1" lang="en-US" altLang="zh-CN" sz="1400">
                <a:solidFill>
                  <a:srgbClr val="1A1918"/>
                </a:solidFill>
                <a:latin typeface="微软雅黑" panose="020B0503020204020204" pitchFamily="34" charset="-122"/>
                <a:ea typeface="微软雅黑" panose="020B0503020204020204" pitchFamily="34" charset="-122"/>
              </a:rPr>
              <a:t>β-</a:t>
            </a:r>
            <a:r>
              <a:rPr kumimoji="1" lang="zh-CN" altLang="en-US" sz="1400">
                <a:solidFill>
                  <a:srgbClr val="1A1918"/>
                </a:solidFill>
                <a:latin typeface="微软雅黑" panose="020B0503020204020204" pitchFamily="34" charset="-122"/>
                <a:ea typeface="微软雅黑" panose="020B0503020204020204" pitchFamily="34" charset="-122"/>
              </a:rPr>
              <a:t>葡糖脑苷脂酶基因突变导致该溶酶体酶缺乏活性</a:t>
            </a:r>
            <a:r>
              <a:rPr kumimoji="1" lang="en-US" altLang="zh-CN" sz="1400" baseline="30000">
                <a:solidFill>
                  <a:srgbClr val="1A1918"/>
                </a:solidFill>
                <a:latin typeface="微软雅黑" panose="020B0503020204020204" pitchFamily="34" charset="-122"/>
                <a:ea typeface="微软雅黑" panose="020B0503020204020204" pitchFamily="34" charset="-122"/>
              </a:rPr>
              <a:t>1</a:t>
            </a:r>
            <a:r>
              <a:rPr kumimoji="1" lang="zh-CN" altLang="en-US" sz="1400">
                <a:solidFill>
                  <a:srgbClr val="1A1918"/>
                </a:solidFill>
                <a:latin typeface="微软雅黑" panose="020B0503020204020204" pitchFamily="34" charset="-122"/>
                <a:ea typeface="微软雅黑" panose="020B0503020204020204" pitchFamily="34" charset="-122"/>
              </a:rPr>
              <a:t>，使得葡萄糖脑苷脂在巨噬细胞内进行性蓄积时出现，后续引发组织器官损伤，常见受损器官为肝脏、脾脏、骨髓和脑</a:t>
            </a:r>
            <a:endParaRPr kumimoji="1" lang="en-US" altLang="zh-CN" sz="1400">
              <a:solidFill>
                <a:srgbClr val="1A1918"/>
              </a:solidFill>
              <a:latin typeface="微软雅黑" panose="020B0503020204020204" pitchFamily="34" charset="-122"/>
              <a:ea typeface="微软雅黑" panose="020B0503020204020204" pitchFamily="34" charset="-122"/>
            </a:endParaRPr>
          </a:p>
          <a:p>
            <a:pPr marL="171450" indent="-171450">
              <a:lnSpc>
                <a:spcPct val="150000"/>
              </a:lnSpc>
              <a:buFont typeface="Arial" panose="020B0604020202020204" pitchFamily="34" charset="0"/>
              <a:buChar char="•"/>
            </a:pPr>
            <a:r>
              <a:rPr kumimoji="1" lang="en-US" altLang="zh-CN" sz="1400" b="1">
                <a:solidFill>
                  <a:srgbClr val="1A1918"/>
                </a:solidFill>
                <a:latin typeface="微软雅黑" panose="020B0503020204020204" pitchFamily="34" charset="-122"/>
                <a:ea typeface="微软雅黑" panose="020B0503020204020204" pitchFamily="34" charset="-122"/>
              </a:rPr>
              <a:t>1</a:t>
            </a:r>
            <a:r>
              <a:rPr kumimoji="1" lang="zh-CN" altLang="en-US" sz="1400" b="1">
                <a:solidFill>
                  <a:srgbClr val="1A1918"/>
                </a:solidFill>
                <a:latin typeface="微软雅黑" panose="020B0503020204020204" pitchFamily="34" charset="-122"/>
                <a:ea typeface="微软雅黑" panose="020B0503020204020204" pitchFamily="34" charset="-122"/>
              </a:rPr>
              <a:t>型戈谢病约</a:t>
            </a:r>
            <a:r>
              <a:rPr kumimoji="1" lang="en-US" altLang="zh-CN" sz="1400" b="1">
                <a:solidFill>
                  <a:srgbClr val="1A1918"/>
                </a:solidFill>
                <a:latin typeface="微软雅黑" panose="020B0503020204020204" pitchFamily="34" charset="-122"/>
                <a:ea typeface="微软雅黑" panose="020B0503020204020204" pitchFamily="34" charset="-122"/>
              </a:rPr>
              <a:t>2/3</a:t>
            </a:r>
            <a:r>
              <a:rPr kumimoji="1" lang="zh-CN" altLang="en-US" sz="1400" b="1">
                <a:solidFill>
                  <a:srgbClr val="1A1918"/>
                </a:solidFill>
                <a:latin typeface="微软雅黑" panose="020B0503020204020204" pitchFamily="34" charset="-122"/>
                <a:ea typeface="微软雅黑" panose="020B0503020204020204" pitchFamily="34" charset="-122"/>
              </a:rPr>
              <a:t>患者在儿童期发病</a:t>
            </a:r>
            <a:r>
              <a:rPr kumimoji="1" lang="en-US" altLang="zh-CN" sz="1400" baseline="30000">
                <a:solidFill>
                  <a:srgbClr val="1A1918"/>
                </a:solidFill>
                <a:latin typeface="微软雅黑" panose="020B0503020204020204" pitchFamily="34" charset="-122"/>
                <a:ea typeface="微软雅黑" panose="020B0503020204020204" pitchFamily="34" charset="-122"/>
              </a:rPr>
              <a:t>2</a:t>
            </a:r>
            <a:r>
              <a:rPr kumimoji="1" lang="zh-CN" altLang="en-US" sz="1400">
                <a:solidFill>
                  <a:srgbClr val="1A1918"/>
                </a:solidFill>
                <a:latin typeface="微软雅黑" panose="020B0503020204020204" pitchFamily="34" charset="-122"/>
                <a:ea typeface="微软雅黑" panose="020B0503020204020204" pitchFamily="34" charset="-122"/>
              </a:rPr>
              <a:t>。根据</a:t>
            </a:r>
            <a:r>
              <a:rPr kumimoji="1" lang="en-US" altLang="zh-CN" sz="1400">
                <a:solidFill>
                  <a:srgbClr val="1A1918"/>
                </a:solidFill>
                <a:latin typeface="微软雅黑" panose="020B0503020204020204" pitchFamily="34" charset="-122"/>
                <a:ea typeface="微软雅黑" panose="020B0503020204020204" pitchFamily="34" charset="-122"/>
              </a:rPr>
              <a:t>2019</a:t>
            </a:r>
            <a:r>
              <a:rPr kumimoji="1" lang="zh-CN" altLang="en-US" sz="1400">
                <a:solidFill>
                  <a:srgbClr val="1A1918"/>
                </a:solidFill>
                <a:latin typeface="微软雅黑" panose="020B0503020204020204" pitchFamily="34" charset="-122"/>
                <a:ea typeface="微软雅黑" panose="020B0503020204020204" pitchFamily="34" charset="-122"/>
              </a:rPr>
              <a:t>年中国戈谢病患者综合社会调查，受访的</a:t>
            </a:r>
            <a:r>
              <a:rPr kumimoji="1" lang="en-US" altLang="zh-CN" sz="1400">
                <a:solidFill>
                  <a:srgbClr val="1A1918"/>
                </a:solidFill>
                <a:latin typeface="微软雅黑" panose="020B0503020204020204" pitchFamily="34" charset="-122"/>
                <a:ea typeface="微软雅黑" panose="020B0503020204020204" pitchFamily="34" charset="-122"/>
              </a:rPr>
              <a:t>147</a:t>
            </a:r>
            <a:r>
              <a:rPr kumimoji="1" lang="zh-CN" altLang="en-US" sz="1400">
                <a:solidFill>
                  <a:srgbClr val="1A1918"/>
                </a:solidFill>
                <a:latin typeface="微软雅黑" panose="020B0503020204020204" pitchFamily="34" charset="-122"/>
                <a:ea typeface="微软雅黑" panose="020B0503020204020204" pitchFamily="34" charset="-122"/>
              </a:rPr>
              <a:t>例患者中，</a:t>
            </a:r>
            <a:r>
              <a:rPr kumimoji="1" lang="en-US" altLang="zh-CN" sz="1400">
                <a:solidFill>
                  <a:srgbClr val="1A1918"/>
                </a:solidFill>
                <a:latin typeface="微软雅黑" panose="020B0503020204020204" pitchFamily="34" charset="-122"/>
                <a:ea typeface="微软雅黑" panose="020B0503020204020204" pitchFamily="34" charset="-122"/>
              </a:rPr>
              <a:t>45.6%</a:t>
            </a:r>
            <a:r>
              <a:rPr kumimoji="1" lang="zh-CN" altLang="en-US" sz="1400">
                <a:solidFill>
                  <a:srgbClr val="1A1918"/>
                </a:solidFill>
                <a:latin typeface="微软雅黑" panose="020B0503020204020204" pitchFamily="34" charset="-122"/>
                <a:ea typeface="微软雅黑" panose="020B0503020204020204" pitchFamily="34" charset="-122"/>
              </a:rPr>
              <a:t>的患者在</a:t>
            </a:r>
            <a:r>
              <a:rPr kumimoji="1" lang="en-US" altLang="zh-CN" sz="1400">
                <a:solidFill>
                  <a:srgbClr val="1A1918"/>
                </a:solidFill>
                <a:latin typeface="微软雅黑" panose="020B0503020204020204" pitchFamily="34" charset="-122"/>
                <a:ea typeface="微软雅黑" panose="020B0503020204020204" pitchFamily="34" charset="-122"/>
              </a:rPr>
              <a:t>9</a:t>
            </a:r>
            <a:r>
              <a:rPr kumimoji="1" lang="zh-CN" altLang="en-US" sz="1400">
                <a:solidFill>
                  <a:srgbClr val="1A1918"/>
                </a:solidFill>
                <a:latin typeface="微软雅黑" panose="020B0503020204020204" pitchFamily="34" charset="-122"/>
                <a:ea typeface="微软雅黑" panose="020B0503020204020204" pitchFamily="34" charset="-122"/>
              </a:rPr>
              <a:t>岁或以下，</a:t>
            </a:r>
            <a:r>
              <a:rPr kumimoji="1" lang="en-US" altLang="zh-CN" sz="1400">
                <a:solidFill>
                  <a:srgbClr val="1A1918"/>
                </a:solidFill>
                <a:latin typeface="微软雅黑" panose="020B0503020204020204" pitchFamily="34" charset="-122"/>
                <a:ea typeface="微软雅黑" panose="020B0503020204020204" pitchFamily="34" charset="-122"/>
              </a:rPr>
              <a:t>64.6%</a:t>
            </a:r>
            <a:r>
              <a:rPr kumimoji="1" lang="zh-CN" altLang="en-US" sz="1400">
                <a:solidFill>
                  <a:srgbClr val="1A1918"/>
                </a:solidFill>
                <a:latin typeface="微软雅黑" panose="020B0503020204020204" pitchFamily="34" charset="-122"/>
                <a:ea typeface="微软雅黑" panose="020B0503020204020204" pitchFamily="34" charset="-122"/>
              </a:rPr>
              <a:t>的患者在</a:t>
            </a:r>
            <a:r>
              <a:rPr kumimoji="1" lang="en-US" altLang="zh-CN" sz="1400">
                <a:solidFill>
                  <a:srgbClr val="1A1918"/>
                </a:solidFill>
                <a:latin typeface="微软雅黑" panose="020B0503020204020204" pitchFamily="34" charset="-122"/>
                <a:ea typeface="微软雅黑" panose="020B0503020204020204" pitchFamily="34" charset="-122"/>
              </a:rPr>
              <a:t>19</a:t>
            </a:r>
            <a:r>
              <a:rPr kumimoji="1" lang="zh-CN" altLang="en-US" sz="1400">
                <a:solidFill>
                  <a:srgbClr val="1A1918"/>
                </a:solidFill>
                <a:latin typeface="微软雅黑" panose="020B0503020204020204" pitchFamily="34" charset="-122"/>
                <a:ea typeface="微软雅黑" panose="020B0503020204020204" pitchFamily="34" charset="-122"/>
              </a:rPr>
              <a:t>岁或以下</a:t>
            </a:r>
            <a:r>
              <a:rPr kumimoji="1" lang="en-US" altLang="zh-CN" sz="1400" baseline="30000">
                <a:solidFill>
                  <a:srgbClr val="1A1918"/>
                </a:solidFill>
                <a:latin typeface="微软雅黑" panose="020B0503020204020204" pitchFamily="34" charset="-122"/>
                <a:ea typeface="微软雅黑" panose="020B0503020204020204" pitchFamily="34" charset="-122"/>
              </a:rPr>
              <a:t>3</a:t>
            </a:r>
          </a:p>
          <a:p>
            <a:pPr marL="171450" indent="-171450">
              <a:lnSpc>
                <a:spcPct val="150000"/>
              </a:lnSpc>
              <a:buFont typeface="Arial" panose="020B0604020202020204" pitchFamily="34" charset="0"/>
              <a:buChar char="•"/>
            </a:pPr>
            <a:r>
              <a:rPr kumimoji="1" lang="zh-CN" altLang="en-US" sz="1400">
                <a:solidFill>
                  <a:srgbClr val="1A1918"/>
                </a:solidFill>
                <a:latin typeface="微软雅黑" panose="020B0503020204020204" pitchFamily="34" charset="-122"/>
                <a:ea typeface="微软雅黑" panose="020B0503020204020204" pitchFamily="34" charset="-122"/>
              </a:rPr>
              <a:t>酶替代疗法（</a:t>
            </a:r>
            <a:r>
              <a:rPr kumimoji="1" lang="en-US" altLang="zh-CN" sz="1400">
                <a:solidFill>
                  <a:srgbClr val="1A1918"/>
                </a:solidFill>
                <a:latin typeface="微软雅黑" panose="020B0503020204020204" pitchFamily="34" charset="-122"/>
                <a:ea typeface="微软雅黑" panose="020B0503020204020204" pitchFamily="34" charset="-122"/>
              </a:rPr>
              <a:t>ERT</a:t>
            </a:r>
            <a:r>
              <a:rPr kumimoji="1" lang="zh-CN" altLang="en-US" sz="1400">
                <a:solidFill>
                  <a:srgbClr val="1A1918"/>
                </a:solidFill>
                <a:latin typeface="微软雅黑" panose="020B0503020204020204" pitchFamily="34" charset="-122"/>
                <a:ea typeface="微软雅黑" panose="020B0503020204020204" pitchFamily="34" charset="-122"/>
              </a:rPr>
              <a:t>）是戈谢病特异性及标准治疗方案，早期治疗可明显改善患者的临床症状，维持儿童患者正常生长发育，使患者回归正常生活，避免长期社会生产力的损失</a:t>
            </a:r>
            <a:endParaRPr kumimoji="1" lang="en-US" altLang="zh-CN" sz="1400">
              <a:solidFill>
                <a:srgbClr val="1A1918"/>
              </a:solidFill>
              <a:latin typeface="微软雅黑" panose="020B0503020204020204" pitchFamily="34" charset="-122"/>
              <a:ea typeface="微软雅黑" panose="020B0503020204020204" pitchFamily="34" charset="-122"/>
            </a:endParaRPr>
          </a:p>
          <a:p>
            <a:pPr marL="171450" indent="-171450">
              <a:lnSpc>
                <a:spcPct val="150000"/>
              </a:lnSpc>
              <a:buFont typeface="Arial" panose="020B0604020202020204" pitchFamily="34" charset="0"/>
              <a:buChar char="•"/>
            </a:pPr>
            <a:r>
              <a:rPr kumimoji="1" lang="zh-CN" altLang="en-US" sz="1400" b="1">
                <a:solidFill>
                  <a:srgbClr val="1A1918"/>
                </a:solidFill>
                <a:latin typeface="微软雅黑" panose="020B0503020204020204" pitchFamily="34" charset="-122"/>
                <a:ea typeface="微软雅黑" panose="020B0503020204020204" pitchFamily="34" charset="-122"/>
              </a:rPr>
              <a:t>大陆地区患病率：</a:t>
            </a:r>
            <a:r>
              <a:rPr kumimoji="1" lang="zh-CN" altLang="en-US" sz="1400">
                <a:solidFill>
                  <a:srgbClr val="1A1918"/>
                </a:solidFill>
                <a:latin typeface="微软雅黑" panose="020B0503020204020204" pitchFamily="34" charset="-122"/>
                <a:ea typeface="微软雅黑" panose="020B0503020204020204" pitchFamily="34" charset="-122"/>
              </a:rPr>
              <a:t>患病率约为</a:t>
            </a:r>
            <a:r>
              <a:rPr kumimoji="1" lang="en-US" altLang="zh-CN" sz="1400">
                <a:solidFill>
                  <a:srgbClr val="1A1918"/>
                </a:solidFill>
                <a:latin typeface="微软雅黑" panose="020B0503020204020204" pitchFamily="34" charset="-122"/>
                <a:ea typeface="微软雅黑" panose="020B0503020204020204" pitchFamily="34" charset="-122"/>
              </a:rPr>
              <a:t>1/50 </a:t>
            </a:r>
            <a:r>
              <a:rPr kumimoji="1" lang="zh-CN" altLang="en-US" sz="1400">
                <a:solidFill>
                  <a:srgbClr val="1A1918"/>
                </a:solidFill>
                <a:latin typeface="微软雅黑" panose="020B0503020204020204" pitchFamily="34" charset="-122"/>
                <a:ea typeface="微软雅黑" panose="020B0503020204020204" pitchFamily="34" charset="-122"/>
              </a:rPr>
              <a:t>万</a:t>
            </a:r>
            <a:r>
              <a:rPr kumimoji="1" lang="en-US" altLang="zh-CN" sz="1400">
                <a:solidFill>
                  <a:srgbClr val="1A1918"/>
                </a:solidFill>
                <a:latin typeface="微软雅黑" panose="020B0503020204020204" pitchFamily="34" charset="-122"/>
                <a:ea typeface="微软雅黑" panose="020B0503020204020204" pitchFamily="34" charset="-122"/>
              </a:rPr>
              <a:t>~1/20</a:t>
            </a:r>
            <a:r>
              <a:rPr kumimoji="1" lang="zh-CN" altLang="en-US" sz="1400">
                <a:solidFill>
                  <a:srgbClr val="1A1918"/>
                </a:solidFill>
                <a:latin typeface="微软雅黑" panose="020B0503020204020204" pitchFamily="34" charset="-122"/>
                <a:ea typeface="微软雅黑" panose="020B0503020204020204" pitchFamily="34" charset="-122"/>
              </a:rPr>
              <a:t>万</a:t>
            </a:r>
            <a:r>
              <a:rPr kumimoji="1" lang="en-US" altLang="zh-CN" sz="1400" baseline="30000">
                <a:solidFill>
                  <a:srgbClr val="1A1918"/>
                </a:solidFill>
                <a:latin typeface="微软雅黑" panose="020B0503020204020204" pitchFamily="34" charset="-122"/>
                <a:ea typeface="微软雅黑" panose="020B0503020204020204" pitchFamily="34" charset="-122"/>
              </a:rPr>
              <a:t>1</a:t>
            </a:r>
          </a:p>
          <a:p>
            <a:pPr marL="171450" indent="-171450">
              <a:lnSpc>
                <a:spcPct val="150000"/>
              </a:lnSpc>
              <a:buFont typeface="Arial" panose="020B0604020202020204" pitchFamily="34" charset="0"/>
              <a:buChar char="•"/>
            </a:pPr>
            <a:r>
              <a:rPr kumimoji="1" lang="zh-CN" altLang="en-US" sz="1400" b="1">
                <a:solidFill>
                  <a:srgbClr val="1A1918"/>
                </a:solidFill>
                <a:latin typeface="微软雅黑" panose="020B0503020204020204" pitchFamily="34" charset="-122"/>
                <a:ea typeface="微软雅黑" panose="020B0503020204020204" pitchFamily="34" charset="-122"/>
              </a:rPr>
              <a:t>患者人数：</a:t>
            </a:r>
            <a:r>
              <a:rPr kumimoji="1" lang="zh-CN" altLang="en-US" sz="1400">
                <a:solidFill>
                  <a:srgbClr val="1A1918"/>
                </a:solidFill>
                <a:latin typeface="微软雅黑" panose="020B0503020204020204" pitchFamily="34" charset="-122"/>
                <a:ea typeface="微软雅黑" panose="020B0503020204020204" pitchFamily="34" charset="-122"/>
              </a:rPr>
              <a:t>理论患病人数约为</a:t>
            </a:r>
            <a:r>
              <a:rPr kumimoji="1" lang="en-US" altLang="zh-CN" sz="1400">
                <a:solidFill>
                  <a:srgbClr val="1A1918"/>
                </a:solidFill>
                <a:latin typeface="微软雅黑" panose="020B0503020204020204" pitchFamily="34" charset="-122"/>
                <a:ea typeface="微软雅黑" panose="020B0503020204020204" pitchFamily="34" charset="-122"/>
              </a:rPr>
              <a:t>2,800~7,000</a:t>
            </a:r>
            <a:r>
              <a:rPr kumimoji="1" lang="zh-CN" altLang="en-US" sz="1400">
                <a:solidFill>
                  <a:srgbClr val="1A1918"/>
                </a:solidFill>
                <a:latin typeface="微软雅黑" panose="020B0503020204020204" pitchFamily="34" charset="-122"/>
                <a:ea typeface="微软雅黑" panose="020B0503020204020204" pitchFamily="34" charset="-122"/>
              </a:rPr>
              <a:t>人；目前全国累计</a:t>
            </a:r>
            <a:r>
              <a:rPr kumimoji="1" lang="zh-CN" altLang="en-US" sz="1400" b="1">
                <a:solidFill>
                  <a:schemeClr val="accent2"/>
                </a:solidFill>
                <a:latin typeface="微软雅黑" panose="020B0503020204020204" pitchFamily="34" charset="-122"/>
                <a:ea typeface="微软雅黑" panose="020B0503020204020204" pitchFamily="34" charset="-122"/>
              </a:rPr>
              <a:t>确诊人数为</a:t>
            </a:r>
            <a:r>
              <a:rPr kumimoji="1" lang="en-US" altLang="zh-CN" sz="1400" b="1">
                <a:solidFill>
                  <a:schemeClr val="accent2"/>
                </a:solidFill>
                <a:latin typeface="微软雅黑" panose="020B0503020204020204" pitchFamily="34" charset="-122"/>
                <a:ea typeface="微软雅黑" panose="020B0503020204020204" pitchFamily="34" charset="-122"/>
              </a:rPr>
              <a:t>441</a:t>
            </a:r>
            <a:r>
              <a:rPr kumimoji="1" lang="zh-CN" altLang="en-US" sz="1400" b="1">
                <a:solidFill>
                  <a:schemeClr val="accent2"/>
                </a:solidFill>
                <a:latin typeface="微软雅黑" panose="020B0503020204020204" pitchFamily="34" charset="-122"/>
                <a:ea typeface="微软雅黑" panose="020B0503020204020204" pitchFamily="34" charset="-122"/>
              </a:rPr>
              <a:t>人</a:t>
            </a:r>
            <a:r>
              <a:rPr kumimoji="1" lang="en-US" altLang="zh-CN" sz="1400" baseline="30000">
                <a:solidFill>
                  <a:srgbClr val="1A1918"/>
                </a:solidFill>
                <a:latin typeface="微软雅黑" panose="020B0503020204020204" pitchFamily="34" charset="-122"/>
                <a:ea typeface="微软雅黑" panose="020B0503020204020204" pitchFamily="34" charset="-122"/>
              </a:rPr>
              <a:t>4</a:t>
            </a:r>
          </a:p>
        </p:txBody>
      </p:sp>
      <p:sp>
        <p:nvSpPr>
          <p:cNvPr id="27" name="矩形: 圆角 26">
            <a:extLst>
              <a:ext uri="{FF2B5EF4-FFF2-40B4-BE49-F238E27FC236}">
                <a16:creationId xmlns:a16="http://schemas.microsoft.com/office/drawing/2014/main" id="{B7DB02E4-8157-467C-B23B-EC61BCDEFB55}"/>
              </a:ext>
            </a:extLst>
          </p:cNvPr>
          <p:cNvSpPr/>
          <p:nvPr/>
        </p:nvSpPr>
        <p:spPr>
          <a:xfrm>
            <a:off x="595491" y="1705602"/>
            <a:ext cx="5310492" cy="4621464"/>
          </a:xfrm>
          <a:prstGeom prst="roundRect">
            <a:avLst>
              <a:gd name="adj" fmla="val 0"/>
            </a:avLst>
          </a:prstGeom>
          <a:noFill/>
          <a:ln w="19050">
            <a:solidFill>
              <a:schemeClr val="accent2"/>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a:p>
        </p:txBody>
      </p:sp>
      <p:sp>
        <p:nvSpPr>
          <p:cNvPr id="28" name="矩形 27">
            <a:extLst>
              <a:ext uri="{FF2B5EF4-FFF2-40B4-BE49-F238E27FC236}">
                <a16:creationId xmlns:a16="http://schemas.microsoft.com/office/drawing/2014/main" id="{BC7D4A06-3BFE-4551-AE94-2DDC13F3250A}"/>
              </a:ext>
            </a:extLst>
          </p:cNvPr>
          <p:cNvSpPr/>
          <p:nvPr/>
        </p:nvSpPr>
        <p:spPr>
          <a:xfrm>
            <a:off x="595491" y="1353600"/>
            <a:ext cx="5310492" cy="386728"/>
          </a:xfrm>
          <a:prstGeom prst="rect">
            <a:avLst/>
          </a:prstGeom>
          <a:solidFill>
            <a:schemeClr val="accent2"/>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600" b="1">
                <a:solidFill>
                  <a:schemeClr val="bg1"/>
                </a:solidFill>
                <a:latin typeface="微软雅黑" panose="020B0503020204020204" pitchFamily="34" charset="-122"/>
                <a:ea typeface="微软雅黑" panose="020B0503020204020204" pitchFamily="34" charset="-122"/>
              </a:rPr>
              <a:t>疾病负担及未满足治疗需求</a:t>
            </a:r>
          </a:p>
        </p:txBody>
      </p:sp>
      <p:sp>
        <p:nvSpPr>
          <p:cNvPr id="13" name="矩形: 圆角 12">
            <a:extLst>
              <a:ext uri="{FF2B5EF4-FFF2-40B4-BE49-F238E27FC236}">
                <a16:creationId xmlns:a16="http://schemas.microsoft.com/office/drawing/2014/main" id="{B4418AEE-1ABD-49BC-A820-CD583E24CE2C}"/>
              </a:ext>
            </a:extLst>
          </p:cNvPr>
          <p:cNvSpPr/>
          <p:nvPr/>
        </p:nvSpPr>
        <p:spPr>
          <a:xfrm>
            <a:off x="6377947" y="1705602"/>
            <a:ext cx="5310492" cy="4621464"/>
          </a:xfrm>
          <a:prstGeom prst="roundRect">
            <a:avLst>
              <a:gd name="adj" fmla="val 0"/>
            </a:avLst>
          </a:prstGeom>
          <a:noFill/>
          <a:ln w="19050">
            <a:solidFill>
              <a:schemeClr val="accent2"/>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a:p>
        </p:txBody>
      </p:sp>
      <p:sp>
        <p:nvSpPr>
          <p:cNvPr id="15" name="矩形 14">
            <a:extLst>
              <a:ext uri="{FF2B5EF4-FFF2-40B4-BE49-F238E27FC236}">
                <a16:creationId xmlns:a16="http://schemas.microsoft.com/office/drawing/2014/main" id="{7BB27FCA-474A-4FCB-8710-840F562412BA}"/>
              </a:ext>
            </a:extLst>
          </p:cNvPr>
          <p:cNvSpPr/>
          <p:nvPr/>
        </p:nvSpPr>
        <p:spPr>
          <a:xfrm>
            <a:off x="6378382" y="1353600"/>
            <a:ext cx="5310492" cy="386728"/>
          </a:xfrm>
          <a:prstGeom prst="rect">
            <a:avLst/>
          </a:prstGeom>
          <a:solidFill>
            <a:schemeClr val="accent2"/>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600" b="1">
                <a:solidFill>
                  <a:schemeClr val="bg1"/>
                </a:solidFill>
                <a:latin typeface="微软雅黑" panose="020B0503020204020204" pitchFamily="34" charset="-122"/>
                <a:ea typeface="微软雅黑" panose="020B0503020204020204" pitchFamily="34" charset="-122"/>
              </a:rPr>
              <a:t>戈谢病临床表现</a:t>
            </a:r>
          </a:p>
        </p:txBody>
      </p:sp>
      <p:grpSp>
        <p:nvGrpSpPr>
          <p:cNvPr id="38" name="组合 37">
            <a:extLst>
              <a:ext uri="{FF2B5EF4-FFF2-40B4-BE49-F238E27FC236}">
                <a16:creationId xmlns:a16="http://schemas.microsoft.com/office/drawing/2014/main" id="{BDEEFE73-82DB-4D21-8F17-161D3E840956}"/>
              </a:ext>
            </a:extLst>
          </p:cNvPr>
          <p:cNvGrpSpPr/>
          <p:nvPr/>
        </p:nvGrpSpPr>
        <p:grpSpPr>
          <a:xfrm>
            <a:off x="6557195" y="1960394"/>
            <a:ext cx="4951996" cy="3028366"/>
            <a:chOff x="415784" y="759184"/>
            <a:chExt cx="8280744" cy="3618079"/>
          </a:xfrm>
        </p:grpSpPr>
        <p:sp>
          <p:nvSpPr>
            <p:cNvPr id="42" name="Rectangle: Rounded Corners 3">
              <a:extLst>
                <a:ext uri="{FF2B5EF4-FFF2-40B4-BE49-F238E27FC236}">
                  <a16:creationId xmlns:a16="http://schemas.microsoft.com/office/drawing/2014/main" id="{83F29C74-6079-40B4-8D04-103FA2BD831E}"/>
                </a:ext>
              </a:extLst>
            </p:cNvPr>
            <p:cNvSpPr/>
            <p:nvPr/>
          </p:nvSpPr>
          <p:spPr>
            <a:xfrm>
              <a:off x="415784" y="1955965"/>
              <a:ext cx="2565033" cy="1957068"/>
            </a:xfrm>
            <a:prstGeom prst="roundRect">
              <a:avLst>
                <a:gd name="adj" fmla="val 10422"/>
              </a:avLst>
            </a:prstGeom>
            <a:solidFill>
              <a:schemeClr val="bg1"/>
            </a:solidFill>
            <a:ln w="19050">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25" baseline="30000">
                <a:solidFill>
                  <a:srgbClr val="C00000"/>
                </a:solidFill>
                <a:latin typeface="微软雅黑" panose="020B0503020204020204" pitchFamily="34" charset="-122"/>
                <a:ea typeface="微软雅黑" panose="020B0503020204020204" pitchFamily="34" charset="-122"/>
              </a:endParaRPr>
            </a:p>
          </p:txBody>
        </p:sp>
        <p:sp>
          <p:nvSpPr>
            <p:cNvPr id="48" name="Rectangle 8">
              <a:extLst>
                <a:ext uri="{FF2B5EF4-FFF2-40B4-BE49-F238E27FC236}">
                  <a16:creationId xmlns:a16="http://schemas.microsoft.com/office/drawing/2014/main" id="{2EF42527-C9B4-4832-81A9-A5014C3753D9}"/>
                </a:ext>
              </a:extLst>
            </p:cNvPr>
            <p:cNvSpPr>
              <a:spLocks noChangeArrowheads="1"/>
            </p:cNvSpPr>
            <p:nvPr/>
          </p:nvSpPr>
          <p:spPr bwMode="auto">
            <a:xfrm>
              <a:off x="537795" y="1017075"/>
              <a:ext cx="2322637" cy="405000"/>
            </a:xfrm>
            <a:prstGeom prst="roundRect">
              <a:avLst/>
            </a:prstGeom>
            <a:solidFill>
              <a:schemeClr val="accent1">
                <a:lumMod val="40000"/>
                <a:lumOff val="60000"/>
              </a:schemeClr>
            </a:solidFill>
            <a:ln w="19050">
              <a:solidFill>
                <a:schemeClr val="accent1">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anchor="ctr">
              <a:noAutofit/>
            </a:bodyPr>
            <a:lstStyle/>
            <a:p>
              <a:pPr algn="ctr"/>
              <a:r>
                <a:rPr lang="zh-CN" altLang="en-US" sz="1100">
                  <a:solidFill>
                    <a:srgbClr val="1A1918"/>
                  </a:solidFill>
                  <a:latin typeface="微软雅黑" panose="020B0503020204020204" pitchFamily="34" charset="-122"/>
                  <a:ea typeface="微软雅黑" panose="020B0503020204020204" pitchFamily="34" charset="-122"/>
                  <a:cs typeface="Arial" pitchFamily="34" charset="0"/>
                </a:rPr>
                <a:t>肺部受累</a:t>
              </a:r>
              <a:endParaRPr lang="en-US" sz="1100" baseline="30000">
                <a:solidFill>
                  <a:srgbClr val="1A1918"/>
                </a:solidFill>
                <a:latin typeface="微软雅黑" panose="020B0503020204020204" pitchFamily="34" charset="-122"/>
                <a:ea typeface="微软雅黑" panose="020B0503020204020204" pitchFamily="34" charset="-122"/>
                <a:cs typeface="Arial" pitchFamily="34" charset="0"/>
              </a:endParaRPr>
            </a:p>
          </p:txBody>
        </p:sp>
        <p:sp>
          <p:nvSpPr>
            <p:cNvPr id="49" name="Rounded Rectangle 12">
              <a:extLst>
                <a:ext uri="{FF2B5EF4-FFF2-40B4-BE49-F238E27FC236}">
                  <a16:creationId xmlns:a16="http://schemas.microsoft.com/office/drawing/2014/main" id="{8BBFB0DE-9878-4C13-AD42-FFDC8417AD8D}"/>
                </a:ext>
              </a:extLst>
            </p:cNvPr>
            <p:cNvSpPr>
              <a:spLocks noChangeArrowheads="1"/>
            </p:cNvSpPr>
            <p:nvPr/>
          </p:nvSpPr>
          <p:spPr bwMode="auto">
            <a:xfrm>
              <a:off x="6280579" y="1714619"/>
              <a:ext cx="2415949" cy="910793"/>
            </a:xfrm>
            <a:prstGeom prst="roundRect">
              <a:avLst/>
            </a:prstGeom>
            <a:solidFill>
              <a:schemeClr val="accent1"/>
            </a:solidFill>
            <a:ln w="1905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anchor="ctr">
              <a:noAutofit/>
            </a:bodyPr>
            <a:lstStyle/>
            <a:p>
              <a:pPr algn="ctr"/>
              <a:r>
                <a:rPr lang="zh-CN" altLang="en-US" sz="1125">
                  <a:solidFill>
                    <a:srgbClr val="FFFFFF"/>
                  </a:solidFill>
                  <a:latin typeface="微软雅黑" panose="020B0503020204020204" pitchFamily="34" charset="-122"/>
                  <a:ea typeface="微软雅黑" panose="020B0503020204020204" pitchFamily="34" charset="-122"/>
                  <a:cs typeface="Arial" pitchFamily="34" charset="0"/>
                </a:rPr>
                <a:t>贫血</a:t>
              </a:r>
              <a:r>
                <a:rPr lang="en-GB" sz="1125">
                  <a:solidFill>
                    <a:srgbClr val="FFFFFF"/>
                  </a:solidFill>
                  <a:latin typeface="微软雅黑" panose="020B0503020204020204" pitchFamily="34" charset="-122"/>
                  <a:ea typeface="微软雅黑" panose="020B0503020204020204" pitchFamily="34" charset="-122"/>
                  <a:cs typeface="Arial" pitchFamily="34" charset="0"/>
                </a:rPr>
                <a:t> (</a:t>
              </a:r>
              <a:r>
                <a:rPr lang="zh-CN" altLang="en-US" sz="1125">
                  <a:solidFill>
                    <a:srgbClr val="FFFFFF"/>
                  </a:solidFill>
                  <a:latin typeface="微软雅黑" panose="020B0503020204020204" pitchFamily="34" charset="-122"/>
                  <a:ea typeface="微软雅黑" panose="020B0503020204020204" pitchFamily="34" charset="-122"/>
                  <a:cs typeface="Arial" pitchFamily="34" charset="0"/>
                </a:rPr>
                <a:t>通常为中度</a:t>
              </a:r>
              <a:r>
                <a:rPr lang="en-GB" sz="1125">
                  <a:solidFill>
                    <a:srgbClr val="FFFFFF"/>
                  </a:solidFill>
                  <a:latin typeface="微软雅黑" panose="020B0503020204020204" pitchFamily="34" charset="-122"/>
                  <a:ea typeface="微软雅黑" panose="020B0503020204020204" pitchFamily="34" charset="-122"/>
                  <a:cs typeface="Arial" pitchFamily="34" charset="0"/>
                </a:rPr>
                <a:t>): 20–50%</a:t>
              </a:r>
              <a:endParaRPr lang="en-GB" sz="1125" baseline="30000">
                <a:solidFill>
                  <a:srgbClr val="FFFFFF"/>
                </a:solidFill>
                <a:latin typeface="微软雅黑" panose="020B0503020204020204" pitchFamily="34" charset="-122"/>
                <a:ea typeface="微软雅黑" panose="020B0503020204020204" pitchFamily="34" charset="-122"/>
                <a:cs typeface="Arial" pitchFamily="34" charset="0"/>
              </a:endParaRPr>
            </a:p>
            <a:p>
              <a:pPr algn="ctr"/>
              <a:r>
                <a:rPr lang="zh-CN" altLang="en-US" sz="1125">
                  <a:solidFill>
                    <a:srgbClr val="FFFFFF"/>
                  </a:solidFill>
                  <a:latin typeface="微软雅黑" panose="020B0503020204020204" pitchFamily="34" charset="-122"/>
                  <a:ea typeface="微软雅黑" panose="020B0503020204020204" pitchFamily="34" charset="-122"/>
                  <a:cs typeface="Arial" pitchFamily="34" charset="0"/>
                </a:rPr>
                <a:t>中重度血小板减少症</a:t>
              </a:r>
              <a:r>
                <a:rPr lang="en-GB" sz="1125">
                  <a:solidFill>
                    <a:srgbClr val="FFFFFF"/>
                  </a:solidFill>
                  <a:latin typeface="微软雅黑" panose="020B0503020204020204" pitchFamily="34" charset="-122"/>
                  <a:ea typeface="微软雅黑" panose="020B0503020204020204" pitchFamily="34" charset="-122"/>
                  <a:cs typeface="Arial" pitchFamily="34" charset="0"/>
                </a:rPr>
                <a:t>: 60%</a:t>
              </a:r>
              <a:endParaRPr lang="en-GB" sz="1125" baseline="30000">
                <a:solidFill>
                  <a:srgbClr val="FFFFFF"/>
                </a:solidFill>
                <a:latin typeface="微软雅黑" panose="020B0503020204020204" pitchFamily="34" charset="-122"/>
                <a:ea typeface="微软雅黑" panose="020B0503020204020204" pitchFamily="34" charset="-122"/>
                <a:cs typeface="Arial" pitchFamily="34" charset="0"/>
              </a:endParaRPr>
            </a:p>
          </p:txBody>
        </p:sp>
        <p:sp>
          <p:nvSpPr>
            <p:cNvPr id="50" name="Rounded Rectangle 13">
              <a:extLst>
                <a:ext uri="{FF2B5EF4-FFF2-40B4-BE49-F238E27FC236}">
                  <a16:creationId xmlns:a16="http://schemas.microsoft.com/office/drawing/2014/main" id="{6197BC65-9278-4F8C-B321-A4D1AE11C587}"/>
                </a:ext>
              </a:extLst>
            </p:cNvPr>
            <p:cNvSpPr>
              <a:spLocks noChangeArrowheads="1"/>
            </p:cNvSpPr>
            <p:nvPr/>
          </p:nvSpPr>
          <p:spPr bwMode="auto">
            <a:xfrm>
              <a:off x="537795" y="2067349"/>
              <a:ext cx="2338663" cy="405000"/>
            </a:xfrm>
            <a:prstGeom prst="roundRect">
              <a:avLst>
                <a:gd name="adj" fmla="val 21805"/>
              </a:avLst>
            </a:prstGeom>
            <a:solidFill>
              <a:schemeClr val="accent1"/>
            </a:solidFill>
            <a:ln w="1905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anchor="ctr">
              <a:noAutofit/>
            </a:bodyPr>
            <a:lstStyle/>
            <a:p>
              <a:pPr algn="ctr"/>
              <a:r>
                <a:rPr lang="zh-CN" altLang="en-US" sz="1125">
                  <a:solidFill>
                    <a:srgbClr val="FFFFFF"/>
                  </a:solidFill>
                  <a:latin typeface="微软雅黑" panose="020B0503020204020204" pitchFamily="34" charset="-122"/>
                  <a:ea typeface="微软雅黑" panose="020B0503020204020204" pitchFamily="34" charset="-122"/>
                  <a:cs typeface="Arial" pitchFamily="34" charset="0"/>
                </a:rPr>
                <a:t>肝肿大</a:t>
              </a:r>
              <a:r>
                <a:rPr lang="en-GB" sz="1125">
                  <a:solidFill>
                    <a:srgbClr val="FFFFFF"/>
                  </a:solidFill>
                  <a:latin typeface="微软雅黑" panose="020B0503020204020204" pitchFamily="34" charset="-122"/>
                  <a:ea typeface="微软雅黑" panose="020B0503020204020204" pitchFamily="34" charset="-122"/>
                  <a:cs typeface="Arial" pitchFamily="34" charset="0"/>
                </a:rPr>
                <a:t>: 60–80%</a:t>
              </a:r>
              <a:endParaRPr lang="en-GB" sz="1125" baseline="30000">
                <a:solidFill>
                  <a:srgbClr val="FFFFFF"/>
                </a:solidFill>
                <a:latin typeface="微软雅黑" panose="020B0503020204020204" pitchFamily="34" charset="-122"/>
                <a:ea typeface="微软雅黑" panose="020B0503020204020204" pitchFamily="34" charset="-122"/>
                <a:cs typeface="Arial" pitchFamily="34" charset="0"/>
              </a:endParaRPr>
            </a:p>
          </p:txBody>
        </p:sp>
        <p:sp>
          <p:nvSpPr>
            <p:cNvPr id="51" name="Rounded Rectangle 14">
              <a:extLst>
                <a:ext uri="{FF2B5EF4-FFF2-40B4-BE49-F238E27FC236}">
                  <a16:creationId xmlns:a16="http://schemas.microsoft.com/office/drawing/2014/main" id="{8B30961A-F219-4F02-9EAE-5D985EEB38B2}"/>
                </a:ext>
              </a:extLst>
            </p:cNvPr>
            <p:cNvSpPr>
              <a:spLocks noChangeArrowheads="1"/>
            </p:cNvSpPr>
            <p:nvPr/>
          </p:nvSpPr>
          <p:spPr bwMode="auto">
            <a:xfrm>
              <a:off x="537795" y="3088405"/>
              <a:ext cx="2338663" cy="713937"/>
            </a:xfrm>
            <a:prstGeom prst="roundRect">
              <a:avLst>
                <a:gd name="adj" fmla="val 21039"/>
              </a:avLst>
            </a:prstGeom>
            <a:solidFill>
              <a:schemeClr val="accent1"/>
            </a:solidFill>
            <a:ln w="1905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anchor="ctr">
              <a:noAutofit/>
            </a:bodyPr>
            <a:lstStyle/>
            <a:p>
              <a:pPr algn="ctr"/>
              <a:r>
                <a:rPr lang="zh-CN" altLang="en-US" sz="1125">
                  <a:solidFill>
                    <a:srgbClr val="FFFFFF"/>
                  </a:solidFill>
                  <a:latin typeface="微软雅黑" panose="020B0503020204020204" pitchFamily="34" charset="-122"/>
                  <a:ea typeface="微软雅黑" panose="020B0503020204020204" pitchFamily="34" charset="-122"/>
                  <a:cs typeface="Arial" pitchFamily="34" charset="0"/>
                </a:rPr>
                <a:t>脾肿大</a:t>
              </a:r>
              <a:r>
                <a:rPr lang="en-GB" sz="1125">
                  <a:solidFill>
                    <a:srgbClr val="FFFFFF"/>
                  </a:solidFill>
                  <a:latin typeface="微软雅黑" panose="020B0503020204020204" pitchFamily="34" charset="-122"/>
                  <a:ea typeface="微软雅黑" panose="020B0503020204020204" pitchFamily="34" charset="-122"/>
                  <a:cs typeface="Arial" pitchFamily="34" charset="0"/>
                </a:rPr>
                <a:t>: &gt;90%</a:t>
              </a:r>
              <a:endParaRPr lang="en-GB" sz="1125" baseline="30000">
                <a:solidFill>
                  <a:srgbClr val="FFFFFF"/>
                </a:solidFill>
                <a:latin typeface="微软雅黑" panose="020B0503020204020204" pitchFamily="34" charset="-122"/>
                <a:ea typeface="微软雅黑" panose="020B0503020204020204" pitchFamily="34" charset="-122"/>
                <a:cs typeface="Arial" pitchFamily="34" charset="0"/>
              </a:endParaRPr>
            </a:p>
            <a:p>
              <a:pPr algn="ctr"/>
              <a:r>
                <a:rPr lang="zh-CN" altLang="en-US" sz="1125">
                  <a:solidFill>
                    <a:srgbClr val="FFFFFF"/>
                  </a:solidFill>
                  <a:latin typeface="微软雅黑" panose="020B0503020204020204" pitchFamily="34" charset="-122"/>
                  <a:ea typeface="微软雅黑" panose="020B0503020204020204" pitchFamily="34" charset="-122"/>
                  <a:cs typeface="Arial" pitchFamily="34" charset="0"/>
                </a:rPr>
                <a:t>重度脾肿大</a:t>
              </a:r>
              <a:r>
                <a:rPr lang="en-GB" sz="1125">
                  <a:solidFill>
                    <a:srgbClr val="FFFFFF"/>
                  </a:solidFill>
                  <a:latin typeface="微软雅黑" panose="020B0503020204020204" pitchFamily="34" charset="-122"/>
                  <a:ea typeface="微软雅黑" panose="020B0503020204020204" pitchFamily="34" charset="-122"/>
                  <a:cs typeface="Arial" pitchFamily="34" charset="0"/>
                </a:rPr>
                <a:t>: 38%</a:t>
              </a:r>
              <a:endParaRPr lang="en-GB" sz="1125" baseline="30000">
                <a:solidFill>
                  <a:srgbClr val="FFFFFF"/>
                </a:solidFill>
                <a:latin typeface="微软雅黑" panose="020B0503020204020204" pitchFamily="34" charset="-122"/>
                <a:ea typeface="微软雅黑" panose="020B0503020204020204" pitchFamily="34" charset="-122"/>
                <a:cs typeface="Arial" pitchFamily="34" charset="0"/>
              </a:endParaRPr>
            </a:p>
          </p:txBody>
        </p:sp>
        <p:sp>
          <p:nvSpPr>
            <p:cNvPr id="52" name="Rounded Rectangle 15">
              <a:extLst>
                <a:ext uri="{FF2B5EF4-FFF2-40B4-BE49-F238E27FC236}">
                  <a16:creationId xmlns:a16="http://schemas.microsoft.com/office/drawing/2014/main" id="{60D1236C-F3A5-48D0-85FA-97CEB3CDA975}"/>
                </a:ext>
              </a:extLst>
            </p:cNvPr>
            <p:cNvSpPr>
              <a:spLocks noChangeArrowheads="1"/>
            </p:cNvSpPr>
            <p:nvPr/>
          </p:nvSpPr>
          <p:spPr bwMode="auto">
            <a:xfrm>
              <a:off x="6280577" y="2924718"/>
              <a:ext cx="2415947" cy="864000"/>
            </a:xfrm>
            <a:prstGeom prst="roundRect">
              <a:avLst/>
            </a:prstGeom>
            <a:solidFill>
              <a:schemeClr val="accent1"/>
            </a:solidFill>
            <a:ln w="19050">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anchor="ctr">
              <a:noAutofit/>
            </a:bodyPr>
            <a:lstStyle/>
            <a:p>
              <a:pPr algn="ctr"/>
              <a:r>
                <a:rPr lang="zh-CN" altLang="en-US" sz="1125">
                  <a:solidFill>
                    <a:srgbClr val="FFFFFF"/>
                  </a:solidFill>
                  <a:latin typeface="微软雅黑" panose="020B0503020204020204" pitchFamily="34" charset="-122"/>
                  <a:ea typeface="微软雅黑" panose="020B0503020204020204" pitchFamily="34" charset="-122"/>
                  <a:cs typeface="Arial" pitchFamily="34" charset="0"/>
                </a:rPr>
                <a:t>骨痛</a:t>
              </a:r>
              <a:r>
                <a:rPr lang="en-GB" sz="1125">
                  <a:solidFill>
                    <a:srgbClr val="FFFFFF"/>
                  </a:solidFill>
                  <a:latin typeface="微软雅黑" panose="020B0503020204020204" pitchFamily="34" charset="-122"/>
                  <a:ea typeface="微软雅黑" panose="020B0503020204020204" pitchFamily="34" charset="-122"/>
                  <a:cs typeface="Arial" pitchFamily="34" charset="0"/>
                </a:rPr>
                <a:t>: 34%</a:t>
              </a:r>
              <a:endParaRPr lang="en-GB" sz="1125" baseline="30000">
                <a:solidFill>
                  <a:srgbClr val="FFFFFF"/>
                </a:solidFill>
                <a:latin typeface="微软雅黑" panose="020B0503020204020204" pitchFamily="34" charset="-122"/>
                <a:ea typeface="微软雅黑" panose="020B0503020204020204" pitchFamily="34" charset="-122"/>
                <a:cs typeface="Arial" pitchFamily="34" charset="0"/>
              </a:endParaRPr>
            </a:p>
            <a:p>
              <a:pPr algn="ctr"/>
              <a:r>
                <a:rPr lang="zh-CN" altLang="en-US" sz="1125">
                  <a:solidFill>
                    <a:srgbClr val="FFFFFF"/>
                  </a:solidFill>
                  <a:latin typeface="微软雅黑" panose="020B0503020204020204" pitchFamily="34" charset="-122"/>
                  <a:ea typeface="微软雅黑" panose="020B0503020204020204" pitchFamily="34" charset="-122"/>
                  <a:cs typeface="Arial" pitchFamily="34" charset="0"/>
                </a:rPr>
                <a:t>骨危象</a:t>
              </a:r>
              <a:r>
                <a:rPr lang="en-GB" sz="1125">
                  <a:solidFill>
                    <a:srgbClr val="FFFFFF"/>
                  </a:solidFill>
                  <a:latin typeface="微软雅黑" panose="020B0503020204020204" pitchFamily="34" charset="-122"/>
                  <a:ea typeface="微软雅黑" panose="020B0503020204020204" pitchFamily="34" charset="-122"/>
                  <a:cs typeface="Arial" pitchFamily="34" charset="0"/>
                </a:rPr>
                <a:t>: 7%</a:t>
              </a:r>
              <a:endParaRPr lang="en-GB" sz="1125" baseline="30000">
                <a:solidFill>
                  <a:srgbClr val="FFFFFF"/>
                </a:solidFill>
                <a:latin typeface="微软雅黑" panose="020B0503020204020204" pitchFamily="34" charset="-122"/>
                <a:ea typeface="微软雅黑" panose="020B0503020204020204" pitchFamily="34" charset="-122"/>
                <a:cs typeface="Arial" pitchFamily="34" charset="0"/>
              </a:endParaRPr>
            </a:p>
            <a:p>
              <a:pPr algn="ctr"/>
              <a:r>
                <a:rPr lang="zh-CN" altLang="en-US" sz="1125">
                  <a:solidFill>
                    <a:srgbClr val="FFFFFF"/>
                  </a:solidFill>
                  <a:latin typeface="微软雅黑" panose="020B0503020204020204" pitchFamily="34" charset="-122"/>
                  <a:ea typeface="微软雅黑" panose="020B0503020204020204" pitchFamily="34" charset="-122"/>
                  <a:cs typeface="Arial" pitchFamily="34" charset="0"/>
                </a:rPr>
                <a:t>骨骼疾病的放射学证据</a:t>
              </a:r>
              <a:r>
                <a:rPr lang="en-GB" sz="1125">
                  <a:solidFill>
                    <a:srgbClr val="FFFFFF"/>
                  </a:solidFill>
                  <a:latin typeface="微软雅黑" panose="020B0503020204020204" pitchFamily="34" charset="-122"/>
                  <a:ea typeface="微软雅黑" panose="020B0503020204020204" pitchFamily="34" charset="-122"/>
                  <a:cs typeface="Arial" pitchFamily="34" charset="0"/>
                </a:rPr>
                <a:t>: 83%</a:t>
              </a:r>
              <a:endParaRPr lang="en-GB" sz="1125" baseline="30000">
                <a:solidFill>
                  <a:srgbClr val="FFFFFF"/>
                </a:solidFill>
                <a:latin typeface="微软雅黑" panose="020B0503020204020204" pitchFamily="34" charset="-122"/>
                <a:ea typeface="微软雅黑" panose="020B0503020204020204" pitchFamily="34" charset="-122"/>
                <a:cs typeface="Arial" pitchFamily="34" charset="0"/>
              </a:endParaRPr>
            </a:p>
          </p:txBody>
        </p:sp>
        <p:grpSp>
          <p:nvGrpSpPr>
            <p:cNvPr id="53" name="Group 1">
              <a:extLst>
                <a:ext uri="{FF2B5EF4-FFF2-40B4-BE49-F238E27FC236}">
                  <a16:creationId xmlns:a16="http://schemas.microsoft.com/office/drawing/2014/main" id="{900DA6D0-3CCA-430F-8587-6B5A4551F297}"/>
                </a:ext>
              </a:extLst>
            </p:cNvPr>
            <p:cNvGrpSpPr/>
            <p:nvPr/>
          </p:nvGrpSpPr>
          <p:grpSpPr>
            <a:xfrm>
              <a:off x="3439435" y="931594"/>
              <a:ext cx="2589564" cy="3445669"/>
              <a:chOff x="4585916" y="1242126"/>
              <a:chExt cx="3452753" cy="4594225"/>
            </a:xfrm>
          </p:grpSpPr>
          <p:pic>
            <p:nvPicPr>
              <p:cNvPr id="58" name="Picture 31" descr="SH6707_MaleAnterior_A">
                <a:extLst>
                  <a:ext uri="{FF2B5EF4-FFF2-40B4-BE49-F238E27FC236}">
                    <a16:creationId xmlns:a16="http://schemas.microsoft.com/office/drawing/2014/main" id="{113B534A-26D3-429D-A73A-02F0D1444E06}"/>
                  </a:ext>
                </a:extLst>
              </p:cNvPr>
              <p:cNvPicPr>
                <a:picLocks noChangeAspect="1" noChangeArrowheads="1"/>
              </p:cNvPicPr>
              <p:nvPr/>
            </p:nvPicPr>
            <p:blipFill>
              <a:blip r:embed="rId7" cstate="print"/>
              <a:srcRect/>
              <a:stretch>
                <a:fillRect/>
              </a:stretch>
            </p:blipFill>
            <p:spPr bwMode="auto">
              <a:xfrm>
                <a:off x="4585916" y="1242126"/>
                <a:ext cx="3452753" cy="4594225"/>
              </a:xfrm>
              <a:prstGeom prst="rect">
                <a:avLst/>
              </a:prstGeom>
              <a:noFill/>
              <a:ln w="9525">
                <a:noFill/>
                <a:miter lim="800000"/>
                <a:headEnd/>
                <a:tailEnd/>
              </a:ln>
            </p:spPr>
          </p:pic>
          <p:sp>
            <p:nvSpPr>
              <p:cNvPr id="59" name="Freeform 7">
                <a:extLst>
                  <a:ext uri="{FF2B5EF4-FFF2-40B4-BE49-F238E27FC236}">
                    <a16:creationId xmlns:a16="http://schemas.microsoft.com/office/drawing/2014/main" id="{A786922A-9434-4F7B-9B7B-A508340E0C27}"/>
                  </a:ext>
                </a:extLst>
              </p:cNvPr>
              <p:cNvSpPr/>
              <p:nvPr/>
            </p:nvSpPr>
            <p:spPr>
              <a:xfrm>
                <a:off x="5693076" y="2307452"/>
                <a:ext cx="467577" cy="829139"/>
              </a:xfrm>
              <a:custGeom>
                <a:avLst/>
                <a:gdLst>
                  <a:gd name="connsiteX0" fmla="*/ 314325 w 381000"/>
                  <a:gd name="connsiteY0" fmla="*/ 0 h 831056"/>
                  <a:gd name="connsiteX1" fmla="*/ 80962 w 381000"/>
                  <a:gd name="connsiteY1" fmla="*/ 207168 h 831056"/>
                  <a:gd name="connsiteX2" fmla="*/ 0 w 381000"/>
                  <a:gd name="connsiteY2" fmla="*/ 592931 h 831056"/>
                  <a:gd name="connsiteX3" fmla="*/ 35718 w 381000"/>
                  <a:gd name="connsiteY3" fmla="*/ 831056 h 831056"/>
                  <a:gd name="connsiteX4" fmla="*/ 185737 w 381000"/>
                  <a:gd name="connsiteY4" fmla="*/ 678656 h 831056"/>
                  <a:gd name="connsiteX5" fmla="*/ 342900 w 381000"/>
                  <a:gd name="connsiteY5" fmla="*/ 583406 h 831056"/>
                  <a:gd name="connsiteX6" fmla="*/ 381000 w 381000"/>
                  <a:gd name="connsiteY6" fmla="*/ 214312 h 831056"/>
                  <a:gd name="connsiteX7" fmla="*/ 316706 w 381000"/>
                  <a:gd name="connsiteY7" fmla="*/ 126206 h 831056"/>
                  <a:gd name="connsiteX8" fmla="*/ 347662 w 381000"/>
                  <a:gd name="connsiteY8" fmla="*/ 38100 h 831056"/>
                  <a:gd name="connsiteX9" fmla="*/ 314325 w 381000"/>
                  <a:gd name="connsiteY9" fmla="*/ 0 h 831056"/>
                  <a:gd name="connsiteX0" fmla="*/ 314325 w 381000"/>
                  <a:gd name="connsiteY0" fmla="*/ 0 h 831056"/>
                  <a:gd name="connsiteX1" fmla="*/ 80962 w 381000"/>
                  <a:gd name="connsiteY1" fmla="*/ 207168 h 831056"/>
                  <a:gd name="connsiteX2" fmla="*/ 0 w 381000"/>
                  <a:gd name="connsiteY2" fmla="*/ 592931 h 831056"/>
                  <a:gd name="connsiteX3" fmla="*/ 35718 w 381000"/>
                  <a:gd name="connsiteY3" fmla="*/ 831056 h 831056"/>
                  <a:gd name="connsiteX4" fmla="*/ 185737 w 381000"/>
                  <a:gd name="connsiteY4" fmla="*/ 678656 h 831056"/>
                  <a:gd name="connsiteX5" fmla="*/ 342900 w 381000"/>
                  <a:gd name="connsiteY5" fmla="*/ 583406 h 831056"/>
                  <a:gd name="connsiteX6" fmla="*/ 381000 w 381000"/>
                  <a:gd name="connsiteY6" fmla="*/ 214312 h 831056"/>
                  <a:gd name="connsiteX7" fmla="*/ 316706 w 381000"/>
                  <a:gd name="connsiteY7" fmla="*/ 126206 h 831056"/>
                  <a:gd name="connsiteX8" fmla="*/ 347662 w 381000"/>
                  <a:gd name="connsiteY8" fmla="*/ 38100 h 831056"/>
                  <a:gd name="connsiteX9" fmla="*/ 314325 w 381000"/>
                  <a:gd name="connsiteY9" fmla="*/ 0 h 831056"/>
                  <a:gd name="connsiteX0" fmla="*/ 314325 w 381000"/>
                  <a:gd name="connsiteY0" fmla="*/ 0 h 831056"/>
                  <a:gd name="connsiteX1" fmla="*/ 80962 w 381000"/>
                  <a:gd name="connsiteY1" fmla="*/ 207168 h 831056"/>
                  <a:gd name="connsiteX2" fmla="*/ 0 w 381000"/>
                  <a:gd name="connsiteY2" fmla="*/ 592931 h 831056"/>
                  <a:gd name="connsiteX3" fmla="*/ 35718 w 381000"/>
                  <a:gd name="connsiteY3" fmla="*/ 831056 h 831056"/>
                  <a:gd name="connsiteX4" fmla="*/ 185737 w 381000"/>
                  <a:gd name="connsiteY4" fmla="*/ 678656 h 831056"/>
                  <a:gd name="connsiteX5" fmla="*/ 342900 w 381000"/>
                  <a:gd name="connsiteY5" fmla="*/ 583406 h 831056"/>
                  <a:gd name="connsiteX6" fmla="*/ 381000 w 381000"/>
                  <a:gd name="connsiteY6" fmla="*/ 214312 h 831056"/>
                  <a:gd name="connsiteX7" fmla="*/ 316706 w 381000"/>
                  <a:gd name="connsiteY7" fmla="*/ 126206 h 831056"/>
                  <a:gd name="connsiteX8" fmla="*/ 347662 w 381000"/>
                  <a:gd name="connsiteY8" fmla="*/ 38100 h 831056"/>
                  <a:gd name="connsiteX9" fmla="*/ 314325 w 381000"/>
                  <a:gd name="connsiteY9" fmla="*/ 0 h 831056"/>
                  <a:gd name="connsiteX0" fmla="*/ 314325 w 381000"/>
                  <a:gd name="connsiteY0" fmla="*/ 365 h 831421"/>
                  <a:gd name="connsiteX1" fmla="*/ 80962 w 381000"/>
                  <a:gd name="connsiteY1" fmla="*/ 207533 h 831421"/>
                  <a:gd name="connsiteX2" fmla="*/ 0 w 381000"/>
                  <a:gd name="connsiteY2" fmla="*/ 593296 h 831421"/>
                  <a:gd name="connsiteX3" fmla="*/ 35718 w 381000"/>
                  <a:gd name="connsiteY3" fmla="*/ 831421 h 831421"/>
                  <a:gd name="connsiteX4" fmla="*/ 185737 w 381000"/>
                  <a:gd name="connsiteY4" fmla="*/ 679021 h 831421"/>
                  <a:gd name="connsiteX5" fmla="*/ 342900 w 381000"/>
                  <a:gd name="connsiteY5" fmla="*/ 583771 h 831421"/>
                  <a:gd name="connsiteX6" fmla="*/ 381000 w 381000"/>
                  <a:gd name="connsiteY6" fmla="*/ 214677 h 831421"/>
                  <a:gd name="connsiteX7" fmla="*/ 316706 w 381000"/>
                  <a:gd name="connsiteY7" fmla="*/ 126571 h 831421"/>
                  <a:gd name="connsiteX8" fmla="*/ 347662 w 381000"/>
                  <a:gd name="connsiteY8" fmla="*/ 38465 h 831421"/>
                  <a:gd name="connsiteX9" fmla="*/ 314325 w 381000"/>
                  <a:gd name="connsiteY9" fmla="*/ 365 h 831421"/>
                  <a:gd name="connsiteX0" fmla="*/ 314325 w 381000"/>
                  <a:gd name="connsiteY0" fmla="*/ 464 h 831520"/>
                  <a:gd name="connsiteX1" fmla="*/ 80962 w 381000"/>
                  <a:gd name="connsiteY1" fmla="*/ 207632 h 831520"/>
                  <a:gd name="connsiteX2" fmla="*/ 0 w 381000"/>
                  <a:gd name="connsiteY2" fmla="*/ 593395 h 831520"/>
                  <a:gd name="connsiteX3" fmla="*/ 35718 w 381000"/>
                  <a:gd name="connsiteY3" fmla="*/ 831520 h 831520"/>
                  <a:gd name="connsiteX4" fmla="*/ 185737 w 381000"/>
                  <a:gd name="connsiteY4" fmla="*/ 679120 h 831520"/>
                  <a:gd name="connsiteX5" fmla="*/ 342900 w 381000"/>
                  <a:gd name="connsiteY5" fmla="*/ 583870 h 831520"/>
                  <a:gd name="connsiteX6" fmla="*/ 381000 w 381000"/>
                  <a:gd name="connsiteY6" fmla="*/ 214776 h 831520"/>
                  <a:gd name="connsiteX7" fmla="*/ 316706 w 381000"/>
                  <a:gd name="connsiteY7" fmla="*/ 126670 h 831520"/>
                  <a:gd name="connsiteX8" fmla="*/ 347662 w 381000"/>
                  <a:gd name="connsiteY8" fmla="*/ 38564 h 831520"/>
                  <a:gd name="connsiteX9" fmla="*/ 314325 w 381000"/>
                  <a:gd name="connsiteY9" fmla="*/ 464 h 831520"/>
                  <a:gd name="connsiteX0" fmla="*/ 314325 w 381000"/>
                  <a:gd name="connsiteY0" fmla="*/ 464 h 831520"/>
                  <a:gd name="connsiteX1" fmla="*/ 80962 w 381000"/>
                  <a:gd name="connsiteY1" fmla="*/ 207632 h 831520"/>
                  <a:gd name="connsiteX2" fmla="*/ 0 w 381000"/>
                  <a:gd name="connsiteY2" fmla="*/ 593395 h 831520"/>
                  <a:gd name="connsiteX3" fmla="*/ 35718 w 381000"/>
                  <a:gd name="connsiteY3" fmla="*/ 831520 h 831520"/>
                  <a:gd name="connsiteX4" fmla="*/ 185737 w 381000"/>
                  <a:gd name="connsiteY4" fmla="*/ 679120 h 831520"/>
                  <a:gd name="connsiteX5" fmla="*/ 342900 w 381000"/>
                  <a:gd name="connsiteY5" fmla="*/ 583870 h 831520"/>
                  <a:gd name="connsiteX6" fmla="*/ 381000 w 381000"/>
                  <a:gd name="connsiteY6" fmla="*/ 214776 h 831520"/>
                  <a:gd name="connsiteX7" fmla="*/ 316706 w 381000"/>
                  <a:gd name="connsiteY7" fmla="*/ 126670 h 831520"/>
                  <a:gd name="connsiteX8" fmla="*/ 347662 w 381000"/>
                  <a:gd name="connsiteY8" fmla="*/ 38564 h 831520"/>
                  <a:gd name="connsiteX9" fmla="*/ 314325 w 381000"/>
                  <a:gd name="connsiteY9" fmla="*/ 464 h 831520"/>
                  <a:gd name="connsiteX0" fmla="*/ 314325 w 381000"/>
                  <a:gd name="connsiteY0" fmla="*/ 464 h 831520"/>
                  <a:gd name="connsiteX1" fmla="*/ 80962 w 381000"/>
                  <a:gd name="connsiteY1" fmla="*/ 207632 h 831520"/>
                  <a:gd name="connsiteX2" fmla="*/ 0 w 381000"/>
                  <a:gd name="connsiteY2" fmla="*/ 593395 h 831520"/>
                  <a:gd name="connsiteX3" fmla="*/ 35718 w 381000"/>
                  <a:gd name="connsiteY3" fmla="*/ 831520 h 831520"/>
                  <a:gd name="connsiteX4" fmla="*/ 185737 w 381000"/>
                  <a:gd name="connsiteY4" fmla="*/ 679120 h 831520"/>
                  <a:gd name="connsiteX5" fmla="*/ 342900 w 381000"/>
                  <a:gd name="connsiteY5" fmla="*/ 583870 h 831520"/>
                  <a:gd name="connsiteX6" fmla="*/ 381000 w 381000"/>
                  <a:gd name="connsiteY6" fmla="*/ 214776 h 831520"/>
                  <a:gd name="connsiteX7" fmla="*/ 316706 w 381000"/>
                  <a:gd name="connsiteY7" fmla="*/ 126670 h 831520"/>
                  <a:gd name="connsiteX8" fmla="*/ 347662 w 381000"/>
                  <a:gd name="connsiteY8" fmla="*/ 38564 h 831520"/>
                  <a:gd name="connsiteX9" fmla="*/ 314325 w 381000"/>
                  <a:gd name="connsiteY9" fmla="*/ 464 h 831520"/>
                  <a:gd name="connsiteX0" fmla="*/ 314325 w 381384"/>
                  <a:gd name="connsiteY0" fmla="*/ 464 h 831520"/>
                  <a:gd name="connsiteX1" fmla="*/ 80962 w 381384"/>
                  <a:gd name="connsiteY1" fmla="*/ 207632 h 831520"/>
                  <a:gd name="connsiteX2" fmla="*/ 0 w 381384"/>
                  <a:gd name="connsiteY2" fmla="*/ 593395 h 831520"/>
                  <a:gd name="connsiteX3" fmla="*/ 35718 w 381384"/>
                  <a:gd name="connsiteY3" fmla="*/ 831520 h 831520"/>
                  <a:gd name="connsiteX4" fmla="*/ 185737 w 381384"/>
                  <a:gd name="connsiteY4" fmla="*/ 679120 h 831520"/>
                  <a:gd name="connsiteX5" fmla="*/ 342900 w 381384"/>
                  <a:gd name="connsiteY5" fmla="*/ 583870 h 831520"/>
                  <a:gd name="connsiteX6" fmla="*/ 381000 w 381384"/>
                  <a:gd name="connsiteY6" fmla="*/ 214776 h 831520"/>
                  <a:gd name="connsiteX7" fmla="*/ 316706 w 381384"/>
                  <a:gd name="connsiteY7" fmla="*/ 126670 h 831520"/>
                  <a:gd name="connsiteX8" fmla="*/ 347662 w 381384"/>
                  <a:gd name="connsiteY8" fmla="*/ 38564 h 831520"/>
                  <a:gd name="connsiteX9" fmla="*/ 314325 w 381384"/>
                  <a:gd name="connsiteY9" fmla="*/ 464 h 831520"/>
                  <a:gd name="connsiteX0" fmla="*/ 314325 w 388925"/>
                  <a:gd name="connsiteY0" fmla="*/ 464 h 831520"/>
                  <a:gd name="connsiteX1" fmla="*/ 80962 w 388925"/>
                  <a:gd name="connsiteY1" fmla="*/ 207632 h 831520"/>
                  <a:gd name="connsiteX2" fmla="*/ 0 w 388925"/>
                  <a:gd name="connsiteY2" fmla="*/ 593395 h 831520"/>
                  <a:gd name="connsiteX3" fmla="*/ 35718 w 388925"/>
                  <a:gd name="connsiteY3" fmla="*/ 831520 h 831520"/>
                  <a:gd name="connsiteX4" fmla="*/ 185737 w 388925"/>
                  <a:gd name="connsiteY4" fmla="*/ 679120 h 831520"/>
                  <a:gd name="connsiteX5" fmla="*/ 342900 w 388925"/>
                  <a:gd name="connsiteY5" fmla="*/ 583870 h 831520"/>
                  <a:gd name="connsiteX6" fmla="*/ 381000 w 388925"/>
                  <a:gd name="connsiteY6" fmla="*/ 214776 h 831520"/>
                  <a:gd name="connsiteX7" fmla="*/ 316706 w 388925"/>
                  <a:gd name="connsiteY7" fmla="*/ 126670 h 831520"/>
                  <a:gd name="connsiteX8" fmla="*/ 347662 w 388925"/>
                  <a:gd name="connsiteY8" fmla="*/ 38564 h 831520"/>
                  <a:gd name="connsiteX9" fmla="*/ 314325 w 388925"/>
                  <a:gd name="connsiteY9" fmla="*/ 464 h 831520"/>
                  <a:gd name="connsiteX0" fmla="*/ 314325 w 407574"/>
                  <a:gd name="connsiteY0" fmla="*/ 464 h 831520"/>
                  <a:gd name="connsiteX1" fmla="*/ 80962 w 407574"/>
                  <a:gd name="connsiteY1" fmla="*/ 207632 h 831520"/>
                  <a:gd name="connsiteX2" fmla="*/ 0 w 407574"/>
                  <a:gd name="connsiteY2" fmla="*/ 593395 h 831520"/>
                  <a:gd name="connsiteX3" fmla="*/ 35718 w 407574"/>
                  <a:gd name="connsiteY3" fmla="*/ 831520 h 831520"/>
                  <a:gd name="connsiteX4" fmla="*/ 185737 w 407574"/>
                  <a:gd name="connsiteY4" fmla="*/ 679120 h 831520"/>
                  <a:gd name="connsiteX5" fmla="*/ 342900 w 407574"/>
                  <a:gd name="connsiteY5" fmla="*/ 583870 h 831520"/>
                  <a:gd name="connsiteX6" fmla="*/ 381000 w 407574"/>
                  <a:gd name="connsiteY6" fmla="*/ 214776 h 831520"/>
                  <a:gd name="connsiteX7" fmla="*/ 316706 w 407574"/>
                  <a:gd name="connsiteY7" fmla="*/ 126670 h 831520"/>
                  <a:gd name="connsiteX8" fmla="*/ 347662 w 407574"/>
                  <a:gd name="connsiteY8" fmla="*/ 38564 h 831520"/>
                  <a:gd name="connsiteX9" fmla="*/ 314325 w 407574"/>
                  <a:gd name="connsiteY9" fmla="*/ 464 h 831520"/>
                  <a:gd name="connsiteX0" fmla="*/ 314325 w 407574"/>
                  <a:gd name="connsiteY0" fmla="*/ 464 h 831520"/>
                  <a:gd name="connsiteX1" fmla="*/ 80962 w 407574"/>
                  <a:gd name="connsiteY1" fmla="*/ 207632 h 831520"/>
                  <a:gd name="connsiteX2" fmla="*/ 0 w 407574"/>
                  <a:gd name="connsiteY2" fmla="*/ 593395 h 831520"/>
                  <a:gd name="connsiteX3" fmla="*/ 35718 w 407574"/>
                  <a:gd name="connsiteY3" fmla="*/ 831520 h 831520"/>
                  <a:gd name="connsiteX4" fmla="*/ 185737 w 407574"/>
                  <a:gd name="connsiteY4" fmla="*/ 679120 h 831520"/>
                  <a:gd name="connsiteX5" fmla="*/ 342900 w 407574"/>
                  <a:gd name="connsiteY5" fmla="*/ 583870 h 831520"/>
                  <a:gd name="connsiteX6" fmla="*/ 381000 w 407574"/>
                  <a:gd name="connsiteY6" fmla="*/ 214776 h 831520"/>
                  <a:gd name="connsiteX7" fmla="*/ 316706 w 407574"/>
                  <a:gd name="connsiteY7" fmla="*/ 126670 h 831520"/>
                  <a:gd name="connsiteX8" fmla="*/ 347662 w 407574"/>
                  <a:gd name="connsiteY8" fmla="*/ 38564 h 831520"/>
                  <a:gd name="connsiteX9" fmla="*/ 314325 w 407574"/>
                  <a:gd name="connsiteY9" fmla="*/ 464 h 831520"/>
                  <a:gd name="connsiteX0" fmla="*/ 314325 w 412311"/>
                  <a:gd name="connsiteY0" fmla="*/ 464 h 831520"/>
                  <a:gd name="connsiteX1" fmla="*/ 80962 w 412311"/>
                  <a:gd name="connsiteY1" fmla="*/ 207632 h 831520"/>
                  <a:gd name="connsiteX2" fmla="*/ 0 w 412311"/>
                  <a:gd name="connsiteY2" fmla="*/ 593395 h 831520"/>
                  <a:gd name="connsiteX3" fmla="*/ 35718 w 412311"/>
                  <a:gd name="connsiteY3" fmla="*/ 831520 h 831520"/>
                  <a:gd name="connsiteX4" fmla="*/ 185737 w 412311"/>
                  <a:gd name="connsiteY4" fmla="*/ 679120 h 831520"/>
                  <a:gd name="connsiteX5" fmla="*/ 352425 w 412311"/>
                  <a:gd name="connsiteY5" fmla="*/ 586251 h 831520"/>
                  <a:gd name="connsiteX6" fmla="*/ 381000 w 412311"/>
                  <a:gd name="connsiteY6" fmla="*/ 214776 h 831520"/>
                  <a:gd name="connsiteX7" fmla="*/ 316706 w 412311"/>
                  <a:gd name="connsiteY7" fmla="*/ 126670 h 831520"/>
                  <a:gd name="connsiteX8" fmla="*/ 347662 w 412311"/>
                  <a:gd name="connsiteY8" fmla="*/ 38564 h 831520"/>
                  <a:gd name="connsiteX9" fmla="*/ 314325 w 412311"/>
                  <a:gd name="connsiteY9" fmla="*/ 464 h 831520"/>
                  <a:gd name="connsiteX0" fmla="*/ 314325 w 412311"/>
                  <a:gd name="connsiteY0" fmla="*/ 464 h 831520"/>
                  <a:gd name="connsiteX1" fmla="*/ 80962 w 412311"/>
                  <a:gd name="connsiteY1" fmla="*/ 207632 h 831520"/>
                  <a:gd name="connsiteX2" fmla="*/ 0 w 412311"/>
                  <a:gd name="connsiteY2" fmla="*/ 593395 h 831520"/>
                  <a:gd name="connsiteX3" fmla="*/ 35718 w 412311"/>
                  <a:gd name="connsiteY3" fmla="*/ 831520 h 831520"/>
                  <a:gd name="connsiteX4" fmla="*/ 185737 w 412311"/>
                  <a:gd name="connsiteY4" fmla="*/ 679120 h 831520"/>
                  <a:gd name="connsiteX5" fmla="*/ 352425 w 412311"/>
                  <a:gd name="connsiteY5" fmla="*/ 586251 h 831520"/>
                  <a:gd name="connsiteX6" fmla="*/ 381000 w 412311"/>
                  <a:gd name="connsiteY6" fmla="*/ 214776 h 831520"/>
                  <a:gd name="connsiteX7" fmla="*/ 316706 w 412311"/>
                  <a:gd name="connsiteY7" fmla="*/ 126670 h 831520"/>
                  <a:gd name="connsiteX8" fmla="*/ 347662 w 412311"/>
                  <a:gd name="connsiteY8" fmla="*/ 38564 h 831520"/>
                  <a:gd name="connsiteX9" fmla="*/ 314325 w 412311"/>
                  <a:gd name="connsiteY9" fmla="*/ 464 h 831520"/>
                  <a:gd name="connsiteX0" fmla="*/ 314325 w 412311"/>
                  <a:gd name="connsiteY0" fmla="*/ 464 h 831520"/>
                  <a:gd name="connsiteX1" fmla="*/ 80962 w 412311"/>
                  <a:gd name="connsiteY1" fmla="*/ 207632 h 831520"/>
                  <a:gd name="connsiteX2" fmla="*/ 0 w 412311"/>
                  <a:gd name="connsiteY2" fmla="*/ 593395 h 831520"/>
                  <a:gd name="connsiteX3" fmla="*/ 35718 w 412311"/>
                  <a:gd name="connsiteY3" fmla="*/ 831520 h 831520"/>
                  <a:gd name="connsiteX4" fmla="*/ 185737 w 412311"/>
                  <a:gd name="connsiteY4" fmla="*/ 679120 h 831520"/>
                  <a:gd name="connsiteX5" fmla="*/ 352425 w 412311"/>
                  <a:gd name="connsiteY5" fmla="*/ 586251 h 831520"/>
                  <a:gd name="connsiteX6" fmla="*/ 381000 w 412311"/>
                  <a:gd name="connsiteY6" fmla="*/ 214776 h 831520"/>
                  <a:gd name="connsiteX7" fmla="*/ 316706 w 412311"/>
                  <a:gd name="connsiteY7" fmla="*/ 126670 h 831520"/>
                  <a:gd name="connsiteX8" fmla="*/ 347662 w 412311"/>
                  <a:gd name="connsiteY8" fmla="*/ 38564 h 831520"/>
                  <a:gd name="connsiteX9" fmla="*/ 314325 w 412311"/>
                  <a:gd name="connsiteY9" fmla="*/ 464 h 831520"/>
                  <a:gd name="connsiteX0" fmla="*/ 314325 w 412311"/>
                  <a:gd name="connsiteY0" fmla="*/ 464 h 831520"/>
                  <a:gd name="connsiteX1" fmla="*/ 80962 w 412311"/>
                  <a:gd name="connsiteY1" fmla="*/ 207632 h 831520"/>
                  <a:gd name="connsiteX2" fmla="*/ 0 w 412311"/>
                  <a:gd name="connsiteY2" fmla="*/ 593395 h 831520"/>
                  <a:gd name="connsiteX3" fmla="*/ 35718 w 412311"/>
                  <a:gd name="connsiteY3" fmla="*/ 831520 h 831520"/>
                  <a:gd name="connsiteX4" fmla="*/ 185737 w 412311"/>
                  <a:gd name="connsiteY4" fmla="*/ 679120 h 831520"/>
                  <a:gd name="connsiteX5" fmla="*/ 352425 w 412311"/>
                  <a:gd name="connsiteY5" fmla="*/ 586251 h 831520"/>
                  <a:gd name="connsiteX6" fmla="*/ 381000 w 412311"/>
                  <a:gd name="connsiteY6" fmla="*/ 214776 h 831520"/>
                  <a:gd name="connsiteX7" fmla="*/ 316706 w 412311"/>
                  <a:gd name="connsiteY7" fmla="*/ 126670 h 831520"/>
                  <a:gd name="connsiteX8" fmla="*/ 347662 w 412311"/>
                  <a:gd name="connsiteY8" fmla="*/ 38564 h 831520"/>
                  <a:gd name="connsiteX9" fmla="*/ 314325 w 412311"/>
                  <a:gd name="connsiteY9" fmla="*/ 464 h 831520"/>
                  <a:gd name="connsiteX0" fmla="*/ 314325 w 412311"/>
                  <a:gd name="connsiteY0" fmla="*/ 464 h 831520"/>
                  <a:gd name="connsiteX1" fmla="*/ 80962 w 412311"/>
                  <a:gd name="connsiteY1" fmla="*/ 207632 h 831520"/>
                  <a:gd name="connsiteX2" fmla="*/ 0 w 412311"/>
                  <a:gd name="connsiteY2" fmla="*/ 593395 h 831520"/>
                  <a:gd name="connsiteX3" fmla="*/ 35718 w 412311"/>
                  <a:gd name="connsiteY3" fmla="*/ 831520 h 831520"/>
                  <a:gd name="connsiteX4" fmla="*/ 185737 w 412311"/>
                  <a:gd name="connsiteY4" fmla="*/ 679120 h 831520"/>
                  <a:gd name="connsiteX5" fmla="*/ 352425 w 412311"/>
                  <a:gd name="connsiteY5" fmla="*/ 586251 h 831520"/>
                  <a:gd name="connsiteX6" fmla="*/ 381000 w 412311"/>
                  <a:gd name="connsiteY6" fmla="*/ 214776 h 831520"/>
                  <a:gd name="connsiteX7" fmla="*/ 316706 w 412311"/>
                  <a:gd name="connsiteY7" fmla="*/ 126670 h 831520"/>
                  <a:gd name="connsiteX8" fmla="*/ 347662 w 412311"/>
                  <a:gd name="connsiteY8" fmla="*/ 38564 h 831520"/>
                  <a:gd name="connsiteX9" fmla="*/ 314325 w 412311"/>
                  <a:gd name="connsiteY9" fmla="*/ 464 h 831520"/>
                  <a:gd name="connsiteX0" fmla="*/ 318995 w 416981"/>
                  <a:gd name="connsiteY0" fmla="*/ 464 h 831520"/>
                  <a:gd name="connsiteX1" fmla="*/ 85632 w 416981"/>
                  <a:gd name="connsiteY1" fmla="*/ 207632 h 831520"/>
                  <a:gd name="connsiteX2" fmla="*/ 4670 w 416981"/>
                  <a:gd name="connsiteY2" fmla="*/ 593395 h 831520"/>
                  <a:gd name="connsiteX3" fmla="*/ 40388 w 416981"/>
                  <a:gd name="connsiteY3" fmla="*/ 831520 h 831520"/>
                  <a:gd name="connsiteX4" fmla="*/ 190407 w 416981"/>
                  <a:gd name="connsiteY4" fmla="*/ 679120 h 831520"/>
                  <a:gd name="connsiteX5" fmla="*/ 357095 w 416981"/>
                  <a:gd name="connsiteY5" fmla="*/ 586251 h 831520"/>
                  <a:gd name="connsiteX6" fmla="*/ 385670 w 416981"/>
                  <a:gd name="connsiteY6" fmla="*/ 214776 h 831520"/>
                  <a:gd name="connsiteX7" fmla="*/ 321376 w 416981"/>
                  <a:gd name="connsiteY7" fmla="*/ 126670 h 831520"/>
                  <a:gd name="connsiteX8" fmla="*/ 352332 w 416981"/>
                  <a:gd name="connsiteY8" fmla="*/ 38564 h 831520"/>
                  <a:gd name="connsiteX9" fmla="*/ 318995 w 416981"/>
                  <a:gd name="connsiteY9" fmla="*/ 464 h 831520"/>
                  <a:gd name="connsiteX0" fmla="*/ 328844 w 426830"/>
                  <a:gd name="connsiteY0" fmla="*/ 464 h 831520"/>
                  <a:gd name="connsiteX1" fmla="*/ 95481 w 426830"/>
                  <a:gd name="connsiteY1" fmla="*/ 207632 h 831520"/>
                  <a:gd name="connsiteX2" fmla="*/ 14519 w 426830"/>
                  <a:gd name="connsiteY2" fmla="*/ 593395 h 831520"/>
                  <a:gd name="connsiteX3" fmla="*/ 50237 w 426830"/>
                  <a:gd name="connsiteY3" fmla="*/ 831520 h 831520"/>
                  <a:gd name="connsiteX4" fmla="*/ 200256 w 426830"/>
                  <a:gd name="connsiteY4" fmla="*/ 679120 h 831520"/>
                  <a:gd name="connsiteX5" fmla="*/ 366944 w 426830"/>
                  <a:gd name="connsiteY5" fmla="*/ 586251 h 831520"/>
                  <a:gd name="connsiteX6" fmla="*/ 395519 w 426830"/>
                  <a:gd name="connsiteY6" fmla="*/ 214776 h 831520"/>
                  <a:gd name="connsiteX7" fmla="*/ 331225 w 426830"/>
                  <a:gd name="connsiteY7" fmla="*/ 126670 h 831520"/>
                  <a:gd name="connsiteX8" fmla="*/ 362181 w 426830"/>
                  <a:gd name="connsiteY8" fmla="*/ 38564 h 831520"/>
                  <a:gd name="connsiteX9" fmla="*/ 328844 w 426830"/>
                  <a:gd name="connsiteY9" fmla="*/ 464 h 831520"/>
                  <a:gd name="connsiteX0" fmla="*/ 328844 w 426830"/>
                  <a:gd name="connsiteY0" fmla="*/ 464 h 831520"/>
                  <a:gd name="connsiteX1" fmla="*/ 95481 w 426830"/>
                  <a:gd name="connsiteY1" fmla="*/ 207632 h 831520"/>
                  <a:gd name="connsiteX2" fmla="*/ 14519 w 426830"/>
                  <a:gd name="connsiteY2" fmla="*/ 593395 h 831520"/>
                  <a:gd name="connsiteX3" fmla="*/ 50237 w 426830"/>
                  <a:gd name="connsiteY3" fmla="*/ 831520 h 831520"/>
                  <a:gd name="connsiteX4" fmla="*/ 200256 w 426830"/>
                  <a:gd name="connsiteY4" fmla="*/ 679120 h 831520"/>
                  <a:gd name="connsiteX5" fmla="*/ 366944 w 426830"/>
                  <a:gd name="connsiteY5" fmla="*/ 586251 h 831520"/>
                  <a:gd name="connsiteX6" fmla="*/ 395519 w 426830"/>
                  <a:gd name="connsiteY6" fmla="*/ 214776 h 831520"/>
                  <a:gd name="connsiteX7" fmla="*/ 331225 w 426830"/>
                  <a:gd name="connsiteY7" fmla="*/ 126670 h 831520"/>
                  <a:gd name="connsiteX8" fmla="*/ 362181 w 426830"/>
                  <a:gd name="connsiteY8" fmla="*/ 38564 h 831520"/>
                  <a:gd name="connsiteX9" fmla="*/ 328844 w 426830"/>
                  <a:gd name="connsiteY9" fmla="*/ 464 h 831520"/>
                  <a:gd name="connsiteX0" fmla="*/ 339644 w 437630"/>
                  <a:gd name="connsiteY0" fmla="*/ 464 h 831520"/>
                  <a:gd name="connsiteX1" fmla="*/ 106281 w 437630"/>
                  <a:gd name="connsiteY1" fmla="*/ 207632 h 831520"/>
                  <a:gd name="connsiteX2" fmla="*/ 8650 w 437630"/>
                  <a:gd name="connsiteY2" fmla="*/ 588632 h 831520"/>
                  <a:gd name="connsiteX3" fmla="*/ 61037 w 437630"/>
                  <a:gd name="connsiteY3" fmla="*/ 831520 h 831520"/>
                  <a:gd name="connsiteX4" fmla="*/ 211056 w 437630"/>
                  <a:gd name="connsiteY4" fmla="*/ 679120 h 831520"/>
                  <a:gd name="connsiteX5" fmla="*/ 377744 w 437630"/>
                  <a:gd name="connsiteY5" fmla="*/ 586251 h 831520"/>
                  <a:gd name="connsiteX6" fmla="*/ 406319 w 437630"/>
                  <a:gd name="connsiteY6" fmla="*/ 214776 h 831520"/>
                  <a:gd name="connsiteX7" fmla="*/ 342025 w 437630"/>
                  <a:gd name="connsiteY7" fmla="*/ 126670 h 831520"/>
                  <a:gd name="connsiteX8" fmla="*/ 372981 w 437630"/>
                  <a:gd name="connsiteY8" fmla="*/ 38564 h 831520"/>
                  <a:gd name="connsiteX9" fmla="*/ 339644 w 437630"/>
                  <a:gd name="connsiteY9" fmla="*/ 464 h 831520"/>
                  <a:gd name="connsiteX0" fmla="*/ 339644 w 437630"/>
                  <a:gd name="connsiteY0" fmla="*/ 464 h 831520"/>
                  <a:gd name="connsiteX1" fmla="*/ 106281 w 437630"/>
                  <a:gd name="connsiteY1" fmla="*/ 207632 h 831520"/>
                  <a:gd name="connsiteX2" fmla="*/ 8650 w 437630"/>
                  <a:gd name="connsiteY2" fmla="*/ 588632 h 831520"/>
                  <a:gd name="connsiteX3" fmla="*/ 61037 w 437630"/>
                  <a:gd name="connsiteY3" fmla="*/ 831520 h 831520"/>
                  <a:gd name="connsiteX4" fmla="*/ 211056 w 437630"/>
                  <a:gd name="connsiteY4" fmla="*/ 679120 h 831520"/>
                  <a:gd name="connsiteX5" fmla="*/ 377744 w 437630"/>
                  <a:gd name="connsiteY5" fmla="*/ 586251 h 831520"/>
                  <a:gd name="connsiteX6" fmla="*/ 406319 w 437630"/>
                  <a:gd name="connsiteY6" fmla="*/ 214776 h 831520"/>
                  <a:gd name="connsiteX7" fmla="*/ 342025 w 437630"/>
                  <a:gd name="connsiteY7" fmla="*/ 126670 h 831520"/>
                  <a:gd name="connsiteX8" fmla="*/ 372981 w 437630"/>
                  <a:gd name="connsiteY8" fmla="*/ 38564 h 831520"/>
                  <a:gd name="connsiteX9" fmla="*/ 339644 w 437630"/>
                  <a:gd name="connsiteY9" fmla="*/ 464 h 831520"/>
                  <a:gd name="connsiteX0" fmla="*/ 332243 w 430229"/>
                  <a:gd name="connsiteY0" fmla="*/ 464 h 831520"/>
                  <a:gd name="connsiteX1" fmla="*/ 98880 w 430229"/>
                  <a:gd name="connsiteY1" fmla="*/ 207632 h 831520"/>
                  <a:gd name="connsiteX2" fmla="*/ 1249 w 430229"/>
                  <a:gd name="connsiteY2" fmla="*/ 588632 h 831520"/>
                  <a:gd name="connsiteX3" fmla="*/ 53636 w 430229"/>
                  <a:gd name="connsiteY3" fmla="*/ 831520 h 831520"/>
                  <a:gd name="connsiteX4" fmla="*/ 203655 w 430229"/>
                  <a:gd name="connsiteY4" fmla="*/ 679120 h 831520"/>
                  <a:gd name="connsiteX5" fmla="*/ 370343 w 430229"/>
                  <a:gd name="connsiteY5" fmla="*/ 586251 h 831520"/>
                  <a:gd name="connsiteX6" fmla="*/ 398918 w 430229"/>
                  <a:gd name="connsiteY6" fmla="*/ 214776 h 831520"/>
                  <a:gd name="connsiteX7" fmla="*/ 334624 w 430229"/>
                  <a:gd name="connsiteY7" fmla="*/ 126670 h 831520"/>
                  <a:gd name="connsiteX8" fmla="*/ 365580 w 430229"/>
                  <a:gd name="connsiteY8" fmla="*/ 38564 h 831520"/>
                  <a:gd name="connsiteX9" fmla="*/ 332243 w 430229"/>
                  <a:gd name="connsiteY9" fmla="*/ 464 h 831520"/>
                  <a:gd name="connsiteX0" fmla="*/ 330994 w 428980"/>
                  <a:gd name="connsiteY0" fmla="*/ 464 h 829139"/>
                  <a:gd name="connsiteX1" fmla="*/ 97631 w 428980"/>
                  <a:gd name="connsiteY1" fmla="*/ 207632 h 829139"/>
                  <a:gd name="connsiteX2" fmla="*/ 0 w 428980"/>
                  <a:gd name="connsiteY2" fmla="*/ 588632 h 829139"/>
                  <a:gd name="connsiteX3" fmla="*/ 69055 w 428980"/>
                  <a:gd name="connsiteY3" fmla="*/ 829139 h 829139"/>
                  <a:gd name="connsiteX4" fmla="*/ 202406 w 428980"/>
                  <a:gd name="connsiteY4" fmla="*/ 679120 h 829139"/>
                  <a:gd name="connsiteX5" fmla="*/ 369094 w 428980"/>
                  <a:gd name="connsiteY5" fmla="*/ 586251 h 829139"/>
                  <a:gd name="connsiteX6" fmla="*/ 397669 w 428980"/>
                  <a:gd name="connsiteY6" fmla="*/ 214776 h 829139"/>
                  <a:gd name="connsiteX7" fmla="*/ 333375 w 428980"/>
                  <a:gd name="connsiteY7" fmla="*/ 126670 h 829139"/>
                  <a:gd name="connsiteX8" fmla="*/ 364331 w 428980"/>
                  <a:gd name="connsiteY8" fmla="*/ 38564 h 829139"/>
                  <a:gd name="connsiteX9" fmla="*/ 330994 w 428980"/>
                  <a:gd name="connsiteY9" fmla="*/ 464 h 829139"/>
                  <a:gd name="connsiteX0" fmla="*/ 330994 w 428980"/>
                  <a:gd name="connsiteY0" fmla="*/ 464 h 829139"/>
                  <a:gd name="connsiteX1" fmla="*/ 97631 w 428980"/>
                  <a:gd name="connsiteY1" fmla="*/ 207632 h 829139"/>
                  <a:gd name="connsiteX2" fmla="*/ 0 w 428980"/>
                  <a:gd name="connsiteY2" fmla="*/ 588632 h 829139"/>
                  <a:gd name="connsiteX3" fmla="*/ 69055 w 428980"/>
                  <a:gd name="connsiteY3" fmla="*/ 829139 h 829139"/>
                  <a:gd name="connsiteX4" fmla="*/ 202406 w 428980"/>
                  <a:gd name="connsiteY4" fmla="*/ 679120 h 829139"/>
                  <a:gd name="connsiteX5" fmla="*/ 369094 w 428980"/>
                  <a:gd name="connsiteY5" fmla="*/ 586251 h 829139"/>
                  <a:gd name="connsiteX6" fmla="*/ 397669 w 428980"/>
                  <a:gd name="connsiteY6" fmla="*/ 214776 h 829139"/>
                  <a:gd name="connsiteX7" fmla="*/ 333375 w 428980"/>
                  <a:gd name="connsiteY7" fmla="*/ 126670 h 829139"/>
                  <a:gd name="connsiteX8" fmla="*/ 364331 w 428980"/>
                  <a:gd name="connsiteY8" fmla="*/ 38564 h 829139"/>
                  <a:gd name="connsiteX9" fmla="*/ 330994 w 428980"/>
                  <a:gd name="connsiteY9" fmla="*/ 464 h 829139"/>
                  <a:gd name="connsiteX0" fmla="*/ 330994 w 428980"/>
                  <a:gd name="connsiteY0" fmla="*/ 464 h 829139"/>
                  <a:gd name="connsiteX1" fmla="*/ 97631 w 428980"/>
                  <a:gd name="connsiteY1" fmla="*/ 207632 h 829139"/>
                  <a:gd name="connsiteX2" fmla="*/ 0 w 428980"/>
                  <a:gd name="connsiteY2" fmla="*/ 588632 h 829139"/>
                  <a:gd name="connsiteX3" fmla="*/ 69055 w 428980"/>
                  <a:gd name="connsiteY3" fmla="*/ 829139 h 829139"/>
                  <a:gd name="connsiteX4" fmla="*/ 238125 w 428980"/>
                  <a:gd name="connsiteY4" fmla="*/ 698170 h 829139"/>
                  <a:gd name="connsiteX5" fmla="*/ 369094 w 428980"/>
                  <a:gd name="connsiteY5" fmla="*/ 586251 h 829139"/>
                  <a:gd name="connsiteX6" fmla="*/ 397669 w 428980"/>
                  <a:gd name="connsiteY6" fmla="*/ 214776 h 829139"/>
                  <a:gd name="connsiteX7" fmla="*/ 333375 w 428980"/>
                  <a:gd name="connsiteY7" fmla="*/ 126670 h 829139"/>
                  <a:gd name="connsiteX8" fmla="*/ 364331 w 428980"/>
                  <a:gd name="connsiteY8" fmla="*/ 38564 h 829139"/>
                  <a:gd name="connsiteX9" fmla="*/ 330994 w 428980"/>
                  <a:gd name="connsiteY9" fmla="*/ 464 h 829139"/>
                  <a:gd name="connsiteX0" fmla="*/ 330994 w 428980"/>
                  <a:gd name="connsiteY0" fmla="*/ 464 h 829139"/>
                  <a:gd name="connsiteX1" fmla="*/ 97631 w 428980"/>
                  <a:gd name="connsiteY1" fmla="*/ 207632 h 829139"/>
                  <a:gd name="connsiteX2" fmla="*/ 0 w 428980"/>
                  <a:gd name="connsiteY2" fmla="*/ 588632 h 829139"/>
                  <a:gd name="connsiteX3" fmla="*/ 69055 w 428980"/>
                  <a:gd name="connsiteY3" fmla="*/ 829139 h 829139"/>
                  <a:gd name="connsiteX4" fmla="*/ 245269 w 428980"/>
                  <a:gd name="connsiteY4" fmla="*/ 698170 h 829139"/>
                  <a:gd name="connsiteX5" fmla="*/ 369094 w 428980"/>
                  <a:gd name="connsiteY5" fmla="*/ 586251 h 829139"/>
                  <a:gd name="connsiteX6" fmla="*/ 397669 w 428980"/>
                  <a:gd name="connsiteY6" fmla="*/ 214776 h 829139"/>
                  <a:gd name="connsiteX7" fmla="*/ 333375 w 428980"/>
                  <a:gd name="connsiteY7" fmla="*/ 126670 h 829139"/>
                  <a:gd name="connsiteX8" fmla="*/ 364331 w 428980"/>
                  <a:gd name="connsiteY8" fmla="*/ 38564 h 829139"/>
                  <a:gd name="connsiteX9" fmla="*/ 330994 w 428980"/>
                  <a:gd name="connsiteY9" fmla="*/ 464 h 829139"/>
                  <a:gd name="connsiteX0" fmla="*/ 330994 w 428980"/>
                  <a:gd name="connsiteY0" fmla="*/ 464 h 829139"/>
                  <a:gd name="connsiteX1" fmla="*/ 97631 w 428980"/>
                  <a:gd name="connsiteY1" fmla="*/ 207632 h 829139"/>
                  <a:gd name="connsiteX2" fmla="*/ 0 w 428980"/>
                  <a:gd name="connsiteY2" fmla="*/ 588632 h 829139"/>
                  <a:gd name="connsiteX3" fmla="*/ 69055 w 428980"/>
                  <a:gd name="connsiteY3" fmla="*/ 829139 h 829139"/>
                  <a:gd name="connsiteX4" fmla="*/ 245269 w 428980"/>
                  <a:gd name="connsiteY4" fmla="*/ 698170 h 829139"/>
                  <a:gd name="connsiteX5" fmla="*/ 369094 w 428980"/>
                  <a:gd name="connsiteY5" fmla="*/ 586251 h 829139"/>
                  <a:gd name="connsiteX6" fmla="*/ 397669 w 428980"/>
                  <a:gd name="connsiteY6" fmla="*/ 214776 h 829139"/>
                  <a:gd name="connsiteX7" fmla="*/ 333375 w 428980"/>
                  <a:gd name="connsiteY7" fmla="*/ 126670 h 829139"/>
                  <a:gd name="connsiteX8" fmla="*/ 364331 w 428980"/>
                  <a:gd name="connsiteY8" fmla="*/ 38564 h 829139"/>
                  <a:gd name="connsiteX9" fmla="*/ 330994 w 428980"/>
                  <a:gd name="connsiteY9" fmla="*/ 464 h 829139"/>
                  <a:gd name="connsiteX0" fmla="*/ 330994 w 428980"/>
                  <a:gd name="connsiteY0" fmla="*/ 464 h 829139"/>
                  <a:gd name="connsiteX1" fmla="*/ 97631 w 428980"/>
                  <a:gd name="connsiteY1" fmla="*/ 207632 h 829139"/>
                  <a:gd name="connsiteX2" fmla="*/ 0 w 428980"/>
                  <a:gd name="connsiteY2" fmla="*/ 588632 h 829139"/>
                  <a:gd name="connsiteX3" fmla="*/ 69055 w 428980"/>
                  <a:gd name="connsiteY3" fmla="*/ 829139 h 829139"/>
                  <a:gd name="connsiteX4" fmla="*/ 245269 w 428980"/>
                  <a:gd name="connsiteY4" fmla="*/ 698170 h 829139"/>
                  <a:gd name="connsiteX5" fmla="*/ 369094 w 428980"/>
                  <a:gd name="connsiteY5" fmla="*/ 586251 h 829139"/>
                  <a:gd name="connsiteX6" fmla="*/ 397669 w 428980"/>
                  <a:gd name="connsiteY6" fmla="*/ 214776 h 829139"/>
                  <a:gd name="connsiteX7" fmla="*/ 333375 w 428980"/>
                  <a:gd name="connsiteY7" fmla="*/ 126670 h 829139"/>
                  <a:gd name="connsiteX8" fmla="*/ 364331 w 428980"/>
                  <a:gd name="connsiteY8" fmla="*/ 38564 h 829139"/>
                  <a:gd name="connsiteX9" fmla="*/ 330994 w 428980"/>
                  <a:gd name="connsiteY9" fmla="*/ 464 h 829139"/>
                  <a:gd name="connsiteX0" fmla="*/ 330994 w 428980"/>
                  <a:gd name="connsiteY0" fmla="*/ 464 h 829139"/>
                  <a:gd name="connsiteX1" fmla="*/ 97631 w 428980"/>
                  <a:gd name="connsiteY1" fmla="*/ 207632 h 829139"/>
                  <a:gd name="connsiteX2" fmla="*/ 0 w 428980"/>
                  <a:gd name="connsiteY2" fmla="*/ 588632 h 829139"/>
                  <a:gd name="connsiteX3" fmla="*/ 69055 w 428980"/>
                  <a:gd name="connsiteY3" fmla="*/ 829139 h 829139"/>
                  <a:gd name="connsiteX4" fmla="*/ 245269 w 428980"/>
                  <a:gd name="connsiteY4" fmla="*/ 698170 h 829139"/>
                  <a:gd name="connsiteX5" fmla="*/ 369094 w 428980"/>
                  <a:gd name="connsiteY5" fmla="*/ 586251 h 829139"/>
                  <a:gd name="connsiteX6" fmla="*/ 397669 w 428980"/>
                  <a:gd name="connsiteY6" fmla="*/ 214776 h 829139"/>
                  <a:gd name="connsiteX7" fmla="*/ 333375 w 428980"/>
                  <a:gd name="connsiteY7" fmla="*/ 126670 h 829139"/>
                  <a:gd name="connsiteX8" fmla="*/ 364331 w 428980"/>
                  <a:gd name="connsiteY8" fmla="*/ 38564 h 829139"/>
                  <a:gd name="connsiteX9" fmla="*/ 330994 w 428980"/>
                  <a:gd name="connsiteY9" fmla="*/ 464 h 8291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28980" h="829139">
                    <a:moveTo>
                      <a:pt x="330994" y="464"/>
                    </a:moveTo>
                    <a:cubicBezTo>
                      <a:pt x="257969" y="21895"/>
                      <a:pt x="180182" y="55232"/>
                      <a:pt x="97631" y="207632"/>
                    </a:cubicBezTo>
                    <a:cubicBezTo>
                      <a:pt x="44451" y="329077"/>
                      <a:pt x="12699" y="450519"/>
                      <a:pt x="0" y="588632"/>
                    </a:cubicBezTo>
                    <a:cubicBezTo>
                      <a:pt x="2381" y="672770"/>
                      <a:pt x="-2383" y="761670"/>
                      <a:pt x="69055" y="829139"/>
                    </a:cubicBezTo>
                    <a:cubicBezTo>
                      <a:pt x="197642" y="792627"/>
                      <a:pt x="200026" y="710870"/>
                      <a:pt x="245269" y="698170"/>
                    </a:cubicBezTo>
                    <a:cubicBezTo>
                      <a:pt x="271463" y="694995"/>
                      <a:pt x="323849" y="627526"/>
                      <a:pt x="369094" y="586251"/>
                    </a:cubicBezTo>
                    <a:cubicBezTo>
                      <a:pt x="462756" y="532276"/>
                      <a:pt x="425450" y="361619"/>
                      <a:pt x="397669" y="214776"/>
                    </a:cubicBezTo>
                    <a:cubicBezTo>
                      <a:pt x="402432" y="173501"/>
                      <a:pt x="361950" y="146514"/>
                      <a:pt x="333375" y="126670"/>
                    </a:cubicBezTo>
                    <a:cubicBezTo>
                      <a:pt x="322262" y="90157"/>
                      <a:pt x="354012" y="67933"/>
                      <a:pt x="364331" y="38564"/>
                    </a:cubicBezTo>
                    <a:cubicBezTo>
                      <a:pt x="365125" y="18720"/>
                      <a:pt x="356393" y="-3505"/>
                      <a:pt x="330994" y="464"/>
                    </a:cubicBezTo>
                    <a:close/>
                  </a:path>
                </a:pathLst>
              </a:custGeom>
              <a:solidFill>
                <a:schemeClr val="accent1">
                  <a:lumMod val="20000"/>
                  <a:lumOff val="80000"/>
                  <a:alpha val="60000"/>
                </a:schemeClr>
              </a:solidFill>
              <a:ln w="12700">
                <a:solidFill>
                  <a:schemeClr val="accent1"/>
                </a:solidFill>
              </a:ln>
              <a:effectLst>
                <a:glow rad="50800">
                  <a:srgbClr val="0081C6">
                    <a:alpha val="10000"/>
                  </a:srgbClr>
                </a:glow>
                <a:outerShdw blurRad="76200" dist="50800" dir="2700000" algn="tl" rotWithShape="0">
                  <a:schemeClr val="bg1">
                    <a:alpha val="7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25"/>
              </a:p>
            </p:txBody>
          </p:sp>
          <p:sp>
            <p:nvSpPr>
              <p:cNvPr id="60" name="Freeform 8">
                <a:extLst>
                  <a:ext uri="{FF2B5EF4-FFF2-40B4-BE49-F238E27FC236}">
                    <a16:creationId xmlns:a16="http://schemas.microsoft.com/office/drawing/2014/main" id="{B084B2A1-32DA-41C6-8562-935B6CD384AB}"/>
                  </a:ext>
                </a:extLst>
              </p:cNvPr>
              <p:cNvSpPr/>
              <p:nvPr/>
            </p:nvSpPr>
            <p:spPr>
              <a:xfrm>
                <a:off x="5747975" y="2954153"/>
                <a:ext cx="653375" cy="374333"/>
              </a:xfrm>
              <a:custGeom>
                <a:avLst/>
                <a:gdLst>
                  <a:gd name="connsiteX0" fmla="*/ 9525 w 592931"/>
                  <a:gd name="connsiteY0" fmla="*/ 371475 h 371475"/>
                  <a:gd name="connsiteX1" fmla="*/ 183356 w 592931"/>
                  <a:gd name="connsiteY1" fmla="*/ 271462 h 371475"/>
                  <a:gd name="connsiteX2" fmla="*/ 357187 w 592931"/>
                  <a:gd name="connsiteY2" fmla="*/ 211931 h 371475"/>
                  <a:gd name="connsiteX3" fmla="*/ 528637 w 592931"/>
                  <a:gd name="connsiteY3" fmla="*/ 152400 h 371475"/>
                  <a:gd name="connsiteX4" fmla="*/ 592931 w 592931"/>
                  <a:gd name="connsiteY4" fmla="*/ 57150 h 371475"/>
                  <a:gd name="connsiteX5" fmla="*/ 473869 w 592931"/>
                  <a:gd name="connsiteY5" fmla="*/ 9525 h 371475"/>
                  <a:gd name="connsiteX6" fmla="*/ 352425 w 592931"/>
                  <a:gd name="connsiteY6" fmla="*/ 30956 h 371475"/>
                  <a:gd name="connsiteX7" fmla="*/ 226219 w 592931"/>
                  <a:gd name="connsiteY7" fmla="*/ 0 h 371475"/>
                  <a:gd name="connsiteX8" fmla="*/ 83344 w 592931"/>
                  <a:gd name="connsiteY8" fmla="*/ 83343 h 371475"/>
                  <a:gd name="connsiteX9" fmla="*/ 0 w 592931"/>
                  <a:gd name="connsiteY9" fmla="*/ 183356 h 371475"/>
                  <a:gd name="connsiteX10" fmla="*/ 9525 w 592931"/>
                  <a:gd name="connsiteY10" fmla="*/ 371475 h 371475"/>
                  <a:gd name="connsiteX0" fmla="*/ 9525 w 592931"/>
                  <a:gd name="connsiteY0" fmla="*/ 371475 h 373148"/>
                  <a:gd name="connsiteX1" fmla="*/ 183356 w 592931"/>
                  <a:gd name="connsiteY1" fmla="*/ 271462 h 373148"/>
                  <a:gd name="connsiteX2" fmla="*/ 357187 w 592931"/>
                  <a:gd name="connsiteY2" fmla="*/ 211931 h 373148"/>
                  <a:gd name="connsiteX3" fmla="*/ 528637 w 592931"/>
                  <a:gd name="connsiteY3" fmla="*/ 152400 h 373148"/>
                  <a:gd name="connsiteX4" fmla="*/ 592931 w 592931"/>
                  <a:gd name="connsiteY4" fmla="*/ 57150 h 373148"/>
                  <a:gd name="connsiteX5" fmla="*/ 473869 w 592931"/>
                  <a:gd name="connsiteY5" fmla="*/ 9525 h 373148"/>
                  <a:gd name="connsiteX6" fmla="*/ 352425 w 592931"/>
                  <a:gd name="connsiteY6" fmla="*/ 30956 h 373148"/>
                  <a:gd name="connsiteX7" fmla="*/ 226219 w 592931"/>
                  <a:gd name="connsiteY7" fmla="*/ 0 h 373148"/>
                  <a:gd name="connsiteX8" fmla="*/ 83344 w 592931"/>
                  <a:gd name="connsiteY8" fmla="*/ 83343 h 373148"/>
                  <a:gd name="connsiteX9" fmla="*/ 0 w 592931"/>
                  <a:gd name="connsiteY9" fmla="*/ 183356 h 373148"/>
                  <a:gd name="connsiteX10" fmla="*/ 9525 w 592931"/>
                  <a:gd name="connsiteY10" fmla="*/ 371475 h 373148"/>
                  <a:gd name="connsiteX0" fmla="*/ 9525 w 592931"/>
                  <a:gd name="connsiteY0" fmla="*/ 371475 h 372867"/>
                  <a:gd name="connsiteX1" fmla="*/ 183356 w 592931"/>
                  <a:gd name="connsiteY1" fmla="*/ 271462 h 372867"/>
                  <a:gd name="connsiteX2" fmla="*/ 357187 w 592931"/>
                  <a:gd name="connsiteY2" fmla="*/ 211931 h 372867"/>
                  <a:gd name="connsiteX3" fmla="*/ 528637 w 592931"/>
                  <a:gd name="connsiteY3" fmla="*/ 152400 h 372867"/>
                  <a:gd name="connsiteX4" fmla="*/ 592931 w 592931"/>
                  <a:gd name="connsiteY4" fmla="*/ 57150 h 372867"/>
                  <a:gd name="connsiteX5" fmla="*/ 473869 w 592931"/>
                  <a:gd name="connsiteY5" fmla="*/ 9525 h 372867"/>
                  <a:gd name="connsiteX6" fmla="*/ 352425 w 592931"/>
                  <a:gd name="connsiteY6" fmla="*/ 30956 h 372867"/>
                  <a:gd name="connsiteX7" fmla="*/ 226219 w 592931"/>
                  <a:gd name="connsiteY7" fmla="*/ 0 h 372867"/>
                  <a:gd name="connsiteX8" fmla="*/ 83344 w 592931"/>
                  <a:gd name="connsiteY8" fmla="*/ 83343 h 372867"/>
                  <a:gd name="connsiteX9" fmla="*/ 0 w 592931"/>
                  <a:gd name="connsiteY9" fmla="*/ 183356 h 372867"/>
                  <a:gd name="connsiteX10" fmla="*/ 9525 w 592931"/>
                  <a:gd name="connsiteY10" fmla="*/ 371475 h 372867"/>
                  <a:gd name="connsiteX0" fmla="*/ 9525 w 592931"/>
                  <a:gd name="connsiteY0" fmla="*/ 371475 h 372867"/>
                  <a:gd name="connsiteX1" fmla="*/ 183356 w 592931"/>
                  <a:gd name="connsiteY1" fmla="*/ 271462 h 372867"/>
                  <a:gd name="connsiteX2" fmla="*/ 357187 w 592931"/>
                  <a:gd name="connsiteY2" fmla="*/ 211931 h 372867"/>
                  <a:gd name="connsiteX3" fmla="*/ 528637 w 592931"/>
                  <a:gd name="connsiteY3" fmla="*/ 152400 h 372867"/>
                  <a:gd name="connsiteX4" fmla="*/ 592931 w 592931"/>
                  <a:gd name="connsiteY4" fmla="*/ 57150 h 372867"/>
                  <a:gd name="connsiteX5" fmla="*/ 473869 w 592931"/>
                  <a:gd name="connsiteY5" fmla="*/ 9525 h 372867"/>
                  <a:gd name="connsiteX6" fmla="*/ 352425 w 592931"/>
                  <a:gd name="connsiteY6" fmla="*/ 30956 h 372867"/>
                  <a:gd name="connsiteX7" fmla="*/ 226219 w 592931"/>
                  <a:gd name="connsiteY7" fmla="*/ 0 h 372867"/>
                  <a:gd name="connsiteX8" fmla="*/ 83344 w 592931"/>
                  <a:gd name="connsiteY8" fmla="*/ 83343 h 372867"/>
                  <a:gd name="connsiteX9" fmla="*/ 0 w 592931"/>
                  <a:gd name="connsiteY9" fmla="*/ 183356 h 372867"/>
                  <a:gd name="connsiteX10" fmla="*/ 9525 w 592931"/>
                  <a:gd name="connsiteY10" fmla="*/ 371475 h 372867"/>
                  <a:gd name="connsiteX0" fmla="*/ 9525 w 592931"/>
                  <a:gd name="connsiteY0" fmla="*/ 371475 h 372867"/>
                  <a:gd name="connsiteX1" fmla="*/ 183356 w 592931"/>
                  <a:gd name="connsiteY1" fmla="*/ 271462 h 372867"/>
                  <a:gd name="connsiteX2" fmla="*/ 357187 w 592931"/>
                  <a:gd name="connsiteY2" fmla="*/ 211931 h 372867"/>
                  <a:gd name="connsiteX3" fmla="*/ 528637 w 592931"/>
                  <a:gd name="connsiteY3" fmla="*/ 152400 h 372867"/>
                  <a:gd name="connsiteX4" fmla="*/ 592931 w 592931"/>
                  <a:gd name="connsiteY4" fmla="*/ 57150 h 372867"/>
                  <a:gd name="connsiteX5" fmla="*/ 473869 w 592931"/>
                  <a:gd name="connsiteY5" fmla="*/ 9525 h 372867"/>
                  <a:gd name="connsiteX6" fmla="*/ 352425 w 592931"/>
                  <a:gd name="connsiteY6" fmla="*/ 30956 h 372867"/>
                  <a:gd name="connsiteX7" fmla="*/ 226219 w 592931"/>
                  <a:gd name="connsiteY7" fmla="*/ 0 h 372867"/>
                  <a:gd name="connsiteX8" fmla="*/ 83344 w 592931"/>
                  <a:gd name="connsiteY8" fmla="*/ 83343 h 372867"/>
                  <a:gd name="connsiteX9" fmla="*/ 0 w 592931"/>
                  <a:gd name="connsiteY9" fmla="*/ 183356 h 372867"/>
                  <a:gd name="connsiteX10" fmla="*/ 9525 w 592931"/>
                  <a:gd name="connsiteY10" fmla="*/ 371475 h 372867"/>
                  <a:gd name="connsiteX0" fmla="*/ 9525 w 592931"/>
                  <a:gd name="connsiteY0" fmla="*/ 371475 h 372867"/>
                  <a:gd name="connsiteX1" fmla="*/ 183356 w 592931"/>
                  <a:gd name="connsiteY1" fmla="*/ 271462 h 372867"/>
                  <a:gd name="connsiteX2" fmla="*/ 357187 w 592931"/>
                  <a:gd name="connsiteY2" fmla="*/ 211931 h 372867"/>
                  <a:gd name="connsiteX3" fmla="*/ 528637 w 592931"/>
                  <a:gd name="connsiteY3" fmla="*/ 152400 h 372867"/>
                  <a:gd name="connsiteX4" fmla="*/ 592931 w 592931"/>
                  <a:gd name="connsiteY4" fmla="*/ 57150 h 372867"/>
                  <a:gd name="connsiteX5" fmla="*/ 473869 w 592931"/>
                  <a:gd name="connsiteY5" fmla="*/ 9525 h 372867"/>
                  <a:gd name="connsiteX6" fmla="*/ 352425 w 592931"/>
                  <a:gd name="connsiteY6" fmla="*/ 30956 h 372867"/>
                  <a:gd name="connsiteX7" fmla="*/ 226219 w 592931"/>
                  <a:gd name="connsiteY7" fmla="*/ 0 h 372867"/>
                  <a:gd name="connsiteX8" fmla="*/ 83344 w 592931"/>
                  <a:gd name="connsiteY8" fmla="*/ 83343 h 372867"/>
                  <a:gd name="connsiteX9" fmla="*/ 0 w 592931"/>
                  <a:gd name="connsiteY9" fmla="*/ 183356 h 372867"/>
                  <a:gd name="connsiteX10" fmla="*/ 9525 w 592931"/>
                  <a:gd name="connsiteY10" fmla="*/ 371475 h 372867"/>
                  <a:gd name="connsiteX0" fmla="*/ 9525 w 592931"/>
                  <a:gd name="connsiteY0" fmla="*/ 371475 h 372867"/>
                  <a:gd name="connsiteX1" fmla="*/ 183356 w 592931"/>
                  <a:gd name="connsiteY1" fmla="*/ 271462 h 372867"/>
                  <a:gd name="connsiteX2" fmla="*/ 357187 w 592931"/>
                  <a:gd name="connsiteY2" fmla="*/ 211931 h 372867"/>
                  <a:gd name="connsiteX3" fmla="*/ 528637 w 592931"/>
                  <a:gd name="connsiteY3" fmla="*/ 152400 h 372867"/>
                  <a:gd name="connsiteX4" fmla="*/ 592931 w 592931"/>
                  <a:gd name="connsiteY4" fmla="*/ 57150 h 372867"/>
                  <a:gd name="connsiteX5" fmla="*/ 473869 w 592931"/>
                  <a:gd name="connsiteY5" fmla="*/ 9525 h 372867"/>
                  <a:gd name="connsiteX6" fmla="*/ 352425 w 592931"/>
                  <a:gd name="connsiteY6" fmla="*/ 30956 h 372867"/>
                  <a:gd name="connsiteX7" fmla="*/ 226219 w 592931"/>
                  <a:gd name="connsiteY7" fmla="*/ 0 h 372867"/>
                  <a:gd name="connsiteX8" fmla="*/ 83344 w 592931"/>
                  <a:gd name="connsiteY8" fmla="*/ 83343 h 372867"/>
                  <a:gd name="connsiteX9" fmla="*/ 0 w 592931"/>
                  <a:gd name="connsiteY9" fmla="*/ 183356 h 372867"/>
                  <a:gd name="connsiteX10" fmla="*/ 9525 w 592931"/>
                  <a:gd name="connsiteY10" fmla="*/ 371475 h 372867"/>
                  <a:gd name="connsiteX0" fmla="*/ 9525 w 598549"/>
                  <a:gd name="connsiteY0" fmla="*/ 371475 h 372867"/>
                  <a:gd name="connsiteX1" fmla="*/ 183356 w 598549"/>
                  <a:gd name="connsiteY1" fmla="*/ 271462 h 372867"/>
                  <a:gd name="connsiteX2" fmla="*/ 357187 w 598549"/>
                  <a:gd name="connsiteY2" fmla="*/ 211931 h 372867"/>
                  <a:gd name="connsiteX3" fmla="*/ 528637 w 598549"/>
                  <a:gd name="connsiteY3" fmla="*/ 152400 h 372867"/>
                  <a:gd name="connsiteX4" fmla="*/ 592931 w 598549"/>
                  <a:gd name="connsiteY4" fmla="*/ 57150 h 372867"/>
                  <a:gd name="connsiteX5" fmla="*/ 473869 w 598549"/>
                  <a:gd name="connsiteY5" fmla="*/ 9525 h 372867"/>
                  <a:gd name="connsiteX6" fmla="*/ 352425 w 598549"/>
                  <a:gd name="connsiteY6" fmla="*/ 30956 h 372867"/>
                  <a:gd name="connsiteX7" fmla="*/ 226219 w 598549"/>
                  <a:gd name="connsiteY7" fmla="*/ 0 h 372867"/>
                  <a:gd name="connsiteX8" fmla="*/ 83344 w 598549"/>
                  <a:gd name="connsiteY8" fmla="*/ 83343 h 372867"/>
                  <a:gd name="connsiteX9" fmla="*/ 0 w 598549"/>
                  <a:gd name="connsiteY9" fmla="*/ 183356 h 372867"/>
                  <a:gd name="connsiteX10" fmla="*/ 9525 w 598549"/>
                  <a:gd name="connsiteY10" fmla="*/ 371475 h 372867"/>
                  <a:gd name="connsiteX0" fmla="*/ 9525 w 598549"/>
                  <a:gd name="connsiteY0" fmla="*/ 371475 h 372867"/>
                  <a:gd name="connsiteX1" fmla="*/ 183356 w 598549"/>
                  <a:gd name="connsiteY1" fmla="*/ 271462 h 372867"/>
                  <a:gd name="connsiteX2" fmla="*/ 357187 w 598549"/>
                  <a:gd name="connsiteY2" fmla="*/ 211931 h 372867"/>
                  <a:gd name="connsiteX3" fmla="*/ 528637 w 598549"/>
                  <a:gd name="connsiteY3" fmla="*/ 152400 h 372867"/>
                  <a:gd name="connsiteX4" fmla="*/ 592931 w 598549"/>
                  <a:gd name="connsiteY4" fmla="*/ 57150 h 372867"/>
                  <a:gd name="connsiteX5" fmla="*/ 473869 w 598549"/>
                  <a:gd name="connsiteY5" fmla="*/ 9525 h 372867"/>
                  <a:gd name="connsiteX6" fmla="*/ 352425 w 598549"/>
                  <a:gd name="connsiteY6" fmla="*/ 30956 h 372867"/>
                  <a:gd name="connsiteX7" fmla="*/ 226219 w 598549"/>
                  <a:gd name="connsiteY7" fmla="*/ 0 h 372867"/>
                  <a:gd name="connsiteX8" fmla="*/ 83344 w 598549"/>
                  <a:gd name="connsiteY8" fmla="*/ 83343 h 372867"/>
                  <a:gd name="connsiteX9" fmla="*/ 0 w 598549"/>
                  <a:gd name="connsiteY9" fmla="*/ 183356 h 372867"/>
                  <a:gd name="connsiteX10" fmla="*/ 9525 w 598549"/>
                  <a:gd name="connsiteY10" fmla="*/ 371475 h 372867"/>
                  <a:gd name="connsiteX0" fmla="*/ 9525 w 598549"/>
                  <a:gd name="connsiteY0" fmla="*/ 371475 h 372867"/>
                  <a:gd name="connsiteX1" fmla="*/ 183356 w 598549"/>
                  <a:gd name="connsiteY1" fmla="*/ 271462 h 372867"/>
                  <a:gd name="connsiteX2" fmla="*/ 357187 w 598549"/>
                  <a:gd name="connsiteY2" fmla="*/ 211931 h 372867"/>
                  <a:gd name="connsiteX3" fmla="*/ 528637 w 598549"/>
                  <a:gd name="connsiteY3" fmla="*/ 152400 h 372867"/>
                  <a:gd name="connsiteX4" fmla="*/ 592931 w 598549"/>
                  <a:gd name="connsiteY4" fmla="*/ 57150 h 372867"/>
                  <a:gd name="connsiteX5" fmla="*/ 473869 w 598549"/>
                  <a:gd name="connsiteY5" fmla="*/ 9525 h 372867"/>
                  <a:gd name="connsiteX6" fmla="*/ 352425 w 598549"/>
                  <a:gd name="connsiteY6" fmla="*/ 30956 h 372867"/>
                  <a:gd name="connsiteX7" fmla="*/ 226219 w 598549"/>
                  <a:gd name="connsiteY7" fmla="*/ 0 h 372867"/>
                  <a:gd name="connsiteX8" fmla="*/ 83344 w 598549"/>
                  <a:gd name="connsiteY8" fmla="*/ 83343 h 372867"/>
                  <a:gd name="connsiteX9" fmla="*/ 0 w 598549"/>
                  <a:gd name="connsiteY9" fmla="*/ 183356 h 372867"/>
                  <a:gd name="connsiteX10" fmla="*/ 9525 w 598549"/>
                  <a:gd name="connsiteY10" fmla="*/ 371475 h 372867"/>
                  <a:gd name="connsiteX0" fmla="*/ 9525 w 598549"/>
                  <a:gd name="connsiteY0" fmla="*/ 371475 h 372867"/>
                  <a:gd name="connsiteX1" fmla="*/ 183356 w 598549"/>
                  <a:gd name="connsiteY1" fmla="*/ 271462 h 372867"/>
                  <a:gd name="connsiteX2" fmla="*/ 357187 w 598549"/>
                  <a:gd name="connsiteY2" fmla="*/ 211931 h 372867"/>
                  <a:gd name="connsiteX3" fmla="*/ 528637 w 598549"/>
                  <a:gd name="connsiteY3" fmla="*/ 152400 h 372867"/>
                  <a:gd name="connsiteX4" fmla="*/ 592931 w 598549"/>
                  <a:gd name="connsiteY4" fmla="*/ 57150 h 372867"/>
                  <a:gd name="connsiteX5" fmla="*/ 473869 w 598549"/>
                  <a:gd name="connsiteY5" fmla="*/ 9525 h 372867"/>
                  <a:gd name="connsiteX6" fmla="*/ 352425 w 598549"/>
                  <a:gd name="connsiteY6" fmla="*/ 30956 h 372867"/>
                  <a:gd name="connsiteX7" fmla="*/ 226219 w 598549"/>
                  <a:gd name="connsiteY7" fmla="*/ 0 h 372867"/>
                  <a:gd name="connsiteX8" fmla="*/ 83344 w 598549"/>
                  <a:gd name="connsiteY8" fmla="*/ 83343 h 372867"/>
                  <a:gd name="connsiteX9" fmla="*/ 0 w 598549"/>
                  <a:gd name="connsiteY9" fmla="*/ 183356 h 372867"/>
                  <a:gd name="connsiteX10" fmla="*/ 9525 w 598549"/>
                  <a:gd name="connsiteY10" fmla="*/ 371475 h 372867"/>
                  <a:gd name="connsiteX0" fmla="*/ 9525 w 598549"/>
                  <a:gd name="connsiteY0" fmla="*/ 371475 h 372867"/>
                  <a:gd name="connsiteX1" fmla="*/ 183356 w 598549"/>
                  <a:gd name="connsiteY1" fmla="*/ 271462 h 372867"/>
                  <a:gd name="connsiteX2" fmla="*/ 357187 w 598549"/>
                  <a:gd name="connsiteY2" fmla="*/ 211931 h 372867"/>
                  <a:gd name="connsiteX3" fmla="*/ 528637 w 598549"/>
                  <a:gd name="connsiteY3" fmla="*/ 152400 h 372867"/>
                  <a:gd name="connsiteX4" fmla="*/ 592931 w 598549"/>
                  <a:gd name="connsiteY4" fmla="*/ 57150 h 372867"/>
                  <a:gd name="connsiteX5" fmla="*/ 473869 w 598549"/>
                  <a:gd name="connsiteY5" fmla="*/ 9525 h 372867"/>
                  <a:gd name="connsiteX6" fmla="*/ 352425 w 598549"/>
                  <a:gd name="connsiteY6" fmla="*/ 30956 h 372867"/>
                  <a:gd name="connsiteX7" fmla="*/ 226219 w 598549"/>
                  <a:gd name="connsiteY7" fmla="*/ 0 h 372867"/>
                  <a:gd name="connsiteX8" fmla="*/ 83344 w 598549"/>
                  <a:gd name="connsiteY8" fmla="*/ 83343 h 372867"/>
                  <a:gd name="connsiteX9" fmla="*/ 0 w 598549"/>
                  <a:gd name="connsiteY9" fmla="*/ 183356 h 372867"/>
                  <a:gd name="connsiteX10" fmla="*/ 9525 w 598549"/>
                  <a:gd name="connsiteY10" fmla="*/ 371475 h 372867"/>
                  <a:gd name="connsiteX0" fmla="*/ 9525 w 598549"/>
                  <a:gd name="connsiteY0" fmla="*/ 379167 h 380559"/>
                  <a:gd name="connsiteX1" fmla="*/ 183356 w 598549"/>
                  <a:gd name="connsiteY1" fmla="*/ 279154 h 380559"/>
                  <a:gd name="connsiteX2" fmla="*/ 357187 w 598549"/>
                  <a:gd name="connsiteY2" fmla="*/ 219623 h 380559"/>
                  <a:gd name="connsiteX3" fmla="*/ 528637 w 598549"/>
                  <a:gd name="connsiteY3" fmla="*/ 160092 h 380559"/>
                  <a:gd name="connsiteX4" fmla="*/ 592931 w 598549"/>
                  <a:gd name="connsiteY4" fmla="*/ 64842 h 380559"/>
                  <a:gd name="connsiteX5" fmla="*/ 473869 w 598549"/>
                  <a:gd name="connsiteY5" fmla="*/ 17217 h 380559"/>
                  <a:gd name="connsiteX6" fmla="*/ 352425 w 598549"/>
                  <a:gd name="connsiteY6" fmla="*/ 38648 h 380559"/>
                  <a:gd name="connsiteX7" fmla="*/ 226219 w 598549"/>
                  <a:gd name="connsiteY7" fmla="*/ 7692 h 380559"/>
                  <a:gd name="connsiteX8" fmla="*/ 83344 w 598549"/>
                  <a:gd name="connsiteY8" fmla="*/ 91035 h 380559"/>
                  <a:gd name="connsiteX9" fmla="*/ 0 w 598549"/>
                  <a:gd name="connsiteY9" fmla="*/ 191048 h 380559"/>
                  <a:gd name="connsiteX10" fmla="*/ 9525 w 598549"/>
                  <a:gd name="connsiteY10" fmla="*/ 379167 h 380559"/>
                  <a:gd name="connsiteX0" fmla="*/ 9525 w 598549"/>
                  <a:gd name="connsiteY0" fmla="*/ 379167 h 380559"/>
                  <a:gd name="connsiteX1" fmla="*/ 183356 w 598549"/>
                  <a:gd name="connsiteY1" fmla="*/ 279154 h 380559"/>
                  <a:gd name="connsiteX2" fmla="*/ 357187 w 598549"/>
                  <a:gd name="connsiteY2" fmla="*/ 219623 h 380559"/>
                  <a:gd name="connsiteX3" fmla="*/ 528637 w 598549"/>
                  <a:gd name="connsiteY3" fmla="*/ 160092 h 380559"/>
                  <a:gd name="connsiteX4" fmla="*/ 592931 w 598549"/>
                  <a:gd name="connsiteY4" fmla="*/ 64842 h 380559"/>
                  <a:gd name="connsiteX5" fmla="*/ 473869 w 598549"/>
                  <a:gd name="connsiteY5" fmla="*/ 17217 h 380559"/>
                  <a:gd name="connsiteX6" fmla="*/ 352425 w 598549"/>
                  <a:gd name="connsiteY6" fmla="*/ 38648 h 380559"/>
                  <a:gd name="connsiteX7" fmla="*/ 226219 w 598549"/>
                  <a:gd name="connsiteY7" fmla="*/ 7692 h 380559"/>
                  <a:gd name="connsiteX8" fmla="*/ 83344 w 598549"/>
                  <a:gd name="connsiteY8" fmla="*/ 91035 h 380559"/>
                  <a:gd name="connsiteX9" fmla="*/ 0 w 598549"/>
                  <a:gd name="connsiteY9" fmla="*/ 191048 h 380559"/>
                  <a:gd name="connsiteX10" fmla="*/ 9525 w 598549"/>
                  <a:gd name="connsiteY10" fmla="*/ 379167 h 380559"/>
                  <a:gd name="connsiteX0" fmla="*/ 9525 w 598549"/>
                  <a:gd name="connsiteY0" fmla="*/ 379167 h 380559"/>
                  <a:gd name="connsiteX1" fmla="*/ 183356 w 598549"/>
                  <a:gd name="connsiteY1" fmla="*/ 279154 h 380559"/>
                  <a:gd name="connsiteX2" fmla="*/ 357187 w 598549"/>
                  <a:gd name="connsiteY2" fmla="*/ 219623 h 380559"/>
                  <a:gd name="connsiteX3" fmla="*/ 528637 w 598549"/>
                  <a:gd name="connsiteY3" fmla="*/ 160092 h 380559"/>
                  <a:gd name="connsiteX4" fmla="*/ 592931 w 598549"/>
                  <a:gd name="connsiteY4" fmla="*/ 64842 h 380559"/>
                  <a:gd name="connsiteX5" fmla="*/ 473869 w 598549"/>
                  <a:gd name="connsiteY5" fmla="*/ 17217 h 380559"/>
                  <a:gd name="connsiteX6" fmla="*/ 352425 w 598549"/>
                  <a:gd name="connsiteY6" fmla="*/ 38648 h 380559"/>
                  <a:gd name="connsiteX7" fmla="*/ 226219 w 598549"/>
                  <a:gd name="connsiteY7" fmla="*/ 7692 h 380559"/>
                  <a:gd name="connsiteX8" fmla="*/ 0 w 598549"/>
                  <a:gd name="connsiteY8" fmla="*/ 191048 h 380559"/>
                  <a:gd name="connsiteX9" fmla="*/ 9525 w 598549"/>
                  <a:gd name="connsiteY9" fmla="*/ 379167 h 380559"/>
                  <a:gd name="connsiteX0" fmla="*/ 18264 w 607288"/>
                  <a:gd name="connsiteY0" fmla="*/ 379167 h 380559"/>
                  <a:gd name="connsiteX1" fmla="*/ 192095 w 607288"/>
                  <a:gd name="connsiteY1" fmla="*/ 279154 h 380559"/>
                  <a:gd name="connsiteX2" fmla="*/ 365926 w 607288"/>
                  <a:gd name="connsiteY2" fmla="*/ 219623 h 380559"/>
                  <a:gd name="connsiteX3" fmla="*/ 537376 w 607288"/>
                  <a:gd name="connsiteY3" fmla="*/ 160092 h 380559"/>
                  <a:gd name="connsiteX4" fmla="*/ 601670 w 607288"/>
                  <a:gd name="connsiteY4" fmla="*/ 64842 h 380559"/>
                  <a:gd name="connsiteX5" fmla="*/ 482608 w 607288"/>
                  <a:gd name="connsiteY5" fmla="*/ 17217 h 380559"/>
                  <a:gd name="connsiteX6" fmla="*/ 361164 w 607288"/>
                  <a:gd name="connsiteY6" fmla="*/ 38648 h 380559"/>
                  <a:gd name="connsiteX7" fmla="*/ 234958 w 607288"/>
                  <a:gd name="connsiteY7" fmla="*/ 7692 h 380559"/>
                  <a:gd name="connsiteX8" fmla="*/ 8739 w 607288"/>
                  <a:gd name="connsiteY8" fmla="*/ 191048 h 380559"/>
                  <a:gd name="connsiteX9" fmla="*/ 18264 w 607288"/>
                  <a:gd name="connsiteY9" fmla="*/ 379167 h 380559"/>
                  <a:gd name="connsiteX0" fmla="*/ 25483 w 614507"/>
                  <a:gd name="connsiteY0" fmla="*/ 379167 h 380559"/>
                  <a:gd name="connsiteX1" fmla="*/ 199314 w 614507"/>
                  <a:gd name="connsiteY1" fmla="*/ 279154 h 380559"/>
                  <a:gd name="connsiteX2" fmla="*/ 373145 w 614507"/>
                  <a:gd name="connsiteY2" fmla="*/ 219623 h 380559"/>
                  <a:gd name="connsiteX3" fmla="*/ 544595 w 614507"/>
                  <a:gd name="connsiteY3" fmla="*/ 160092 h 380559"/>
                  <a:gd name="connsiteX4" fmla="*/ 608889 w 614507"/>
                  <a:gd name="connsiteY4" fmla="*/ 64842 h 380559"/>
                  <a:gd name="connsiteX5" fmla="*/ 489827 w 614507"/>
                  <a:gd name="connsiteY5" fmla="*/ 17217 h 380559"/>
                  <a:gd name="connsiteX6" fmla="*/ 368383 w 614507"/>
                  <a:gd name="connsiteY6" fmla="*/ 38648 h 380559"/>
                  <a:gd name="connsiteX7" fmla="*/ 242177 w 614507"/>
                  <a:gd name="connsiteY7" fmla="*/ 7692 h 380559"/>
                  <a:gd name="connsiteX8" fmla="*/ 15958 w 614507"/>
                  <a:gd name="connsiteY8" fmla="*/ 191048 h 380559"/>
                  <a:gd name="connsiteX9" fmla="*/ 25483 w 614507"/>
                  <a:gd name="connsiteY9" fmla="*/ 379167 h 380559"/>
                  <a:gd name="connsiteX0" fmla="*/ 25483 w 614507"/>
                  <a:gd name="connsiteY0" fmla="*/ 379167 h 380559"/>
                  <a:gd name="connsiteX1" fmla="*/ 199314 w 614507"/>
                  <a:gd name="connsiteY1" fmla="*/ 279154 h 380559"/>
                  <a:gd name="connsiteX2" fmla="*/ 373145 w 614507"/>
                  <a:gd name="connsiteY2" fmla="*/ 219623 h 380559"/>
                  <a:gd name="connsiteX3" fmla="*/ 544595 w 614507"/>
                  <a:gd name="connsiteY3" fmla="*/ 160092 h 380559"/>
                  <a:gd name="connsiteX4" fmla="*/ 608889 w 614507"/>
                  <a:gd name="connsiteY4" fmla="*/ 64842 h 380559"/>
                  <a:gd name="connsiteX5" fmla="*/ 489827 w 614507"/>
                  <a:gd name="connsiteY5" fmla="*/ 17217 h 380559"/>
                  <a:gd name="connsiteX6" fmla="*/ 368383 w 614507"/>
                  <a:gd name="connsiteY6" fmla="*/ 38648 h 380559"/>
                  <a:gd name="connsiteX7" fmla="*/ 242177 w 614507"/>
                  <a:gd name="connsiteY7" fmla="*/ 7692 h 380559"/>
                  <a:gd name="connsiteX8" fmla="*/ 15958 w 614507"/>
                  <a:gd name="connsiteY8" fmla="*/ 191048 h 380559"/>
                  <a:gd name="connsiteX9" fmla="*/ 25483 w 614507"/>
                  <a:gd name="connsiteY9" fmla="*/ 379167 h 380559"/>
                  <a:gd name="connsiteX0" fmla="*/ 25483 w 614507"/>
                  <a:gd name="connsiteY0" fmla="*/ 379167 h 380559"/>
                  <a:gd name="connsiteX1" fmla="*/ 199314 w 614507"/>
                  <a:gd name="connsiteY1" fmla="*/ 279154 h 380559"/>
                  <a:gd name="connsiteX2" fmla="*/ 373145 w 614507"/>
                  <a:gd name="connsiteY2" fmla="*/ 219623 h 380559"/>
                  <a:gd name="connsiteX3" fmla="*/ 544595 w 614507"/>
                  <a:gd name="connsiteY3" fmla="*/ 160092 h 380559"/>
                  <a:gd name="connsiteX4" fmla="*/ 608889 w 614507"/>
                  <a:gd name="connsiteY4" fmla="*/ 64842 h 380559"/>
                  <a:gd name="connsiteX5" fmla="*/ 489827 w 614507"/>
                  <a:gd name="connsiteY5" fmla="*/ 17217 h 380559"/>
                  <a:gd name="connsiteX6" fmla="*/ 368383 w 614507"/>
                  <a:gd name="connsiteY6" fmla="*/ 38648 h 380559"/>
                  <a:gd name="connsiteX7" fmla="*/ 242177 w 614507"/>
                  <a:gd name="connsiteY7" fmla="*/ 7692 h 380559"/>
                  <a:gd name="connsiteX8" fmla="*/ 15958 w 614507"/>
                  <a:gd name="connsiteY8" fmla="*/ 191048 h 380559"/>
                  <a:gd name="connsiteX9" fmla="*/ 25483 w 614507"/>
                  <a:gd name="connsiteY9" fmla="*/ 379167 h 380559"/>
                  <a:gd name="connsiteX0" fmla="*/ 25483 w 609437"/>
                  <a:gd name="connsiteY0" fmla="*/ 379167 h 380559"/>
                  <a:gd name="connsiteX1" fmla="*/ 199314 w 609437"/>
                  <a:gd name="connsiteY1" fmla="*/ 279154 h 380559"/>
                  <a:gd name="connsiteX2" fmla="*/ 373145 w 609437"/>
                  <a:gd name="connsiteY2" fmla="*/ 219623 h 380559"/>
                  <a:gd name="connsiteX3" fmla="*/ 544595 w 609437"/>
                  <a:gd name="connsiteY3" fmla="*/ 160092 h 380559"/>
                  <a:gd name="connsiteX4" fmla="*/ 608889 w 609437"/>
                  <a:gd name="connsiteY4" fmla="*/ 64842 h 380559"/>
                  <a:gd name="connsiteX5" fmla="*/ 489827 w 609437"/>
                  <a:gd name="connsiteY5" fmla="*/ 17217 h 380559"/>
                  <a:gd name="connsiteX6" fmla="*/ 368383 w 609437"/>
                  <a:gd name="connsiteY6" fmla="*/ 38648 h 380559"/>
                  <a:gd name="connsiteX7" fmla="*/ 242177 w 609437"/>
                  <a:gd name="connsiteY7" fmla="*/ 7692 h 380559"/>
                  <a:gd name="connsiteX8" fmla="*/ 15958 w 609437"/>
                  <a:gd name="connsiteY8" fmla="*/ 191048 h 380559"/>
                  <a:gd name="connsiteX9" fmla="*/ 25483 w 609437"/>
                  <a:gd name="connsiteY9" fmla="*/ 379167 h 380559"/>
                  <a:gd name="connsiteX0" fmla="*/ 25483 w 609437"/>
                  <a:gd name="connsiteY0" fmla="*/ 379167 h 380559"/>
                  <a:gd name="connsiteX1" fmla="*/ 199314 w 609437"/>
                  <a:gd name="connsiteY1" fmla="*/ 279154 h 380559"/>
                  <a:gd name="connsiteX2" fmla="*/ 373145 w 609437"/>
                  <a:gd name="connsiteY2" fmla="*/ 219623 h 380559"/>
                  <a:gd name="connsiteX3" fmla="*/ 544595 w 609437"/>
                  <a:gd name="connsiteY3" fmla="*/ 160092 h 380559"/>
                  <a:gd name="connsiteX4" fmla="*/ 608889 w 609437"/>
                  <a:gd name="connsiteY4" fmla="*/ 64842 h 380559"/>
                  <a:gd name="connsiteX5" fmla="*/ 489827 w 609437"/>
                  <a:gd name="connsiteY5" fmla="*/ 17217 h 380559"/>
                  <a:gd name="connsiteX6" fmla="*/ 368383 w 609437"/>
                  <a:gd name="connsiteY6" fmla="*/ 38648 h 380559"/>
                  <a:gd name="connsiteX7" fmla="*/ 242177 w 609437"/>
                  <a:gd name="connsiteY7" fmla="*/ 7692 h 380559"/>
                  <a:gd name="connsiteX8" fmla="*/ 15958 w 609437"/>
                  <a:gd name="connsiteY8" fmla="*/ 191048 h 380559"/>
                  <a:gd name="connsiteX9" fmla="*/ 25483 w 609437"/>
                  <a:gd name="connsiteY9" fmla="*/ 379167 h 380559"/>
                  <a:gd name="connsiteX0" fmla="*/ 25483 w 609437"/>
                  <a:gd name="connsiteY0" fmla="*/ 379167 h 380559"/>
                  <a:gd name="connsiteX1" fmla="*/ 199314 w 609437"/>
                  <a:gd name="connsiteY1" fmla="*/ 279154 h 380559"/>
                  <a:gd name="connsiteX2" fmla="*/ 373145 w 609437"/>
                  <a:gd name="connsiteY2" fmla="*/ 219623 h 380559"/>
                  <a:gd name="connsiteX3" fmla="*/ 544595 w 609437"/>
                  <a:gd name="connsiteY3" fmla="*/ 160092 h 380559"/>
                  <a:gd name="connsiteX4" fmla="*/ 608889 w 609437"/>
                  <a:gd name="connsiteY4" fmla="*/ 64842 h 380559"/>
                  <a:gd name="connsiteX5" fmla="*/ 489827 w 609437"/>
                  <a:gd name="connsiteY5" fmla="*/ 17217 h 380559"/>
                  <a:gd name="connsiteX6" fmla="*/ 368383 w 609437"/>
                  <a:gd name="connsiteY6" fmla="*/ 38648 h 380559"/>
                  <a:gd name="connsiteX7" fmla="*/ 242177 w 609437"/>
                  <a:gd name="connsiteY7" fmla="*/ 7692 h 380559"/>
                  <a:gd name="connsiteX8" fmla="*/ 15958 w 609437"/>
                  <a:gd name="connsiteY8" fmla="*/ 191048 h 380559"/>
                  <a:gd name="connsiteX9" fmla="*/ 25483 w 609437"/>
                  <a:gd name="connsiteY9" fmla="*/ 379167 h 380559"/>
                  <a:gd name="connsiteX0" fmla="*/ 25483 w 609437"/>
                  <a:gd name="connsiteY0" fmla="*/ 379167 h 380559"/>
                  <a:gd name="connsiteX1" fmla="*/ 199314 w 609437"/>
                  <a:gd name="connsiteY1" fmla="*/ 279154 h 380559"/>
                  <a:gd name="connsiteX2" fmla="*/ 380289 w 609437"/>
                  <a:gd name="connsiteY2" fmla="*/ 200573 h 380559"/>
                  <a:gd name="connsiteX3" fmla="*/ 544595 w 609437"/>
                  <a:gd name="connsiteY3" fmla="*/ 160092 h 380559"/>
                  <a:gd name="connsiteX4" fmla="*/ 608889 w 609437"/>
                  <a:gd name="connsiteY4" fmla="*/ 64842 h 380559"/>
                  <a:gd name="connsiteX5" fmla="*/ 489827 w 609437"/>
                  <a:gd name="connsiteY5" fmla="*/ 17217 h 380559"/>
                  <a:gd name="connsiteX6" fmla="*/ 368383 w 609437"/>
                  <a:gd name="connsiteY6" fmla="*/ 38648 h 380559"/>
                  <a:gd name="connsiteX7" fmla="*/ 242177 w 609437"/>
                  <a:gd name="connsiteY7" fmla="*/ 7692 h 380559"/>
                  <a:gd name="connsiteX8" fmla="*/ 15958 w 609437"/>
                  <a:gd name="connsiteY8" fmla="*/ 191048 h 380559"/>
                  <a:gd name="connsiteX9" fmla="*/ 25483 w 609437"/>
                  <a:gd name="connsiteY9" fmla="*/ 379167 h 380559"/>
                  <a:gd name="connsiteX0" fmla="*/ 25483 w 609437"/>
                  <a:gd name="connsiteY0" fmla="*/ 379167 h 380559"/>
                  <a:gd name="connsiteX1" fmla="*/ 199314 w 609437"/>
                  <a:gd name="connsiteY1" fmla="*/ 279154 h 380559"/>
                  <a:gd name="connsiteX2" fmla="*/ 380289 w 609437"/>
                  <a:gd name="connsiteY2" fmla="*/ 200573 h 380559"/>
                  <a:gd name="connsiteX3" fmla="*/ 544595 w 609437"/>
                  <a:gd name="connsiteY3" fmla="*/ 160092 h 380559"/>
                  <a:gd name="connsiteX4" fmla="*/ 608889 w 609437"/>
                  <a:gd name="connsiteY4" fmla="*/ 64842 h 380559"/>
                  <a:gd name="connsiteX5" fmla="*/ 489827 w 609437"/>
                  <a:gd name="connsiteY5" fmla="*/ 17217 h 380559"/>
                  <a:gd name="connsiteX6" fmla="*/ 368383 w 609437"/>
                  <a:gd name="connsiteY6" fmla="*/ 38648 h 380559"/>
                  <a:gd name="connsiteX7" fmla="*/ 242177 w 609437"/>
                  <a:gd name="connsiteY7" fmla="*/ 7692 h 380559"/>
                  <a:gd name="connsiteX8" fmla="*/ 15958 w 609437"/>
                  <a:gd name="connsiteY8" fmla="*/ 191048 h 380559"/>
                  <a:gd name="connsiteX9" fmla="*/ 25483 w 609437"/>
                  <a:gd name="connsiteY9" fmla="*/ 379167 h 380559"/>
                  <a:gd name="connsiteX0" fmla="*/ 25483 w 609437"/>
                  <a:gd name="connsiteY0" fmla="*/ 379167 h 380559"/>
                  <a:gd name="connsiteX1" fmla="*/ 199314 w 609437"/>
                  <a:gd name="connsiteY1" fmla="*/ 279154 h 380559"/>
                  <a:gd name="connsiteX2" fmla="*/ 380289 w 609437"/>
                  <a:gd name="connsiteY2" fmla="*/ 200573 h 380559"/>
                  <a:gd name="connsiteX3" fmla="*/ 544595 w 609437"/>
                  <a:gd name="connsiteY3" fmla="*/ 160092 h 380559"/>
                  <a:gd name="connsiteX4" fmla="*/ 608889 w 609437"/>
                  <a:gd name="connsiteY4" fmla="*/ 64842 h 380559"/>
                  <a:gd name="connsiteX5" fmla="*/ 489827 w 609437"/>
                  <a:gd name="connsiteY5" fmla="*/ 17217 h 380559"/>
                  <a:gd name="connsiteX6" fmla="*/ 368383 w 609437"/>
                  <a:gd name="connsiteY6" fmla="*/ 38648 h 380559"/>
                  <a:gd name="connsiteX7" fmla="*/ 242177 w 609437"/>
                  <a:gd name="connsiteY7" fmla="*/ 7692 h 380559"/>
                  <a:gd name="connsiteX8" fmla="*/ 15958 w 609437"/>
                  <a:gd name="connsiteY8" fmla="*/ 191048 h 380559"/>
                  <a:gd name="connsiteX9" fmla="*/ 25483 w 609437"/>
                  <a:gd name="connsiteY9" fmla="*/ 379167 h 380559"/>
                  <a:gd name="connsiteX0" fmla="*/ 25483 w 609437"/>
                  <a:gd name="connsiteY0" fmla="*/ 379167 h 380559"/>
                  <a:gd name="connsiteX1" fmla="*/ 199314 w 609437"/>
                  <a:gd name="connsiteY1" fmla="*/ 279154 h 380559"/>
                  <a:gd name="connsiteX2" fmla="*/ 380289 w 609437"/>
                  <a:gd name="connsiteY2" fmla="*/ 200573 h 380559"/>
                  <a:gd name="connsiteX3" fmla="*/ 544595 w 609437"/>
                  <a:gd name="connsiteY3" fmla="*/ 160092 h 380559"/>
                  <a:gd name="connsiteX4" fmla="*/ 608889 w 609437"/>
                  <a:gd name="connsiteY4" fmla="*/ 64842 h 380559"/>
                  <a:gd name="connsiteX5" fmla="*/ 489827 w 609437"/>
                  <a:gd name="connsiteY5" fmla="*/ 17217 h 380559"/>
                  <a:gd name="connsiteX6" fmla="*/ 368383 w 609437"/>
                  <a:gd name="connsiteY6" fmla="*/ 38648 h 380559"/>
                  <a:gd name="connsiteX7" fmla="*/ 242177 w 609437"/>
                  <a:gd name="connsiteY7" fmla="*/ 7692 h 380559"/>
                  <a:gd name="connsiteX8" fmla="*/ 15958 w 609437"/>
                  <a:gd name="connsiteY8" fmla="*/ 191048 h 380559"/>
                  <a:gd name="connsiteX9" fmla="*/ 25483 w 609437"/>
                  <a:gd name="connsiteY9" fmla="*/ 379167 h 380559"/>
                  <a:gd name="connsiteX0" fmla="*/ 25483 w 609437"/>
                  <a:gd name="connsiteY0" fmla="*/ 379167 h 380559"/>
                  <a:gd name="connsiteX1" fmla="*/ 199314 w 609437"/>
                  <a:gd name="connsiteY1" fmla="*/ 279154 h 380559"/>
                  <a:gd name="connsiteX2" fmla="*/ 380289 w 609437"/>
                  <a:gd name="connsiteY2" fmla="*/ 200573 h 380559"/>
                  <a:gd name="connsiteX3" fmla="*/ 544595 w 609437"/>
                  <a:gd name="connsiteY3" fmla="*/ 160092 h 380559"/>
                  <a:gd name="connsiteX4" fmla="*/ 608889 w 609437"/>
                  <a:gd name="connsiteY4" fmla="*/ 64842 h 380559"/>
                  <a:gd name="connsiteX5" fmla="*/ 489827 w 609437"/>
                  <a:gd name="connsiteY5" fmla="*/ 17217 h 380559"/>
                  <a:gd name="connsiteX6" fmla="*/ 368383 w 609437"/>
                  <a:gd name="connsiteY6" fmla="*/ 38648 h 380559"/>
                  <a:gd name="connsiteX7" fmla="*/ 242177 w 609437"/>
                  <a:gd name="connsiteY7" fmla="*/ 7692 h 380559"/>
                  <a:gd name="connsiteX8" fmla="*/ 15958 w 609437"/>
                  <a:gd name="connsiteY8" fmla="*/ 191048 h 380559"/>
                  <a:gd name="connsiteX9" fmla="*/ 25483 w 609437"/>
                  <a:gd name="connsiteY9" fmla="*/ 379167 h 380559"/>
                  <a:gd name="connsiteX0" fmla="*/ 25483 w 609437"/>
                  <a:gd name="connsiteY0" fmla="*/ 379167 h 380559"/>
                  <a:gd name="connsiteX1" fmla="*/ 199314 w 609437"/>
                  <a:gd name="connsiteY1" fmla="*/ 279154 h 380559"/>
                  <a:gd name="connsiteX2" fmla="*/ 380289 w 609437"/>
                  <a:gd name="connsiteY2" fmla="*/ 200573 h 380559"/>
                  <a:gd name="connsiteX3" fmla="*/ 544595 w 609437"/>
                  <a:gd name="connsiteY3" fmla="*/ 160092 h 380559"/>
                  <a:gd name="connsiteX4" fmla="*/ 608889 w 609437"/>
                  <a:gd name="connsiteY4" fmla="*/ 64842 h 380559"/>
                  <a:gd name="connsiteX5" fmla="*/ 489827 w 609437"/>
                  <a:gd name="connsiteY5" fmla="*/ 17217 h 380559"/>
                  <a:gd name="connsiteX6" fmla="*/ 368383 w 609437"/>
                  <a:gd name="connsiteY6" fmla="*/ 38648 h 380559"/>
                  <a:gd name="connsiteX7" fmla="*/ 242177 w 609437"/>
                  <a:gd name="connsiteY7" fmla="*/ 7692 h 380559"/>
                  <a:gd name="connsiteX8" fmla="*/ 15958 w 609437"/>
                  <a:gd name="connsiteY8" fmla="*/ 191048 h 380559"/>
                  <a:gd name="connsiteX9" fmla="*/ 25483 w 609437"/>
                  <a:gd name="connsiteY9" fmla="*/ 379167 h 380559"/>
                  <a:gd name="connsiteX0" fmla="*/ 18345 w 602299"/>
                  <a:gd name="connsiteY0" fmla="*/ 379167 h 380559"/>
                  <a:gd name="connsiteX1" fmla="*/ 192176 w 602299"/>
                  <a:gd name="connsiteY1" fmla="*/ 279154 h 380559"/>
                  <a:gd name="connsiteX2" fmla="*/ 373151 w 602299"/>
                  <a:gd name="connsiteY2" fmla="*/ 200573 h 380559"/>
                  <a:gd name="connsiteX3" fmla="*/ 537457 w 602299"/>
                  <a:gd name="connsiteY3" fmla="*/ 160092 h 380559"/>
                  <a:gd name="connsiteX4" fmla="*/ 601751 w 602299"/>
                  <a:gd name="connsiteY4" fmla="*/ 64842 h 380559"/>
                  <a:gd name="connsiteX5" fmla="*/ 482689 w 602299"/>
                  <a:gd name="connsiteY5" fmla="*/ 17217 h 380559"/>
                  <a:gd name="connsiteX6" fmla="*/ 361245 w 602299"/>
                  <a:gd name="connsiteY6" fmla="*/ 38648 h 380559"/>
                  <a:gd name="connsiteX7" fmla="*/ 235039 w 602299"/>
                  <a:gd name="connsiteY7" fmla="*/ 7692 h 380559"/>
                  <a:gd name="connsiteX8" fmla="*/ 8820 w 602299"/>
                  <a:gd name="connsiteY8" fmla="*/ 191048 h 380559"/>
                  <a:gd name="connsiteX9" fmla="*/ 18345 w 602299"/>
                  <a:gd name="connsiteY9" fmla="*/ 379167 h 380559"/>
                  <a:gd name="connsiteX0" fmla="*/ 15487 w 599441"/>
                  <a:gd name="connsiteY0" fmla="*/ 379167 h 380559"/>
                  <a:gd name="connsiteX1" fmla="*/ 189318 w 599441"/>
                  <a:gd name="connsiteY1" fmla="*/ 279154 h 380559"/>
                  <a:gd name="connsiteX2" fmla="*/ 370293 w 599441"/>
                  <a:gd name="connsiteY2" fmla="*/ 200573 h 380559"/>
                  <a:gd name="connsiteX3" fmla="*/ 534599 w 599441"/>
                  <a:gd name="connsiteY3" fmla="*/ 160092 h 380559"/>
                  <a:gd name="connsiteX4" fmla="*/ 598893 w 599441"/>
                  <a:gd name="connsiteY4" fmla="*/ 64842 h 380559"/>
                  <a:gd name="connsiteX5" fmla="*/ 479831 w 599441"/>
                  <a:gd name="connsiteY5" fmla="*/ 17217 h 380559"/>
                  <a:gd name="connsiteX6" fmla="*/ 358387 w 599441"/>
                  <a:gd name="connsiteY6" fmla="*/ 38648 h 380559"/>
                  <a:gd name="connsiteX7" fmla="*/ 232181 w 599441"/>
                  <a:gd name="connsiteY7" fmla="*/ 7692 h 380559"/>
                  <a:gd name="connsiteX8" fmla="*/ 5962 w 599441"/>
                  <a:gd name="connsiteY8" fmla="*/ 191048 h 380559"/>
                  <a:gd name="connsiteX9" fmla="*/ 15487 w 599441"/>
                  <a:gd name="connsiteY9" fmla="*/ 379167 h 380559"/>
                  <a:gd name="connsiteX0" fmla="*/ 15487 w 599441"/>
                  <a:gd name="connsiteY0" fmla="*/ 379167 h 380559"/>
                  <a:gd name="connsiteX1" fmla="*/ 189318 w 599441"/>
                  <a:gd name="connsiteY1" fmla="*/ 279154 h 380559"/>
                  <a:gd name="connsiteX2" fmla="*/ 370293 w 599441"/>
                  <a:gd name="connsiteY2" fmla="*/ 200573 h 380559"/>
                  <a:gd name="connsiteX3" fmla="*/ 534599 w 599441"/>
                  <a:gd name="connsiteY3" fmla="*/ 160092 h 380559"/>
                  <a:gd name="connsiteX4" fmla="*/ 598893 w 599441"/>
                  <a:gd name="connsiteY4" fmla="*/ 64842 h 380559"/>
                  <a:gd name="connsiteX5" fmla="*/ 479831 w 599441"/>
                  <a:gd name="connsiteY5" fmla="*/ 17217 h 380559"/>
                  <a:gd name="connsiteX6" fmla="*/ 358387 w 599441"/>
                  <a:gd name="connsiteY6" fmla="*/ 38648 h 380559"/>
                  <a:gd name="connsiteX7" fmla="*/ 232181 w 599441"/>
                  <a:gd name="connsiteY7" fmla="*/ 7692 h 380559"/>
                  <a:gd name="connsiteX8" fmla="*/ 5962 w 599441"/>
                  <a:gd name="connsiteY8" fmla="*/ 191048 h 380559"/>
                  <a:gd name="connsiteX9" fmla="*/ 15487 w 599441"/>
                  <a:gd name="connsiteY9" fmla="*/ 379167 h 380559"/>
                  <a:gd name="connsiteX0" fmla="*/ 15487 w 599441"/>
                  <a:gd name="connsiteY0" fmla="*/ 379167 h 380559"/>
                  <a:gd name="connsiteX1" fmla="*/ 189318 w 599441"/>
                  <a:gd name="connsiteY1" fmla="*/ 279154 h 380559"/>
                  <a:gd name="connsiteX2" fmla="*/ 370293 w 599441"/>
                  <a:gd name="connsiteY2" fmla="*/ 200573 h 380559"/>
                  <a:gd name="connsiteX3" fmla="*/ 534599 w 599441"/>
                  <a:gd name="connsiteY3" fmla="*/ 160092 h 380559"/>
                  <a:gd name="connsiteX4" fmla="*/ 598893 w 599441"/>
                  <a:gd name="connsiteY4" fmla="*/ 64842 h 380559"/>
                  <a:gd name="connsiteX5" fmla="*/ 479831 w 599441"/>
                  <a:gd name="connsiteY5" fmla="*/ 17217 h 380559"/>
                  <a:gd name="connsiteX6" fmla="*/ 358387 w 599441"/>
                  <a:gd name="connsiteY6" fmla="*/ 38648 h 380559"/>
                  <a:gd name="connsiteX7" fmla="*/ 232181 w 599441"/>
                  <a:gd name="connsiteY7" fmla="*/ 7692 h 380559"/>
                  <a:gd name="connsiteX8" fmla="*/ 5962 w 599441"/>
                  <a:gd name="connsiteY8" fmla="*/ 191048 h 380559"/>
                  <a:gd name="connsiteX9" fmla="*/ 15487 w 599441"/>
                  <a:gd name="connsiteY9" fmla="*/ 379167 h 380559"/>
                  <a:gd name="connsiteX0" fmla="*/ 15487 w 599441"/>
                  <a:gd name="connsiteY0" fmla="*/ 372940 h 374332"/>
                  <a:gd name="connsiteX1" fmla="*/ 189318 w 599441"/>
                  <a:gd name="connsiteY1" fmla="*/ 272927 h 374332"/>
                  <a:gd name="connsiteX2" fmla="*/ 370293 w 599441"/>
                  <a:gd name="connsiteY2" fmla="*/ 194346 h 374332"/>
                  <a:gd name="connsiteX3" fmla="*/ 534599 w 599441"/>
                  <a:gd name="connsiteY3" fmla="*/ 153865 h 374332"/>
                  <a:gd name="connsiteX4" fmla="*/ 598893 w 599441"/>
                  <a:gd name="connsiteY4" fmla="*/ 58615 h 374332"/>
                  <a:gd name="connsiteX5" fmla="*/ 479831 w 599441"/>
                  <a:gd name="connsiteY5" fmla="*/ 10990 h 374332"/>
                  <a:gd name="connsiteX6" fmla="*/ 358387 w 599441"/>
                  <a:gd name="connsiteY6" fmla="*/ 32421 h 374332"/>
                  <a:gd name="connsiteX7" fmla="*/ 232181 w 599441"/>
                  <a:gd name="connsiteY7" fmla="*/ 10990 h 374332"/>
                  <a:gd name="connsiteX8" fmla="*/ 5962 w 599441"/>
                  <a:gd name="connsiteY8" fmla="*/ 184821 h 374332"/>
                  <a:gd name="connsiteX9" fmla="*/ 15487 w 599441"/>
                  <a:gd name="connsiteY9" fmla="*/ 372940 h 3743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99441" h="374332">
                    <a:moveTo>
                      <a:pt x="15487" y="372940"/>
                    </a:moveTo>
                    <a:cubicBezTo>
                      <a:pt x="56762" y="387227"/>
                      <a:pt x="131374" y="287215"/>
                      <a:pt x="189318" y="272927"/>
                    </a:cubicBezTo>
                    <a:cubicBezTo>
                      <a:pt x="313937" y="284039"/>
                      <a:pt x="343084" y="201765"/>
                      <a:pt x="370293" y="194346"/>
                    </a:cubicBezTo>
                    <a:cubicBezTo>
                      <a:pt x="423689" y="219618"/>
                      <a:pt x="534599" y="161803"/>
                      <a:pt x="534599" y="153865"/>
                    </a:cubicBezTo>
                    <a:cubicBezTo>
                      <a:pt x="563173" y="126877"/>
                      <a:pt x="598893" y="85603"/>
                      <a:pt x="598893" y="58615"/>
                    </a:cubicBezTo>
                    <a:cubicBezTo>
                      <a:pt x="606831" y="26071"/>
                      <a:pt x="526662" y="14959"/>
                      <a:pt x="479831" y="10990"/>
                    </a:cubicBezTo>
                    <a:cubicBezTo>
                      <a:pt x="446494" y="6228"/>
                      <a:pt x="410775" y="18133"/>
                      <a:pt x="358387" y="32421"/>
                    </a:cubicBezTo>
                    <a:cubicBezTo>
                      <a:pt x="342511" y="-11235"/>
                      <a:pt x="279012" y="-2504"/>
                      <a:pt x="232181" y="10990"/>
                    </a:cubicBezTo>
                    <a:cubicBezTo>
                      <a:pt x="173444" y="53059"/>
                      <a:pt x="18266" y="146721"/>
                      <a:pt x="5962" y="184821"/>
                    </a:cubicBezTo>
                    <a:cubicBezTo>
                      <a:pt x="1993" y="252289"/>
                      <a:pt x="-9119" y="357859"/>
                      <a:pt x="15487" y="372940"/>
                    </a:cubicBezTo>
                    <a:close/>
                  </a:path>
                </a:pathLst>
              </a:custGeom>
              <a:solidFill>
                <a:schemeClr val="accent1">
                  <a:lumMod val="20000"/>
                  <a:lumOff val="80000"/>
                  <a:alpha val="60000"/>
                </a:schemeClr>
              </a:solidFill>
              <a:ln w="12700">
                <a:solidFill>
                  <a:schemeClr val="accent1"/>
                </a:solidFill>
              </a:ln>
              <a:effectLst>
                <a:glow rad="50800">
                  <a:srgbClr val="0081C6">
                    <a:alpha val="10000"/>
                  </a:srgbClr>
                </a:glow>
                <a:outerShdw blurRad="76200" dist="50800" dir="2700000" algn="tl" rotWithShape="0">
                  <a:schemeClr val="bg1">
                    <a:alpha val="7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25"/>
              </a:p>
            </p:txBody>
          </p:sp>
          <p:sp>
            <p:nvSpPr>
              <p:cNvPr id="61" name="Freeform 9">
                <a:extLst>
                  <a:ext uri="{FF2B5EF4-FFF2-40B4-BE49-F238E27FC236}">
                    <a16:creationId xmlns:a16="http://schemas.microsoft.com/office/drawing/2014/main" id="{2ED65799-7E54-40BB-9C8B-CE1DB64BECF3}"/>
                  </a:ext>
                </a:extLst>
              </p:cNvPr>
              <p:cNvSpPr/>
              <p:nvPr/>
            </p:nvSpPr>
            <p:spPr>
              <a:xfrm>
                <a:off x="6494837" y="3021598"/>
                <a:ext cx="252184" cy="230731"/>
              </a:xfrm>
              <a:custGeom>
                <a:avLst/>
                <a:gdLst>
                  <a:gd name="connsiteX0" fmla="*/ 85725 w 164306"/>
                  <a:gd name="connsiteY0" fmla="*/ 197644 h 197644"/>
                  <a:gd name="connsiteX1" fmla="*/ 164306 w 164306"/>
                  <a:gd name="connsiteY1" fmla="*/ 145256 h 197644"/>
                  <a:gd name="connsiteX2" fmla="*/ 64294 w 164306"/>
                  <a:gd name="connsiteY2" fmla="*/ 0 h 197644"/>
                  <a:gd name="connsiteX3" fmla="*/ 0 w 164306"/>
                  <a:gd name="connsiteY3" fmla="*/ 35719 h 197644"/>
                  <a:gd name="connsiteX4" fmla="*/ 85725 w 164306"/>
                  <a:gd name="connsiteY4" fmla="*/ 197644 h 197644"/>
                  <a:gd name="connsiteX0" fmla="*/ 85725 w 164306"/>
                  <a:gd name="connsiteY0" fmla="*/ 197644 h 202972"/>
                  <a:gd name="connsiteX1" fmla="*/ 164306 w 164306"/>
                  <a:gd name="connsiteY1" fmla="*/ 145256 h 202972"/>
                  <a:gd name="connsiteX2" fmla="*/ 64294 w 164306"/>
                  <a:gd name="connsiteY2" fmla="*/ 0 h 202972"/>
                  <a:gd name="connsiteX3" fmla="*/ 0 w 164306"/>
                  <a:gd name="connsiteY3" fmla="*/ 35719 h 202972"/>
                  <a:gd name="connsiteX4" fmla="*/ 85725 w 164306"/>
                  <a:gd name="connsiteY4" fmla="*/ 197644 h 202972"/>
                  <a:gd name="connsiteX0" fmla="*/ 85725 w 154781"/>
                  <a:gd name="connsiteY0" fmla="*/ 197644 h 202972"/>
                  <a:gd name="connsiteX1" fmla="*/ 154781 w 154781"/>
                  <a:gd name="connsiteY1" fmla="*/ 145256 h 202972"/>
                  <a:gd name="connsiteX2" fmla="*/ 64294 w 154781"/>
                  <a:gd name="connsiteY2" fmla="*/ 0 h 202972"/>
                  <a:gd name="connsiteX3" fmla="*/ 0 w 154781"/>
                  <a:gd name="connsiteY3" fmla="*/ 35719 h 202972"/>
                  <a:gd name="connsiteX4" fmla="*/ 85725 w 154781"/>
                  <a:gd name="connsiteY4" fmla="*/ 197644 h 202972"/>
                  <a:gd name="connsiteX0" fmla="*/ 85725 w 154781"/>
                  <a:gd name="connsiteY0" fmla="*/ 197644 h 204086"/>
                  <a:gd name="connsiteX1" fmla="*/ 154781 w 154781"/>
                  <a:gd name="connsiteY1" fmla="*/ 145256 h 204086"/>
                  <a:gd name="connsiteX2" fmla="*/ 64294 w 154781"/>
                  <a:gd name="connsiteY2" fmla="*/ 0 h 204086"/>
                  <a:gd name="connsiteX3" fmla="*/ 0 w 154781"/>
                  <a:gd name="connsiteY3" fmla="*/ 35719 h 204086"/>
                  <a:gd name="connsiteX4" fmla="*/ 85725 w 154781"/>
                  <a:gd name="connsiteY4" fmla="*/ 197644 h 204086"/>
                  <a:gd name="connsiteX0" fmla="*/ 85725 w 154781"/>
                  <a:gd name="connsiteY0" fmla="*/ 197644 h 204086"/>
                  <a:gd name="connsiteX1" fmla="*/ 154781 w 154781"/>
                  <a:gd name="connsiteY1" fmla="*/ 145256 h 204086"/>
                  <a:gd name="connsiteX2" fmla="*/ 64294 w 154781"/>
                  <a:gd name="connsiteY2" fmla="*/ 0 h 204086"/>
                  <a:gd name="connsiteX3" fmla="*/ 0 w 154781"/>
                  <a:gd name="connsiteY3" fmla="*/ 35719 h 204086"/>
                  <a:gd name="connsiteX4" fmla="*/ 85725 w 154781"/>
                  <a:gd name="connsiteY4" fmla="*/ 197644 h 204086"/>
                  <a:gd name="connsiteX0" fmla="*/ 85725 w 154781"/>
                  <a:gd name="connsiteY0" fmla="*/ 200040 h 206482"/>
                  <a:gd name="connsiteX1" fmla="*/ 154781 w 154781"/>
                  <a:gd name="connsiteY1" fmla="*/ 147652 h 206482"/>
                  <a:gd name="connsiteX2" fmla="*/ 64294 w 154781"/>
                  <a:gd name="connsiteY2" fmla="*/ 2396 h 206482"/>
                  <a:gd name="connsiteX3" fmla="*/ 0 w 154781"/>
                  <a:gd name="connsiteY3" fmla="*/ 38115 h 206482"/>
                  <a:gd name="connsiteX4" fmla="*/ 85725 w 154781"/>
                  <a:gd name="connsiteY4" fmla="*/ 200040 h 206482"/>
                  <a:gd name="connsiteX0" fmla="*/ 85725 w 154781"/>
                  <a:gd name="connsiteY0" fmla="*/ 200040 h 206482"/>
                  <a:gd name="connsiteX1" fmla="*/ 154781 w 154781"/>
                  <a:gd name="connsiteY1" fmla="*/ 147652 h 206482"/>
                  <a:gd name="connsiteX2" fmla="*/ 64294 w 154781"/>
                  <a:gd name="connsiteY2" fmla="*/ 2396 h 206482"/>
                  <a:gd name="connsiteX3" fmla="*/ 0 w 154781"/>
                  <a:gd name="connsiteY3" fmla="*/ 38115 h 206482"/>
                  <a:gd name="connsiteX4" fmla="*/ 85725 w 154781"/>
                  <a:gd name="connsiteY4" fmla="*/ 200040 h 206482"/>
                  <a:gd name="connsiteX0" fmla="*/ 85725 w 154781"/>
                  <a:gd name="connsiteY0" fmla="*/ 200040 h 206482"/>
                  <a:gd name="connsiteX1" fmla="*/ 154781 w 154781"/>
                  <a:gd name="connsiteY1" fmla="*/ 147652 h 206482"/>
                  <a:gd name="connsiteX2" fmla="*/ 64294 w 154781"/>
                  <a:gd name="connsiteY2" fmla="*/ 2396 h 206482"/>
                  <a:gd name="connsiteX3" fmla="*/ 0 w 154781"/>
                  <a:gd name="connsiteY3" fmla="*/ 38115 h 206482"/>
                  <a:gd name="connsiteX4" fmla="*/ 85725 w 154781"/>
                  <a:gd name="connsiteY4" fmla="*/ 200040 h 206482"/>
                  <a:gd name="connsiteX0" fmla="*/ 85725 w 154781"/>
                  <a:gd name="connsiteY0" fmla="*/ 200040 h 206482"/>
                  <a:gd name="connsiteX1" fmla="*/ 154781 w 154781"/>
                  <a:gd name="connsiteY1" fmla="*/ 147652 h 206482"/>
                  <a:gd name="connsiteX2" fmla="*/ 64294 w 154781"/>
                  <a:gd name="connsiteY2" fmla="*/ 2396 h 206482"/>
                  <a:gd name="connsiteX3" fmla="*/ 0 w 154781"/>
                  <a:gd name="connsiteY3" fmla="*/ 38115 h 206482"/>
                  <a:gd name="connsiteX4" fmla="*/ 85725 w 154781"/>
                  <a:gd name="connsiteY4" fmla="*/ 200040 h 206482"/>
                  <a:gd name="connsiteX0" fmla="*/ 96572 w 165628"/>
                  <a:gd name="connsiteY0" fmla="*/ 202461 h 208903"/>
                  <a:gd name="connsiteX1" fmla="*/ 165628 w 165628"/>
                  <a:gd name="connsiteY1" fmla="*/ 150073 h 208903"/>
                  <a:gd name="connsiteX2" fmla="*/ 75141 w 165628"/>
                  <a:gd name="connsiteY2" fmla="*/ 4817 h 208903"/>
                  <a:gd name="connsiteX3" fmla="*/ 10847 w 165628"/>
                  <a:gd name="connsiteY3" fmla="*/ 40536 h 208903"/>
                  <a:gd name="connsiteX4" fmla="*/ 96572 w 165628"/>
                  <a:gd name="connsiteY4" fmla="*/ 202461 h 208903"/>
                  <a:gd name="connsiteX0" fmla="*/ 96056 w 165112"/>
                  <a:gd name="connsiteY0" fmla="*/ 206600 h 213042"/>
                  <a:gd name="connsiteX1" fmla="*/ 165112 w 165112"/>
                  <a:gd name="connsiteY1" fmla="*/ 154212 h 213042"/>
                  <a:gd name="connsiteX2" fmla="*/ 74625 w 165112"/>
                  <a:gd name="connsiteY2" fmla="*/ 8956 h 213042"/>
                  <a:gd name="connsiteX3" fmla="*/ 10331 w 165112"/>
                  <a:gd name="connsiteY3" fmla="*/ 44675 h 213042"/>
                  <a:gd name="connsiteX4" fmla="*/ 96056 w 165112"/>
                  <a:gd name="connsiteY4" fmla="*/ 206600 h 21304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5112" h="213042">
                    <a:moveTo>
                      <a:pt x="96056" y="206600"/>
                    </a:moveTo>
                    <a:cubicBezTo>
                      <a:pt x="129394" y="229618"/>
                      <a:pt x="155586" y="185963"/>
                      <a:pt x="165112" y="154212"/>
                    </a:cubicBezTo>
                    <a:cubicBezTo>
                      <a:pt x="161144" y="67693"/>
                      <a:pt x="116694" y="50231"/>
                      <a:pt x="74625" y="8956"/>
                    </a:cubicBezTo>
                    <a:cubicBezTo>
                      <a:pt x="-8719" y="-12476"/>
                      <a:pt x="-8719" y="6575"/>
                      <a:pt x="10331" y="44675"/>
                    </a:cubicBezTo>
                    <a:cubicBezTo>
                      <a:pt x="100819" y="67694"/>
                      <a:pt x="50813" y="183581"/>
                      <a:pt x="96056" y="206600"/>
                    </a:cubicBezTo>
                    <a:close/>
                  </a:path>
                </a:pathLst>
              </a:custGeom>
              <a:solidFill>
                <a:schemeClr val="accent1">
                  <a:lumMod val="20000"/>
                  <a:lumOff val="80000"/>
                  <a:alpha val="60000"/>
                </a:schemeClr>
              </a:solidFill>
              <a:ln w="12700">
                <a:solidFill>
                  <a:schemeClr val="accent1"/>
                </a:solidFill>
              </a:ln>
              <a:effectLst>
                <a:glow rad="50800">
                  <a:srgbClr val="0081C6">
                    <a:alpha val="10000"/>
                  </a:srgbClr>
                </a:glow>
                <a:outerShdw blurRad="76200" dist="50800" dir="2700000" algn="tl" rotWithShape="0">
                  <a:schemeClr val="bg1">
                    <a:alpha val="7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25"/>
              </a:p>
            </p:txBody>
          </p:sp>
          <p:sp>
            <p:nvSpPr>
              <p:cNvPr id="62" name="Freeform 10">
                <a:extLst>
                  <a:ext uri="{FF2B5EF4-FFF2-40B4-BE49-F238E27FC236}">
                    <a16:creationId xmlns:a16="http://schemas.microsoft.com/office/drawing/2014/main" id="{AD817F14-C1CD-4CAB-9C0C-3C031B5D90B8}"/>
                  </a:ext>
                </a:extLst>
              </p:cNvPr>
              <p:cNvSpPr/>
              <p:nvPr/>
            </p:nvSpPr>
            <p:spPr>
              <a:xfrm>
                <a:off x="7121149" y="3460411"/>
                <a:ext cx="313808" cy="975591"/>
              </a:xfrm>
              <a:custGeom>
                <a:avLst/>
                <a:gdLst>
                  <a:gd name="connsiteX0" fmla="*/ 0 w 271463"/>
                  <a:gd name="connsiteY0" fmla="*/ 47625 h 919162"/>
                  <a:gd name="connsiteX1" fmla="*/ 33338 w 271463"/>
                  <a:gd name="connsiteY1" fmla="*/ 0 h 919162"/>
                  <a:gd name="connsiteX2" fmla="*/ 78581 w 271463"/>
                  <a:gd name="connsiteY2" fmla="*/ 40481 h 919162"/>
                  <a:gd name="connsiteX3" fmla="*/ 100013 w 271463"/>
                  <a:gd name="connsiteY3" fmla="*/ 135731 h 919162"/>
                  <a:gd name="connsiteX4" fmla="*/ 271463 w 271463"/>
                  <a:gd name="connsiteY4" fmla="*/ 845344 h 919162"/>
                  <a:gd name="connsiteX5" fmla="*/ 238125 w 271463"/>
                  <a:gd name="connsiteY5" fmla="*/ 919162 h 919162"/>
                  <a:gd name="connsiteX6" fmla="*/ 216694 w 271463"/>
                  <a:gd name="connsiteY6" fmla="*/ 907256 h 919162"/>
                  <a:gd name="connsiteX7" fmla="*/ 207169 w 271463"/>
                  <a:gd name="connsiteY7" fmla="*/ 876300 h 919162"/>
                  <a:gd name="connsiteX8" fmla="*/ 219075 w 271463"/>
                  <a:gd name="connsiteY8" fmla="*/ 835819 h 919162"/>
                  <a:gd name="connsiteX9" fmla="*/ 97631 w 271463"/>
                  <a:gd name="connsiteY9" fmla="*/ 276225 h 919162"/>
                  <a:gd name="connsiteX10" fmla="*/ 0 w 271463"/>
                  <a:gd name="connsiteY10" fmla="*/ 47625 h 919162"/>
                  <a:gd name="connsiteX0" fmla="*/ 0 w 271463"/>
                  <a:gd name="connsiteY0" fmla="*/ 100012 h 971549"/>
                  <a:gd name="connsiteX1" fmla="*/ 38100 w 271463"/>
                  <a:gd name="connsiteY1" fmla="*/ 0 h 971549"/>
                  <a:gd name="connsiteX2" fmla="*/ 78581 w 271463"/>
                  <a:gd name="connsiteY2" fmla="*/ 92868 h 971549"/>
                  <a:gd name="connsiteX3" fmla="*/ 100013 w 271463"/>
                  <a:gd name="connsiteY3" fmla="*/ 188118 h 971549"/>
                  <a:gd name="connsiteX4" fmla="*/ 271463 w 271463"/>
                  <a:gd name="connsiteY4" fmla="*/ 897731 h 971549"/>
                  <a:gd name="connsiteX5" fmla="*/ 238125 w 271463"/>
                  <a:gd name="connsiteY5" fmla="*/ 971549 h 971549"/>
                  <a:gd name="connsiteX6" fmla="*/ 216694 w 271463"/>
                  <a:gd name="connsiteY6" fmla="*/ 959643 h 971549"/>
                  <a:gd name="connsiteX7" fmla="*/ 207169 w 271463"/>
                  <a:gd name="connsiteY7" fmla="*/ 928687 h 971549"/>
                  <a:gd name="connsiteX8" fmla="*/ 219075 w 271463"/>
                  <a:gd name="connsiteY8" fmla="*/ 888206 h 971549"/>
                  <a:gd name="connsiteX9" fmla="*/ 97631 w 271463"/>
                  <a:gd name="connsiteY9" fmla="*/ 328612 h 971549"/>
                  <a:gd name="connsiteX10" fmla="*/ 0 w 271463"/>
                  <a:gd name="connsiteY10" fmla="*/ 100012 h 971549"/>
                  <a:gd name="connsiteX0" fmla="*/ 6273 w 277736"/>
                  <a:gd name="connsiteY0" fmla="*/ 100012 h 971549"/>
                  <a:gd name="connsiteX1" fmla="*/ 44373 w 277736"/>
                  <a:gd name="connsiteY1" fmla="*/ 0 h 971549"/>
                  <a:gd name="connsiteX2" fmla="*/ 84854 w 277736"/>
                  <a:gd name="connsiteY2" fmla="*/ 92868 h 971549"/>
                  <a:gd name="connsiteX3" fmla="*/ 106286 w 277736"/>
                  <a:gd name="connsiteY3" fmla="*/ 188118 h 971549"/>
                  <a:gd name="connsiteX4" fmla="*/ 277736 w 277736"/>
                  <a:gd name="connsiteY4" fmla="*/ 897731 h 971549"/>
                  <a:gd name="connsiteX5" fmla="*/ 244398 w 277736"/>
                  <a:gd name="connsiteY5" fmla="*/ 971549 h 971549"/>
                  <a:gd name="connsiteX6" fmla="*/ 222967 w 277736"/>
                  <a:gd name="connsiteY6" fmla="*/ 959643 h 971549"/>
                  <a:gd name="connsiteX7" fmla="*/ 213442 w 277736"/>
                  <a:gd name="connsiteY7" fmla="*/ 928687 h 971549"/>
                  <a:gd name="connsiteX8" fmla="*/ 225348 w 277736"/>
                  <a:gd name="connsiteY8" fmla="*/ 888206 h 971549"/>
                  <a:gd name="connsiteX9" fmla="*/ 103904 w 277736"/>
                  <a:gd name="connsiteY9" fmla="*/ 328612 h 971549"/>
                  <a:gd name="connsiteX10" fmla="*/ 6273 w 277736"/>
                  <a:gd name="connsiteY10" fmla="*/ 100012 h 971549"/>
                  <a:gd name="connsiteX0" fmla="*/ 14949 w 286412"/>
                  <a:gd name="connsiteY0" fmla="*/ 100012 h 971549"/>
                  <a:gd name="connsiteX1" fmla="*/ 53049 w 286412"/>
                  <a:gd name="connsiteY1" fmla="*/ 0 h 971549"/>
                  <a:gd name="connsiteX2" fmla="*/ 93530 w 286412"/>
                  <a:gd name="connsiteY2" fmla="*/ 92868 h 971549"/>
                  <a:gd name="connsiteX3" fmla="*/ 114962 w 286412"/>
                  <a:gd name="connsiteY3" fmla="*/ 188118 h 971549"/>
                  <a:gd name="connsiteX4" fmla="*/ 286412 w 286412"/>
                  <a:gd name="connsiteY4" fmla="*/ 897731 h 971549"/>
                  <a:gd name="connsiteX5" fmla="*/ 253074 w 286412"/>
                  <a:gd name="connsiteY5" fmla="*/ 971549 h 971549"/>
                  <a:gd name="connsiteX6" fmla="*/ 231643 w 286412"/>
                  <a:gd name="connsiteY6" fmla="*/ 959643 h 971549"/>
                  <a:gd name="connsiteX7" fmla="*/ 222118 w 286412"/>
                  <a:gd name="connsiteY7" fmla="*/ 928687 h 971549"/>
                  <a:gd name="connsiteX8" fmla="*/ 234024 w 286412"/>
                  <a:gd name="connsiteY8" fmla="*/ 888206 h 971549"/>
                  <a:gd name="connsiteX9" fmla="*/ 112580 w 286412"/>
                  <a:gd name="connsiteY9" fmla="*/ 328612 h 971549"/>
                  <a:gd name="connsiteX10" fmla="*/ 14949 w 286412"/>
                  <a:gd name="connsiteY10" fmla="*/ 100012 h 971549"/>
                  <a:gd name="connsiteX0" fmla="*/ 14949 w 286412"/>
                  <a:gd name="connsiteY0" fmla="*/ 102879 h 974416"/>
                  <a:gd name="connsiteX1" fmla="*/ 53049 w 286412"/>
                  <a:gd name="connsiteY1" fmla="*/ 2867 h 974416"/>
                  <a:gd name="connsiteX2" fmla="*/ 93530 w 286412"/>
                  <a:gd name="connsiteY2" fmla="*/ 95735 h 974416"/>
                  <a:gd name="connsiteX3" fmla="*/ 114962 w 286412"/>
                  <a:gd name="connsiteY3" fmla="*/ 190985 h 974416"/>
                  <a:gd name="connsiteX4" fmla="*/ 286412 w 286412"/>
                  <a:gd name="connsiteY4" fmla="*/ 900598 h 974416"/>
                  <a:gd name="connsiteX5" fmla="*/ 253074 w 286412"/>
                  <a:gd name="connsiteY5" fmla="*/ 974416 h 974416"/>
                  <a:gd name="connsiteX6" fmla="*/ 231643 w 286412"/>
                  <a:gd name="connsiteY6" fmla="*/ 962510 h 974416"/>
                  <a:gd name="connsiteX7" fmla="*/ 222118 w 286412"/>
                  <a:gd name="connsiteY7" fmla="*/ 931554 h 974416"/>
                  <a:gd name="connsiteX8" fmla="*/ 234024 w 286412"/>
                  <a:gd name="connsiteY8" fmla="*/ 891073 h 974416"/>
                  <a:gd name="connsiteX9" fmla="*/ 112580 w 286412"/>
                  <a:gd name="connsiteY9" fmla="*/ 331479 h 974416"/>
                  <a:gd name="connsiteX10" fmla="*/ 14949 w 286412"/>
                  <a:gd name="connsiteY10" fmla="*/ 102879 h 974416"/>
                  <a:gd name="connsiteX0" fmla="*/ 14949 w 286412"/>
                  <a:gd name="connsiteY0" fmla="*/ 103695 h 975232"/>
                  <a:gd name="connsiteX1" fmla="*/ 53049 w 286412"/>
                  <a:gd name="connsiteY1" fmla="*/ 3683 h 975232"/>
                  <a:gd name="connsiteX2" fmla="*/ 98293 w 286412"/>
                  <a:gd name="connsiteY2" fmla="*/ 75119 h 975232"/>
                  <a:gd name="connsiteX3" fmla="*/ 114962 w 286412"/>
                  <a:gd name="connsiteY3" fmla="*/ 191801 h 975232"/>
                  <a:gd name="connsiteX4" fmla="*/ 286412 w 286412"/>
                  <a:gd name="connsiteY4" fmla="*/ 901414 h 975232"/>
                  <a:gd name="connsiteX5" fmla="*/ 253074 w 286412"/>
                  <a:gd name="connsiteY5" fmla="*/ 975232 h 975232"/>
                  <a:gd name="connsiteX6" fmla="*/ 231643 w 286412"/>
                  <a:gd name="connsiteY6" fmla="*/ 963326 h 975232"/>
                  <a:gd name="connsiteX7" fmla="*/ 222118 w 286412"/>
                  <a:gd name="connsiteY7" fmla="*/ 932370 h 975232"/>
                  <a:gd name="connsiteX8" fmla="*/ 234024 w 286412"/>
                  <a:gd name="connsiteY8" fmla="*/ 891889 h 975232"/>
                  <a:gd name="connsiteX9" fmla="*/ 112580 w 286412"/>
                  <a:gd name="connsiteY9" fmla="*/ 332295 h 975232"/>
                  <a:gd name="connsiteX10" fmla="*/ 14949 w 286412"/>
                  <a:gd name="connsiteY10" fmla="*/ 103695 h 975232"/>
                  <a:gd name="connsiteX0" fmla="*/ 14949 w 286412"/>
                  <a:gd name="connsiteY0" fmla="*/ 104054 h 975591"/>
                  <a:gd name="connsiteX1" fmla="*/ 53049 w 286412"/>
                  <a:gd name="connsiteY1" fmla="*/ 4042 h 975591"/>
                  <a:gd name="connsiteX2" fmla="*/ 98293 w 286412"/>
                  <a:gd name="connsiteY2" fmla="*/ 75478 h 975591"/>
                  <a:gd name="connsiteX3" fmla="*/ 114962 w 286412"/>
                  <a:gd name="connsiteY3" fmla="*/ 192160 h 975591"/>
                  <a:gd name="connsiteX4" fmla="*/ 286412 w 286412"/>
                  <a:gd name="connsiteY4" fmla="*/ 901773 h 975591"/>
                  <a:gd name="connsiteX5" fmla="*/ 253074 w 286412"/>
                  <a:gd name="connsiteY5" fmla="*/ 975591 h 975591"/>
                  <a:gd name="connsiteX6" fmla="*/ 231643 w 286412"/>
                  <a:gd name="connsiteY6" fmla="*/ 963685 h 975591"/>
                  <a:gd name="connsiteX7" fmla="*/ 222118 w 286412"/>
                  <a:gd name="connsiteY7" fmla="*/ 932729 h 975591"/>
                  <a:gd name="connsiteX8" fmla="*/ 234024 w 286412"/>
                  <a:gd name="connsiteY8" fmla="*/ 892248 h 975591"/>
                  <a:gd name="connsiteX9" fmla="*/ 112580 w 286412"/>
                  <a:gd name="connsiteY9" fmla="*/ 332654 h 975591"/>
                  <a:gd name="connsiteX10" fmla="*/ 14949 w 286412"/>
                  <a:gd name="connsiteY10" fmla="*/ 104054 h 975591"/>
                  <a:gd name="connsiteX0" fmla="*/ 14949 w 286412"/>
                  <a:gd name="connsiteY0" fmla="*/ 104054 h 975591"/>
                  <a:gd name="connsiteX1" fmla="*/ 53049 w 286412"/>
                  <a:gd name="connsiteY1" fmla="*/ 4042 h 975591"/>
                  <a:gd name="connsiteX2" fmla="*/ 98293 w 286412"/>
                  <a:gd name="connsiteY2" fmla="*/ 75478 h 975591"/>
                  <a:gd name="connsiteX3" fmla="*/ 114962 w 286412"/>
                  <a:gd name="connsiteY3" fmla="*/ 192160 h 975591"/>
                  <a:gd name="connsiteX4" fmla="*/ 286412 w 286412"/>
                  <a:gd name="connsiteY4" fmla="*/ 901773 h 975591"/>
                  <a:gd name="connsiteX5" fmla="*/ 253074 w 286412"/>
                  <a:gd name="connsiteY5" fmla="*/ 975591 h 975591"/>
                  <a:gd name="connsiteX6" fmla="*/ 231643 w 286412"/>
                  <a:gd name="connsiteY6" fmla="*/ 963685 h 975591"/>
                  <a:gd name="connsiteX7" fmla="*/ 222118 w 286412"/>
                  <a:gd name="connsiteY7" fmla="*/ 932729 h 975591"/>
                  <a:gd name="connsiteX8" fmla="*/ 234024 w 286412"/>
                  <a:gd name="connsiteY8" fmla="*/ 892248 h 975591"/>
                  <a:gd name="connsiteX9" fmla="*/ 112580 w 286412"/>
                  <a:gd name="connsiteY9" fmla="*/ 332654 h 975591"/>
                  <a:gd name="connsiteX10" fmla="*/ 14949 w 286412"/>
                  <a:gd name="connsiteY10" fmla="*/ 104054 h 975591"/>
                  <a:gd name="connsiteX0" fmla="*/ 14949 w 286412"/>
                  <a:gd name="connsiteY0" fmla="*/ 104054 h 975591"/>
                  <a:gd name="connsiteX1" fmla="*/ 53049 w 286412"/>
                  <a:gd name="connsiteY1" fmla="*/ 4042 h 975591"/>
                  <a:gd name="connsiteX2" fmla="*/ 98293 w 286412"/>
                  <a:gd name="connsiteY2" fmla="*/ 75478 h 975591"/>
                  <a:gd name="connsiteX3" fmla="*/ 114962 w 286412"/>
                  <a:gd name="connsiteY3" fmla="*/ 192160 h 975591"/>
                  <a:gd name="connsiteX4" fmla="*/ 286412 w 286412"/>
                  <a:gd name="connsiteY4" fmla="*/ 901773 h 975591"/>
                  <a:gd name="connsiteX5" fmla="*/ 253074 w 286412"/>
                  <a:gd name="connsiteY5" fmla="*/ 975591 h 975591"/>
                  <a:gd name="connsiteX6" fmla="*/ 231643 w 286412"/>
                  <a:gd name="connsiteY6" fmla="*/ 963685 h 975591"/>
                  <a:gd name="connsiteX7" fmla="*/ 222118 w 286412"/>
                  <a:gd name="connsiteY7" fmla="*/ 932729 h 975591"/>
                  <a:gd name="connsiteX8" fmla="*/ 234024 w 286412"/>
                  <a:gd name="connsiteY8" fmla="*/ 892248 h 975591"/>
                  <a:gd name="connsiteX9" fmla="*/ 112580 w 286412"/>
                  <a:gd name="connsiteY9" fmla="*/ 332654 h 975591"/>
                  <a:gd name="connsiteX10" fmla="*/ 14949 w 286412"/>
                  <a:gd name="connsiteY10" fmla="*/ 104054 h 975591"/>
                  <a:gd name="connsiteX0" fmla="*/ 14949 w 286412"/>
                  <a:gd name="connsiteY0" fmla="*/ 104054 h 975591"/>
                  <a:gd name="connsiteX1" fmla="*/ 53049 w 286412"/>
                  <a:gd name="connsiteY1" fmla="*/ 4042 h 975591"/>
                  <a:gd name="connsiteX2" fmla="*/ 98293 w 286412"/>
                  <a:gd name="connsiteY2" fmla="*/ 75478 h 975591"/>
                  <a:gd name="connsiteX3" fmla="*/ 114962 w 286412"/>
                  <a:gd name="connsiteY3" fmla="*/ 192160 h 975591"/>
                  <a:gd name="connsiteX4" fmla="*/ 286412 w 286412"/>
                  <a:gd name="connsiteY4" fmla="*/ 901773 h 975591"/>
                  <a:gd name="connsiteX5" fmla="*/ 253074 w 286412"/>
                  <a:gd name="connsiteY5" fmla="*/ 975591 h 975591"/>
                  <a:gd name="connsiteX6" fmla="*/ 231643 w 286412"/>
                  <a:gd name="connsiteY6" fmla="*/ 963685 h 975591"/>
                  <a:gd name="connsiteX7" fmla="*/ 222118 w 286412"/>
                  <a:gd name="connsiteY7" fmla="*/ 932729 h 975591"/>
                  <a:gd name="connsiteX8" fmla="*/ 234024 w 286412"/>
                  <a:gd name="connsiteY8" fmla="*/ 892248 h 975591"/>
                  <a:gd name="connsiteX9" fmla="*/ 112580 w 286412"/>
                  <a:gd name="connsiteY9" fmla="*/ 332654 h 975591"/>
                  <a:gd name="connsiteX10" fmla="*/ 14949 w 286412"/>
                  <a:gd name="connsiteY10" fmla="*/ 104054 h 975591"/>
                  <a:gd name="connsiteX0" fmla="*/ 14949 w 274506"/>
                  <a:gd name="connsiteY0" fmla="*/ 104054 h 975591"/>
                  <a:gd name="connsiteX1" fmla="*/ 53049 w 274506"/>
                  <a:gd name="connsiteY1" fmla="*/ 4042 h 975591"/>
                  <a:gd name="connsiteX2" fmla="*/ 98293 w 274506"/>
                  <a:gd name="connsiteY2" fmla="*/ 75478 h 975591"/>
                  <a:gd name="connsiteX3" fmla="*/ 114962 w 274506"/>
                  <a:gd name="connsiteY3" fmla="*/ 192160 h 975591"/>
                  <a:gd name="connsiteX4" fmla="*/ 274506 w 274506"/>
                  <a:gd name="connsiteY4" fmla="*/ 904155 h 975591"/>
                  <a:gd name="connsiteX5" fmla="*/ 253074 w 274506"/>
                  <a:gd name="connsiteY5" fmla="*/ 975591 h 975591"/>
                  <a:gd name="connsiteX6" fmla="*/ 231643 w 274506"/>
                  <a:gd name="connsiteY6" fmla="*/ 963685 h 975591"/>
                  <a:gd name="connsiteX7" fmla="*/ 222118 w 274506"/>
                  <a:gd name="connsiteY7" fmla="*/ 932729 h 975591"/>
                  <a:gd name="connsiteX8" fmla="*/ 234024 w 274506"/>
                  <a:gd name="connsiteY8" fmla="*/ 892248 h 975591"/>
                  <a:gd name="connsiteX9" fmla="*/ 112580 w 274506"/>
                  <a:gd name="connsiteY9" fmla="*/ 332654 h 975591"/>
                  <a:gd name="connsiteX10" fmla="*/ 14949 w 274506"/>
                  <a:gd name="connsiteY10" fmla="*/ 104054 h 975591"/>
                  <a:gd name="connsiteX0" fmla="*/ 14949 w 274506"/>
                  <a:gd name="connsiteY0" fmla="*/ 104054 h 975591"/>
                  <a:gd name="connsiteX1" fmla="*/ 53049 w 274506"/>
                  <a:gd name="connsiteY1" fmla="*/ 4042 h 975591"/>
                  <a:gd name="connsiteX2" fmla="*/ 98293 w 274506"/>
                  <a:gd name="connsiteY2" fmla="*/ 75478 h 975591"/>
                  <a:gd name="connsiteX3" fmla="*/ 114962 w 274506"/>
                  <a:gd name="connsiteY3" fmla="*/ 192160 h 975591"/>
                  <a:gd name="connsiteX4" fmla="*/ 210212 w 274506"/>
                  <a:gd name="connsiteY4" fmla="*/ 575543 h 975591"/>
                  <a:gd name="connsiteX5" fmla="*/ 274506 w 274506"/>
                  <a:gd name="connsiteY5" fmla="*/ 904155 h 975591"/>
                  <a:gd name="connsiteX6" fmla="*/ 253074 w 274506"/>
                  <a:gd name="connsiteY6" fmla="*/ 975591 h 975591"/>
                  <a:gd name="connsiteX7" fmla="*/ 231643 w 274506"/>
                  <a:gd name="connsiteY7" fmla="*/ 963685 h 975591"/>
                  <a:gd name="connsiteX8" fmla="*/ 222118 w 274506"/>
                  <a:gd name="connsiteY8" fmla="*/ 932729 h 975591"/>
                  <a:gd name="connsiteX9" fmla="*/ 234024 w 274506"/>
                  <a:gd name="connsiteY9" fmla="*/ 892248 h 975591"/>
                  <a:gd name="connsiteX10" fmla="*/ 112580 w 274506"/>
                  <a:gd name="connsiteY10" fmla="*/ 332654 h 975591"/>
                  <a:gd name="connsiteX11" fmla="*/ 14949 w 274506"/>
                  <a:gd name="connsiteY11" fmla="*/ 104054 h 975591"/>
                  <a:gd name="connsiteX0" fmla="*/ 14949 w 274506"/>
                  <a:gd name="connsiteY0" fmla="*/ 104054 h 975591"/>
                  <a:gd name="connsiteX1" fmla="*/ 53049 w 274506"/>
                  <a:gd name="connsiteY1" fmla="*/ 4042 h 975591"/>
                  <a:gd name="connsiteX2" fmla="*/ 98293 w 274506"/>
                  <a:gd name="connsiteY2" fmla="*/ 75478 h 975591"/>
                  <a:gd name="connsiteX3" fmla="*/ 114962 w 274506"/>
                  <a:gd name="connsiteY3" fmla="*/ 192160 h 975591"/>
                  <a:gd name="connsiteX4" fmla="*/ 210212 w 274506"/>
                  <a:gd name="connsiteY4" fmla="*/ 575543 h 975591"/>
                  <a:gd name="connsiteX5" fmla="*/ 274506 w 274506"/>
                  <a:gd name="connsiteY5" fmla="*/ 904155 h 975591"/>
                  <a:gd name="connsiteX6" fmla="*/ 253074 w 274506"/>
                  <a:gd name="connsiteY6" fmla="*/ 975591 h 975591"/>
                  <a:gd name="connsiteX7" fmla="*/ 231643 w 274506"/>
                  <a:gd name="connsiteY7" fmla="*/ 963685 h 975591"/>
                  <a:gd name="connsiteX8" fmla="*/ 222118 w 274506"/>
                  <a:gd name="connsiteY8" fmla="*/ 932729 h 975591"/>
                  <a:gd name="connsiteX9" fmla="*/ 234024 w 274506"/>
                  <a:gd name="connsiteY9" fmla="*/ 892248 h 975591"/>
                  <a:gd name="connsiteX10" fmla="*/ 112580 w 274506"/>
                  <a:gd name="connsiteY10" fmla="*/ 332654 h 975591"/>
                  <a:gd name="connsiteX11" fmla="*/ 14949 w 274506"/>
                  <a:gd name="connsiteY11" fmla="*/ 104054 h 975591"/>
                  <a:gd name="connsiteX0" fmla="*/ 14949 w 274506"/>
                  <a:gd name="connsiteY0" fmla="*/ 104054 h 975591"/>
                  <a:gd name="connsiteX1" fmla="*/ 53049 w 274506"/>
                  <a:gd name="connsiteY1" fmla="*/ 4042 h 975591"/>
                  <a:gd name="connsiteX2" fmla="*/ 98293 w 274506"/>
                  <a:gd name="connsiteY2" fmla="*/ 75478 h 975591"/>
                  <a:gd name="connsiteX3" fmla="*/ 114962 w 274506"/>
                  <a:gd name="connsiteY3" fmla="*/ 192160 h 975591"/>
                  <a:gd name="connsiteX4" fmla="*/ 210212 w 274506"/>
                  <a:gd name="connsiteY4" fmla="*/ 575543 h 975591"/>
                  <a:gd name="connsiteX5" fmla="*/ 274506 w 274506"/>
                  <a:gd name="connsiteY5" fmla="*/ 904155 h 975591"/>
                  <a:gd name="connsiteX6" fmla="*/ 253074 w 274506"/>
                  <a:gd name="connsiteY6" fmla="*/ 975591 h 975591"/>
                  <a:gd name="connsiteX7" fmla="*/ 231643 w 274506"/>
                  <a:gd name="connsiteY7" fmla="*/ 963685 h 975591"/>
                  <a:gd name="connsiteX8" fmla="*/ 222118 w 274506"/>
                  <a:gd name="connsiteY8" fmla="*/ 932729 h 975591"/>
                  <a:gd name="connsiteX9" fmla="*/ 234024 w 274506"/>
                  <a:gd name="connsiteY9" fmla="*/ 892248 h 975591"/>
                  <a:gd name="connsiteX10" fmla="*/ 112580 w 274506"/>
                  <a:gd name="connsiteY10" fmla="*/ 332654 h 975591"/>
                  <a:gd name="connsiteX11" fmla="*/ 14949 w 274506"/>
                  <a:gd name="connsiteY11" fmla="*/ 104054 h 975591"/>
                  <a:gd name="connsiteX0" fmla="*/ 14949 w 288259"/>
                  <a:gd name="connsiteY0" fmla="*/ 104054 h 975591"/>
                  <a:gd name="connsiteX1" fmla="*/ 53049 w 288259"/>
                  <a:gd name="connsiteY1" fmla="*/ 4042 h 975591"/>
                  <a:gd name="connsiteX2" fmla="*/ 98293 w 288259"/>
                  <a:gd name="connsiteY2" fmla="*/ 75478 h 975591"/>
                  <a:gd name="connsiteX3" fmla="*/ 114962 w 288259"/>
                  <a:gd name="connsiteY3" fmla="*/ 192160 h 975591"/>
                  <a:gd name="connsiteX4" fmla="*/ 210212 w 288259"/>
                  <a:gd name="connsiteY4" fmla="*/ 575543 h 975591"/>
                  <a:gd name="connsiteX5" fmla="*/ 274506 w 288259"/>
                  <a:gd name="connsiteY5" fmla="*/ 904155 h 975591"/>
                  <a:gd name="connsiteX6" fmla="*/ 253074 w 288259"/>
                  <a:gd name="connsiteY6" fmla="*/ 975591 h 975591"/>
                  <a:gd name="connsiteX7" fmla="*/ 231643 w 288259"/>
                  <a:gd name="connsiteY7" fmla="*/ 963685 h 975591"/>
                  <a:gd name="connsiteX8" fmla="*/ 222118 w 288259"/>
                  <a:gd name="connsiteY8" fmla="*/ 932729 h 975591"/>
                  <a:gd name="connsiteX9" fmla="*/ 234024 w 288259"/>
                  <a:gd name="connsiteY9" fmla="*/ 892248 h 975591"/>
                  <a:gd name="connsiteX10" fmla="*/ 112580 w 288259"/>
                  <a:gd name="connsiteY10" fmla="*/ 332654 h 975591"/>
                  <a:gd name="connsiteX11" fmla="*/ 14949 w 288259"/>
                  <a:gd name="connsiteY11" fmla="*/ 104054 h 975591"/>
                  <a:gd name="connsiteX0" fmla="*/ 14949 w 289839"/>
                  <a:gd name="connsiteY0" fmla="*/ 104054 h 975591"/>
                  <a:gd name="connsiteX1" fmla="*/ 53049 w 289839"/>
                  <a:gd name="connsiteY1" fmla="*/ 4042 h 975591"/>
                  <a:gd name="connsiteX2" fmla="*/ 98293 w 289839"/>
                  <a:gd name="connsiteY2" fmla="*/ 75478 h 975591"/>
                  <a:gd name="connsiteX3" fmla="*/ 114962 w 289839"/>
                  <a:gd name="connsiteY3" fmla="*/ 192160 h 975591"/>
                  <a:gd name="connsiteX4" fmla="*/ 210212 w 289839"/>
                  <a:gd name="connsiteY4" fmla="*/ 575543 h 975591"/>
                  <a:gd name="connsiteX5" fmla="*/ 274506 w 289839"/>
                  <a:gd name="connsiteY5" fmla="*/ 904155 h 975591"/>
                  <a:gd name="connsiteX6" fmla="*/ 253074 w 289839"/>
                  <a:gd name="connsiteY6" fmla="*/ 975591 h 975591"/>
                  <a:gd name="connsiteX7" fmla="*/ 231643 w 289839"/>
                  <a:gd name="connsiteY7" fmla="*/ 963685 h 975591"/>
                  <a:gd name="connsiteX8" fmla="*/ 222118 w 289839"/>
                  <a:gd name="connsiteY8" fmla="*/ 932729 h 975591"/>
                  <a:gd name="connsiteX9" fmla="*/ 234024 w 289839"/>
                  <a:gd name="connsiteY9" fmla="*/ 892248 h 975591"/>
                  <a:gd name="connsiteX10" fmla="*/ 112580 w 289839"/>
                  <a:gd name="connsiteY10" fmla="*/ 332654 h 975591"/>
                  <a:gd name="connsiteX11" fmla="*/ 14949 w 289839"/>
                  <a:gd name="connsiteY11" fmla="*/ 104054 h 975591"/>
                  <a:gd name="connsiteX0" fmla="*/ 14949 w 289839"/>
                  <a:gd name="connsiteY0" fmla="*/ 104054 h 975591"/>
                  <a:gd name="connsiteX1" fmla="*/ 53049 w 289839"/>
                  <a:gd name="connsiteY1" fmla="*/ 4042 h 975591"/>
                  <a:gd name="connsiteX2" fmla="*/ 98293 w 289839"/>
                  <a:gd name="connsiteY2" fmla="*/ 75478 h 975591"/>
                  <a:gd name="connsiteX3" fmla="*/ 114962 w 289839"/>
                  <a:gd name="connsiteY3" fmla="*/ 192160 h 975591"/>
                  <a:gd name="connsiteX4" fmla="*/ 210212 w 289839"/>
                  <a:gd name="connsiteY4" fmla="*/ 575543 h 975591"/>
                  <a:gd name="connsiteX5" fmla="*/ 274506 w 289839"/>
                  <a:gd name="connsiteY5" fmla="*/ 904155 h 975591"/>
                  <a:gd name="connsiteX6" fmla="*/ 253074 w 289839"/>
                  <a:gd name="connsiteY6" fmla="*/ 975591 h 975591"/>
                  <a:gd name="connsiteX7" fmla="*/ 231643 w 289839"/>
                  <a:gd name="connsiteY7" fmla="*/ 963685 h 975591"/>
                  <a:gd name="connsiteX8" fmla="*/ 222118 w 289839"/>
                  <a:gd name="connsiteY8" fmla="*/ 932729 h 975591"/>
                  <a:gd name="connsiteX9" fmla="*/ 234024 w 289839"/>
                  <a:gd name="connsiteY9" fmla="*/ 892248 h 975591"/>
                  <a:gd name="connsiteX10" fmla="*/ 112580 w 289839"/>
                  <a:gd name="connsiteY10" fmla="*/ 332654 h 975591"/>
                  <a:gd name="connsiteX11" fmla="*/ 14949 w 289839"/>
                  <a:gd name="connsiteY11" fmla="*/ 104054 h 975591"/>
                  <a:gd name="connsiteX0" fmla="*/ 14949 w 289839"/>
                  <a:gd name="connsiteY0" fmla="*/ 104054 h 975591"/>
                  <a:gd name="connsiteX1" fmla="*/ 53049 w 289839"/>
                  <a:gd name="connsiteY1" fmla="*/ 4042 h 975591"/>
                  <a:gd name="connsiteX2" fmla="*/ 98293 w 289839"/>
                  <a:gd name="connsiteY2" fmla="*/ 75478 h 975591"/>
                  <a:gd name="connsiteX3" fmla="*/ 114962 w 289839"/>
                  <a:gd name="connsiteY3" fmla="*/ 192160 h 975591"/>
                  <a:gd name="connsiteX4" fmla="*/ 210212 w 289839"/>
                  <a:gd name="connsiteY4" fmla="*/ 575543 h 975591"/>
                  <a:gd name="connsiteX5" fmla="*/ 274506 w 289839"/>
                  <a:gd name="connsiteY5" fmla="*/ 904155 h 975591"/>
                  <a:gd name="connsiteX6" fmla="*/ 253074 w 289839"/>
                  <a:gd name="connsiteY6" fmla="*/ 975591 h 975591"/>
                  <a:gd name="connsiteX7" fmla="*/ 231643 w 289839"/>
                  <a:gd name="connsiteY7" fmla="*/ 963685 h 975591"/>
                  <a:gd name="connsiteX8" fmla="*/ 222118 w 289839"/>
                  <a:gd name="connsiteY8" fmla="*/ 932729 h 975591"/>
                  <a:gd name="connsiteX9" fmla="*/ 234024 w 289839"/>
                  <a:gd name="connsiteY9" fmla="*/ 892248 h 975591"/>
                  <a:gd name="connsiteX10" fmla="*/ 112580 w 289839"/>
                  <a:gd name="connsiteY10" fmla="*/ 332654 h 975591"/>
                  <a:gd name="connsiteX11" fmla="*/ 14949 w 289839"/>
                  <a:gd name="connsiteY11" fmla="*/ 104054 h 975591"/>
                  <a:gd name="connsiteX0" fmla="*/ 14949 w 287905"/>
                  <a:gd name="connsiteY0" fmla="*/ 104054 h 975591"/>
                  <a:gd name="connsiteX1" fmla="*/ 53049 w 287905"/>
                  <a:gd name="connsiteY1" fmla="*/ 4042 h 975591"/>
                  <a:gd name="connsiteX2" fmla="*/ 98293 w 287905"/>
                  <a:gd name="connsiteY2" fmla="*/ 75478 h 975591"/>
                  <a:gd name="connsiteX3" fmla="*/ 114962 w 287905"/>
                  <a:gd name="connsiteY3" fmla="*/ 192160 h 975591"/>
                  <a:gd name="connsiteX4" fmla="*/ 210212 w 287905"/>
                  <a:gd name="connsiteY4" fmla="*/ 575543 h 975591"/>
                  <a:gd name="connsiteX5" fmla="*/ 274506 w 287905"/>
                  <a:gd name="connsiteY5" fmla="*/ 904155 h 975591"/>
                  <a:gd name="connsiteX6" fmla="*/ 253074 w 287905"/>
                  <a:gd name="connsiteY6" fmla="*/ 975591 h 975591"/>
                  <a:gd name="connsiteX7" fmla="*/ 231643 w 287905"/>
                  <a:gd name="connsiteY7" fmla="*/ 963685 h 975591"/>
                  <a:gd name="connsiteX8" fmla="*/ 222118 w 287905"/>
                  <a:gd name="connsiteY8" fmla="*/ 932729 h 975591"/>
                  <a:gd name="connsiteX9" fmla="*/ 234024 w 287905"/>
                  <a:gd name="connsiteY9" fmla="*/ 892248 h 975591"/>
                  <a:gd name="connsiteX10" fmla="*/ 112580 w 287905"/>
                  <a:gd name="connsiteY10" fmla="*/ 332654 h 975591"/>
                  <a:gd name="connsiteX11" fmla="*/ 14949 w 287905"/>
                  <a:gd name="connsiteY11" fmla="*/ 104054 h 975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87905" h="975591">
                    <a:moveTo>
                      <a:pt x="14949" y="104054"/>
                    </a:moveTo>
                    <a:cubicBezTo>
                      <a:pt x="3836" y="70717"/>
                      <a:pt x="-26326" y="37379"/>
                      <a:pt x="53049" y="4042"/>
                    </a:cubicBezTo>
                    <a:cubicBezTo>
                      <a:pt x="126075" y="-15008"/>
                      <a:pt x="110993" y="37378"/>
                      <a:pt x="98293" y="75478"/>
                    </a:cubicBezTo>
                    <a:cubicBezTo>
                      <a:pt x="103849" y="114372"/>
                      <a:pt x="95118" y="136597"/>
                      <a:pt x="114962" y="192160"/>
                    </a:cubicBezTo>
                    <a:cubicBezTo>
                      <a:pt x="149888" y="242961"/>
                      <a:pt x="174096" y="285427"/>
                      <a:pt x="210212" y="575543"/>
                    </a:cubicBezTo>
                    <a:cubicBezTo>
                      <a:pt x="236803" y="694209"/>
                      <a:pt x="269347" y="835893"/>
                      <a:pt x="274506" y="904155"/>
                    </a:cubicBezTo>
                    <a:cubicBezTo>
                      <a:pt x="312606" y="937492"/>
                      <a:pt x="257837" y="930348"/>
                      <a:pt x="253074" y="975591"/>
                    </a:cubicBezTo>
                    <a:lnTo>
                      <a:pt x="231643" y="963685"/>
                    </a:lnTo>
                    <a:lnTo>
                      <a:pt x="222118" y="932729"/>
                    </a:lnTo>
                    <a:lnTo>
                      <a:pt x="234024" y="892248"/>
                    </a:lnTo>
                    <a:cubicBezTo>
                      <a:pt x="172112" y="712860"/>
                      <a:pt x="153061" y="519185"/>
                      <a:pt x="112580" y="332654"/>
                    </a:cubicBezTo>
                    <a:cubicBezTo>
                      <a:pt x="84798" y="215973"/>
                      <a:pt x="47493" y="180254"/>
                      <a:pt x="14949" y="104054"/>
                    </a:cubicBezTo>
                    <a:close/>
                  </a:path>
                </a:pathLst>
              </a:custGeom>
              <a:solidFill>
                <a:schemeClr val="accent1">
                  <a:lumMod val="20000"/>
                  <a:lumOff val="80000"/>
                  <a:alpha val="60000"/>
                </a:schemeClr>
              </a:solidFill>
              <a:ln w="12700">
                <a:solidFill>
                  <a:schemeClr val="accent1"/>
                </a:solidFill>
              </a:ln>
              <a:effectLst>
                <a:glow rad="50800">
                  <a:srgbClr val="0081C6">
                    <a:alpha val="10000"/>
                  </a:srgbClr>
                </a:glow>
                <a:outerShdw blurRad="76200" dist="50800" dir="2700000" algn="tl" rotWithShape="0">
                  <a:schemeClr val="bg1">
                    <a:alpha val="7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25"/>
              </a:p>
            </p:txBody>
          </p:sp>
          <p:sp>
            <p:nvSpPr>
              <p:cNvPr id="63" name="Freeform 22">
                <a:extLst>
                  <a:ext uri="{FF2B5EF4-FFF2-40B4-BE49-F238E27FC236}">
                    <a16:creationId xmlns:a16="http://schemas.microsoft.com/office/drawing/2014/main" id="{2CA0B4A0-9D1D-447E-81B8-CBF62B699EB9}"/>
                  </a:ext>
                </a:extLst>
              </p:cNvPr>
              <p:cNvSpPr/>
              <p:nvPr/>
            </p:nvSpPr>
            <p:spPr>
              <a:xfrm>
                <a:off x="6578976" y="4166393"/>
                <a:ext cx="360920" cy="1479893"/>
              </a:xfrm>
              <a:custGeom>
                <a:avLst/>
                <a:gdLst>
                  <a:gd name="connsiteX0" fmla="*/ 114300 w 297180"/>
                  <a:gd name="connsiteY0" fmla="*/ 350520 h 1310640"/>
                  <a:gd name="connsiteX1" fmla="*/ 60960 w 297180"/>
                  <a:gd name="connsiteY1" fmla="*/ 266700 h 1310640"/>
                  <a:gd name="connsiteX2" fmla="*/ 60960 w 297180"/>
                  <a:gd name="connsiteY2" fmla="*/ 266700 h 1310640"/>
                  <a:gd name="connsiteX3" fmla="*/ 53340 w 297180"/>
                  <a:gd name="connsiteY3" fmla="*/ 137160 h 1310640"/>
                  <a:gd name="connsiteX4" fmla="*/ 0 w 297180"/>
                  <a:gd name="connsiteY4" fmla="*/ 91440 h 1310640"/>
                  <a:gd name="connsiteX5" fmla="*/ 106680 w 297180"/>
                  <a:gd name="connsiteY5" fmla="*/ 0 h 1310640"/>
                  <a:gd name="connsiteX6" fmla="*/ 160020 w 297180"/>
                  <a:gd name="connsiteY6" fmla="*/ 99060 h 1310640"/>
                  <a:gd name="connsiteX7" fmla="*/ 243840 w 297180"/>
                  <a:gd name="connsiteY7" fmla="*/ 30480 h 1310640"/>
                  <a:gd name="connsiteX8" fmla="*/ 297180 w 297180"/>
                  <a:gd name="connsiteY8" fmla="*/ 190500 h 1310640"/>
                  <a:gd name="connsiteX9" fmla="*/ 236220 w 297180"/>
                  <a:gd name="connsiteY9" fmla="*/ 320040 h 1310640"/>
                  <a:gd name="connsiteX10" fmla="*/ 175260 w 297180"/>
                  <a:gd name="connsiteY10" fmla="*/ 1272540 h 1310640"/>
                  <a:gd name="connsiteX11" fmla="*/ 38100 w 297180"/>
                  <a:gd name="connsiteY11" fmla="*/ 1310640 h 1310640"/>
                  <a:gd name="connsiteX12" fmla="*/ 114300 w 297180"/>
                  <a:gd name="connsiteY12" fmla="*/ 350520 h 1310640"/>
                  <a:gd name="connsiteX0" fmla="*/ 114300 w 297180"/>
                  <a:gd name="connsiteY0" fmla="*/ 350520 h 1310640"/>
                  <a:gd name="connsiteX1" fmla="*/ 60960 w 297180"/>
                  <a:gd name="connsiteY1" fmla="*/ 266700 h 1310640"/>
                  <a:gd name="connsiteX2" fmla="*/ 60960 w 297180"/>
                  <a:gd name="connsiteY2" fmla="*/ 266700 h 1310640"/>
                  <a:gd name="connsiteX3" fmla="*/ 53340 w 297180"/>
                  <a:gd name="connsiteY3" fmla="*/ 137160 h 1310640"/>
                  <a:gd name="connsiteX4" fmla="*/ 0 w 297180"/>
                  <a:gd name="connsiteY4" fmla="*/ 91440 h 1310640"/>
                  <a:gd name="connsiteX5" fmla="*/ 106680 w 297180"/>
                  <a:gd name="connsiteY5" fmla="*/ 0 h 1310640"/>
                  <a:gd name="connsiteX6" fmla="*/ 160020 w 297180"/>
                  <a:gd name="connsiteY6" fmla="*/ 99060 h 1310640"/>
                  <a:gd name="connsiteX7" fmla="*/ 243840 w 297180"/>
                  <a:gd name="connsiteY7" fmla="*/ 30480 h 1310640"/>
                  <a:gd name="connsiteX8" fmla="*/ 297180 w 297180"/>
                  <a:gd name="connsiteY8" fmla="*/ 190500 h 1310640"/>
                  <a:gd name="connsiteX9" fmla="*/ 236220 w 297180"/>
                  <a:gd name="connsiteY9" fmla="*/ 320040 h 1310640"/>
                  <a:gd name="connsiteX10" fmla="*/ 175260 w 297180"/>
                  <a:gd name="connsiteY10" fmla="*/ 1272540 h 1310640"/>
                  <a:gd name="connsiteX11" fmla="*/ 38100 w 297180"/>
                  <a:gd name="connsiteY11" fmla="*/ 1310640 h 1310640"/>
                  <a:gd name="connsiteX12" fmla="*/ 114300 w 297180"/>
                  <a:gd name="connsiteY12" fmla="*/ 350520 h 1310640"/>
                  <a:gd name="connsiteX0" fmla="*/ 114300 w 297180"/>
                  <a:gd name="connsiteY0" fmla="*/ 377257 h 1337377"/>
                  <a:gd name="connsiteX1" fmla="*/ 60960 w 297180"/>
                  <a:gd name="connsiteY1" fmla="*/ 293437 h 1337377"/>
                  <a:gd name="connsiteX2" fmla="*/ 60960 w 297180"/>
                  <a:gd name="connsiteY2" fmla="*/ 293437 h 1337377"/>
                  <a:gd name="connsiteX3" fmla="*/ 53340 w 297180"/>
                  <a:gd name="connsiteY3" fmla="*/ 163897 h 1337377"/>
                  <a:gd name="connsiteX4" fmla="*/ 0 w 297180"/>
                  <a:gd name="connsiteY4" fmla="*/ 118177 h 1337377"/>
                  <a:gd name="connsiteX5" fmla="*/ 106680 w 297180"/>
                  <a:gd name="connsiteY5" fmla="*/ 26737 h 1337377"/>
                  <a:gd name="connsiteX6" fmla="*/ 160020 w 297180"/>
                  <a:gd name="connsiteY6" fmla="*/ 125797 h 1337377"/>
                  <a:gd name="connsiteX7" fmla="*/ 243840 w 297180"/>
                  <a:gd name="connsiteY7" fmla="*/ 57217 h 1337377"/>
                  <a:gd name="connsiteX8" fmla="*/ 297180 w 297180"/>
                  <a:gd name="connsiteY8" fmla="*/ 217237 h 1337377"/>
                  <a:gd name="connsiteX9" fmla="*/ 236220 w 297180"/>
                  <a:gd name="connsiteY9" fmla="*/ 346777 h 1337377"/>
                  <a:gd name="connsiteX10" fmla="*/ 175260 w 297180"/>
                  <a:gd name="connsiteY10" fmla="*/ 1299277 h 1337377"/>
                  <a:gd name="connsiteX11" fmla="*/ 38100 w 297180"/>
                  <a:gd name="connsiteY11" fmla="*/ 1337377 h 1337377"/>
                  <a:gd name="connsiteX12" fmla="*/ 114300 w 297180"/>
                  <a:gd name="connsiteY12" fmla="*/ 377257 h 1337377"/>
                  <a:gd name="connsiteX0" fmla="*/ 140257 w 323137"/>
                  <a:gd name="connsiteY0" fmla="*/ 383420 h 1343540"/>
                  <a:gd name="connsiteX1" fmla="*/ 86917 w 323137"/>
                  <a:gd name="connsiteY1" fmla="*/ 299600 h 1343540"/>
                  <a:gd name="connsiteX2" fmla="*/ 86917 w 323137"/>
                  <a:gd name="connsiteY2" fmla="*/ 299600 h 1343540"/>
                  <a:gd name="connsiteX3" fmla="*/ 79297 w 323137"/>
                  <a:gd name="connsiteY3" fmla="*/ 170060 h 1343540"/>
                  <a:gd name="connsiteX4" fmla="*/ 25957 w 323137"/>
                  <a:gd name="connsiteY4" fmla="*/ 124340 h 1343540"/>
                  <a:gd name="connsiteX5" fmla="*/ 132637 w 323137"/>
                  <a:gd name="connsiteY5" fmla="*/ 32900 h 1343540"/>
                  <a:gd name="connsiteX6" fmla="*/ 185977 w 323137"/>
                  <a:gd name="connsiteY6" fmla="*/ 131960 h 1343540"/>
                  <a:gd name="connsiteX7" fmla="*/ 269797 w 323137"/>
                  <a:gd name="connsiteY7" fmla="*/ 63380 h 1343540"/>
                  <a:gd name="connsiteX8" fmla="*/ 323137 w 323137"/>
                  <a:gd name="connsiteY8" fmla="*/ 223400 h 1343540"/>
                  <a:gd name="connsiteX9" fmla="*/ 262177 w 323137"/>
                  <a:gd name="connsiteY9" fmla="*/ 352940 h 1343540"/>
                  <a:gd name="connsiteX10" fmla="*/ 201217 w 323137"/>
                  <a:gd name="connsiteY10" fmla="*/ 1305440 h 1343540"/>
                  <a:gd name="connsiteX11" fmla="*/ 64057 w 323137"/>
                  <a:gd name="connsiteY11" fmla="*/ 1343540 h 1343540"/>
                  <a:gd name="connsiteX12" fmla="*/ 140257 w 323137"/>
                  <a:gd name="connsiteY12" fmla="*/ 383420 h 1343540"/>
                  <a:gd name="connsiteX0" fmla="*/ 138329 w 321209"/>
                  <a:gd name="connsiteY0" fmla="*/ 383420 h 1343540"/>
                  <a:gd name="connsiteX1" fmla="*/ 84989 w 321209"/>
                  <a:gd name="connsiteY1" fmla="*/ 299600 h 1343540"/>
                  <a:gd name="connsiteX2" fmla="*/ 84989 w 321209"/>
                  <a:gd name="connsiteY2" fmla="*/ 299600 h 1343540"/>
                  <a:gd name="connsiteX3" fmla="*/ 77369 w 321209"/>
                  <a:gd name="connsiteY3" fmla="*/ 170060 h 1343540"/>
                  <a:gd name="connsiteX4" fmla="*/ 24029 w 321209"/>
                  <a:gd name="connsiteY4" fmla="*/ 124340 h 1343540"/>
                  <a:gd name="connsiteX5" fmla="*/ 147378 w 321209"/>
                  <a:gd name="connsiteY5" fmla="*/ 32900 h 1343540"/>
                  <a:gd name="connsiteX6" fmla="*/ 184049 w 321209"/>
                  <a:gd name="connsiteY6" fmla="*/ 131960 h 1343540"/>
                  <a:gd name="connsiteX7" fmla="*/ 267869 w 321209"/>
                  <a:gd name="connsiteY7" fmla="*/ 63380 h 1343540"/>
                  <a:gd name="connsiteX8" fmla="*/ 321209 w 321209"/>
                  <a:gd name="connsiteY8" fmla="*/ 223400 h 1343540"/>
                  <a:gd name="connsiteX9" fmla="*/ 260249 w 321209"/>
                  <a:gd name="connsiteY9" fmla="*/ 352940 h 1343540"/>
                  <a:gd name="connsiteX10" fmla="*/ 199289 w 321209"/>
                  <a:gd name="connsiteY10" fmla="*/ 1305440 h 1343540"/>
                  <a:gd name="connsiteX11" fmla="*/ 62129 w 321209"/>
                  <a:gd name="connsiteY11" fmla="*/ 1343540 h 1343540"/>
                  <a:gd name="connsiteX12" fmla="*/ 138329 w 321209"/>
                  <a:gd name="connsiteY12" fmla="*/ 383420 h 1343540"/>
                  <a:gd name="connsiteX0" fmla="*/ 138329 w 321209"/>
                  <a:gd name="connsiteY0" fmla="*/ 383420 h 1343540"/>
                  <a:gd name="connsiteX1" fmla="*/ 84989 w 321209"/>
                  <a:gd name="connsiteY1" fmla="*/ 299600 h 1343540"/>
                  <a:gd name="connsiteX2" fmla="*/ 84989 w 321209"/>
                  <a:gd name="connsiteY2" fmla="*/ 299600 h 1343540"/>
                  <a:gd name="connsiteX3" fmla="*/ 77369 w 321209"/>
                  <a:gd name="connsiteY3" fmla="*/ 170060 h 1343540"/>
                  <a:gd name="connsiteX4" fmla="*/ 24029 w 321209"/>
                  <a:gd name="connsiteY4" fmla="*/ 124340 h 1343540"/>
                  <a:gd name="connsiteX5" fmla="*/ 147378 w 321209"/>
                  <a:gd name="connsiteY5" fmla="*/ 32900 h 1343540"/>
                  <a:gd name="connsiteX6" fmla="*/ 184049 w 321209"/>
                  <a:gd name="connsiteY6" fmla="*/ 131960 h 1343540"/>
                  <a:gd name="connsiteX7" fmla="*/ 267869 w 321209"/>
                  <a:gd name="connsiteY7" fmla="*/ 63380 h 1343540"/>
                  <a:gd name="connsiteX8" fmla="*/ 321209 w 321209"/>
                  <a:gd name="connsiteY8" fmla="*/ 223400 h 1343540"/>
                  <a:gd name="connsiteX9" fmla="*/ 260249 w 321209"/>
                  <a:gd name="connsiteY9" fmla="*/ 352940 h 1343540"/>
                  <a:gd name="connsiteX10" fmla="*/ 199289 w 321209"/>
                  <a:gd name="connsiteY10" fmla="*/ 1305440 h 1343540"/>
                  <a:gd name="connsiteX11" fmla="*/ 62129 w 321209"/>
                  <a:gd name="connsiteY11" fmla="*/ 1343540 h 1343540"/>
                  <a:gd name="connsiteX12" fmla="*/ 138329 w 321209"/>
                  <a:gd name="connsiteY12" fmla="*/ 383420 h 1343540"/>
                  <a:gd name="connsiteX0" fmla="*/ 138329 w 321209"/>
                  <a:gd name="connsiteY0" fmla="*/ 383420 h 1343540"/>
                  <a:gd name="connsiteX1" fmla="*/ 84989 w 321209"/>
                  <a:gd name="connsiteY1" fmla="*/ 299600 h 1343540"/>
                  <a:gd name="connsiteX2" fmla="*/ 84989 w 321209"/>
                  <a:gd name="connsiteY2" fmla="*/ 299600 h 1343540"/>
                  <a:gd name="connsiteX3" fmla="*/ 77369 w 321209"/>
                  <a:gd name="connsiteY3" fmla="*/ 170060 h 1343540"/>
                  <a:gd name="connsiteX4" fmla="*/ 24029 w 321209"/>
                  <a:gd name="connsiteY4" fmla="*/ 124340 h 1343540"/>
                  <a:gd name="connsiteX5" fmla="*/ 147378 w 321209"/>
                  <a:gd name="connsiteY5" fmla="*/ 32900 h 1343540"/>
                  <a:gd name="connsiteX6" fmla="*/ 184049 w 321209"/>
                  <a:gd name="connsiteY6" fmla="*/ 131960 h 1343540"/>
                  <a:gd name="connsiteX7" fmla="*/ 267869 w 321209"/>
                  <a:gd name="connsiteY7" fmla="*/ 63380 h 1343540"/>
                  <a:gd name="connsiteX8" fmla="*/ 321209 w 321209"/>
                  <a:gd name="connsiteY8" fmla="*/ 223400 h 1343540"/>
                  <a:gd name="connsiteX9" fmla="*/ 260249 w 321209"/>
                  <a:gd name="connsiteY9" fmla="*/ 352940 h 1343540"/>
                  <a:gd name="connsiteX10" fmla="*/ 199289 w 321209"/>
                  <a:gd name="connsiteY10" fmla="*/ 1305440 h 1343540"/>
                  <a:gd name="connsiteX11" fmla="*/ 62129 w 321209"/>
                  <a:gd name="connsiteY11" fmla="*/ 1343540 h 1343540"/>
                  <a:gd name="connsiteX12" fmla="*/ 138329 w 321209"/>
                  <a:gd name="connsiteY12" fmla="*/ 383420 h 1343540"/>
                  <a:gd name="connsiteX0" fmla="*/ 138329 w 321209"/>
                  <a:gd name="connsiteY0" fmla="*/ 383420 h 1343540"/>
                  <a:gd name="connsiteX1" fmla="*/ 84989 w 321209"/>
                  <a:gd name="connsiteY1" fmla="*/ 299600 h 1343540"/>
                  <a:gd name="connsiteX2" fmla="*/ 84989 w 321209"/>
                  <a:gd name="connsiteY2" fmla="*/ 299600 h 1343540"/>
                  <a:gd name="connsiteX3" fmla="*/ 77369 w 321209"/>
                  <a:gd name="connsiteY3" fmla="*/ 170060 h 1343540"/>
                  <a:gd name="connsiteX4" fmla="*/ 24029 w 321209"/>
                  <a:gd name="connsiteY4" fmla="*/ 124340 h 1343540"/>
                  <a:gd name="connsiteX5" fmla="*/ 147378 w 321209"/>
                  <a:gd name="connsiteY5" fmla="*/ 32900 h 1343540"/>
                  <a:gd name="connsiteX6" fmla="*/ 191193 w 321209"/>
                  <a:gd name="connsiteY6" fmla="*/ 120054 h 1343540"/>
                  <a:gd name="connsiteX7" fmla="*/ 267869 w 321209"/>
                  <a:gd name="connsiteY7" fmla="*/ 63380 h 1343540"/>
                  <a:gd name="connsiteX8" fmla="*/ 321209 w 321209"/>
                  <a:gd name="connsiteY8" fmla="*/ 223400 h 1343540"/>
                  <a:gd name="connsiteX9" fmla="*/ 260249 w 321209"/>
                  <a:gd name="connsiteY9" fmla="*/ 352940 h 1343540"/>
                  <a:gd name="connsiteX10" fmla="*/ 199289 w 321209"/>
                  <a:gd name="connsiteY10" fmla="*/ 1305440 h 1343540"/>
                  <a:gd name="connsiteX11" fmla="*/ 62129 w 321209"/>
                  <a:gd name="connsiteY11" fmla="*/ 1343540 h 1343540"/>
                  <a:gd name="connsiteX12" fmla="*/ 138329 w 321209"/>
                  <a:gd name="connsiteY12" fmla="*/ 383420 h 1343540"/>
                  <a:gd name="connsiteX0" fmla="*/ 138329 w 321209"/>
                  <a:gd name="connsiteY0" fmla="*/ 383420 h 1343540"/>
                  <a:gd name="connsiteX1" fmla="*/ 84989 w 321209"/>
                  <a:gd name="connsiteY1" fmla="*/ 299600 h 1343540"/>
                  <a:gd name="connsiteX2" fmla="*/ 84989 w 321209"/>
                  <a:gd name="connsiteY2" fmla="*/ 299600 h 1343540"/>
                  <a:gd name="connsiteX3" fmla="*/ 77369 w 321209"/>
                  <a:gd name="connsiteY3" fmla="*/ 170060 h 1343540"/>
                  <a:gd name="connsiteX4" fmla="*/ 24029 w 321209"/>
                  <a:gd name="connsiteY4" fmla="*/ 124340 h 1343540"/>
                  <a:gd name="connsiteX5" fmla="*/ 147378 w 321209"/>
                  <a:gd name="connsiteY5" fmla="*/ 32900 h 1343540"/>
                  <a:gd name="connsiteX6" fmla="*/ 191193 w 321209"/>
                  <a:gd name="connsiteY6" fmla="*/ 120054 h 1343540"/>
                  <a:gd name="connsiteX7" fmla="*/ 267869 w 321209"/>
                  <a:gd name="connsiteY7" fmla="*/ 63380 h 1343540"/>
                  <a:gd name="connsiteX8" fmla="*/ 321209 w 321209"/>
                  <a:gd name="connsiteY8" fmla="*/ 223400 h 1343540"/>
                  <a:gd name="connsiteX9" fmla="*/ 260249 w 321209"/>
                  <a:gd name="connsiteY9" fmla="*/ 352940 h 1343540"/>
                  <a:gd name="connsiteX10" fmla="*/ 199289 w 321209"/>
                  <a:gd name="connsiteY10" fmla="*/ 1305440 h 1343540"/>
                  <a:gd name="connsiteX11" fmla="*/ 62129 w 321209"/>
                  <a:gd name="connsiteY11" fmla="*/ 1343540 h 1343540"/>
                  <a:gd name="connsiteX12" fmla="*/ 138329 w 321209"/>
                  <a:gd name="connsiteY12" fmla="*/ 383420 h 1343540"/>
                  <a:gd name="connsiteX0" fmla="*/ 138329 w 321209"/>
                  <a:gd name="connsiteY0" fmla="*/ 383420 h 1343540"/>
                  <a:gd name="connsiteX1" fmla="*/ 84989 w 321209"/>
                  <a:gd name="connsiteY1" fmla="*/ 299600 h 1343540"/>
                  <a:gd name="connsiteX2" fmla="*/ 84989 w 321209"/>
                  <a:gd name="connsiteY2" fmla="*/ 299600 h 1343540"/>
                  <a:gd name="connsiteX3" fmla="*/ 77369 w 321209"/>
                  <a:gd name="connsiteY3" fmla="*/ 170060 h 1343540"/>
                  <a:gd name="connsiteX4" fmla="*/ 24029 w 321209"/>
                  <a:gd name="connsiteY4" fmla="*/ 124340 h 1343540"/>
                  <a:gd name="connsiteX5" fmla="*/ 147378 w 321209"/>
                  <a:gd name="connsiteY5" fmla="*/ 32900 h 1343540"/>
                  <a:gd name="connsiteX6" fmla="*/ 191193 w 321209"/>
                  <a:gd name="connsiteY6" fmla="*/ 120054 h 1343540"/>
                  <a:gd name="connsiteX7" fmla="*/ 267869 w 321209"/>
                  <a:gd name="connsiteY7" fmla="*/ 63380 h 1343540"/>
                  <a:gd name="connsiteX8" fmla="*/ 321209 w 321209"/>
                  <a:gd name="connsiteY8" fmla="*/ 223400 h 1343540"/>
                  <a:gd name="connsiteX9" fmla="*/ 260249 w 321209"/>
                  <a:gd name="connsiteY9" fmla="*/ 352940 h 1343540"/>
                  <a:gd name="connsiteX10" fmla="*/ 199289 w 321209"/>
                  <a:gd name="connsiteY10" fmla="*/ 1305440 h 1343540"/>
                  <a:gd name="connsiteX11" fmla="*/ 62129 w 321209"/>
                  <a:gd name="connsiteY11" fmla="*/ 1343540 h 1343540"/>
                  <a:gd name="connsiteX12" fmla="*/ 138329 w 321209"/>
                  <a:gd name="connsiteY12" fmla="*/ 383420 h 1343540"/>
                  <a:gd name="connsiteX0" fmla="*/ 139817 w 322697"/>
                  <a:gd name="connsiteY0" fmla="*/ 386511 h 1346631"/>
                  <a:gd name="connsiteX1" fmla="*/ 86477 w 322697"/>
                  <a:gd name="connsiteY1" fmla="*/ 302691 h 1346631"/>
                  <a:gd name="connsiteX2" fmla="*/ 86477 w 322697"/>
                  <a:gd name="connsiteY2" fmla="*/ 302691 h 1346631"/>
                  <a:gd name="connsiteX3" fmla="*/ 78857 w 322697"/>
                  <a:gd name="connsiteY3" fmla="*/ 173151 h 1346631"/>
                  <a:gd name="connsiteX4" fmla="*/ 25517 w 322697"/>
                  <a:gd name="connsiteY4" fmla="*/ 127431 h 1346631"/>
                  <a:gd name="connsiteX5" fmla="*/ 148866 w 322697"/>
                  <a:gd name="connsiteY5" fmla="*/ 35991 h 1346631"/>
                  <a:gd name="connsiteX6" fmla="*/ 192681 w 322697"/>
                  <a:gd name="connsiteY6" fmla="*/ 123145 h 1346631"/>
                  <a:gd name="connsiteX7" fmla="*/ 269357 w 322697"/>
                  <a:gd name="connsiteY7" fmla="*/ 66471 h 1346631"/>
                  <a:gd name="connsiteX8" fmla="*/ 322697 w 322697"/>
                  <a:gd name="connsiteY8" fmla="*/ 226491 h 1346631"/>
                  <a:gd name="connsiteX9" fmla="*/ 261737 w 322697"/>
                  <a:gd name="connsiteY9" fmla="*/ 356031 h 1346631"/>
                  <a:gd name="connsiteX10" fmla="*/ 200777 w 322697"/>
                  <a:gd name="connsiteY10" fmla="*/ 1308531 h 1346631"/>
                  <a:gd name="connsiteX11" fmla="*/ 63617 w 322697"/>
                  <a:gd name="connsiteY11" fmla="*/ 1346631 h 1346631"/>
                  <a:gd name="connsiteX12" fmla="*/ 139817 w 322697"/>
                  <a:gd name="connsiteY12" fmla="*/ 386511 h 1346631"/>
                  <a:gd name="connsiteX0" fmla="*/ 139817 w 322697"/>
                  <a:gd name="connsiteY0" fmla="*/ 386511 h 1346631"/>
                  <a:gd name="connsiteX1" fmla="*/ 86477 w 322697"/>
                  <a:gd name="connsiteY1" fmla="*/ 302691 h 1346631"/>
                  <a:gd name="connsiteX2" fmla="*/ 86477 w 322697"/>
                  <a:gd name="connsiteY2" fmla="*/ 302691 h 1346631"/>
                  <a:gd name="connsiteX3" fmla="*/ 78857 w 322697"/>
                  <a:gd name="connsiteY3" fmla="*/ 173151 h 1346631"/>
                  <a:gd name="connsiteX4" fmla="*/ 25517 w 322697"/>
                  <a:gd name="connsiteY4" fmla="*/ 127431 h 1346631"/>
                  <a:gd name="connsiteX5" fmla="*/ 148866 w 322697"/>
                  <a:gd name="connsiteY5" fmla="*/ 35991 h 1346631"/>
                  <a:gd name="connsiteX6" fmla="*/ 192681 w 322697"/>
                  <a:gd name="connsiteY6" fmla="*/ 123145 h 1346631"/>
                  <a:gd name="connsiteX7" fmla="*/ 269357 w 322697"/>
                  <a:gd name="connsiteY7" fmla="*/ 66471 h 1346631"/>
                  <a:gd name="connsiteX8" fmla="*/ 322697 w 322697"/>
                  <a:gd name="connsiteY8" fmla="*/ 226491 h 1346631"/>
                  <a:gd name="connsiteX9" fmla="*/ 261737 w 322697"/>
                  <a:gd name="connsiteY9" fmla="*/ 356031 h 1346631"/>
                  <a:gd name="connsiteX10" fmla="*/ 200777 w 322697"/>
                  <a:gd name="connsiteY10" fmla="*/ 1308531 h 1346631"/>
                  <a:gd name="connsiteX11" fmla="*/ 63617 w 322697"/>
                  <a:gd name="connsiteY11" fmla="*/ 1346631 h 1346631"/>
                  <a:gd name="connsiteX12" fmla="*/ 139817 w 322697"/>
                  <a:gd name="connsiteY12" fmla="*/ 386511 h 1346631"/>
                  <a:gd name="connsiteX0" fmla="*/ 139817 w 322697"/>
                  <a:gd name="connsiteY0" fmla="*/ 386511 h 1346631"/>
                  <a:gd name="connsiteX1" fmla="*/ 86477 w 322697"/>
                  <a:gd name="connsiteY1" fmla="*/ 302691 h 1346631"/>
                  <a:gd name="connsiteX2" fmla="*/ 86477 w 322697"/>
                  <a:gd name="connsiteY2" fmla="*/ 302691 h 1346631"/>
                  <a:gd name="connsiteX3" fmla="*/ 78857 w 322697"/>
                  <a:gd name="connsiteY3" fmla="*/ 173151 h 1346631"/>
                  <a:gd name="connsiteX4" fmla="*/ 25517 w 322697"/>
                  <a:gd name="connsiteY4" fmla="*/ 127431 h 1346631"/>
                  <a:gd name="connsiteX5" fmla="*/ 148866 w 322697"/>
                  <a:gd name="connsiteY5" fmla="*/ 35991 h 1346631"/>
                  <a:gd name="connsiteX6" fmla="*/ 192681 w 322697"/>
                  <a:gd name="connsiteY6" fmla="*/ 123145 h 1346631"/>
                  <a:gd name="connsiteX7" fmla="*/ 269357 w 322697"/>
                  <a:gd name="connsiteY7" fmla="*/ 66471 h 1346631"/>
                  <a:gd name="connsiteX8" fmla="*/ 322697 w 322697"/>
                  <a:gd name="connsiteY8" fmla="*/ 226491 h 1346631"/>
                  <a:gd name="connsiteX9" fmla="*/ 261737 w 322697"/>
                  <a:gd name="connsiteY9" fmla="*/ 356031 h 1346631"/>
                  <a:gd name="connsiteX10" fmla="*/ 200777 w 322697"/>
                  <a:gd name="connsiteY10" fmla="*/ 1308531 h 1346631"/>
                  <a:gd name="connsiteX11" fmla="*/ 63617 w 322697"/>
                  <a:gd name="connsiteY11" fmla="*/ 1346631 h 1346631"/>
                  <a:gd name="connsiteX12" fmla="*/ 139817 w 322697"/>
                  <a:gd name="connsiteY12" fmla="*/ 386511 h 1346631"/>
                  <a:gd name="connsiteX0" fmla="*/ 139817 w 322697"/>
                  <a:gd name="connsiteY0" fmla="*/ 386511 h 1346631"/>
                  <a:gd name="connsiteX1" fmla="*/ 86477 w 322697"/>
                  <a:gd name="connsiteY1" fmla="*/ 302691 h 1346631"/>
                  <a:gd name="connsiteX2" fmla="*/ 86477 w 322697"/>
                  <a:gd name="connsiteY2" fmla="*/ 302691 h 1346631"/>
                  <a:gd name="connsiteX3" fmla="*/ 78857 w 322697"/>
                  <a:gd name="connsiteY3" fmla="*/ 173151 h 1346631"/>
                  <a:gd name="connsiteX4" fmla="*/ 25517 w 322697"/>
                  <a:gd name="connsiteY4" fmla="*/ 127431 h 1346631"/>
                  <a:gd name="connsiteX5" fmla="*/ 148866 w 322697"/>
                  <a:gd name="connsiteY5" fmla="*/ 35991 h 1346631"/>
                  <a:gd name="connsiteX6" fmla="*/ 192681 w 322697"/>
                  <a:gd name="connsiteY6" fmla="*/ 123145 h 1346631"/>
                  <a:gd name="connsiteX7" fmla="*/ 259832 w 322697"/>
                  <a:gd name="connsiteY7" fmla="*/ 66471 h 1346631"/>
                  <a:gd name="connsiteX8" fmla="*/ 322697 w 322697"/>
                  <a:gd name="connsiteY8" fmla="*/ 226491 h 1346631"/>
                  <a:gd name="connsiteX9" fmla="*/ 261737 w 322697"/>
                  <a:gd name="connsiteY9" fmla="*/ 356031 h 1346631"/>
                  <a:gd name="connsiteX10" fmla="*/ 200777 w 322697"/>
                  <a:gd name="connsiteY10" fmla="*/ 1308531 h 1346631"/>
                  <a:gd name="connsiteX11" fmla="*/ 63617 w 322697"/>
                  <a:gd name="connsiteY11" fmla="*/ 1346631 h 1346631"/>
                  <a:gd name="connsiteX12" fmla="*/ 139817 w 322697"/>
                  <a:gd name="connsiteY12" fmla="*/ 386511 h 1346631"/>
                  <a:gd name="connsiteX0" fmla="*/ 139817 w 322697"/>
                  <a:gd name="connsiteY0" fmla="*/ 386511 h 1346631"/>
                  <a:gd name="connsiteX1" fmla="*/ 86477 w 322697"/>
                  <a:gd name="connsiteY1" fmla="*/ 302691 h 1346631"/>
                  <a:gd name="connsiteX2" fmla="*/ 86477 w 322697"/>
                  <a:gd name="connsiteY2" fmla="*/ 302691 h 1346631"/>
                  <a:gd name="connsiteX3" fmla="*/ 78857 w 322697"/>
                  <a:gd name="connsiteY3" fmla="*/ 173151 h 1346631"/>
                  <a:gd name="connsiteX4" fmla="*/ 25517 w 322697"/>
                  <a:gd name="connsiteY4" fmla="*/ 127431 h 1346631"/>
                  <a:gd name="connsiteX5" fmla="*/ 148866 w 322697"/>
                  <a:gd name="connsiteY5" fmla="*/ 35991 h 1346631"/>
                  <a:gd name="connsiteX6" fmla="*/ 192681 w 322697"/>
                  <a:gd name="connsiteY6" fmla="*/ 123145 h 1346631"/>
                  <a:gd name="connsiteX7" fmla="*/ 259832 w 322697"/>
                  <a:gd name="connsiteY7" fmla="*/ 66471 h 1346631"/>
                  <a:gd name="connsiteX8" fmla="*/ 322697 w 322697"/>
                  <a:gd name="connsiteY8" fmla="*/ 226491 h 1346631"/>
                  <a:gd name="connsiteX9" fmla="*/ 261737 w 322697"/>
                  <a:gd name="connsiteY9" fmla="*/ 356031 h 1346631"/>
                  <a:gd name="connsiteX10" fmla="*/ 200777 w 322697"/>
                  <a:gd name="connsiteY10" fmla="*/ 1308531 h 1346631"/>
                  <a:gd name="connsiteX11" fmla="*/ 63617 w 322697"/>
                  <a:gd name="connsiteY11" fmla="*/ 1346631 h 1346631"/>
                  <a:gd name="connsiteX12" fmla="*/ 139817 w 322697"/>
                  <a:gd name="connsiteY12" fmla="*/ 386511 h 1346631"/>
                  <a:gd name="connsiteX0" fmla="*/ 139817 w 322697"/>
                  <a:gd name="connsiteY0" fmla="*/ 386511 h 1346631"/>
                  <a:gd name="connsiteX1" fmla="*/ 86477 w 322697"/>
                  <a:gd name="connsiteY1" fmla="*/ 302691 h 1346631"/>
                  <a:gd name="connsiteX2" fmla="*/ 86477 w 322697"/>
                  <a:gd name="connsiteY2" fmla="*/ 302691 h 1346631"/>
                  <a:gd name="connsiteX3" fmla="*/ 78857 w 322697"/>
                  <a:gd name="connsiteY3" fmla="*/ 173151 h 1346631"/>
                  <a:gd name="connsiteX4" fmla="*/ 25517 w 322697"/>
                  <a:gd name="connsiteY4" fmla="*/ 127431 h 1346631"/>
                  <a:gd name="connsiteX5" fmla="*/ 148866 w 322697"/>
                  <a:gd name="connsiteY5" fmla="*/ 35991 h 1346631"/>
                  <a:gd name="connsiteX6" fmla="*/ 192681 w 322697"/>
                  <a:gd name="connsiteY6" fmla="*/ 123145 h 1346631"/>
                  <a:gd name="connsiteX7" fmla="*/ 259832 w 322697"/>
                  <a:gd name="connsiteY7" fmla="*/ 66471 h 1346631"/>
                  <a:gd name="connsiteX8" fmla="*/ 322697 w 322697"/>
                  <a:gd name="connsiteY8" fmla="*/ 226491 h 1346631"/>
                  <a:gd name="connsiteX9" fmla="*/ 261737 w 322697"/>
                  <a:gd name="connsiteY9" fmla="*/ 356031 h 1346631"/>
                  <a:gd name="connsiteX10" fmla="*/ 200777 w 322697"/>
                  <a:gd name="connsiteY10" fmla="*/ 1308531 h 1346631"/>
                  <a:gd name="connsiteX11" fmla="*/ 63617 w 322697"/>
                  <a:gd name="connsiteY11" fmla="*/ 1346631 h 1346631"/>
                  <a:gd name="connsiteX12" fmla="*/ 139817 w 322697"/>
                  <a:gd name="connsiteY12" fmla="*/ 386511 h 1346631"/>
                  <a:gd name="connsiteX0" fmla="*/ 139817 w 322697"/>
                  <a:gd name="connsiteY0" fmla="*/ 386511 h 1346631"/>
                  <a:gd name="connsiteX1" fmla="*/ 86477 w 322697"/>
                  <a:gd name="connsiteY1" fmla="*/ 302691 h 1346631"/>
                  <a:gd name="connsiteX2" fmla="*/ 86477 w 322697"/>
                  <a:gd name="connsiteY2" fmla="*/ 302691 h 1346631"/>
                  <a:gd name="connsiteX3" fmla="*/ 78857 w 322697"/>
                  <a:gd name="connsiteY3" fmla="*/ 173151 h 1346631"/>
                  <a:gd name="connsiteX4" fmla="*/ 25517 w 322697"/>
                  <a:gd name="connsiteY4" fmla="*/ 127431 h 1346631"/>
                  <a:gd name="connsiteX5" fmla="*/ 148866 w 322697"/>
                  <a:gd name="connsiteY5" fmla="*/ 35991 h 1346631"/>
                  <a:gd name="connsiteX6" fmla="*/ 192681 w 322697"/>
                  <a:gd name="connsiteY6" fmla="*/ 123145 h 1346631"/>
                  <a:gd name="connsiteX7" fmla="*/ 259832 w 322697"/>
                  <a:gd name="connsiteY7" fmla="*/ 66471 h 1346631"/>
                  <a:gd name="connsiteX8" fmla="*/ 322697 w 322697"/>
                  <a:gd name="connsiteY8" fmla="*/ 226491 h 1346631"/>
                  <a:gd name="connsiteX9" fmla="*/ 261737 w 322697"/>
                  <a:gd name="connsiteY9" fmla="*/ 356031 h 1346631"/>
                  <a:gd name="connsiteX10" fmla="*/ 200777 w 322697"/>
                  <a:gd name="connsiteY10" fmla="*/ 1308531 h 1346631"/>
                  <a:gd name="connsiteX11" fmla="*/ 63617 w 322697"/>
                  <a:gd name="connsiteY11" fmla="*/ 1346631 h 1346631"/>
                  <a:gd name="connsiteX12" fmla="*/ 139817 w 322697"/>
                  <a:gd name="connsiteY12" fmla="*/ 386511 h 1346631"/>
                  <a:gd name="connsiteX0" fmla="*/ 139817 w 322697"/>
                  <a:gd name="connsiteY0" fmla="*/ 386511 h 1346631"/>
                  <a:gd name="connsiteX1" fmla="*/ 86477 w 322697"/>
                  <a:gd name="connsiteY1" fmla="*/ 302691 h 1346631"/>
                  <a:gd name="connsiteX2" fmla="*/ 86477 w 322697"/>
                  <a:gd name="connsiteY2" fmla="*/ 302691 h 1346631"/>
                  <a:gd name="connsiteX3" fmla="*/ 78857 w 322697"/>
                  <a:gd name="connsiteY3" fmla="*/ 173151 h 1346631"/>
                  <a:gd name="connsiteX4" fmla="*/ 25517 w 322697"/>
                  <a:gd name="connsiteY4" fmla="*/ 127431 h 1346631"/>
                  <a:gd name="connsiteX5" fmla="*/ 148866 w 322697"/>
                  <a:gd name="connsiteY5" fmla="*/ 35991 h 1346631"/>
                  <a:gd name="connsiteX6" fmla="*/ 192681 w 322697"/>
                  <a:gd name="connsiteY6" fmla="*/ 123145 h 1346631"/>
                  <a:gd name="connsiteX7" fmla="*/ 259832 w 322697"/>
                  <a:gd name="connsiteY7" fmla="*/ 66471 h 1346631"/>
                  <a:gd name="connsiteX8" fmla="*/ 322697 w 322697"/>
                  <a:gd name="connsiteY8" fmla="*/ 226491 h 1346631"/>
                  <a:gd name="connsiteX9" fmla="*/ 261737 w 322697"/>
                  <a:gd name="connsiteY9" fmla="*/ 356031 h 1346631"/>
                  <a:gd name="connsiteX10" fmla="*/ 200777 w 322697"/>
                  <a:gd name="connsiteY10" fmla="*/ 1308531 h 1346631"/>
                  <a:gd name="connsiteX11" fmla="*/ 63617 w 322697"/>
                  <a:gd name="connsiteY11" fmla="*/ 1346631 h 1346631"/>
                  <a:gd name="connsiteX12" fmla="*/ 139817 w 322697"/>
                  <a:gd name="connsiteY12" fmla="*/ 386511 h 1346631"/>
                  <a:gd name="connsiteX0" fmla="*/ 139817 w 322697"/>
                  <a:gd name="connsiteY0" fmla="*/ 386511 h 1346631"/>
                  <a:gd name="connsiteX1" fmla="*/ 86477 w 322697"/>
                  <a:gd name="connsiteY1" fmla="*/ 302691 h 1346631"/>
                  <a:gd name="connsiteX2" fmla="*/ 86477 w 322697"/>
                  <a:gd name="connsiteY2" fmla="*/ 302691 h 1346631"/>
                  <a:gd name="connsiteX3" fmla="*/ 78857 w 322697"/>
                  <a:gd name="connsiteY3" fmla="*/ 173151 h 1346631"/>
                  <a:gd name="connsiteX4" fmla="*/ 25517 w 322697"/>
                  <a:gd name="connsiteY4" fmla="*/ 127431 h 1346631"/>
                  <a:gd name="connsiteX5" fmla="*/ 148866 w 322697"/>
                  <a:gd name="connsiteY5" fmla="*/ 35991 h 1346631"/>
                  <a:gd name="connsiteX6" fmla="*/ 192681 w 322697"/>
                  <a:gd name="connsiteY6" fmla="*/ 123145 h 1346631"/>
                  <a:gd name="connsiteX7" fmla="*/ 259832 w 322697"/>
                  <a:gd name="connsiteY7" fmla="*/ 66471 h 1346631"/>
                  <a:gd name="connsiteX8" fmla="*/ 322697 w 322697"/>
                  <a:gd name="connsiteY8" fmla="*/ 226491 h 1346631"/>
                  <a:gd name="connsiteX9" fmla="*/ 261737 w 322697"/>
                  <a:gd name="connsiteY9" fmla="*/ 356031 h 1346631"/>
                  <a:gd name="connsiteX10" fmla="*/ 200777 w 322697"/>
                  <a:gd name="connsiteY10" fmla="*/ 1308531 h 1346631"/>
                  <a:gd name="connsiteX11" fmla="*/ 63617 w 322697"/>
                  <a:gd name="connsiteY11" fmla="*/ 1346631 h 1346631"/>
                  <a:gd name="connsiteX12" fmla="*/ 139817 w 322697"/>
                  <a:gd name="connsiteY12" fmla="*/ 386511 h 1346631"/>
                  <a:gd name="connsiteX0" fmla="*/ 139817 w 322697"/>
                  <a:gd name="connsiteY0" fmla="*/ 386511 h 1346631"/>
                  <a:gd name="connsiteX1" fmla="*/ 86477 w 322697"/>
                  <a:gd name="connsiteY1" fmla="*/ 302691 h 1346631"/>
                  <a:gd name="connsiteX2" fmla="*/ 86477 w 322697"/>
                  <a:gd name="connsiteY2" fmla="*/ 302691 h 1346631"/>
                  <a:gd name="connsiteX3" fmla="*/ 78857 w 322697"/>
                  <a:gd name="connsiteY3" fmla="*/ 173151 h 1346631"/>
                  <a:gd name="connsiteX4" fmla="*/ 25517 w 322697"/>
                  <a:gd name="connsiteY4" fmla="*/ 127431 h 1346631"/>
                  <a:gd name="connsiteX5" fmla="*/ 148866 w 322697"/>
                  <a:gd name="connsiteY5" fmla="*/ 35991 h 1346631"/>
                  <a:gd name="connsiteX6" fmla="*/ 192681 w 322697"/>
                  <a:gd name="connsiteY6" fmla="*/ 123145 h 1346631"/>
                  <a:gd name="connsiteX7" fmla="*/ 259832 w 322697"/>
                  <a:gd name="connsiteY7" fmla="*/ 66471 h 1346631"/>
                  <a:gd name="connsiteX8" fmla="*/ 322697 w 322697"/>
                  <a:gd name="connsiteY8" fmla="*/ 226491 h 1346631"/>
                  <a:gd name="connsiteX9" fmla="*/ 261737 w 322697"/>
                  <a:gd name="connsiteY9" fmla="*/ 356031 h 1346631"/>
                  <a:gd name="connsiteX10" fmla="*/ 200777 w 322697"/>
                  <a:gd name="connsiteY10" fmla="*/ 1308531 h 1346631"/>
                  <a:gd name="connsiteX11" fmla="*/ 63617 w 322697"/>
                  <a:gd name="connsiteY11" fmla="*/ 1346631 h 1346631"/>
                  <a:gd name="connsiteX12" fmla="*/ 139817 w 322697"/>
                  <a:gd name="connsiteY12" fmla="*/ 386511 h 1346631"/>
                  <a:gd name="connsiteX0" fmla="*/ 139817 w 322697"/>
                  <a:gd name="connsiteY0" fmla="*/ 386511 h 1346631"/>
                  <a:gd name="connsiteX1" fmla="*/ 86477 w 322697"/>
                  <a:gd name="connsiteY1" fmla="*/ 302691 h 1346631"/>
                  <a:gd name="connsiteX2" fmla="*/ 86477 w 322697"/>
                  <a:gd name="connsiteY2" fmla="*/ 302691 h 1346631"/>
                  <a:gd name="connsiteX3" fmla="*/ 78857 w 322697"/>
                  <a:gd name="connsiteY3" fmla="*/ 173151 h 1346631"/>
                  <a:gd name="connsiteX4" fmla="*/ 25517 w 322697"/>
                  <a:gd name="connsiteY4" fmla="*/ 127431 h 1346631"/>
                  <a:gd name="connsiteX5" fmla="*/ 148866 w 322697"/>
                  <a:gd name="connsiteY5" fmla="*/ 35991 h 1346631"/>
                  <a:gd name="connsiteX6" fmla="*/ 192681 w 322697"/>
                  <a:gd name="connsiteY6" fmla="*/ 123145 h 1346631"/>
                  <a:gd name="connsiteX7" fmla="*/ 259832 w 322697"/>
                  <a:gd name="connsiteY7" fmla="*/ 66471 h 1346631"/>
                  <a:gd name="connsiteX8" fmla="*/ 322697 w 322697"/>
                  <a:gd name="connsiteY8" fmla="*/ 226491 h 1346631"/>
                  <a:gd name="connsiteX9" fmla="*/ 261737 w 322697"/>
                  <a:gd name="connsiteY9" fmla="*/ 356031 h 1346631"/>
                  <a:gd name="connsiteX10" fmla="*/ 210302 w 322697"/>
                  <a:gd name="connsiteY10" fmla="*/ 1310912 h 1346631"/>
                  <a:gd name="connsiteX11" fmla="*/ 63617 w 322697"/>
                  <a:gd name="connsiteY11" fmla="*/ 1346631 h 1346631"/>
                  <a:gd name="connsiteX12" fmla="*/ 139817 w 322697"/>
                  <a:gd name="connsiteY12" fmla="*/ 386511 h 1346631"/>
                  <a:gd name="connsiteX0" fmla="*/ 139817 w 322697"/>
                  <a:gd name="connsiteY0" fmla="*/ 386511 h 1346631"/>
                  <a:gd name="connsiteX1" fmla="*/ 86477 w 322697"/>
                  <a:gd name="connsiteY1" fmla="*/ 302691 h 1346631"/>
                  <a:gd name="connsiteX2" fmla="*/ 86477 w 322697"/>
                  <a:gd name="connsiteY2" fmla="*/ 302691 h 1346631"/>
                  <a:gd name="connsiteX3" fmla="*/ 78857 w 322697"/>
                  <a:gd name="connsiteY3" fmla="*/ 173151 h 1346631"/>
                  <a:gd name="connsiteX4" fmla="*/ 25517 w 322697"/>
                  <a:gd name="connsiteY4" fmla="*/ 127431 h 1346631"/>
                  <a:gd name="connsiteX5" fmla="*/ 148866 w 322697"/>
                  <a:gd name="connsiteY5" fmla="*/ 35991 h 1346631"/>
                  <a:gd name="connsiteX6" fmla="*/ 192681 w 322697"/>
                  <a:gd name="connsiteY6" fmla="*/ 123145 h 1346631"/>
                  <a:gd name="connsiteX7" fmla="*/ 259832 w 322697"/>
                  <a:gd name="connsiteY7" fmla="*/ 66471 h 1346631"/>
                  <a:gd name="connsiteX8" fmla="*/ 322697 w 322697"/>
                  <a:gd name="connsiteY8" fmla="*/ 226491 h 1346631"/>
                  <a:gd name="connsiteX9" fmla="*/ 261737 w 322697"/>
                  <a:gd name="connsiteY9" fmla="*/ 356031 h 1346631"/>
                  <a:gd name="connsiteX10" fmla="*/ 210302 w 322697"/>
                  <a:gd name="connsiteY10" fmla="*/ 1310912 h 1346631"/>
                  <a:gd name="connsiteX11" fmla="*/ 63617 w 322697"/>
                  <a:gd name="connsiteY11" fmla="*/ 1346631 h 1346631"/>
                  <a:gd name="connsiteX12" fmla="*/ 139817 w 322697"/>
                  <a:gd name="connsiteY12" fmla="*/ 386511 h 1346631"/>
                  <a:gd name="connsiteX0" fmla="*/ 148248 w 331128"/>
                  <a:gd name="connsiteY0" fmla="*/ 384041 h 1344161"/>
                  <a:gd name="connsiteX1" fmla="*/ 94908 w 331128"/>
                  <a:gd name="connsiteY1" fmla="*/ 300221 h 1344161"/>
                  <a:gd name="connsiteX2" fmla="*/ 94908 w 331128"/>
                  <a:gd name="connsiteY2" fmla="*/ 300221 h 1344161"/>
                  <a:gd name="connsiteX3" fmla="*/ 87288 w 331128"/>
                  <a:gd name="connsiteY3" fmla="*/ 170681 h 1344161"/>
                  <a:gd name="connsiteX4" fmla="*/ 24423 w 331128"/>
                  <a:gd name="connsiteY4" fmla="*/ 139249 h 1344161"/>
                  <a:gd name="connsiteX5" fmla="*/ 157297 w 331128"/>
                  <a:gd name="connsiteY5" fmla="*/ 33521 h 1344161"/>
                  <a:gd name="connsiteX6" fmla="*/ 201112 w 331128"/>
                  <a:gd name="connsiteY6" fmla="*/ 120675 h 1344161"/>
                  <a:gd name="connsiteX7" fmla="*/ 268263 w 331128"/>
                  <a:gd name="connsiteY7" fmla="*/ 64001 h 1344161"/>
                  <a:gd name="connsiteX8" fmla="*/ 331128 w 331128"/>
                  <a:gd name="connsiteY8" fmla="*/ 224021 h 1344161"/>
                  <a:gd name="connsiteX9" fmla="*/ 270168 w 331128"/>
                  <a:gd name="connsiteY9" fmla="*/ 353561 h 1344161"/>
                  <a:gd name="connsiteX10" fmla="*/ 218733 w 331128"/>
                  <a:gd name="connsiteY10" fmla="*/ 1308442 h 1344161"/>
                  <a:gd name="connsiteX11" fmla="*/ 72048 w 331128"/>
                  <a:gd name="connsiteY11" fmla="*/ 1344161 h 1344161"/>
                  <a:gd name="connsiteX12" fmla="*/ 148248 w 331128"/>
                  <a:gd name="connsiteY12" fmla="*/ 384041 h 1344161"/>
                  <a:gd name="connsiteX0" fmla="*/ 148248 w 331128"/>
                  <a:gd name="connsiteY0" fmla="*/ 384041 h 1344161"/>
                  <a:gd name="connsiteX1" fmla="*/ 94908 w 331128"/>
                  <a:gd name="connsiteY1" fmla="*/ 300221 h 1344161"/>
                  <a:gd name="connsiteX2" fmla="*/ 94908 w 331128"/>
                  <a:gd name="connsiteY2" fmla="*/ 300221 h 1344161"/>
                  <a:gd name="connsiteX3" fmla="*/ 87288 w 331128"/>
                  <a:gd name="connsiteY3" fmla="*/ 170681 h 1344161"/>
                  <a:gd name="connsiteX4" fmla="*/ 24423 w 331128"/>
                  <a:gd name="connsiteY4" fmla="*/ 139249 h 1344161"/>
                  <a:gd name="connsiteX5" fmla="*/ 157297 w 331128"/>
                  <a:gd name="connsiteY5" fmla="*/ 33521 h 1344161"/>
                  <a:gd name="connsiteX6" fmla="*/ 201112 w 331128"/>
                  <a:gd name="connsiteY6" fmla="*/ 120675 h 1344161"/>
                  <a:gd name="connsiteX7" fmla="*/ 268263 w 331128"/>
                  <a:gd name="connsiteY7" fmla="*/ 64001 h 1344161"/>
                  <a:gd name="connsiteX8" fmla="*/ 331128 w 331128"/>
                  <a:gd name="connsiteY8" fmla="*/ 224021 h 1344161"/>
                  <a:gd name="connsiteX9" fmla="*/ 270168 w 331128"/>
                  <a:gd name="connsiteY9" fmla="*/ 353561 h 1344161"/>
                  <a:gd name="connsiteX10" fmla="*/ 218733 w 331128"/>
                  <a:gd name="connsiteY10" fmla="*/ 1308442 h 1344161"/>
                  <a:gd name="connsiteX11" fmla="*/ 72048 w 331128"/>
                  <a:gd name="connsiteY11" fmla="*/ 1344161 h 1344161"/>
                  <a:gd name="connsiteX12" fmla="*/ 148248 w 331128"/>
                  <a:gd name="connsiteY12" fmla="*/ 384041 h 1344161"/>
                  <a:gd name="connsiteX0" fmla="*/ 148248 w 331128"/>
                  <a:gd name="connsiteY0" fmla="*/ 384041 h 1344161"/>
                  <a:gd name="connsiteX1" fmla="*/ 94908 w 331128"/>
                  <a:gd name="connsiteY1" fmla="*/ 300221 h 1344161"/>
                  <a:gd name="connsiteX2" fmla="*/ 94908 w 331128"/>
                  <a:gd name="connsiteY2" fmla="*/ 300221 h 1344161"/>
                  <a:gd name="connsiteX3" fmla="*/ 87288 w 331128"/>
                  <a:gd name="connsiteY3" fmla="*/ 170681 h 1344161"/>
                  <a:gd name="connsiteX4" fmla="*/ 24423 w 331128"/>
                  <a:gd name="connsiteY4" fmla="*/ 139249 h 1344161"/>
                  <a:gd name="connsiteX5" fmla="*/ 157297 w 331128"/>
                  <a:gd name="connsiteY5" fmla="*/ 33521 h 1344161"/>
                  <a:gd name="connsiteX6" fmla="*/ 201112 w 331128"/>
                  <a:gd name="connsiteY6" fmla="*/ 120675 h 1344161"/>
                  <a:gd name="connsiteX7" fmla="*/ 268263 w 331128"/>
                  <a:gd name="connsiteY7" fmla="*/ 64001 h 1344161"/>
                  <a:gd name="connsiteX8" fmla="*/ 331128 w 331128"/>
                  <a:gd name="connsiteY8" fmla="*/ 224021 h 1344161"/>
                  <a:gd name="connsiteX9" fmla="*/ 270168 w 331128"/>
                  <a:gd name="connsiteY9" fmla="*/ 353561 h 1344161"/>
                  <a:gd name="connsiteX10" fmla="*/ 218733 w 331128"/>
                  <a:gd name="connsiteY10" fmla="*/ 1308442 h 1344161"/>
                  <a:gd name="connsiteX11" fmla="*/ 72048 w 331128"/>
                  <a:gd name="connsiteY11" fmla="*/ 1344161 h 1344161"/>
                  <a:gd name="connsiteX12" fmla="*/ 148248 w 331128"/>
                  <a:gd name="connsiteY12" fmla="*/ 384041 h 1344161"/>
                  <a:gd name="connsiteX0" fmla="*/ 148248 w 331128"/>
                  <a:gd name="connsiteY0" fmla="*/ 384041 h 1344161"/>
                  <a:gd name="connsiteX1" fmla="*/ 94908 w 331128"/>
                  <a:gd name="connsiteY1" fmla="*/ 300221 h 1344161"/>
                  <a:gd name="connsiteX2" fmla="*/ 94908 w 331128"/>
                  <a:gd name="connsiteY2" fmla="*/ 300221 h 1344161"/>
                  <a:gd name="connsiteX3" fmla="*/ 96813 w 331128"/>
                  <a:gd name="connsiteY3" fmla="*/ 184968 h 1344161"/>
                  <a:gd name="connsiteX4" fmla="*/ 24423 w 331128"/>
                  <a:gd name="connsiteY4" fmla="*/ 139249 h 1344161"/>
                  <a:gd name="connsiteX5" fmla="*/ 157297 w 331128"/>
                  <a:gd name="connsiteY5" fmla="*/ 33521 h 1344161"/>
                  <a:gd name="connsiteX6" fmla="*/ 201112 w 331128"/>
                  <a:gd name="connsiteY6" fmla="*/ 120675 h 1344161"/>
                  <a:gd name="connsiteX7" fmla="*/ 268263 w 331128"/>
                  <a:gd name="connsiteY7" fmla="*/ 64001 h 1344161"/>
                  <a:gd name="connsiteX8" fmla="*/ 331128 w 331128"/>
                  <a:gd name="connsiteY8" fmla="*/ 224021 h 1344161"/>
                  <a:gd name="connsiteX9" fmla="*/ 270168 w 331128"/>
                  <a:gd name="connsiteY9" fmla="*/ 353561 h 1344161"/>
                  <a:gd name="connsiteX10" fmla="*/ 218733 w 331128"/>
                  <a:gd name="connsiteY10" fmla="*/ 1308442 h 1344161"/>
                  <a:gd name="connsiteX11" fmla="*/ 72048 w 331128"/>
                  <a:gd name="connsiteY11" fmla="*/ 1344161 h 1344161"/>
                  <a:gd name="connsiteX12" fmla="*/ 148248 w 331128"/>
                  <a:gd name="connsiteY12" fmla="*/ 384041 h 1344161"/>
                  <a:gd name="connsiteX0" fmla="*/ 148248 w 331128"/>
                  <a:gd name="connsiteY0" fmla="*/ 384041 h 1344161"/>
                  <a:gd name="connsiteX1" fmla="*/ 94908 w 331128"/>
                  <a:gd name="connsiteY1" fmla="*/ 300221 h 1344161"/>
                  <a:gd name="connsiteX2" fmla="*/ 94908 w 331128"/>
                  <a:gd name="connsiteY2" fmla="*/ 300221 h 1344161"/>
                  <a:gd name="connsiteX3" fmla="*/ 96813 w 331128"/>
                  <a:gd name="connsiteY3" fmla="*/ 184968 h 1344161"/>
                  <a:gd name="connsiteX4" fmla="*/ 24423 w 331128"/>
                  <a:gd name="connsiteY4" fmla="*/ 139249 h 1344161"/>
                  <a:gd name="connsiteX5" fmla="*/ 157297 w 331128"/>
                  <a:gd name="connsiteY5" fmla="*/ 33521 h 1344161"/>
                  <a:gd name="connsiteX6" fmla="*/ 201112 w 331128"/>
                  <a:gd name="connsiteY6" fmla="*/ 120675 h 1344161"/>
                  <a:gd name="connsiteX7" fmla="*/ 268263 w 331128"/>
                  <a:gd name="connsiteY7" fmla="*/ 64001 h 1344161"/>
                  <a:gd name="connsiteX8" fmla="*/ 331128 w 331128"/>
                  <a:gd name="connsiteY8" fmla="*/ 224021 h 1344161"/>
                  <a:gd name="connsiteX9" fmla="*/ 270168 w 331128"/>
                  <a:gd name="connsiteY9" fmla="*/ 353561 h 1344161"/>
                  <a:gd name="connsiteX10" fmla="*/ 218733 w 331128"/>
                  <a:gd name="connsiteY10" fmla="*/ 1308442 h 1344161"/>
                  <a:gd name="connsiteX11" fmla="*/ 72048 w 331128"/>
                  <a:gd name="connsiteY11" fmla="*/ 1344161 h 1344161"/>
                  <a:gd name="connsiteX12" fmla="*/ 148248 w 331128"/>
                  <a:gd name="connsiteY12" fmla="*/ 384041 h 1344161"/>
                  <a:gd name="connsiteX0" fmla="*/ 148248 w 331128"/>
                  <a:gd name="connsiteY0" fmla="*/ 384041 h 1344161"/>
                  <a:gd name="connsiteX1" fmla="*/ 94908 w 331128"/>
                  <a:gd name="connsiteY1" fmla="*/ 300221 h 1344161"/>
                  <a:gd name="connsiteX2" fmla="*/ 94908 w 331128"/>
                  <a:gd name="connsiteY2" fmla="*/ 300221 h 1344161"/>
                  <a:gd name="connsiteX3" fmla="*/ 96813 w 331128"/>
                  <a:gd name="connsiteY3" fmla="*/ 184968 h 1344161"/>
                  <a:gd name="connsiteX4" fmla="*/ 24423 w 331128"/>
                  <a:gd name="connsiteY4" fmla="*/ 139249 h 1344161"/>
                  <a:gd name="connsiteX5" fmla="*/ 157297 w 331128"/>
                  <a:gd name="connsiteY5" fmla="*/ 33521 h 1344161"/>
                  <a:gd name="connsiteX6" fmla="*/ 201112 w 331128"/>
                  <a:gd name="connsiteY6" fmla="*/ 120675 h 1344161"/>
                  <a:gd name="connsiteX7" fmla="*/ 268263 w 331128"/>
                  <a:gd name="connsiteY7" fmla="*/ 64001 h 1344161"/>
                  <a:gd name="connsiteX8" fmla="*/ 331128 w 331128"/>
                  <a:gd name="connsiteY8" fmla="*/ 224021 h 1344161"/>
                  <a:gd name="connsiteX9" fmla="*/ 270168 w 331128"/>
                  <a:gd name="connsiteY9" fmla="*/ 353561 h 1344161"/>
                  <a:gd name="connsiteX10" fmla="*/ 218733 w 331128"/>
                  <a:gd name="connsiteY10" fmla="*/ 1308442 h 1344161"/>
                  <a:gd name="connsiteX11" fmla="*/ 72048 w 331128"/>
                  <a:gd name="connsiteY11" fmla="*/ 1344161 h 1344161"/>
                  <a:gd name="connsiteX12" fmla="*/ 148248 w 331128"/>
                  <a:gd name="connsiteY12" fmla="*/ 384041 h 1344161"/>
                  <a:gd name="connsiteX0" fmla="*/ 148248 w 331128"/>
                  <a:gd name="connsiteY0" fmla="*/ 384041 h 1344161"/>
                  <a:gd name="connsiteX1" fmla="*/ 94908 w 331128"/>
                  <a:gd name="connsiteY1" fmla="*/ 300221 h 1344161"/>
                  <a:gd name="connsiteX2" fmla="*/ 94908 w 331128"/>
                  <a:gd name="connsiteY2" fmla="*/ 300221 h 1344161"/>
                  <a:gd name="connsiteX3" fmla="*/ 96813 w 331128"/>
                  <a:gd name="connsiteY3" fmla="*/ 184968 h 1344161"/>
                  <a:gd name="connsiteX4" fmla="*/ 24423 w 331128"/>
                  <a:gd name="connsiteY4" fmla="*/ 139249 h 1344161"/>
                  <a:gd name="connsiteX5" fmla="*/ 157297 w 331128"/>
                  <a:gd name="connsiteY5" fmla="*/ 33521 h 1344161"/>
                  <a:gd name="connsiteX6" fmla="*/ 201112 w 331128"/>
                  <a:gd name="connsiteY6" fmla="*/ 120675 h 1344161"/>
                  <a:gd name="connsiteX7" fmla="*/ 268263 w 331128"/>
                  <a:gd name="connsiteY7" fmla="*/ 64001 h 1344161"/>
                  <a:gd name="connsiteX8" fmla="*/ 331128 w 331128"/>
                  <a:gd name="connsiteY8" fmla="*/ 224021 h 1344161"/>
                  <a:gd name="connsiteX9" fmla="*/ 270168 w 331128"/>
                  <a:gd name="connsiteY9" fmla="*/ 353561 h 1344161"/>
                  <a:gd name="connsiteX10" fmla="*/ 218733 w 331128"/>
                  <a:gd name="connsiteY10" fmla="*/ 1308442 h 1344161"/>
                  <a:gd name="connsiteX11" fmla="*/ 72048 w 331128"/>
                  <a:gd name="connsiteY11" fmla="*/ 1344161 h 1344161"/>
                  <a:gd name="connsiteX12" fmla="*/ 148248 w 331128"/>
                  <a:gd name="connsiteY12" fmla="*/ 384041 h 1344161"/>
                  <a:gd name="connsiteX0" fmla="*/ 148248 w 331128"/>
                  <a:gd name="connsiteY0" fmla="*/ 384041 h 1344161"/>
                  <a:gd name="connsiteX1" fmla="*/ 94908 w 331128"/>
                  <a:gd name="connsiteY1" fmla="*/ 300221 h 1344161"/>
                  <a:gd name="connsiteX2" fmla="*/ 94908 w 331128"/>
                  <a:gd name="connsiteY2" fmla="*/ 300221 h 1344161"/>
                  <a:gd name="connsiteX3" fmla="*/ 96813 w 331128"/>
                  <a:gd name="connsiteY3" fmla="*/ 184968 h 1344161"/>
                  <a:gd name="connsiteX4" fmla="*/ 24423 w 331128"/>
                  <a:gd name="connsiteY4" fmla="*/ 139249 h 1344161"/>
                  <a:gd name="connsiteX5" fmla="*/ 157297 w 331128"/>
                  <a:gd name="connsiteY5" fmla="*/ 33521 h 1344161"/>
                  <a:gd name="connsiteX6" fmla="*/ 201112 w 331128"/>
                  <a:gd name="connsiteY6" fmla="*/ 120675 h 1344161"/>
                  <a:gd name="connsiteX7" fmla="*/ 268263 w 331128"/>
                  <a:gd name="connsiteY7" fmla="*/ 64001 h 1344161"/>
                  <a:gd name="connsiteX8" fmla="*/ 331128 w 331128"/>
                  <a:gd name="connsiteY8" fmla="*/ 224021 h 1344161"/>
                  <a:gd name="connsiteX9" fmla="*/ 270168 w 331128"/>
                  <a:gd name="connsiteY9" fmla="*/ 353561 h 1344161"/>
                  <a:gd name="connsiteX10" fmla="*/ 218733 w 331128"/>
                  <a:gd name="connsiteY10" fmla="*/ 1308442 h 1344161"/>
                  <a:gd name="connsiteX11" fmla="*/ 72048 w 331128"/>
                  <a:gd name="connsiteY11" fmla="*/ 1344161 h 1344161"/>
                  <a:gd name="connsiteX12" fmla="*/ 148248 w 331128"/>
                  <a:gd name="connsiteY12" fmla="*/ 384041 h 1344161"/>
                  <a:gd name="connsiteX0" fmla="*/ 148248 w 331128"/>
                  <a:gd name="connsiteY0" fmla="*/ 384041 h 1344161"/>
                  <a:gd name="connsiteX1" fmla="*/ 94908 w 331128"/>
                  <a:gd name="connsiteY1" fmla="*/ 300221 h 1344161"/>
                  <a:gd name="connsiteX2" fmla="*/ 125864 w 331128"/>
                  <a:gd name="connsiteY2" fmla="*/ 302603 h 1344161"/>
                  <a:gd name="connsiteX3" fmla="*/ 96813 w 331128"/>
                  <a:gd name="connsiteY3" fmla="*/ 184968 h 1344161"/>
                  <a:gd name="connsiteX4" fmla="*/ 24423 w 331128"/>
                  <a:gd name="connsiteY4" fmla="*/ 139249 h 1344161"/>
                  <a:gd name="connsiteX5" fmla="*/ 157297 w 331128"/>
                  <a:gd name="connsiteY5" fmla="*/ 33521 h 1344161"/>
                  <a:gd name="connsiteX6" fmla="*/ 201112 w 331128"/>
                  <a:gd name="connsiteY6" fmla="*/ 120675 h 1344161"/>
                  <a:gd name="connsiteX7" fmla="*/ 268263 w 331128"/>
                  <a:gd name="connsiteY7" fmla="*/ 64001 h 1344161"/>
                  <a:gd name="connsiteX8" fmla="*/ 331128 w 331128"/>
                  <a:gd name="connsiteY8" fmla="*/ 224021 h 1344161"/>
                  <a:gd name="connsiteX9" fmla="*/ 270168 w 331128"/>
                  <a:gd name="connsiteY9" fmla="*/ 353561 h 1344161"/>
                  <a:gd name="connsiteX10" fmla="*/ 218733 w 331128"/>
                  <a:gd name="connsiteY10" fmla="*/ 1308442 h 1344161"/>
                  <a:gd name="connsiteX11" fmla="*/ 72048 w 331128"/>
                  <a:gd name="connsiteY11" fmla="*/ 1344161 h 1344161"/>
                  <a:gd name="connsiteX12" fmla="*/ 148248 w 331128"/>
                  <a:gd name="connsiteY12" fmla="*/ 384041 h 1344161"/>
                  <a:gd name="connsiteX0" fmla="*/ 148248 w 331128"/>
                  <a:gd name="connsiteY0" fmla="*/ 384041 h 1344161"/>
                  <a:gd name="connsiteX1" fmla="*/ 94908 w 331128"/>
                  <a:gd name="connsiteY1" fmla="*/ 300221 h 1344161"/>
                  <a:gd name="connsiteX2" fmla="*/ 125864 w 331128"/>
                  <a:gd name="connsiteY2" fmla="*/ 302603 h 1344161"/>
                  <a:gd name="connsiteX3" fmla="*/ 96813 w 331128"/>
                  <a:gd name="connsiteY3" fmla="*/ 184968 h 1344161"/>
                  <a:gd name="connsiteX4" fmla="*/ 24423 w 331128"/>
                  <a:gd name="connsiteY4" fmla="*/ 139249 h 1344161"/>
                  <a:gd name="connsiteX5" fmla="*/ 157297 w 331128"/>
                  <a:gd name="connsiteY5" fmla="*/ 33521 h 1344161"/>
                  <a:gd name="connsiteX6" fmla="*/ 201112 w 331128"/>
                  <a:gd name="connsiteY6" fmla="*/ 120675 h 1344161"/>
                  <a:gd name="connsiteX7" fmla="*/ 268263 w 331128"/>
                  <a:gd name="connsiteY7" fmla="*/ 64001 h 1344161"/>
                  <a:gd name="connsiteX8" fmla="*/ 331128 w 331128"/>
                  <a:gd name="connsiteY8" fmla="*/ 224021 h 1344161"/>
                  <a:gd name="connsiteX9" fmla="*/ 270168 w 331128"/>
                  <a:gd name="connsiteY9" fmla="*/ 353561 h 1344161"/>
                  <a:gd name="connsiteX10" fmla="*/ 218733 w 331128"/>
                  <a:gd name="connsiteY10" fmla="*/ 1308442 h 1344161"/>
                  <a:gd name="connsiteX11" fmla="*/ 72048 w 331128"/>
                  <a:gd name="connsiteY11" fmla="*/ 1344161 h 1344161"/>
                  <a:gd name="connsiteX12" fmla="*/ 148248 w 331128"/>
                  <a:gd name="connsiteY12" fmla="*/ 384041 h 1344161"/>
                  <a:gd name="connsiteX0" fmla="*/ 148248 w 331128"/>
                  <a:gd name="connsiteY0" fmla="*/ 384041 h 1344161"/>
                  <a:gd name="connsiteX1" fmla="*/ 94908 w 331128"/>
                  <a:gd name="connsiteY1" fmla="*/ 300221 h 1344161"/>
                  <a:gd name="connsiteX2" fmla="*/ 125864 w 331128"/>
                  <a:gd name="connsiteY2" fmla="*/ 302603 h 1344161"/>
                  <a:gd name="connsiteX3" fmla="*/ 96813 w 331128"/>
                  <a:gd name="connsiteY3" fmla="*/ 184968 h 1344161"/>
                  <a:gd name="connsiteX4" fmla="*/ 24423 w 331128"/>
                  <a:gd name="connsiteY4" fmla="*/ 139249 h 1344161"/>
                  <a:gd name="connsiteX5" fmla="*/ 157297 w 331128"/>
                  <a:gd name="connsiteY5" fmla="*/ 33521 h 1344161"/>
                  <a:gd name="connsiteX6" fmla="*/ 201112 w 331128"/>
                  <a:gd name="connsiteY6" fmla="*/ 120675 h 1344161"/>
                  <a:gd name="connsiteX7" fmla="*/ 268263 w 331128"/>
                  <a:gd name="connsiteY7" fmla="*/ 64001 h 1344161"/>
                  <a:gd name="connsiteX8" fmla="*/ 331128 w 331128"/>
                  <a:gd name="connsiteY8" fmla="*/ 224021 h 1344161"/>
                  <a:gd name="connsiteX9" fmla="*/ 270168 w 331128"/>
                  <a:gd name="connsiteY9" fmla="*/ 353561 h 1344161"/>
                  <a:gd name="connsiteX10" fmla="*/ 218733 w 331128"/>
                  <a:gd name="connsiteY10" fmla="*/ 1308442 h 1344161"/>
                  <a:gd name="connsiteX11" fmla="*/ 72048 w 331128"/>
                  <a:gd name="connsiteY11" fmla="*/ 1344161 h 1344161"/>
                  <a:gd name="connsiteX12" fmla="*/ 148248 w 331128"/>
                  <a:gd name="connsiteY12" fmla="*/ 384041 h 1344161"/>
                  <a:gd name="connsiteX0" fmla="*/ 148248 w 331128"/>
                  <a:gd name="connsiteY0" fmla="*/ 384041 h 1344161"/>
                  <a:gd name="connsiteX1" fmla="*/ 125864 w 331128"/>
                  <a:gd name="connsiteY1" fmla="*/ 302603 h 1344161"/>
                  <a:gd name="connsiteX2" fmla="*/ 96813 w 331128"/>
                  <a:gd name="connsiteY2" fmla="*/ 184968 h 1344161"/>
                  <a:gd name="connsiteX3" fmla="*/ 24423 w 331128"/>
                  <a:gd name="connsiteY3" fmla="*/ 139249 h 1344161"/>
                  <a:gd name="connsiteX4" fmla="*/ 157297 w 331128"/>
                  <a:gd name="connsiteY4" fmla="*/ 33521 h 1344161"/>
                  <a:gd name="connsiteX5" fmla="*/ 201112 w 331128"/>
                  <a:gd name="connsiteY5" fmla="*/ 120675 h 1344161"/>
                  <a:gd name="connsiteX6" fmla="*/ 268263 w 331128"/>
                  <a:gd name="connsiteY6" fmla="*/ 64001 h 1344161"/>
                  <a:gd name="connsiteX7" fmla="*/ 331128 w 331128"/>
                  <a:gd name="connsiteY7" fmla="*/ 224021 h 1344161"/>
                  <a:gd name="connsiteX8" fmla="*/ 270168 w 331128"/>
                  <a:gd name="connsiteY8" fmla="*/ 353561 h 1344161"/>
                  <a:gd name="connsiteX9" fmla="*/ 218733 w 331128"/>
                  <a:gd name="connsiteY9" fmla="*/ 1308442 h 1344161"/>
                  <a:gd name="connsiteX10" fmla="*/ 72048 w 331128"/>
                  <a:gd name="connsiteY10" fmla="*/ 1344161 h 1344161"/>
                  <a:gd name="connsiteX11" fmla="*/ 148248 w 331128"/>
                  <a:gd name="connsiteY11" fmla="*/ 384041 h 1344161"/>
                  <a:gd name="connsiteX0" fmla="*/ 148248 w 331128"/>
                  <a:gd name="connsiteY0" fmla="*/ 384041 h 1344161"/>
                  <a:gd name="connsiteX1" fmla="*/ 104433 w 331128"/>
                  <a:gd name="connsiteY1" fmla="*/ 302603 h 1344161"/>
                  <a:gd name="connsiteX2" fmla="*/ 96813 w 331128"/>
                  <a:gd name="connsiteY2" fmla="*/ 184968 h 1344161"/>
                  <a:gd name="connsiteX3" fmla="*/ 24423 w 331128"/>
                  <a:gd name="connsiteY3" fmla="*/ 139249 h 1344161"/>
                  <a:gd name="connsiteX4" fmla="*/ 157297 w 331128"/>
                  <a:gd name="connsiteY4" fmla="*/ 33521 h 1344161"/>
                  <a:gd name="connsiteX5" fmla="*/ 201112 w 331128"/>
                  <a:gd name="connsiteY5" fmla="*/ 120675 h 1344161"/>
                  <a:gd name="connsiteX6" fmla="*/ 268263 w 331128"/>
                  <a:gd name="connsiteY6" fmla="*/ 64001 h 1344161"/>
                  <a:gd name="connsiteX7" fmla="*/ 331128 w 331128"/>
                  <a:gd name="connsiteY7" fmla="*/ 224021 h 1344161"/>
                  <a:gd name="connsiteX8" fmla="*/ 270168 w 331128"/>
                  <a:gd name="connsiteY8" fmla="*/ 353561 h 1344161"/>
                  <a:gd name="connsiteX9" fmla="*/ 218733 w 331128"/>
                  <a:gd name="connsiteY9" fmla="*/ 1308442 h 1344161"/>
                  <a:gd name="connsiteX10" fmla="*/ 72048 w 331128"/>
                  <a:gd name="connsiteY10" fmla="*/ 1344161 h 1344161"/>
                  <a:gd name="connsiteX11" fmla="*/ 148248 w 331128"/>
                  <a:gd name="connsiteY11" fmla="*/ 384041 h 1344161"/>
                  <a:gd name="connsiteX0" fmla="*/ 148248 w 331128"/>
                  <a:gd name="connsiteY0" fmla="*/ 384041 h 1344161"/>
                  <a:gd name="connsiteX1" fmla="*/ 104433 w 331128"/>
                  <a:gd name="connsiteY1" fmla="*/ 302603 h 1344161"/>
                  <a:gd name="connsiteX2" fmla="*/ 96813 w 331128"/>
                  <a:gd name="connsiteY2" fmla="*/ 184968 h 1344161"/>
                  <a:gd name="connsiteX3" fmla="*/ 24423 w 331128"/>
                  <a:gd name="connsiteY3" fmla="*/ 139249 h 1344161"/>
                  <a:gd name="connsiteX4" fmla="*/ 157297 w 331128"/>
                  <a:gd name="connsiteY4" fmla="*/ 33521 h 1344161"/>
                  <a:gd name="connsiteX5" fmla="*/ 201112 w 331128"/>
                  <a:gd name="connsiteY5" fmla="*/ 120675 h 1344161"/>
                  <a:gd name="connsiteX6" fmla="*/ 268263 w 331128"/>
                  <a:gd name="connsiteY6" fmla="*/ 64001 h 1344161"/>
                  <a:gd name="connsiteX7" fmla="*/ 331128 w 331128"/>
                  <a:gd name="connsiteY7" fmla="*/ 224021 h 1344161"/>
                  <a:gd name="connsiteX8" fmla="*/ 270168 w 331128"/>
                  <a:gd name="connsiteY8" fmla="*/ 353561 h 1344161"/>
                  <a:gd name="connsiteX9" fmla="*/ 218733 w 331128"/>
                  <a:gd name="connsiteY9" fmla="*/ 1308442 h 1344161"/>
                  <a:gd name="connsiteX10" fmla="*/ 72048 w 331128"/>
                  <a:gd name="connsiteY10" fmla="*/ 1344161 h 1344161"/>
                  <a:gd name="connsiteX11" fmla="*/ 148248 w 331128"/>
                  <a:gd name="connsiteY11" fmla="*/ 384041 h 1344161"/>
                  <a:gd name="connsiteX0" fmla="*/ 148248 w 331128"/>
                  <a:gd name="connsiteY0" fmla="*/ 384041 h 1344161"/>
                  <a:gd name="connsiteX1" fmla="*/ 104433 w 331128"/>
                  <a:gd name="connsiteY1" fmla="*/ 302603 h 1344161"/>
                  <a:gd name="connsiteX2" fmla="*/ 96813 w 331128"/>
                  <a:gd name="connsiteY2" fmla="*/ 184968 h 1344161"/>
                  <a:gd name="connsiteX3" fmla="*/ 24423 w 331128"/>
                  <a:gd name="connsiteY3" fmla="*/ 139249 h 1344161"/>
                  <a:gd name="connsiteX4" fmla="*/ 157297 w 331128"/>
                  <a:gd name="connsiteY4" fmla="*/ 33521 h 1344161"/>
                  <a:gd name="connsiteX5" fmla="*/ 201112 w 331128"/>
                  <a:gd name="connsiteY5" fmla="*/ 120675 h 1344161"/>
                  <a:gd name="connsiteX6" fmla="*/ 268263 w 331128"/>
                  <a:gd name="connsiteY6" fmla="*/ 64001 h 1344161"/>
                  <a:gd name="connsiteX7" fmla="*/ 331128 w 331128"/>
                  <a:gd name="connsiteY7" fmla="*/ 224021 h 1344161"/>
                  <a:gd name="connsiteX8" fmla="*/ 270168 w 331128"/>
                  <a:gd name="connsiteY8" fmla="*/ 353561 h 1344161"/>
                  <a:gd name="connsiteX9" fmla="*/ 218733 w 331128"/>
                  <a:gd name="connsiteY9" fmla="*/ 1308442 h 1344161"/>
                  <a:gd name="connsiteX10" fmla="*/ 72048 w 331128"/>
                  <a:gd name="connsiteY10" fmla="*/ 1344161 h 1344161"/>
                  <a:gd name="connsiteX11" fmla="*/ 148248 w 331128"/>
                  <a:gd name="connsiteY11" fmla="*/ 384041 h 1344161"/>
                  <a:gd name="connsiteX0" fmla="*/ 148248 w 331128"/>
                  <a:gd name="connsiteY0" fmla="*/ 384041 h 1344161"/>
                  <a:gd name="connsiteX1" fmla="*/ 104433 w 331128"/>
                  <a:gd name="connsiteY1" fmla="*/ 302603 h 1344161"/>
                  <a:gd name="connsiteX2" fmla="*/ 96813 w 331128"/>
                  <a:gd name="connsiteY2" fmla="*/ 184968 h 1344161"/>
                  <a:gd name="connsiteX3" fmla="*/ 24423 w 331128"/>
                  <a:gd name="connsiteY3" fmla="*/ 139249 h 1344161"/>
                  <a:gd name="connsiteX4" fmla="*/ 157297 w 331128"/>
                  <a:gd name="connsiteY4" fmla="*/ 33521 h 1344161"/>
                  <a:gd name="connsiteX5" fmla="*/ 201112 w 331128"/>
                  <a:gd name="connsiteY5" fmla="*/ 120675 h 1344161"/>
                  <a:gd name="connsiteX6" fmla="*/ 268263 w 331128"/>
                  <a:gd name="connsiteY6" fmla="*/ 64001 h 1344161"/>
                  <a:gd name="connsiteX7" fmla="*/ 331128 w 331128"/>
                  <a:gd name="connsiteY7" fmla="*/ 224021 h 1344161"/>
                  <a:gd name="connsiteX8" fmla="*/ 270168 w 331128"/>
                  <a:gd name="connsiteY8" fmla="*/ 353561 h 1344161"/>
                  <a:gd name="connsiteX9" fmla="*/ 218733 w 331128"/>
                  <a:gd name="connsiteY9" fmla="*/ 1308442 h 1344161"/>
                  <a:gd name="connsiteX10" fmla="*/ 72048 w 331128"/>
                  <a:gd name="connsiteY10" fmla="*/ 1344161 h 1344161"/>
                  <a:gd name="connsiteX11" fmla="*/ 148248 w 331128"/>
                  <a:gd name="connsiteY11" fmla="*/ 384041 h 1344161"/>
                  <a:gd name="connsiteX0" fmla="*/ 148248 w 331128"/>
                  <a:gd name="connsiteY0" fmla="*/ 384041 h 1344161"/>
                  <a:gd name="connsiteX1" fmla="*/ 104433 w 331128"/>
                  <a:gd name="connsiteY1" fmla="*/ 302603 h 1344161"/>
                  <a:gd name="connsiteX2" fmla="*/ 96813 w 331128"/>
                  <a:gd name="connsiteY2" fmla="*/ 184968 h 1344161"/>
                  <a:gd name="connsiteX3" fmla="*/ 24423 w 331128"/>
                  <a:gd name="connsiteY3" fmla="*/ 139249 h 1344161"/>
                  <a:gd name="connsiteX4" fmla="*/ 157297 w 331128"/>
                  <a:gd name="connsiteY4" fmla="*/ 33521 h 1344161"/>
                  <a:gd name="connsiteX5" fmla="*/ 201112 w 331128"/>
                  <a:gd name="connsiteY5" fmla="*/ 120675 h 1344161"/>
                  <a:gd name="connsiteX6" fmla="*/ 268263 w 331128"/>
                  <a:gd name="connsiteY6" fmla="*/ 64001 h 1344161"/>
                  <a:gd name="connsiteX7" fmla="*/ 331128 w 331128"/>
                  <a:gd name="connsiteY7" fmla="*/ 224021 h 1344161"/>
                  <a:gd name="connsiteX8" fmla="*/ 270168 w 331128"/>
                  <a:gd name="connsiteY8" fmla="*/ 353561 h 1344161"/>
                  <a:gd name="connsiteX9" fmla="*/ 218733 w 331128"/>
                  <a:gd name="connsiteY9" fmla="*/ 1308442 h 1344161"/>
                  <a:gd name="connsiteX10" fmla="*/ 72048 w 331128"/>
                  <a:gd name="connsiteY10" fmla="*/ 1344161 h 1344161"/>
                  <a:gd name="connsiteX11" fmla="*/ 148248 w 331128"/>
                  <a:gd name="connsiteY11" fmla="*/ 384041 h 1344161"/>
                  <a:gd name="connsiteX0" fmla="*/ 148248 w 331128"/>
                  <a:gd name="connsiteY0" fmla="*/ 384041 h 1344161"/>
                  <a:gd name="connsiteX1" fmla="*/ 104433 w 331128"/>
                  <a:gd name="connsiteY1" fmla="*/ 302603 h 1344161"/>
                  <a:gd name="connsiteX2" fmla="*/ 96813 w 331128"/>
                  <a:gd name="connsiteY2" fmla="*/ 184968 h 1344161"/>
                  <a:gd name="connsiteX3" fmla="*/ 24423 w 331128"/>
                  <a:gd name="connsiteY3" fmla="*/ 139249 h 1344161"/>
                  <a:gd name="connsiteX4" fmla="*/ 157297 w 331128"/>
                  <a:gd name="connsiteY4" fmla="*/ 33521 h 1344161"/>
                  <a:gd name="connsiteX5" fmla="*/ 201112 w 331128"/>
                  <a:gd name="connsiteY5" fmla="*/ 120675 h 1344161"/>
                  <a:gd name="connsiteX6" fmla="*/ 268263 w 331128"/>
                  <a:gd name="connsiteY6" fmla="*/ 64001 h 1344161"/>
                  <a:gd name="connsiteX7" fmla="*/ 331128 w 331128"/>
                  <a:gd name="connsiteY7" fmla="*/ 224021 h 1344161"/>
                  <a:gd name="connsiteX8" fmla="*/ 270168 w 331128"/>
                  <a:gd name="connsiteY8" fmla="*/ 353561 h 1344161"/>
                  <a:gd name="connsiteX9" fmla="*/ 218733 w 331128"/>
                  <a:gd name="connsiteY9" fmla="*/ 1308442 h 1344161"/>
                  <a:gd name="connsiteX10" fmla="*/ 72048 w 331128"/>
                  <a:gd name="connsiteY10" fmla="*/ 1344161 h 1344161"/>
                  <a:gd name="connsiteX11" fmla="*/ 148248 w 331128"/>
                  <a:gd name="connsiteY11" fmla="*/ 384041 h 1344161"/>
                  <a:gd name="connsiteX0" fmla="*/ 148248 w 331128"/>
                  <a:gd name="connsiteY0" fmla="*/ 384041 h 1344161"/>
                  <a:gd name="connsiteX1" fmla="*/ 104433 w 331128"/>
                  <a:gd name="connsiteY1" fmla="*/ 302603 h 1344161"/>
                  <a:gd name="connsiteX2" fmla="*/ 96813 w 331128"/>
                  <a:gd name="connsiteY2" fmla="*/ 184968 h 1344161"/>
                  <a:gd name="connsiteX3" fmla="*/ 24423 w 331128"/>
                  <a:gd name="connsiteY3" fmla="*/ 139249 h 1344161"/>
                  <a:gd name="connsiteX4" fmla="*/ 157297 w 331128"/>
                  <a:gd name="connsiteY4" fmla="*/ 33521 h 1344161"/>
                  <a:gd name="connsiteX5" fmla="*/ 201112 w 331128"/>
                  <a:gd name="connsiteY5" fmla="*/ 120675 h 1344161"/>
                  <a:gd name="connsiteX6" fmla="*/ 268263 w 331128"/>
                  <a:gd name="connsiteY6" fmla="*/ 64001 h 1344161"/>
                  <a:gd name="connsiteX7" fmla="*/ 331128 w 331128"/>
                  <a:gd name="connsiteY7" fmla="*/ 224021 h 1344161"/>
                  <a:gd name="connsiteX8" fmla="*/ 270168 w 331128"/>
                  <a:gd name="connsiteY8" fmla="*/ 353561 h 1344161"/>
                  <a:gd name="connsiteX9" fmla="*/ 218733 w 331128"/>
                  <a:gd name="connsiteY9" fmla="*/ 1308442 h 1344161"/>
                  <a:gd name="connsiteX10" fmla="*/ 72048 w 331128"/>
                  <a:gd name="connsiteY10" fmla="*/ 1344161 h 1344161"/>
                  <a:gd name="connsiteX11" fmla="*/ 148248 w 331128"/>
                  <a:gd name="connsiteY11" fmla="*/ 384041 h 1344161"/>
                  <a:gd name="connsiteX0" fmla="*/ 148248 w 331128"/>
                  <a:gd name="connsiteY0" fmla="*/ 384041 h 1344161"/>
                  <a:gd name="connsiteX1" fmla="*/ 104433 w 331128"/>
                  <a:gd name="connsiteY1" fmla="*/ 302603 h 1344161"/>
                  <a:gd name="connsiteX2" fmla="*/ 96813 w 331128"/>
                  <a:gd name="connsiteY2" fmla="*/ 184968 h 1344161"/>
                  <a:gd name="connsiteX3" fmla="*/ 24423 w 331128"/>
                  <a:gd name="connsiteY3" fmla="*/ 139249 h 1344161"/>
                  <a:gd name="connsiteX4" fmla="*/ 157297 w 331128"/>
                  <a:gd name="connsiteY4" fmla="*/ 33521 h 1344161"/>
                  <a:gd name="connsiteX5" fmla="*/ 201112 w 331128"/>
                  <a:gd name="connsiteY5" fmla="*/ 120675 h 1344161"/>
                  <a:gd name="connsiteX6" fmla="*/ 268263 w 331128"/>
                  <a:gd name="connsiteY6" fmla="*/ 64001 h 1344161"/>
                  <a:gd name="connsiteX7" fmla="*/ 331128 w 331128"/>
                  <a:gd name="connsiteY7" fmla="*/ 224021 h 1344161"/>
                  <a:gd name="connsiteX8" fmla="*/ 270168 w 331128"/>
                  <a:gd name="connsiteY8" fmla="*/ 353561 h 1344161"/>
                  <a:gd name="connsiteX9" fmla="*/ 218733 w 331128"/>
                  <a:gd name="connsiteY9" fmla="*/ 1308442 h 1344161"/>
                  <a:gd name="connsiteX10" fmla="*/ 72048 w 331128"/>
                  <a:gd name="connsiteY10" fmla="*/ 1344161 h 1344161"/>
                  <a:gd name="connsiteX11" fmla="*/ 148248 w 331128"/>
                  <a:gd name="connsiteY11" fmla="*/ 384041 h 1344161"/>
                  <a:gd name="connsiteX0" fmla="*/ 148248 w 331128"/>
                  <a:gd name="connsiteY0" fmla="*/ 384041 h 1351305"/>
                  <a:gd name="connsiteX1" fmla="*/ 104433 w 331128"/>
                  <a:gd name="connsiteY1" fmla="*/ 302603 h 1351305"/>
                  <a:gd name="connsiteX2" fmla="*/ 96813 w 331128"/>
                  <a:gd name="connsiteY2" fmla="*/ 184968 h 1351305"/>
                  <a:gd name="connsiteX3" fmla="*/ 24423 w 331128"/>
                  <a:gd name="connsiteY3" fmla="*/ 139249 h 1351305"/>
                  <a:gd name="connsiteX4" fmla="*/ 157297 w 331128"/>
                  <a:gd name="connsiteY4" fmla="*/ 33521 h 1351305"/>
                  <a:gd name="connsiteX5" fmla="*/ 201112 w 331128"/>
                  <a:gd name="connsiteY5" fmla="*/ 120675 h 1351305"/>
                  <a:gd name="connsiteX6" fmla="*/ 268263 w 331128"/>
                  <a:gd name="connsiteY6" fmla="*/ 64001 h 1351305"/>
                  <a:gd name="connsiteX7" fmla="*/ 331128 w 331128"/>
                  <a:gd name="connsiteY7" fmla="*/ 224021 h 1351305"/>
                  <a:gd name="connsiteX8" fmla="*/ 270168 w 331128"/>
                  <a:gd name="connsiteY8" fmla="*/ 353561 h 1351305"/>
                  <a:gd name="connsiteX9" fmla="*/ 218733 w 331128"/>
                  <a:gd name="connsiteY9" fmla="*/ 1308442 h 1351305"/>
                  <a:gd name="connsiteX10" fmla="*/ 74429 w 331128"/>
                  <a:gd name="connsiteY10" fmla="*/ 1351305 h 1351305"/>
                  <a:gd name="connsiteX11" fmla="*/ 148248 w 331128"/>
                  <a:gd name="connsiteY11" fmla="*/ 384041 h 1351305"/>
                  <a:gd name="connsiteX0" fmla="*/ 148248 w 331128"/>
                  <a:gd name="connsiteY0" fmla="*/ 384041 h 1351305"/>
                  <a:gd name="connsiteX1" fmla="*/ 104433 w 331128"/>
                  <a:gd name="connsiteY1" fmla="*/ 302603 h 1351305"/>
                  <a:gd name="connsiteX2" fmla="*/ 96813 w 331128"/>
                  <a:gd name="connsiteY2" fmla="*/ 184968 h 1351305"/>
                  <a:gd name="connsiteX3" fmla="*/ 24423 w 331128"/>
                  <a:gd name="connsiteY3" fmla="*/ 139249 h 1351305"/>
                  <a:gd name="connsiteX4" fmla="*/ 157297 w 331128"/>
                  <a:gd name="connsiteY4" fmla="*/ 33521 h 1351305"/>
                  <a:gd name="connsiteX5" fmla="*/ 201112 w 331128"/>
                  <a:gd name="connsiteY5" fmla="*/ 120675 h 1351305"/>
                  <a:gd name="connsiteX6" fmla="*/ 268263 w 331128"/>
                  <a:gd name="connsiteY6" fmla="*/ 64001 h 1351305"/>
                  <a:gd name="connsiteX7" fmla="*/ 331128 w 331128"/>
                  <a:gd name="connsiteY7" fmla="*/ 224021 h 1351305"/>
                  <a:gd name="connsiteX8" fmla="*/ 270168 w 331128"/>
                  <a:gd name="connsiteY8" fmla="*/ 353561 h 1351305"/>
                  <a:gd name="connsiteX9" fmla="*/ 218733 w 331128"/>
                  <a:gd name="connsiteY9" fmla="*/ 1308442 h 1351305"/>
                  <a:gd name="connsiteX10" fmla="*/ 74429 w 331128"/>
                  <a:gd name="connsiteY10" fmla="*/ 1351305 h 1351305"/>
                  <a:gd name="connsiteX11" fmla="*/ 148248 w 331128"/>
                  <a:gd name="connsiteY11" fmla="*/ 384041 h 1351305"/>
                  <a:gd name="connsiteX0" fmla="*/ 148248 w 331128"/>
                  <a:gd name="connsiteY0" fmla="*/ 384041 h 1351305"/>
                  <a:gd name="connsiteX1" fmla="*/ 104433 w 331128"/>
                  <a:gd name="connsiteY1" fmla="*/ 302603 h 1351305"/>
                  <a:gd name="connsiteX2" fmla="*/ 96813 w 331128"/>
                  <a:gd name="connsiteY2" fmla="*/ 184968 h 1351305"/>
                  <a:gd name="connsiteX3" fmla="*/ 24423 w 331128"/>
                  <a:gd name="connsiteY3" fmla="*/ 139249 h 1351305"/>
                  <a:gd name="connsiteX4" fmla="*/ 157297 w 331128"/>
                  <a:gd name="connsiteY4" fmla="*/ 33521 h 1351305"/>
                  <a:gd name="connsiteX5" fmla="*/ 201112 w 331128"/>
                  <a:gd name="connsiteY5" fmla="*/ 120675 h 1351305"/>
                  <a:gd name="connsiteX6" fmla="*/ 268263 w 331128"/>
                  <a:gd name="connsiteY6" fmla="*/ 64001 h 1351305"/>
                  <a:gd name="connsiteX7" fmla="*/ 331128 w 331128"/>
                  <a:gd name="connsiteY7" fmla="*/ 224021 h 1351305"/>
                  <a:gd name="connsiteX8" fmla="*/ 270168 w 331128"/>
                  <a:gd name="connsiteY8" fmla="*/ 353561 h 1351305"/>
                  <a:gd name="connsiteX9" fmla="*/ 218733 w 331128"/>
                  <a:gd name="connsiteY9" fmla="*/ 1308442 h 1351305"/>
                  <a:gd name="connsiteX10" fmla="*/ 74429 w 331128"/>
                  <a:gd name="connsiteY10" fmla="*/ 1351305 h 1351305"/>
                  <a:gd name="connsiteX11" fmla="*/ 148248 w 331128"/>
                  <a:gd name="connsiteY11" fmla="*/ 384041 h 1351305"/>
                  <a:gd name="connsiteX0" fmla="*/ 148248 w 331128"/>
                  <a:gd name="connsiteY0" fmla="*/ 384041 h 1351305"/>
                  <a:gd name="connsiteX1" fmla="*/ 104433 w 331128"/>
                  <a:gd name="connsiteY1" fmla="*/ 302603 h 1351305"/>
                  <a:gd name="connsiteX2" fmla="*/ 96813 w 331128"/>
                  <a:gd name="connsiteY2" fmla="*/ 184968 h 1351305"/>
                  <a:gd name="connsiteX3" fmla="*/ 24423 w 331128"/>
                  <a:gd name="connsiteY3" fmla="*/ 139249 h 1351305"/>
                  <a:gd name="connsiteX4" fmla="*/ 157297 w 331128"/>
                  <a:gd name="connsiteY4" fmla="*/ 33521 h 1351305"/>
                  <a:gd name="connsiteX5" fmla="*/ 201112 w 331128"/>
                  <a:gd name="connsiteY5" fmla="*/ 120675 h 1351305"/>
                  <a:gd name="connsiteX6" fmla="*/ 268263 w 331128"/>
                  <a:gd name="connsiteY6" fmla="*/ 64001 h 1351305"/>
                  <a:gd name="connsiteX7" fmla="*/ 331128 w 331128"/>
                  <a:gd name="connsiteY7" fmla="*/ 224021 h 1351305"/>
                  <a:gd name="connsiteX8" fmla="*/ 270168 w 331128"/>
                  <a:gd name="connsiteY8" fmla="*/ 353561 h 1351305"/>
                  <a:gd name="connsiteX9" fmla="*/ 218733 w 331128"/>
                  <a:gd name="connsiteY9" fmla="*/ 1308442 h 1351305"/>
                  <a:gd name="connsiteX10" fmla="*/ 74429 w 331128"/>
                  <a:gd name="connsiteY10" fmla="*/ 1351305 h 1351305"/>
                  <a:gd name="connsiteX11" fmla="*/ 148248 w 331128"/>
                  <a:gd name="connsiteY11" fmla="*/ 384041 h 1351305"/>
                  <a:gd name="connsiteX0" fmla="*/ 148248 w 331128"/>
                  <a:gd name="connsiteY0" fmla="*/ 384041 h 1479892"/>
                  <a:gd name="connsiteX1" fmla="*/ 104433 w 331128"/>
                  <a:gd name="connsiteY1" fmla="*/ 302603 h 1479892"/>
                  <a:gd name="connsiteX2" fmla="*/ 96813 w 331128"/>
                  <a:gd name="connsiteY2" fmla="*/ 184968 h 1479892"/>
                  <a:gd name="connsiteX3" fmla="*/ 24423 w 331128"/>
                  <a:gd name="connsiteY3" fmla="*/ 139249 h 1479892"/>
                  <a:gd name="connsiteX4" fmla="*/ 157297 w 331128"/>
                  <a:gd name="connsiteY4" fmla="*/ 33521 h 1479892"/>
                  <a:gd name="connsiteX5" fmla="*/ 201112 w 331128"/>
                  <a:gd name="connsiteY5" fmla="*/ 120675 h 1479892"/>
                  <a:gd name="connsiteX6" fmla="*/ 268263 w 331128"/>
                  <a:gd name="connsiteY6" fmla="*/ 64001 h 1479892"/>
                  <a:gd name="connsiteX7" fmla="*/ 331128 w 331128"/>
                  <a:gd name="connsiteY7" fmla="*/ 224021 h 1479892"/>
                  <a:gd name="connsiteX8" fmla="*/ 270168 w 331128"/>
                  <a:gd name="connsiteY8" fmla="*/ 353561 h 1479892"/>
                  <a:gd name="connsiteX9" fmla="*/ 218733 w 331128"/>
                  <a:gd name="connsiteY9" fmla="*/ 1479892 h 1479892"/>
                  <a:gd name="connsiteX10" fmla="*/ 74429 w 331128"/>
                  <a:gd name="connsiteY10" fmla="*/ 1351305 h 1479892"/>
                  <a:gd name="connsiteX11" fmla="*/ 148248 w 331128"/>
                  <a:gd name="connsiteY11" fmla="*/ 384041 h 1479892"/>
                  <a:gd name="connsiteX0" fmla="*/ 148248 w 331128"/>
                  <a:gd name="connsiteY0" fmla="*/ 384041 h 1479892"/>
                  <a:gd name="connsiteX1" fmla="*/ 104433 w 331128"/>
                  <a:gd name="connsiteY1" fmla="*/ 302603 h 1479892"/>
                  <a:gd name="connsiteX2" fmla="*/ 96813 w 331128"/>
                  <a:gd name="connsiteY2" fmla="*/ 184968 h 1479892"/>
                  <a:gd name="connsiteX3" fmla="*/ 24423 w 331128"/>
                  <a:gd name="connsiteY3" fmla="*/ 139249 h 1479892"/>
                  <a:gd name="connsiteX4" fmla="*/ 157297 w 331128"/>
                  <a:gd name="connsiteY4" fmla="*/ 33521 h 1479892"/>
                  <a:gd name="connsiteX5" fmla="*/ 201112 w 331128"/>
                  <a:gd name="connsiteY5" fmla="*/ 120675 h 1479892"/>
                  <a:gd name="connsiteX6" fmla="*/ 268263 w 331128"/>
                  <a:gd name="connsiteY6" fmla="*/ 64001 h 1479892"/>
                  <a:gd name="connsiteX7" fmla="*/ 331128 w 331128"/>
                  <a:gd name="connsiteY7" fmla="*/ 224021 h 1479892"/>
                  <a:gd name="connsiteX8" fmla="*/ 270168 w 331128"/>
                  <a:gd name="connsiteY8" fmla="*/ 353561 h 1479892"/>
                  <a:gd name="connsiteX9" fmla="*/ 218733 w 331128"/>
                  <a:gd name="connsiteY9" fmla="*/ 1479892 h 1479892"/>
                  <a:gd name="connsiteX10" fmla="*/ 42679 w 331128"/>
                  <a:gd name="connsiteY10" fmla="*/ 1459255 h 1479892"/>
                  <a:gd name="connsiteX11" fmla="*/ 148248 w 331128"/>
                  <a:gd name="connsiteY11" fmla="*/ 384041 h 1479892"/>
                  <a:gd name="connsiteX0" fmla="*/ 148248 w 331128"/>
                  <a:gd name="connsiteY0" fmla="*/ 384041 h 1479892"/>
                  <a:gd name="connsiteX1" fmla="*/ 104433 w 331128"/>
                  <a:gd name="connsiteY1" fmla="*/ 302603 h 1479892"/>
                  <a:gd name="connsiteX2" fmla="*/ 96813 w 331128"/>
                  <a:gd name="connsiteY2" fmla="*/ 184968 h 1479892"/>
                  <a:gd name="connsiteX3" fmla="*/ 24423 w 331128"/>
                  <a:gd name="connsiteY3" fmla="*/ 139249 h 1479892"/>
                  <a:gd name="connsiteX4" fmla="*/ 157297 w 331128"/>
                  <a:gd name="connsiteY4" fmla="*/ 33521 h 1479892"/>
                  <a:gd name="connsiteX5" fmla="*/ 201112 w 331128"/>
                  <a:gd name="connsiteY5" fmla="*/ 120675 h 1479892"/>
                  <a:gd name="connsiteX6" fmla="*/ 268263 w 331128"/>
                  <a:gd name="connsiteY6" fmla="*/ 64001 h 1479892"/>
                  <a:gd name="connsiteX7" fmla="*/ 331128 w 331128"/>
                  <a:gd name="connsiteY7" fmla="*/ 224021 h 1479892"/>
                  <a:gd name="connsiteX8" fmla="*/ 270168 w 331128"/>
                  <a:gd name="connsiteY8" fmla="*/ 353561 h 1479892"/>
                  <a:gd name="connsiteX9" fmla="*/ 218733 w 331128"/>
                  <a:gd name="connsiteY9" fmla="*/ 1479892 h 1479892"/>
                  <a:gd name="connsiteX10" fmla="*/ 42679 w 331128"/>
                  <a:gd name="connsiteY10" fmla="*/ 1459255 h 1479892"/>
                  <a:gd name="connsiteX11" fmla="*/ 148248 w 331128"/>
                  <a:gd name="connsiteY11" fmla="*/ 384041 h 1479892"/>
                  <a:gd name="connsiteX0" fmla="*/ 148248 w 331128"/>
                  <a:gd name="connsiteY0" fmla="*/ 384041 h 1479892"/>
                  <a:gd name="connsiteX1" fmla="*/ 104433 w 331128"/>
                  <a:gd name="connsiteY1" fmla="*/ 302603 h 1479892"/>
                  <a:gd name="connsiteX2" fmla="*/ 96813 w 331128"/>
                  <a:gd name="connsiteY2" fmla="*/ 184968 h 1479892"/>
                  <a:gd name="connsiteX3" fmla="*/ 24423 w 331128"/>
                  <a:gd name="connsiteY3" fmla="*/ 139249 h 1479892"/>
                  <a:gd name="connsiteX4" fmla="*/ 157297 w 331128"/>
                  <a:gd name="connsiteY4" fmla="*/ 33521 h 1479892"/>
                  <a:gd name="connsiteX5" fmla="*/ 201112 w 331128"/>
                  <a:gd name="connsiteY5" fmla="*/ 120675 h 1479892"/>
                  <a:gd name="connsiteX6" fmla="*/ 268263 w 331128"/>
                  <a:gd name="connsiteY6" fmla="*/ 64001 h 1479892"/>
                  <a:gd name="connsiteX7" fmla="*/ 331128 w 331128"/>
                  <a:gd name="connsiteY7" fmla="*/ 224021 h 1479892"/>
                  <a:gd name="connsiteX8" fmla="*/ 270168 w 331128"/>
                  <a:gd name="connsiteY8" fmla="*/ 353561 h 1479892"/>
                  <a:gd name="connsiteX9" fmla="*/ 218733 w 331128"/>
                  <a:gd name="connsiteY9" fmla="*/ 1479892 h 1479892"/>
                  <a:gd name="connsiteX10" fmla="*/ 42679 w 331128"/>
                  <a:gd name="connsiteY10" fmla="*/ 1459255 h 1479892"/>
                  <a:gd name="connsiteX11" fmla="*/ 148248 w 331128"/>
                  <a:gd name="connsiteY11" fmla="*/ 384041 h 1479892"/>
                  <a:gd name="connsiteX0" fmla="*/ 148248 w 331128"/>
                  <a:gd name="connsiteY0" fmla="*/ 384041 h 1479892"/>
                  <a:gd name="connsiteX1" fmla="*/ 104433 w 331128"/>
                  <a:gd name="connsiteY1" fmla="*/ 302603 h 1479892"/>
                  <a:gd name="connsiteX2" fmla="*/ 96813 w 331128"/>
                  <a:gd name="connsiteY2" fmla="*/ 184968 h 1479892"/>
                  <a:gd name="connsiteX3" fmla="*/ 24423 w 331128"/>
                  <a:gd name="connsiteY3" fmla="*/ 139249 h 1479892"/>
                  <a:gd name="connsiteX4" fmla="*/ 157297 w 331128"/>
                  <a:gd name="connsiteY4" fmla="*/ 33521 h 1479892"/>
                  <a:gd name="connsiteX5" fmla="*/ 201112 w 331128"/>
                  <a:gd name="connsiteY5" fmla="*/ 120675 h 1479892"/>
                  <a:gd name="connsiteX6" fmla="*/ 268263 w 331128"/>
                  <a:gd name="connsiteY6" fmla="*/ 64001 h 1479892"/>
                  <a:gd name="connsiteX7" fmla="*/ 331128 w 331128"/>
                  <a:gd name="connsiteY7" fmla="*/ 224021 h 1479892"/>
                  <a:gd name="connsiteX8" fmla="*/ 270168 w 331128"/>
                  <a:gd name="connsiteY8" fmla="*/ 353561 h 1479892"/>
                  <a:gd name="connsiteX9" fmla="*/ 218733 w 331128"/>
                  <a:gd name="connsiteY9" fmla="*/ 1479892 h 1479892"/>
                  <a:gd name="connsiteX10" fmla="*/ 45060 w 331128"/>
                  <a:gd name="connsiteY10" fmla="*/ 1461636 h 1479892"/>
                  <a:gd name="connsiteX11" fmla="*/ 148248 w 331128"/>
                  <a:gd name="connsiteY11" fmla="*/ 384041 h 14798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1128" h="1479892">
                    <a:moveTo>
                      <a:pt x="148248" y="384041"/>
                    </a:moveTo>
                    <a:cubicBezTo>
                      <a:pt x="150073" y="331892"/>
                      <a:pt x="138247" y="374279"/>
                      <a:pt x="104433" y="302603"/>
                    </a:cubicBezTo>
                    <a:cubicBezTo>
                      <a:pt x="118908" y="251338"/>
                      <a:pt x="141421" y="237673"/>
                      <a:pt x="96813" y="184968"/>
                    </a:cubicBezTo>
                    <a:cubicBezTo>
                      <a:pt x="97289" y="155441"/>
                      <a:pt x="50141" y="175920"/>
                      <a:pt x="24423" y="139249"/>
                    </a:cubicBezTo>
                    <a:cubicBezTo>
                      <a:pt x="-59079" y="63526"/>
                      <a:pt x="93161" y="-59825"/>
                      <a:pt x="157297" y="33521"/>
                    </a:cubicBezTo>
                    <a:cubicBezTo>
                      <a:pt x="164759" y="102260"/>
                      <a:pt x="169838" y="111467"/>
                      <a:pt x="201112" y="120675"/>
                    </a:cubicBezTo>
                    <a:cubicBezTo>
                      <a:pt x="229052" y="118453"/>
                      <a:pt x="195078" y="63843"/>
                      <a:pt x="268263" y="64001"/>
                    </a:cubicBezTo>
                    <a:cubicBezTo>
                      <a:pt x="310649" y="110197"/>
                      <a:pt x="329223" y="165918"/>
                      <a:pt x="331128" y="224021"/>
                    </a:cubicBezTo>
                    <a:cubicBezTo>
                      <a:pt x="313189" y="276726"/>
                      <a:pt x="278582" y="288950"/>
                      <a:pt x="270168" y="353561"/>
                    </a:cubicBezTo>
                    <a:cubicBezTo>
                      <a:pt x="280805" y="682968"/>
                      <a:pt x="231909" y="1157629"/>
                      <a:pt x="218733" y="1479892"/>
                    </a:cubicBezTo>
                    <a:lnTo>
                      <a:pt x="45060" y="1461636"/>
                    </a:lnTo>
                    <a:cubicBezTo>
                      <a:pt x="46647" y="1372578"/>
                      <a:pt x="194285" y="1116037"/>
                      <a:pt x="148248" y="384041"/>
                    </a:cubicBezTo>
                    <a:close/>
                  </a:path>
                </a:pathLst>
              </a:custGeom>
              <a:solidFill>
                <a:schemeClr val="accent1">
                  <a:lumMod val="20000"/>
                  <a:lumOff val="80000"/>
                  <a:alpha val="60000"/>
                </a:schemeClr>
              </a:solidFill>
              <a:ln w="12700">
                <a:solidFill>
                  <a:schemeClr val="accent1"/>
                </a:solidFill>
              </a:ln>
              <a:effectLst>
                <a:glow rad="50800">
                  <a:srgbClr val="0081C6">
                    <a:alpha val="10000"/>
                  </a:srgbClr>
                </a:glow>
                <a:outerShdw blurRad="76200" dist="50800" dir="2700000" algn="tl" rotWithShape="0">
                  <a:schemeClr val="bg1">
                    <a:alpha val="7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125"/>
              </a:p>
            </p:txBody>
          </p:sp>
        </p:grpSp>
        <p:cxnSp>
          <p:nvCxnSpPr>
            <p:cNvPr id="54" name="Straight Arrow Connector 16">
              <a:extLst>
                <a:ext uri="{FF2B5EF4-FFF2-40B4-BE49-F238E27FC236}">
                  <a16:creationId xmlns:a16="http://schemas.microsoft.com/office/drawing/2014/main" id="{B28C3C94-70D9-4BD1-B411-8E46AD1D9391}"/>
                </a:ext>
              </a:extLst>
            </p:cNvPr>
            <p:cNvCxnSpPr>
              <a:cxnSpLocks/>
              <a:stCxn id="52" idx="1"/>
            </p:cNvCxnSpPr>
            <p:nvPr/>
          </p:nvCxnSpPr>
          <p:spPr>
            <a:xfrm flipH="1">
              <a:off x="5060263" y="3356718"/>
              <a:ext cx="1220314" cy="264643"/>
            </a:xfrm>
            <a:prstGeom prst="straightConnector1">
              <a:avLst/>
            </a:prstGeom>
            <a:ln w="38100">
              <a:solidFill>
                <a:schemeClr val="accent1">
                  <a:lumMod val="40000"/>
                  <a:lumOff val="60000"/>
                </a:schemeClr>
              </a:solidFill>
              <a:tailEnd type="triangle"/>
            </a:ln>
            <a:effectLst>
              <a:outerShdw blurRad="38100" dist="38100" dir="2700000" algn="tl" rotWithShape="0">
                <a:schemeClr val="bg1">
                  <a:alpha val="55000"/>
                </a:schemeClr>
              </a:outerShdw>
            </a:effectLst>
          </p:spPr>
          <p:style>
            <a:lnRef idx="1">
              <a:schemeClr val="accent1"/>
            </a:lnRef>
            <a:fillRef idx="0">
              <a:schemeClr val="accent1"/>
            </a:fillRef>
            <a:effectRef idx="0">
              <a:schemeClr val="accent1"/>
            </a:effectRef>
            <a:fontRef idx="minor">
              <a:schemeClr val="tx1"/>
            </a:fontRef>
          </p:style>
        </p:cxnSp>
        <p:sp>
          <p:nvSpPr>
            <p:cNvPr id="55" name="Rectangle 8">
              <a:extLst>
                <a:ext uri="{FF2B5EF4-FFF2-40B4-BE49-F238E27FC236}">
                  <a16:creationId xmlns:a16="http://schemas.microsoft.com/office/drawing/2014/main" id="{952F07EB-2288-492B-A083-0E46C7DF67BE}"/>
                </a:ext>
              </a:extLst>
            </p:cNvPr>
            <p:cNvSpPr>
              <a:spLocks noChangeArrowheads="1"/>
            </p:cNvSpPr>
            <p:nvPr/>
          </p:nvSpPr>
          <p:spPr bwMode="auto">
            <a:xfrm>
              <a:off x="6256457" y="759184"/>
              <a:ext cx="2440071" cy="708098"/>
            </a:xfrm>
            <a:prstGeom prst="roundRect">
              <a:avLst/>
            </a:prstGeom>
            <a:solidFill>
              <a:schemeClr val="accent1">
                <a:lumMod val="40000"/>
                <a:lumOff val="60000"/>
              </a:schemeClr>
            </a:solidFill>
            <a:ln w="19050">
              <a:solidFill>
                <a:schemeClr val="accent1">
                  <a:lumMod val="40000"/>
                  <a:lumOff val="60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0" tIns="0" rIns="0" bIns="0" anchor="ctr">
              <a:noAutofit/>
            </a:bodyPr>
            <a:lstStyle/>
            <a:p>
              <a:pPr algn="ctr"/>
              <a:r>
                <a:rPr lang="zh-CN" altLang="en-US" sz="1100">
                  <a:solidFill>
                    <a:srgbClr val="1A1918"/>
                  </a:solidFill>
                  <a:latin typeface="微软雅黑" panose="020B0503020204020204" pitchFamily="34" charset="-122"/>
                  <a:ea typeface="微软雅黑" panose="020B0503020204020204" pitchFamily="34" charset="-122"/>
                  <a:cs typeface="Arial" pitchFamily="34" charset="0"/>
                </a:rPr>
                <a:t>神经受损</a:t>
              </a:r>
              <a:endParaRPr lang="en-US" sz="1100" baseline="30000">
                <a:solidFill>
                  <a:srgbClr val="1A1918"/>
                </a:solidFill>
                <a:latin typeface="微软雅黑" panose="020B0503020204020204" pitchFamily="34" charset="-122"/>
                <a:ea typeface="微软雅黑" panose="020B0503020204020204" pitchFamily="34" charset="-122"/>
                <a:cs typeface="Arial" pitchFamily="34" charset="0"/>
              </a:endParaRPr>
            </a:p>
            <a:p>
              <a:pPr algn="ctr"/>
              <a:r>
                <a:rPr lang="en-US" sz="1100">
                  <a:solidFill>
                    <a:srgbClr val="1A1918"/>
                  </a:solidFill>
                  <a:latin typeface="微软雅黑" panose="020B0503020204020204" pitchFamily="34" charset="-122"/>
                  <a:ea typeface="微软雅黑" panose="020B0503020204020204" pitchFamily="34" charset="-122"/>
                  <a:cs typeface="Arial" pitchFamily="34" charset="0"/>
                </a:rPr>
                <a:t>(</a:t>
              </a:r>
              <a:r>
                <a:rPr lang="zh-CN" altLang="en-US" sz="1100">
                  <a:solidFill>
                    <a:srgbClr val="1A1918"/>
                  </a:solidFill>
                  <a:latin typeface="微软雅黑" panose="020B0503020204020204" pitchFamily="34" charset="-122"/>
                  <a:ea typeface="微软雅黑" panose="020B0503020204020204" pitchFamily="34" charset="-122"/>
                  <a:cs typeface="Arial" pitchFamily="34" charset="0"/>
                </a:rPr>
                <a:t>在特定疾病类型中</a:t>
              </a:r>
              <a:r>
                <a:rPr lang="en-US" sz="1100">
                  <a:solidFill>
                    <a:srgbClr val="1A1918"/>
                  </a:solidFill>
                  <a:latin typeface="微软雅黑" panose="020B0503020204020204" pitchFamily="34" charset="-122"/>
                  <a:ea typeface="微软雅黑" panose="020B0503020204020204" pitchFamily="34" charset="-122"/>
                  <a:cs typeface="Arial" pitchFamily="34" charset="0"/>
                </a:rPr>
                <a:t>)</a:t>
              </a:r>
              <a:endParaRPr lang="en-US" sz="1100" baseline="30000">
                <a:solidFill>
                  <a:srgbClr val="1A1918"/>
                </a:solidFill>
                <a:latin typeface="微软雅黑" panose="020B0503020204020204" pitchFamily="34" charset="-122"/>
                <a:ea typeface="微软雅黑" panose="020B0503020204020204" pitchFamily="34" charset="-122"/>
                <a:cs typeface="Arial" pitchFamily="34" charset="0"/>
              </a:endParaRPr>
            </a:p>
          </p:txBody>
        </p:sp>
        <p:cxnSp>
          <p:nvCxnSpPr>
            <p:cNvPr id="56" name="Straight Connector 25">
              <a:extLst>
                <a:ext uri="{FF2B5EF4-FFF2-40B4-BE49-F238E27FC236}">
                  <a16:creationId xmlns:a16="http://schemas.microsoft.com/office/drawing/2014/main" id="{9992E74A-55CA-447C-9213-039B8B457269}"/>
                </a:ext>
              </a:extLst>
            </p:cNvPr>
            <p:cNvCxnSpPr>
              <a:cxnSpLocks/>
              <a:stCxn id="55" idx="1"/>
            </p:cNvCxnSpPr>
            <p:nvPr/>
          </p:nvCxnSpPr>
          <p:spPr>
            <a:xfrm flipH="1">
              <a:off x="4853812" y="1113234"/>
              <a:ext cx="1402646" cy="17334"/>
            </a:xfrm>
            <a:prstGeom prst="line">
              <a:avLst/>
            </a:prstGeom>
            <a:ln w="38100">
              <a:solidFill>
                <a:schemeClr val="accent1">
                  <a:lumMod val="40000"/>
                  <a:lumOff val="60000"/>
                </a:schemeClr>
              </a:solidFill>
              <a:tailEnd type="triangle"/>
            </a:ln>
            <a:effectLst>
              <a:outerShdw blurRad="38100" dist="38100" dir="2700000" algn="tl" rotWithShape="0">
                <a:schemeClr val="bg1">
                  <a:alpha val="55000"/>
                </a:schemeClr>
              </a:outerShdw>
            </a:effectLst>
          </p:spPr>
          <p:style>
            <a:lnRef idx="1">
              <a:schemeClr val="accent1"/>
            </a:lnRef>
            <a:fillRef idx="0">
              <a:schemeClr val="accent1"/>
            </a:fillRef>
            <a:effectRef idx="0">
              <a:schemeClr val="accent1"/>
            </a:effectRef>
            <a:fontRef idx="minor">
              <a:schemeClr val="tx1"/>
            </a:fontRef>
          </p:style>
        </p:cxnSp>
        <p:sp>
          <p:nvSpPr>
            <p:cNvPr id="57" name="TextBox 37">
              <a:extLst>
                <a:ext uri="{FF2B5EF4-FFF2-40B4-BE49-F238E27FC236}">
                  <a16:creationId xmlns:a16="http://schemas.microsoft.com/office/drawing/2014/main" id="{2CA3EBBB-1EF3-4A49-9F9C-9A8E24B3CBAB}"/>
                </a:ext>
              </a:extLst>
            </p:cNvPr>
            <p:cNvSpPr txBox="1"/>
            <p:nvPr/>
          </p:nvSpPr>
          <p:spPr>
            <a:xfrm>
              <a:off x="1073987" y="2627615"/>
              <a:ext cx="1615183" cy="551565"/>
            </a:xfrm>
            <a:prstGeom prst="rect">
              <a:avLst/>
            </a:prstGeom>
            <a:noFill/>
          </p:spPr>
          <p:txBody>
            <a:bodyPr wrap="square" rtlCol="0">
              <a:spAutoFit/>
            </a:bodyPr>
            <a:lstStyle/>
            <a:p>
              <a:r>
                <a:rPr lang="zh-CN" altLang="en-US" sz="1200" b="1">
                  <a:solidFill>
                    <a:schemeClr val="accent2"/>
                  </a:solidFill>
                  <a:latin typeface="微软雅黑" panose="020B0503020204020204" pitchFamily="34" charset="-122"/>
                  <a:ea typeface="微软雅黑" panose="020B0503020204020204" pitchFamily="34" charset="-122"/>
                </a:rPr>
                <a:t>肝脾肿大</a:t>
              </a:r>
              <a:endParaRPr lang="en-GB" sz="1200" b="1" baseline="30000">
                <a:solidFill>
                  <a:schemeClr val="accent2"/>
                </a:solidFill>
                <a:latin typeface="微软雅黑" panose="020B0503020204020204" pitchFamily="34" charset="-122"/>
                <a:ea typeface="微软雅黑" panose="020B0503020204020204" pitchFamily="34" charset="-122"/>
              </a:endParaRPr>
            </a:p>
            <a:p>
              <a:r>
                <a:rPr lang="en-GB" sz="1200" b="1">
                  <a:solidFill>
                    <a:schemeClr val="accent2"/>
                  </a:solidFill>
                  <a:latin typeface="微软雅黑" panose="020B0503020204020204" pitchFamily="34" charset="-122"/>
                  <a:ea typeface="微软雅黑" panose="020B0503020204020204" pitchFamily="34" charset="-122"/>
                </a:rPr>
                <a:t> </a:t>
              </a:r>
            </a:p>
          </p:txBody>
        </p:sp>
        <p:cxnSp>
          <p:nvCxnSpPr>
            <p:cNvPr id="43" name="Straight Connector 11">
              <a:extLst>
                <a:ext uri="{FF2B5EF4-FFF2-40B4-BE49-F238E27FC236}">
                  <a16:creationId xmlns:a16="http://schemas.microsoft.com/office/drawing/2014/main" id="{4E801F2D-73CD-4366-B259-0A78F95B643E}"/>
                </a:ext>
              </a:extLst>
            </p:cNvPr>
            <p:cNvCxnSpPr>
              <a:cxnSpLocks/>
              <a:stCxn id="48" idx="3"/>
              <a:endCxn id="59" idx="1"/>
            </p:cNvCxnSpPr>
            <p:nvPr/>
          </p:nvCxnSpPr>
          <p:spPr>
            <a:xfrm>
              <a:off x="2860431" y="1219576"/>
              <a:ext cx="1489184" cy="666737"/>
            </a:xfrm>
            <a:prstGeom prst="line">
              <a:avLst/>
            </a:prstGeom>
            <a:ln w="38100">
              <a:solidFill>
                <a:schemeClr val="accent1">
                  <a:lumMod val="40000"/>
                  <a:lumOff val="60000"/>
                </a:schemeClr>
              </a:solidFill>
              <a:tailEnd type="triangle"/>
            </a:ln>
            <a:effectLst>
              <a:outerShdw blurRad="38100" dist="38100" dir="2700000" algn="tl" rotWithShape="0">
                <a:schemeClr val="bg1">
                  <a:alpha val="55000"/>
                </a:schemeClr>
              </a:outerShdw>
            </a:effectLst>
          </p:spPr>
          <p:style>
            <a:lnRef idx="1">
              <a:schemeClr val="accent1"/>
            </a:lnRef>
            <a:fillRef idx="0">
              <a:schemeClr val="accent1"/>
            </a:fillRef>
            <a:effectRef idx="0">
              <a:schemeClr val="accent1"/>
            </a:effectRef>
            <a:fontRef idx="minor">
              <a:schemeClr val="tx1"/>
            </a:fontRef>
          </p:style>
        </p:cxnSp>
        <p:cxnSp>
          <p:nvCxnSpPr>
            <p:cNvPr id="44" name="Straight Arrow Connector 12">
              <a:extLst>
                <a:ext uri="{FF2B5EF4-FFF2-40B4-BE49-F238E27FC236}">
                  <a16:creationId xmlns:a16="http://schemas.microsoft.com/office/drawing/2014/main" id="{EDCEABF5-C81C-47CE-878C-17BAD6A81870}"/>
                </a:ext>
              </a:extLst>
            </p:cNvPr>
            <p:cNvCxnSpPr>
              <a:cxnSpLocks/>
              <a:stCxn id="50" idx="3"/>
            </p:cNvCxnSpPr>
            <p:nvPr/>
          </p:nvCxnSpPr>
          <p:spPr>
            <a:xfrm>
              <a:off x="2876458" y="2269849"/>
              <a:ext cx="1608134" cy="61434"/>
            </a:xfrm>
            <a:prstGeom prst="straightConnector1">
              <a:avLst/>
            </a:prstGeom>
            <a:ln w="38100">
              <a:solidFill>
                <a:schemeClr val="accent1">
                  <a:lumMod val="40000"/>
                  <a:lumOff val="60000"/>
                </a:schemeClr>
              </a:solidFill>
              <a:tailEnd type="triangle"/>
            </a:ln>
            <a:effectLst>
              <a:outerShdw blurRad="38100" dist="38100" dir="2700000" algn="tl" rotWithShape="0">
                <a:schemeClr val="bg1">
                  <a:alpha val="55000"/>
                </a:schemeClr>
              </a:outerShdw>
            </a:effectLst>
          </p:spPr>
          <p:style>
            <a:lnRef idx="1">
              <a:schemeClr val="accent1"/>
            </a:lnRef>
            <a:fillRef idx="0">
              <a:schemeClr val="accent1"/>
            </a:fillRef>
            <a:effectRef idx="0">
              <a:schemeClr val="accent1"/>
            </a:effectRef>
            <a:fontRef idx="minor">
              <a:schemeClr val="tx1"/>
            </a:fontRef>
          </p:style>
        </p:cxnSp>
        <p:cxnSp>
          <p:nvCxnSpPr>
            <p:cNvPr id="45" name="Straight Arrow Connector 13">
              <a:extLst>
                <a:ext uri="{FF2B5EF4-FFF2-40B4-BE49-F238E27FC236}">
                  <a16:creationId xmlns:a16="http://schemas.microsoft.com/office/drawing/2014/main" id="{A9BB4A6A-AA46-4915-8CB3-CC5A41F17230}"/>
                </a:ext>
              </a:extLst>
            </p:cNvPr>
            <p:cNvCxnSpPr>
              <a:cxnSpLocks/>
              <a:stCxn id="51" idx="3"/>
            </p:cNvCxnSpPr>
            <p:nvPr/>
          </p:nvCxnSpPr>
          <p:spPr>
            <a:xfrm flipV="1">
              <a:off x="2876458" y="2406133"/>
              <a:ext cx="1977354" cy="1039240"/>
            </a:xfrm>
            <a:prstGeom prst="straightConnector1">
              <a:avLst/>
            </a:prstGeom>
            <a:ln w="38100">
              <a:solidFill>
                <a:schemeClr val="accent1">
                  <a:lumMod val="40000"/>
                  <a:lumOff val="60000"/>
                </a:schemeClr>
              </a:solidFill>
              <a:tailEnd type="triangle"/>
            </a:ln>
            <a:effectLst>
              <a:outerShdw blurRad="38100" dist="38100" dir="2700000" algn="tl" rotWithShape="0">
                <a:schemeClr val="bg1">
                  <a:alpha val="55000"/>
                </a:schemeClr>
              </a:outerShdw>
            </a:effectLst>
          </p:spPr>
          <p:style>
            <a:lnRef idx="1">
              <a:schemeClr val="accent1"/>
            </a:lnRef>
            <a:fillRef idx="0">
              <a:schemeClr val="accent1"/>
            </a:fillRef>
            <a:effectRef idx="0">
              <a:schemeClr val="accent1"/>
            </a:effectRef>
            <a:fontRef idx="minor">
              <a:schemeClr val="tx1"/>
            </a:fontRef>
          </p:style>
        </p:cxnSp>
        <p:cxnSp>
          <p:nvCxnSpPr>
            <p:cNvPr id="46" name="Straight Arrow Connector 14">
              <a:extLst>
                <a:ext uri="{FF2B5EF4-FFF2-40B4-BE49-F238E27FC236}">
                  <a16:creationId xmlns:a16="http://schemas.microsoft.com/office/drawing/2014/main" id="{835DC122-C94E-400B-96B1-3B042EC916DC}"/>
                </a:ext>
              </a:extLst>
            </p:cNvPr>
            <p:cNvCxnSpPr>
              <a:cxnSpLocks/>
              <a:stCxn id="49" idx="1"/>
              <a:endCxn id="61" idx="1"/>
            </p:cNvCxnSpPr>
            <p:nvPr/>
          </p:nvCxnSpPr>
          <p:spPr>
            <a:xfrm flipH="1">
              <a:off x="5060263" y="2170015"/>
              <a:ext cx="1220315" cy="221446"/>
            </a:xfrm>
            <a:prstGeom prst="straightConnector1">
              <a:avLst/>
            </a:prstGeom>
            <a:ln w="38100">
              <a:solidFill>
                <a:schemeClr val="accent1">
                  <a:lumMod val="40000"/>
                  <a:lumOff val="60000"/>
                </a:schemeClr>
              </a:solidFill>
              <a:tailEnd type="triangle"/>
            </a:ln>
            <a:effectLst>
              <a:outerShdw blurRad="38100" dist="38100" dir="2700000" algn="tl" rotWithShape="0">
                <a:schemeClr val="bg1">
                  <a:alpha val="55000"/>
                </a:schemeClr>
              </a:outerShdw>
            </a:effectLst>
          </p:spPr>
          <p:style>
            <a:lnRef idx="1">
              <a:schemeClr val="accent1"/>
            </a:lnRef>
            <a:fillRef idx="0">
              <a:schemeClr val="accent1"/>
            </a:fillRef>
            <a:effectRef idx="0">
              <a:schemeClr val="accent1"/>
            </a:effectRef>
            <a:fontRef idx="minor">
              <a:schemeClr val="tx1"/>
            </a:fontRef>
          </p:style>
        </p:cxnSp>
        <p:cxnSp>
          <p:nvCxnSpPr>
            <p:cNvPr id="47" name="Straight Arrow Connector 15">
              <a:extLst>
                <a:ext uri="{FF2B5EF4-FFF2-40B4-BE49-F238E27FC236}">
                  <a16:creationId xmlns:a16="http://schemas.microsoft.com/office/drawing/2014/main" id="{A613694D-88BF-4246-8FAA-173AA80F621B}"/>
                </a:ext>
              </a:extLst>
            </p:cNvPr>
            <p:cNvCxnSpPr>
              <a:cxnSpLocks/>
              <a:stCxn id="49" idx="1"/>
              <a:endCxn id="62" idx="3"/>
            </p:cNvCxnSpPr>
            <p:nvPr/>
          </p:nvCxnSpPr>
          <p:spPr>
            <a:xfrm flipH="1">
              <a:off x="5434839" y="2170015"/>
              <a:ext cx="845740" cy="569413"/>
            </a:xfrm>
            <a:prstGeom prst="straightConnector1">
              <a:avLst/>
            </a:prstGeom>
            <a:ln w="38100">
              <a:solidFill>
                <a:schemeClr val="accent1">
                  <a:lumMod val="40000"/>
                  <a:lumOff val="60000"/>
                </a:schemeClr>
              </a:solidFill>
              <a:tailEnd type="triangle"/>
            </a:ln>
            <a:effectLst>
              <a:outerShdw blurRad="38100" dist="38100" dir="2700000" algn="tl" rotWithShape="0">
                <a:schemeClr val="bg1">
                  <a:alpha val="55000"/>
                </a:schemeClr>
              </a:outerShdw>
            </a:effectLst>
          </p:spPr>
          <p:style>
            <a:lnRef idx="1">
              <a:schemeClr val="accent1"/>
            </a:lnRef>
            <a:fillRef idx="0">
              <a:schemeClr val="accent1"/>
            </a:fillRef>
            <a:effectRef idx="0">
              <a:schemeClr val="accent1"/>
            </a:effectRef>
            <a:fontRef idx="minor">
              <a:schemeClr val="tx1"/>
            </a:fontRef>
          </p:style>
        </p:cxnSp>
      </p:grpSp>
      <p:sp>
        <p:nvSpPr>
          <p:cNvPr id="39" name="文本框 38">
            <a:extLst>
              <a:ext uri="{FF2B5EF4-FFF2-40B4-BE49-F238E27FC236}">
                <a16:creationId xmlns:a16="http://schemas.microsoft.com/office/drawing/2014/main" id="{B98ABDA0-B090-49FB-9C77-38148B03D12F}"/>
              </a:ext>
            </a:extLst>
          </p:cNvPr>
          <p:cNvSpPr txBox="1"/>
          <p:nvPr/>
        </p:nvSpPr>
        <p:spPr>
          <a:xfrm>
            <a:off x="6404775" y="4979851"/>
            <a:ext cx="5280831" cy="1023742"/>
          </a:xfrm>
          <a:prstGeom prst="rect">
            <a:avLst/>
          </a:prstGeom>
          <a:noFill/>
        </p:spPr>
        <p:txBody>
          <a:bodyPr wrap="square">
            <a:spAutoFit/>
          </a:bodyPr>
          <a:lstStyle/>
          <a:p>
            <a:pPr marL="171450" indent="-171450">
              <a:lnSpc>
                <a:spcPct val="150000"/>
              </a:lnSpc>
              <a:buFont typeface="Arial" panose="020B0604020202020204" pitchFamily="34" charset="0"/>
              <a:buChar char="•"/>
            </a:pPr>
            <a:r>
              <a:rPr kumimoji="1" lang="zh-CN" altLang="en-US" sz="1400">
                <a:solidFill>
                  <a:srgbClr val="1A1918"/>
                </a:solidFill>
                <a:latin typeface="微软雅黑" panose="020B0503020204020204" pitchFamily="34" charset="-122"/>
                <a:ea typeface="微软雅黑" panose="020B0503020204020204" pitchFamily="34" charset="-122"/>
              </a:rPr>
              <a:t>戈谢病疾病过程呈进行性加重，患者主要症状包括贫血、血小板减少、肝脾肿大和骨痛骨危象。</a:t>
            </a:r>
            <a:r>
              <a:rPr kumimoji="1" lang="zh-CN" altLang="en-US" sz="1400" b="1">
                <a:solidFill>
                  <a:schemeClr val="accent2"/>
                </a:solidFill>
                <a:latin typeface="微软雅黑" panose="020B0503020204020204" pitchFamily="34" charset="-122"/>
                <a:ea typeface="微软雅黑" panose="020B0503020204020204" pitchFamily="34" charset="-122"/>
              </a:rPr>
              <a:t>治疗不当的戈谢病患者可能致残</a:t>
            </a:r>
            <a:r>
              <a:rPr kumimoji="1" lang="en-US" altLang="zh-CN" sz="1400" b="1" baseline="30000">
                <a:solidFill>
                  <a:schemeClr val="accent2"/>
                </a:solidFill>
                <a:latin typeface="微软雅黑" panose="020B0503020204020204" pitchFamily="34" charset="-122"/>
                <a:ea typeface="微软雅黑" panose="020B0503020204020204" pitchFamily="34" charset="-122"/>
              </a:rPr>
              <a:t>5</a:t>
            </a:r>
            <a:r>
              <a:rPr kumimoji="1" lang="zh-CN" altLang="en-US" sz="1400" b="1">
                <a:solidFill>
                  <a:schemeClr val="accent2"/>
                </a:solidFill>
                <a:latin typeface="微软雅黑" panose="020B0503020204020204" pitchFamily="34" charset="-122"/>
                <a:ea typeface="微软雅黑" panose="020B0503020204020204" pitchFamily="34" charset="-122"/>
              </a:rPr>
              <a:t>、缩短预期寿命（约减少</a:t>
            </a:r>
            <a:r>
              <a:rPr kumimoji="1" lang="en-US" altLang="zh-CN" sz="1400" b="1">
                <a:solidFill>
                  <a:schemeClr val="accent2"/>
                </a:solidFill>
                <a:latin typeface="微软雅黑" panose="020B0503020204020204" pitchFamily="34" charset="-122"/>
                <a:ea typeface="微软雅黑" panose="020B0503020204020204" pitchFamily="34" charset="-122"/>
              </a:rPr>
              <a:t>9</a:t>
            </a:r>
            <a:r>
              <a:rPr kumimoji="1" lang="zh-CN" altLang="en-US" sz="1400" b="1">
                <a:solidFill>
                  <a:schemeClr val="accent2"/>
                </a:solidFill>
                <a:latin typeface="微软雅黑" panose="020B0503020204020204" pitchFamily="34" charset="-122"/>
                <a:ea typeface="微软雅黑" panose="020B0503020204020204" pitchFamily="34" charset="-122"/>
              </a:rPr>
              <a:t>年）</a:t>
            </a:r>
            <a:r>
              <a:rPr kumimoji="1" lang="en-US" altLang="zh-CN" sz="1400" b="1" baseline="30000">
                <a:solidFill>
                  <a:schemeClr val="accent2"/>
                </a:solidFill>
                <a:latin typeface="微软雅黑" panose="020B0503020204020204" pitchFamily="34" charset="-122"/>
                <a:ea typeface="微软雅黑" panose="020B0503020204020204" pitchFamily="34" charset="-122"/>
              </a:rPr>
              <a:t>6</a:t>
            </a:r>
            <a:r>
              <a:rPr kumimoji="1" lang="zh-CN" altLang="en-US" sz="1400" b="1">
                <a:solidFill>
                  <a:schemeClr val="accent2"/>
                </a:solidFill>
                <a:latin typeface="微软雅黑" panose="020B0503020204020204" pitchFamily="34" charset="-122"/>
                <a:ea typeface="微软雅黑" panose="020B0503020204020204" pitchFamily="34" charset="-122"/>
              </a:rPr>
              <a:t>，甚至引起儿童期死亡</a:t>
            </a:r>
            <a:r>
              <a:rPr kumimoji="1" lang="en-US" altLang="zh-CN" sz="1400" b="1" baseline="30000">
                <a:solidFill>
                  <a:schemeClr val="accent2"/>
                </a:solidFill>
                <a:latin typeface="微软雅黑" panose="020B0503020204020204" pitchFamily="34" charset="-122"/>
                <a:ea typeface="微软雅黑" panose="020B0503020204020204" pitchFamily="34" charset="-122"/>
              </a:rPr>
              <a:t>7</a:t>
            </a:r>
          </a:p>
        </p:txBody>
      </p:sp>
      <p:sp>
        <p:nvSpPr>
          <p:cNvPr id="64" name="文本框 63">
            <a:extLst>
              <a:ext uri="{FF2B5EF4-FFF2-40B4-BE49-F238E27FC236}">
                <a16:creationId xmlns:a16="http://schemas.microsoft.com/office/drawing/2014/main" id="{4BC56F7D-3BCB-4571-A4AB-C1CCD5CBF7A9}"/>
              </a:ext>
            </a:extLst>
          </p:cNvPr>
          <p:cNvSpPr txBox="1"/>
          <p:nvPr/>
        </p:nvSpPr>
        <p:spPr>
          <a:xfrm>
            <a:off x="587375" y="6416675"/>
            <a:ext cx="11391809" cy="1338828"/>
          </a:xfrm>
          <a:prstGeom prst="rect">
            <a:avLst/>
          </a:prstGeom>
          <a:noFill/>
        </p:spPr>
        <p:txBody>
          <a:bodyPr wrap="square">
            <a:spAutoFit/>
          </a:bodyPr>
          <a:lstStyle/>
          <a:p>
            <a:r>
              <a:rPr lang="zh-CN" altLang="en-US" sz="900" dirty="0">
                <a:latin typeface="微软雅黑" panose="020B0503020204020204" pitchFamily="34" charset="-122"/>
                <a:ea typeface="微软雅黑" panose="020B0503020204020204" pitchFamily="34" charset="-122"/>
              </a:rPr>
              <a:t>参考文献：</a:t>
            </a:r>
            <a:r>
              <a:rPr lang="en-US" sz="900" dirty="0">
                <a:latin typeface="微软雅黑" panose="020B0503020204020204" pitchFamily="34" charset="-122"/>
                <a:ea typeface="微软雅黑" panose="020B0503020204020204" pitchFamily="34" charset="-122"/>
              </a:rPr>
              <a:t>1. </a:t>
            </a:r>
            <a:r>
              <a:rPr lang="zh-CN" altLang="en-US" sz="900" dirty="0">
                <a:latin typeface="微软雅黑" panose="020B0503020204020204" pitchFamily="34" charset="-122"/>
                <a:ea typeface="微软雅黑" panose="020B0503020204020204" pitchFamily="34" charset="-122"/>
              </a:rPr>
              <a:t>中国成人戈谢病诊治专家共识</a:t>
            </a:r>
            <a:r>
              <a:rPr lang="en-US" altLang="zh-CN" sz="900" dirty="0">
                <a:latin typeface="微软雅黑" panose="020B0503020204020204" pitchFamily="34" charset="-122"/>
                <a:ea typeface="微软雅黑" panose="020B0503020204020204" pitchFamily="34" charset="-122"/>
              </a:rPr>
              <a:t>(2020)[J].</a:t>
            </a:r>
            <a:r>
              <a:rPr lang="zh-CN" altLang="en-US" sz="900" dirty="0">
                <a:latin typeface="微软雅黑" panose="020B0503020204020204" pitchFamily="34" charset="-122"/>
                <a:ea typeface="微软雅黑" panose="020B0503020204020204" pitchFamily="34" charset="-122"/>
              </a:rPr>
              <a:t>中华医学杂志</a:t>
            </a:r>
            <a:r>
              <a:rPr lang="en-US" altLang="zh-CN" sz="900" dirty="0">
                <a:latin typeface="微软雅黑" panose="020B0503020204020204" pitchFamily="34" charset="-122"/>
                <a:ea typeface="微软雅黑" panose="020B0503020204020204" pitchFamily="34" charset="-122"/>
              </a:rPr>
              <a:t>,2020,100(24):1841-1849.</a:t>
            </a:r>
            <a:r>
              <a:rPr lang="zh-CN" altLang="en-US" sz="900" dirty="0">
                <a:latin typeface="微软雅黑" panose="020B0503020204020204" pitchFamily="34" charset="-122"/>
                <a:ea typeface="微软雅黑" panose="020B0503020204020204" pitchFamily="34" charset="-122"/>
              </a:rPr>
              <a:t>；</a:t>
            </a:r>
            <a:r>
              <a:rPr lang="en-US" altLang="zh-CN" sz="900" dirty="0">
                <a:latin typeface="微软雅黑" panose="020B0503020204020204" pitchFamily="34" charset="-122"/>
                <a:ea typeface="微软雅黑" panose="020B0503020204020204" pitchFamily="34" charset="-122"/>
              </a:rPr>
              <a:t>2.</a:t>
            </a:r>
            <a:r>
              <a:rPr lang="zh-CN" altLang="en-US" sz="900" dirty="0">
                <a:latin typeface="微软雅黑" panose="020B0503020204020204" pitchFamily="34" charset="-122"/>
                <a:ea typeface="微软雅黑" panose="020B0503020204020204" pitchFamily="34" charset="-122"/>
              </a:rPr>
              <a:t> 中国戈谢病诊治专家共识</a:t>
            </a:r>
            <a:r>
              <a:rPr lang="en-US" altLang="zh-CN" sz="900" dirty="0">
                <a:latin typeface="微软雅黑" panose="020B0503020204020204" pitchFamily="34" charset="-122"/>
                <a:ea typeface="微软雅黑" panose="020B0503020204020204" pitchFamily="34" charset="-122"/>
              </a:rPr>
              <a:t>(2015)[J].</a:t>
            </a:r>
            <a:r>
              <a:rPr lang="zh-CN" altLang="en-US" sz="900" dirty="0">
                <a:latin typeface="微软雅黑" panose="020B0503020204020204" pitchFamily="34" charset="-122"/>
                <a:ea typeface="微软雅黑" panose="020B0503020204020204" pitchFamily="34" charset="-122"/>
              </a:rPr>
              <a:t>中华儿科杂志</a:t>
            </a:r>
            <a:r>
              <a:rPr lang="en-US" altLang="zh-CN" sz="900" dirty="0">
                <a:latin typeface="微软雅黑" panose="020B0503020204020204" pitchFamily="34" charset="-122"/>
                <a:ea typeface="微软雅黑" panose="020B0503020204020204" pitchFamily="34" charset="-122"/>
              </a:rPr>
              <a:t>,2015,53(04):256-261.</a:t>
            </a:r>
            <a:r>
              <a:rPr lang="zh-CN" altLang="en-US" sz="900" dirty="0">
                <a:latin typeface="微软雅黑" panose="020B0503020204020204" pitchFamily="34" charset="-122"/>
                <a:ea typeface="微软雅黑" panose="020B0503020204020204" pitchFamily="34" charset="-122"/>
              </a:rPr>
              <a:t>；</a:t>
            </a:r>
            <a:r>
              <a:rPr lang="en-US" altLang="zh-CN" sz="900" dirty="0">
                <a:latin typeface="微软雅黑" panose="020B0503020204020204" pitchFamily="34" charset="-122"/>
                <a:ea typeface="微软雅黑" panose="020B0503020204020204" pitchFamily="34" charset="-122"/>
              </a:rPr>
              <a:t>3. 2019</a:t>
            </a:r>
            <a:r>
              <a:rPr lang="zh-CN" altLang="en-US" sz="900" dirty="0">
                <a:latin typeface="微软雅黑" panose="020B0503020204020204" pitchFamily="34" charset="-122"/>
                <a:ea typeface="微软雅黑" panose="020B0503020204020204" pitchFamily="34" charset="-122"/>
              </a:rPr>
              <a:t>中国戈谢病患者综合社会调查；</a:t>
            </a:r>
            <a:r>
              <a:rPr lang="en-US" altLang="zh-CN" sz="900" dirty="0">
                <a:latin typeface="微软雅黑" panose="020B0503020204020204" pitchFamily="34" charset="-122"/>
                <a:ea typeface="微软雅黑" panose="020B0503020204020204" pitchFamily="34" charset="-122"/>
              </a:rPr>
              <a:t>4.</a:t>
            </a:r>
            <a:r>
              <a:rPr lang="zh-CN" altLang="en-US" sz="900" dirty="0">
                <a:latin typeface="微软雅黑" panose="020B0503020204020204" pitchFamily="34" charset="-122"/>
                <a:ea typeface="微软雅黑" panose="020B0503020204020204" pitchFamily="34" charset="-122"/>
              </a:rPr>
              <a:t>中国罕见病医疗保障城市报告</a:t>
            </a:r>
            <a:r>
              <a:rPr lang="en-US" altLang="zh-CN" sz="900" dirty="0">
                <a:latin typeface="微软雅黑" panose="020B0503020204020204" pitchFamily="34" charset="-122"/>
                <a:ea typeface="微软雅黑" panose="020B0503020204020204" pitchFamily="34" charset="-122"/>
              </a:rPr>
              <a:t>2020, IQVIA and CORD</a:t>
            </a:r>
            <a:r>
              <a:rPr lang="zh-CN" altLang="en-US" sz="900" dirty="0">
                <a:latin typeface="微软雅黑" panose="020B0503020204020204" pitchFamily="34" charset="-122"/>
                <a:ea typeface="微软雅黑" panose="020B0503020204020204" pitchFamily="34" charset="-122"/>
              </a:rPr>
              <a:t>；</a:t>
            </a:r>
            <a:r>
              <a:rPr lang="en-US" altLang="zh-CN" sz="900" dirty="0">
                <a:latin typeface="微软雅黑" panose="020B0503020204020204" pitchFamily="34" charset="-122"/>
                <a:ea typeface="微软雅黑" panose="020B0503020204020204" pitchFamily="34" charset="-122"/>
              </a:rPr>
              <a:t>5. Mistry PK, Deegan P, </a:t>
            </a:r>
            <a:r>
              <a:rPr lang="en-US" altLang="zh-CN" sz="900" dirty="0" err="1">
                <a:latin typeface="微软雅黑" panose="020B0503020204020204" pitchFamily="34" charset="-122"/>
                <a:ea typeface="微软雅黑" panose="020B0503020204020204" pitchFamily="34" charset="-122"/>
              </a:rPr>
              <a:t>VellodiA</a:t>
            </a:r>
            <a:r>
              <a:rPr lang="en-US" altLang="zh-CN" sz="900" dirty="0">
                <a:latin typeface="微软雅黑" panose="020B0503020204020204" pitchFamily="34" charset="-122"/>
                <a:ea typeface="微软雅黑" panose="020B0503020204020204" pitchFamily="34" charset="-122"/>
              </a:rPr>
              <a:t>, et al. Br J </a:t>
            </a:r>
            <a:r>
              <a:rPr lang="en-US" altLang="zh-CN" sz="900" dirty="0" err="1">
                <a:latin typeface="微软雅黑" panose="020B0503020204020204" pitchFamily="34" charset="-122"/>
                <a:ea typeface="微软雅黑" panose="020B0503020204020204" pitchFamily="34" charset="-122"/>
              </a:rPr>
              <a:t>Haematol</a:t>
            </a:r>
            <a:r>
              <a:rPr lang="en-US" altLang="zh-CN" sz="900" dirty="0">
                <a:latin typeface="微软雅黑" panose="020B0503020204020204" pitchFamily="34" charset="-122"/>
                <a:ea typeface="微软雅黑" panose="020B0503020204020204" pitchFamily="34" charset="-122"/>
              </a:rPr>
              <a:t>. 2009;147(4):561-570.</a:t>
            </a:r>
            <a:r>
              <a:rPr lang="zh-CN" altLang="en-US" sz="900" dirty="0">
                <a:latin typeface="微软雅黑" panose="020B0503020204020204" pitchFamily="34" charset="-122"/>
                <a:ea typeface="微软雅黑" panose="020B0503020204020204" pitchFamily="34" charset="-122"/>
              </a:rPr>
              <a:t>；</a:t>
            </a:r>
            <a:r>
              <a:rPr lang="en-US" altLang="zh-CN" sz="900" dirty="0">
                <a:latin typeface="微软雅黑" panose="020B0503020204020204" pitchFamily="34" charset="-122"/>
                <a:ea typeface="微软雅黑" panose="020B0503020204020204" pitchFamily="34" charset="-122"/>
              </a:rPr>
              <a:t>6. </a:t>
            </a:r>
            <a:r>
              <a:rPr lang="en-US" altLang="zh-CN" sz="900" dirty="0" err="1">
                <a:latin typeface="微软雅黑" panose="020B0503020204020204" pitchFamily="34" charset="-122"/>
                <a:ea typeface="微软雅黑" panose="020B0503020204020204" pitchFamily="34" charset="-122"/>
              </a:rPr>
              <a:t>WeinrebNJ</a:t>
            </a:r>
            <a:r>
              <a:rPr lang="en-US" altLang="zh-CN" sz="900" dirty="0">
                <a:latin typeface="微软雅黑" panose="020B0503020204020204" pitchFamily="34" charset="-122"/>
                <a:ea typeface="微软雅黑" panose="020B0503020204020204" pitchFamily="34" charset="-122"/>
              </a:rPr>
              <a:t>, Deegan P, </a:t>
            </a:r>
            <a:r>
              <a:rPr lang="en-US" altLang="zh-CN" sz="900" dirty="0" err="1">
                <a:latin typeface="微软雅黑" panose="020B0503020204020204" pitchFamily="34" charset="-122"/>
                <a:ea typeface="微软雅黑" panose="020B0503020204020204" pitchFamily="34" charset="-122"/>
              </a:rPr>
              <a:t>KacenaKA</a:t>
            </a:r>
            <a:r>
              <a:rPr lang="en-US" altLang="zh-CN" sz="900" dirty="0">
                <a:latin typeface="微软雅黑" panose="020B0503020204020204" pitchFamily="34" charset="-122"/>
                <a:ea typeface="微软雅黑" panose="020B0503020204020204" pitchFamily="34" charset="-122"/>
              </a:rPr>
              <a:t>, et al. Am J </a:t>
            </a:r>
            <a:r>
              <a:rPr lang="en-US" altLang="zh-CN" sz="900" dirty="0" err="1">
                <a:latin typeface="微软雅黑" panose="020B0503020204020204" pitchFamily="34" charset="-122"/>
                <a:ea typeface="微软雅黑" panose="020B0503020204020204" pitchFamily="34" charset="-122"/>
              </a:rPr>
              <a:t>Hematol</a:t>
            </a:r>
            <a:r>
              <a:rPr lang="en-US" altLang="zh-CN" sz="900" dirty="0">
                <a:latin typeface="微软雅黑" panose="020B0503020204020204" pitchFamily="34" charset="-122"/>
                <a:ea typeface="微软雅黑" panose="020B0503020204020204" pitchFamily="34" charset="-122"/>
              </a:rPr>
              <a:t>. 2008;83(12):896-900.</a:t>
            </a:r>
            <a:r>
              <a:rPr lang="zh-CN" altLang="en-US" sz="900" dirty="0">
                <a:latin typeface="微软雅黑" panose="020B0503020204020204" pitchFamily="34" charset="-122"/>
                <a:ea typeface="微软雅黑" panose="020B0503020204020204" pitchFamily="34" charset="-122"/>
              </a:rPr>
              <a:t>；</a:t>
            </a:r>
            <a:r>
              <a:rPr lang="en-US" altLang="zh-CN" sz="900" dirty="0">
                <a:latin typeface="微软雅黑" panose="020B0503020204020204" pitchFamily="34" charset="-122"/>
                <a:ea typeface="微软雅黑" panose="020B0503020204020204" pitchFamily="34" charset="-122"/>
              </a:rPr>
              <a:t>7. </a:t>
            </a:r>
            <a:r>
              <a:rPr lang="nl-NL" altLang="zh-CN" sz="900" dirty="0" err="1">
                <a:latin typeface="微软雅黑" panose="020B0503020204020204" pitchFamily="34" charset="-122"/>
                <a:ea typeface="微软雅黑" panose="020B0503020204020204" pitchFamily="34" charset="-122"/>
              </a:rPr>
              <a:t>PastoresGM</a:t>
            </a:r>
            <a:r>
              <a:rPr lang="nl-NL" altLang="zh-CN" sz="900" dirty="0">
                <a:latin typeface="微软雅黑" panose="020B0503020204020204" pitchFamily="34" charset="-122"/>
                <a:ea typeface="微软雅黑" panose="020B0503020204020204" pitchFamily="34" charset="-122"/>
              </a:rPr>
              <a:t>, </a:t>
            </a:r>
            <a:r>
              <a:rPr lang="nl-NL" altLang="zh-CN" sz="900" dirty="0" err="1">
                <a:latin typeface="微软雅黑" panose="020B0503020204020204" pitchFamily="34" charset="-122"/>
                <a:ea typeface="微软雅黑" panose="020B0503020204020204" pitchFamily="34" charset="-122"/>
              </a:rPr>
              <a:t>WeinrebNJ</a:t>
            </a:r>
            <a:r>
              <a:rPr lang="nl-NL" altLang="zh-CN" sz="900" dirty="0">
                <a:latin typeface="微软雅黑" panose="020B0503020204020204" pitchFamily="34" charset="-122"/>
                <a:ea typeface="微软雅黑" panose="020B0503020204020204" pitchFamily="34" charset="-122"/>
              </a:rPr>
              <a:t>, </a:t>
            </a:r>
            <a:r>
              <a:rPr lang="nl-NL" altLang="zh-CN" sz="900" dirty="0" err="1">
                <a:latin typeface="微软雅黑" panose="020B0503020204020204" pitchFamily="34" charset="-122"/>
                <a:ea typeface="微软雅黑" panose="020B0503020204020204" pitchFamily="34" charset="-122"/>
              </a:rPr>
              <a:t>AertsH</a:t>
            </a:r>
            <a:r>
              <a:rPr lang="nl-NL" altLang="zh-CN" sz="900" dirty="0">
                <a:latin typeface="微软雅黑" panose="020B0503020204020204" pitchFamily="34" charset="-122"/>
                <a:ea typeface="微软雅黑" panose="020B0503020204020204" pitchFamily="34" charset="-122"/>
              </a:rPr>
              <a:t>, et al. </a:t>
            </a:r>
            <a:r>
              <a:rPr lang="nl-NL" altLang="zh-CN" sz="900" dirty="0" err="1">
                <a:latin typeface="微软雅黑" panose="020B0503020204020204" pitchFamily="34" charset="-122"/>
                <a:ea typeface="微软雅黑" panose="020B0503020204020204" pitchFamily="34" charset="-122"/>
              </a:rPr>
              <a:t>Semin</a:t>
            </a:r>
            <a:r>
              <a:rPr lang="nl-NL" altLang="zh-CN" sz="900" dirty="0">
                <a:latin typeface="微软雅黑" panose="020B0503020204020204" pitchFamily="34" charset="-122"/>
                <a:ea typeface="微软雅黑" panose="020B0503020204020204" pitchFamily="34" charset="-122"/>
              </a:rPr>
              <a:t> </a:t>
            </a:r>
            <a:r>
              <a:rPr lang="nl-NL" altLang="zh-CN" sz="900" dirty="0" err="1">
                <a:latin typeface="微软雅黑" panose="020B0503020204020204" pitchFamily="34" charset="-122"/>
                <a:ea typeface="微软雅黑" panose="020B0503020204020204" pitchFamily="34" charset="-122"/>
              </a:rPr>
              <a:t>Hematol</a:t>
            </a:r>
            <a:r>
              <a:rPr lang="nl-NL" altLang="zh-CN" sz="900" dirty="0">
                <a:latin typeface="微软雅黑" panose="020B0503020204020204" pitchFamily="34" charset="-122"/>
                <a:ea typeface="微软雅黑" panose="020B0503020204020204" pitchFamily="34" charset="-122"/>
              </a:rPr>
              <a:t>. 2004;41(4 </a:t>
            </a:r>
            <a:r>
              <a:rPr lang="nl-NL" altLang="zh-CN" sz="900" dirty="0" err="1">
                <a:latin typeface="微软雅黑" panose="020B0503020204020204" pitchFamily="34" charset="-122"/>
                <a:ea typeface="微软雅黑" panose="020B0503020204020204" pitchFamily="34" charset="-122"/>
              </a:rPr>
              <a:t>Suppl</a:t>
            </a:r>
            <a:r>
              <a:rPr lang="nl-NL" altLang="zh-CN" sz="900" dirty="0">
                <a:latin typeface="微软雅黑" panose="020B0503020204020204" pitchFamily="34" charset="-122"/>
                <a:ea typeface="微软雅黑" panose="020B0503020204020204" pitchFamily="34" charset="-122"/>
              </a:rPr>
              <a:t> 5):4-14.</a:t>
            </a:r>
          </a:p>
          <a:p>
            <a:endParaRPr lang="en-US" altLang="zh-CN" sz="900" dirty="0">
              <a:latin typeface="微软雅黑" panose="020B0503020204020204" pitchFamily="34" charset="-122"/>
              <a:ea typeface="微软雅黑" panose="020B0503020204020204" pitchFamily="34" charset="-122"/>
            </a:endParaRPr>
          </a:p>
          <a:p>
            <a:endParaRPr lang="en-US" altLang="zh-CN" sz="900" dirty="0">
              <a:latin typeface="微软雅黑" panose="020B0503020204020204" pitchFamily="34" charset="-122"/>
              <a:ea typeface="微软雅黑" panose="020B0503020204020204" pitchFamily="34" charset="-122"/>
            </a:endParaRPr>
          </a:p>
          <a:p>
            <a:endParaRPr lang="en-US" altLang="zh-CN" sz="900" dirty="0">
              <a:latin typeface="微软雅黑" panose="020B0503020204020204" pitchFamily="34" charset="-122"/>
              <a:ea typeface="微软雅黑" panose="020B0503020204020204" pitchFamily="34" charset="-122"/>
            </a:endParaRPr>
          </a:p>
          <a:p>
            <a:r>
              <a:rPr lang="en-US" altLang="zh-CN" sz="900" dirty="0">
                <a:latin typeface="微软雅黑" panose="020B0503020204020204" pitchFamily="34" charset="-122"/>
                <a:ea typeface="微软雅黑" panose="020B0503020204020204" pitchFamily="34" charset="-122"/>
              </a:rPr>
              <a:t> </a:t>
            </a:r>
          </a:p>
          <a:p>
            <a:endParaRPr kumimoji="1" lang="en-US" altLang="zh-CN" sz="900" dirty="0">
              <a:solidFill>
                <a:srgbClr val="1A1918"/>
              </a:solidFill>
              <a:latin typeface="微软雅黑" panose="020B0503020204020204" pitchFamily="34" charset="-122"/>
              <a:ea typeface="微软雅黑" panose="020B0503020204020204" pitchFamily="34" charset="-122"/>
            </a:endParaRPr>
          </a:p>
          <a:p>
            <a:endParaRPr lang="en-US" sz="900" dirty="0">
              <a:latin typeface="微软雅黑" panose="020B0503020204020204" pitchFamily="34" charset="-122"/>
              <a:ea typeface="微软雅黑" panose="020B0503020204020204" pitchFamily="34" charset="-122"/>
            </a:endParaRPr>
          </a:p>
        </p:txBody>
      </p:sp>
      <p:sp>
        <p:nvSpPr>
          <p:cNvPr id="65" name="Text Placeholder 5">
            <a:extLst>
              <a:ext uri="{FF2B5EF4-FFF2-40B4-BE49-F238E27FC236}">
                <a16:creationId xmlns:a16="http://schemas.microsoft.com/office/drawing/2014/main" id="{93A37C4D-9B7A-4BEE-BC7F-2ADD3D457F13}"/>
              </a:ext>
            </a:extLst>
          </p:cNvPr>
          <p:cNvSpPr txBox="1">
            <a:spLocks/>
          </p:cNvSpPr>
          <p:nvPr/>
        </p:nvSpPr>
        <p:spPr>
          <a:xfrm>
            <a:off x="1038225" y="817217"/>
            <a:ext cx="10853738" cy="263075"/>
          </a:xfrm>
          <a:prstGeom prst="rect">
            <a:avLst/>
          </a:prstGeom>
        </p:spPr>
        <p:txBody>
          <a:bodyPr/>
          <a:lstStyle>
            <a:lvl1pPr marL="457071" indent="-457071" algn="l" defTabSz="914150" rtl="0" eaLnBrk="1" latinLnBrk="0" hangingPunct="1">
              <a:spcBef>
                <a:spcPct val="20000"/>
              </a:spcBef>
              <a:buClr>
                <a:srgbClr val="4C4948"/>
              </a:buClr>
              <a:buFont typeface="Arial" panose="020B0604020202020204"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1pPr>
            <a:lvl2pPr marL="742745" indent="-285677" algn="l" defTabSz="914150" rtl="0" eaLnBrk="1" latinLnBrk="0" hangingPunct="1">
              <a:spcBef>
                <a:spcPct val="20000"/>
              </a:spcBef>
              <a:buClr>
                <a:srgbClr val="4C4948"/>
              </a:buClr>
              <a:buFont typeface="Arial" pitchFamily="34" charset="0"/>
              <a:buChar char="–"/>
              <a:defRPr kumimoji="1" sz="2000" b="0" i="0" kern="1200">
                <a:solidFill>
                  <a:schemeClr val="tx1"/>
                </a:solidFill>
                <a:latin typeface="Calibri" panose="020F0502020204030204" pitchFamily="34" charset="0"/>
                <a:ea typeface="メイリオ" pitchFamily="50" charset="-128"/>
                <a:cs typeface="Calibri" pitchFamily="34" charset="0"/>
              </a:defRPr>
            </a:lvl2pPr>
            <a:lvl3pPr marL="114269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3pPr>
            <a:lvl4pPr marL="159976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4pPr>
            <a:lvl5pPr marL="2056831"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5pPr>
            <a:lvl6pPr marL="2513910"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86"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61"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42"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en-US" altLang="zh-CN" sz="1800" b="1">
                <a:solidFill>
                  <a:srgbClr val="1A1918"/>
                </a:solidFill>
                <a:latin typeface="微软雅黑" panose="020B0503020204020204" pitchFamily="34" charset="-122"/>
                <a:ea typeface="微软雅黑" panose="020B0503020204020204" pitchFamily="34" charset="-122"/>
              </a:rPr>
              <a:t>——</a:t>
            </a:r>
            <a:r>
              <a:rPr lang="zh-CN" altLang="en-US" sz="1800" b="1">
                <a:solidFill>
                  <a:srgbClr val="1A1918"/>
                </a:solidFill>
                <a:latin typeface="微软雅黑" panose="020B0503020204020204" pitchFamily="34" charset="-122"/>
                <a:ea typeface="微软雅黑" panose="020B0503020204020204" pitchFamily="34" charset="-122"/>
              </a:rPr>
              <a:t>戈谢病为严重且危及生命的罕见疾病，多数患者儿童期发病，早诊早治可使患者回归正常生活</a:t>
            </a:r>
          </a:p>
          <a:p>
            <a:pPr marL="0" indent="0">
              <a:buNone/>
            </a:pPr>
            <a:endParaRPr lang="en-JP" sz="1800" b="1">
              <a:solidFill>
                <a:srgbClr val="1A1918"/>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0281088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Object 17" hidden="1">
            <a:extLst>
              <a:ext uri="{FF2B5EF4-FFF2-40B4-BE49-F238E27FC236}">
                <a16:creationId xmlns:a16="http://schemas.microsoft.com/office/drawing/2014/main" id="{AF03376B-F0DC-4E45-A052-7BB7F2CF943D}"/>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5" imgW="347" imgH="348" progId="TCLayout.ActiveDocument.1">
                  <p:embed/>
                </p:oleObj>
              </mc:Choice>
              <mc:Fallback>
                <p:oleObj name="think-cell 幻灯片" r:id="rId5" imgW="347" imgH="348" progId="TCLayout.ActiveDocument.1">
                  <p:embed/>
                  <p:pic>
                    <p:nvPicPr>
                      <p:cNvPr id="18" name="Object 17" hidden="1">
                        <a:extLst>
                          <a:ext uri="{FF2B5EF4-FFF2-40B4-BE49-F238E27FC236}">
                            <a16:creationId xmlns:a16="http://schemas.microsoft.com/office/drawing/2014/main" id="{AF03376B-F0DC-4E45-A052-7BB7F2CF943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60B2A641-EE1A-4353-B663-913BBED2AB49}"/>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a:ln>
                <a:noFill/>
              </a:ln>
              <a:solidFill>
                <a:srgbClr val="FFFFFF"/>
              </a:solidFill>
              <a:effectLst/>
              <a:uLnTx/>
              <a:uFillTx/>
              <a:latin typeface="Calibri" panose="020F0502020204030204" pitchFamily="34" charset="0"/>
              <a:ea typeface="メイリオ" panose="020B0604030504040204" pitchFamily="50" charset="-128"/>
              <a:cs typeface="Calibri" panose="020F0502020204030204" pitchFamily="34" charset="0"/>
              <a:sym typeface="Calibri" panose="020F0502020204030204" pitchFamily="34" charset="0"/>
            </a:endParaRPr>
          </a:p>
        </p:txBody>
      </p:sp>
      <p:sp>
        <p:nvSpPr>
          <p:cNvPr id="37" name="Title 3">
            <a:extLst>
              <a:ext uri="{FF2B5EF4-FFF2-40B4-BE49-F238E27FC236}">
                <a16:creationId xmlns:a16="http://schemas.microsoft.com/office/drawing/2014/main" id="{8109A740-BC76-6447-9BA6-362E759DED0E}"/>
              </a:ext>
            </a:extLst>
          </p:cNvPr>
          <p:cNvSpPr>
            <a:spLocks noGrp="1"/>
          </p:cNvSpPr>
          <p:nvPr>
            <p:ph type="title"/>
          </p:nvPr>
        </p:nvSpPr>
        <p:spPr>
          <a:xfrm>
            <a:off x="1038225" y="209230"/>
            <a:ext cx="9508106" cy="685801"/>
          </a:xfrm>
        </p:spPr>
        <p:txBody>
          <a:bodyPr>
            <a:normAutofit/>
          </a:bodyPr>
          <a:lstStyle/>
          <a:p>
            <a:r>
              <a:rPr lang="zh-CN" altLang="en-US" sz="3200">
                <a:solidFill>
                  <a:srgbClr val="1A1918"/>
                </a:solidFill>
                <a:latin typeface="微软雅黑" panose="020B0503020204020204" pitchFamily="34" charset="-122"/>
                <a:ea typeface="微软雅黑" panose="020B0503020204020204" pitchFamily="34" charset="-122"/>
              </a:rPr>
              <a:t>安全性</a:t>
            </a:r>
          </a:p>
        </p:txBody>
      </p:sp>
      <p:sp>
        <p:nvSpPr>
          <p:cNvPr id="22" name="椭圆 21">
            <a:extLst>
              <a:ext uri="{FF2B5EF4-FFF2-40B4-BE49-F238E27FC236}">
                <a16:creationId xmlns:a16="http://schemas.microsoft.com/office/drawing/2014/main" id="{5F530736-32AD-42C7-B3FC-79FE10B74A3A}"/>
              </a:ext>
            </a:extLst>
          </p:cNvPr>
          <p:cNvSpPr/>
          <p:nvPr/>
        </p:nvSpPr>
        <p:spPr>
          <a:xfrm>
            <a:off x="616186" y="315174"/>
            <a:ext cx="360000" cy="360000"/>
          </a:xfrm>
          <a:prstGeom prst="ellipse">
            <a:avLst/>
          </a:prstGeom>
          <a:solidFill>
            <a:schemeClr val="accent2"/>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en-US" altLang="zh-CN" sz="1600" b="1">
                <a:solidFill>
                  <a:schemeClr val="bg1"/>
                </a:solidFill>
                <a:latin typeface="微软雅黑" panose="020B0503020204020204" pitchFamily="34" charset="-122"/>
                <a:ea typeface="微软雅黑" panose="020B0503020204020204" pitchFamily="34" charset="-122"/>
              </a:rPr>
              <a:t>2</a:t>
            </a:r>
            <a:endParaRPr kumimoji="1" lang="zh-CN" altLang="en-US" sz="1600" b="1">
              <a:solidFill>
                <a:schemeClr val="bg1"/>
              </a:solidFill>
              <a:latin typeface="微软雅黑" panose="020B0503020204020204" pitchFamily="34" charset="-122"/>
              <a:ea typeface="微软雅黑" panose="020B0503020204020204" pitchFamily="34" charset="-122"/>
            </a:endParaRPr>
          </a:p>
        </p:txBody>
      </p:sp>
      <p:sp>
        <p:nvSpPr>
          <p:cNvPr id="2" name="文本框 1">
            <a:extLst>
              <a:ext uri="{FF2B5EF4-FFF2-40B4-BE49-F238E27FC236}">
                <a16:creationId xmlns:a16="http://schemas.microsoft.com/office/drawing/2014/main" id="{7EDF5567-125D-46C1-B70E-FDBACDE4BE9E}"/>
              </a:ext>
            </a:extLst>
          </p:cNvPr>
          <p:cNvSpPr txBox="1"/>
          <p:nvPr/>
        </p:nvSpPr>
        <p:spPr>
          <a:xfrm>
            <a:off x="615752" y="1827729"/>
            <a:ext cx="5287086" cy="4342856"/>
          </a:xfrm>
          <a:prstGeom prst="rect">
            <a:avLst/>
          </a:prstGeom>
          <a:noFill/>
        </p:spPr>
        <p:txBody>
          <a:bodyPr wrap="square" rtlCol="0">
            <a:spAutoFit/>
          </a:bodyPr>
          <a:lstStyle/>
          <a:p>
            <a:pPr marL="285750" indent="-285750">
              <a:lnSpc>
                <a:spcPct val="150000"/>
              </a:lnSpc>
              <a:buFont typeface="Wingdings" panose="05000000000000000000" pitchFamily="2" charset="2"/>
              <a:buChar char="l"/>
            </a:pPr>
            <a:r>
              <a:rPr kumimoji="1" lang="zh-CN" altLang="en-US" sz="1400">
                <a:solidFill>
                  <a:srgbClr val="1A1918"/>
                </a:solidFill>
                <a:latin typeface="微软雅黑" panose="020B0503020204020204" pitchFamily="34" charset="-122"/>
                <a:ea typeface="微软雅黑" panose="020B0503020204020204" pitchFamily="34" charset="-122"/>
              </a:rPr>
              <a:t>维拉苷酶</a:t>
            </a:r>
            <a:r>
              <a:rPr kumimoji="1" lang="en-US" altLang="zh-CN" sz="1400">
                <a:solidFill>
                  <a:srgbClr val="1A1918"/>
                </a:solidFill>
                <a:latin typeface="微软雅黑" panose="020B0503020204020204" pitchFamily="34" charset="-122"/>
                <a:ea typeface="微软雅黑" panose="020B0503020204020204" pitchFamily="34" charset="-122"/>
              </a:rPr>
              <a:t>α</a:t>
            </a:r>
            <a:r>
              <a:rPr kumimoji="1" lang="zh-CN" altLang="en-US" sz="1400">
                <a:solidFill>
                  <a:srgbClr val="1A1918"/>
                </a:solidFill>
                <a:latin typeface="微软雅黑" panose="020B0503020204020204" pitchFamily="34" charset="-122"/>
                <a:ea typeface="微软雅黑" panose="020B0503020204020204" pitchFamily="34" charset="-122"/>
              </a:rPr>
              <a:t>在</a:t>
            </a:r>
            <a:r>
              <a:rPr kumimoji="1" lang="en-US" altLang="zh-CN" sz="1400">
                <a:solidFill>
                  <a:srgbClr val="1A1918"/>
                </a:solidFill>
                <a:latin typeface="微软雅黑" panose="020B0503020204020204" pitchFamily="34" charset="-122"/>
                <a:ea typeface="微软雅黑" panose="020B0503020204020204" pitchFamily="34" charset="-122"/>
              </a:rPr>
              <a:t>1</a:t>
            </a:r>
            <a:r>
              <a:rPr kumimoji="1" lang="zh-CN" altLang="en-US" sz="1400">
                <a:solidFill>
                  <a:srgbClr val="1A1918"/>
                </a:solidFill>
                <a:latin typeface="微软雅黑" panose="020B0503020204020204" pitchFamily="34" charset="-122"/>
                <a:ea typeface="微软雅黑" panose="020B0503020204020204" pitchFamily="34" charset="-122"/>
              </a:rPr>
              <a:t>型戈谢病患者中</a:t>
            </a:r>
            <a:r>
              <a:rPr kumimoji="1" lang="zh-CN" altLang="en-US" sz="1400" b="1">
                <a:solidFill>
                  <a:srgbClr val="1A1918"/>
                </a:solidFill>
                <a:latin typeface="微软雅黑" panose="020B0503020204020204" pitchFamily="34" charset="-122"/>
                <a:ea typeface="微软雅黑" panose="020B0503020204020204" pitchFamily="34" charset="-122"/>
              </a:rPr>
              <a:t>总体安全性良好</a:t>
            </a:r>
            <a:r>
              <a:rPr kumimoji="1" lang="en-US" altLang="zh-CN" sz="1400" b="1" baseline="30000">
                <a:solidFill>
                  <a:srgbClr val="1A1918"/>
                </a:solidFill>
                <a:latin typeface="微软雅黑" panose="020B0503020204020204" pitchFamily="34" charset="-122"/>
                <a:ea typeface="微软雅黑" panose="020B0503020204020204" pitchFamily="34" charset="-122"/>
              </a:rPr>
              <a:t>1</a:t>
            </a:r>
          </a:p>
          <a:p>
            <a:pPr marL="742950" lvl="1" indent="-285750">
              <a:lnSpc>
                <a:spcPct val="150000"/>
              </a:lnSpc>
              <a:buFont typeface="Wingdings" panose="05000000000000000000" pitchFamily="2" charset="2"/>
              <a:buChar char="Ø"/>
            </a:pPr>
            <a:r>
              <a:rPr kumimoji="1" lang="zh-CN" altLang="en-US" sz="1400" b="1">
                <a:solidFill>
                  <a:srgbClr val="1A1918"/>
                </a:solidFill>
                <a:latin typeface="微软雅黑" panose="020B0503020204020204" pitchFamily="34" charset="-122"/>
                <a:ea typeface="微软雅黑" panose="020B0503020204020204" pitchFamily="34" charset="-122"/>
              </a:rPr>
              <a:t>常见不良反应为输注相关反应，大多数输注相关不良事件的严重程度为轻度</a:t>
            </a:r>
            <a:endParaRPr kumimoji="1" lang="en-US" altLang="zh-CN" sz="1400" b="1">
              <a:solidFill>
                <a:srgbClr val="1A1918"/>
              </a:solidFill>
              <a:latin typeface="微软雅黑" panose="020B0503020204020204" pitchFamily="34" charset="-122"/>
              <a:ea typeface="微软雅黑" panose="020B0503020204020204" pitchFamily="34" charset="-122"/>
            </a:endParaRPr>
          </a:p>
          <a:p>
            <a:pPr marL="742950" lvl="1" indent="-285750">
              <a:lnSpc>
                <a:spcPct val="150000"/>
              </a:lnSpc>
              <a:buFont typeface="Wingdings" panose="05000000000000000000" pitchFamily="2" charset="2"/>
              <a:buChar char="Ø"/>
            </a:pPr>
            <a:r>
              <a:rPr kumimoji="1" lang="zh-CN" altLang="en-US" sz="1400" b="1">
                <a:solidFill>
                  <a:srgbClr val="1A1918"/>
                </a:solidFill>
                <a:latin typeface="微软雅黑" panose="020B0503020204020204" pitchFamily="34" charset="-122"/>
                <a:ea typeface="微软雅黑" panose="020B0503020204020204" pitchFamily="34" charset="-122"/>
              </a:rPr>
              <a:t>临床研究中，未发生因维拉苷酶</a:t>
            </a:r>
            <a:r>
              <a:rPr kumimoji="1" lang="en-US" altLang="zh-CN" sz="1400" b="1">
                <a:solidFill>
                  <a:srgbClr val="1A1918"/>
                </a:solidFill>
                <a:latin typeface="微软雅黑" panose="020B0503020204020204" pitchFamily="34" charset="-122"/>
                <a:ea typeface="微软雅黑" panose="020B0503020204020204" pitchFamily="34" charset="-122"/>
              </a:rPr>
              <a:t>α</a:t>
            </a:r>
            <a:r>
              <a:rPr kumimoji="1" lang="zh-CN" altLang="en-US" sz="1400" b="1">
                <a:solidFill>
                  <a:srgbClr val="1A1918"/>
                </a:solidFill>
                <a:latin typeface="微软雅黑" panose="020B0503020204020204" pitchFamily="34" charset="-122"/>
                <a:ea typeface="微软雅黑" panose="020B0503020204020204" pitchFamily="34" charset="-122"/>
              </a:rPr>
              <a:t>治疗导致的死亡事件</a:t>
            </a:r>
            <a:endParaRPr kumimoji="1" lang="en-US" altLang="zh-CN" sz="1400" b="1">
              <a:solidFill>
                <a:srgbClr val="1A1918"/>
              </a:solidFill>
              <a:latin typeface="微软雅黑" panose="020B0503020204020204" pitchFamily="34" charset="-122"/>
              <a:ea typeface="微软雅黑" panose="020B0503020204020204" pitchFamily="34" charset="-122"/>
            </a:endParaRPr>
          </a:p>
          <a:p>
            <a:pPr marL="742950" lvl="1" indent="-285750">
              <a:lnSpc>
                <a:spcPct val="150000"/>
              </a:lnSpc>
              <a:buFont typeface="Wingdings" panose="05000000000000000000" pitchFamily="2" charset="2"/>
              <a:buChar char="Ø"/>
            </a:pPr>
            <a:r>
              <a:rPr kumimoji="1" lang="zh-CN" altLang="en-US" sz="1400" b="1">
                <a:solidFill>
                  <a:srgbClr val="1A1918"/>
                </a:solidFill>
                <a:latin typeface="微软雅黑" panose="020B0503020204020204" pitchFamily="34" charset="-122"/>
                <a:ea typeface="微软雅黑" panose="020B0503020204020204" pitchFamily="34" charset="-122"/>
              </a:rPr>
              <a:t>大部分严重不良事件与研究药物无关</a:t>
            </a:r>
            <a:endParaRPr kumimoji="1" lang="en-US" altLang="zh-CN" sz="1400">
              <a:solidFill>
                <a:srgbClr val="1A1918"/>
              </a:solidFill>
              <a:latin typeface="微软雅黑" panose="020B0503020204020204" pitchFamily="34" charset="-122"/>
              <a:ea typeface="微软雅黑" panose="020B0503020204020204" pitchFamily="34" charset="-122"/>
            </a:endParaRPr>
          </a:p>
          <a:p>
            <a:pPr marL="285750" indent="-285750">
              <a:lnSpc>
                <a:spcPct val="150000"/>
              </a:lnSpc>
              <a:buFont typeface="Wingdings" panose="05000000000000000000" pitchFamily="2" charset="2"/>
              <a:buChar char="l"/>
            </a:pPr>
            <a:r>
              <a:rPr kumimoji="1" lang="zh-CN" altLang="en-US" sz="1400">
                <a:solidFill>
                  <a:srgbClr val="1A1918"/>
                </a:solidFill>
                <a:latin typeface="微软雅黑" panose="020B0503020204020204" pitchFamily="34" charset="-122"/>
                <a:ea typeface="微软雅黑" panose="020B0503020204020204" pitchFamily="34" charset="-122"/>
              </a:rPr>
              <a:t>维拉苷酶</a:t>
            </a:r>
            <a:r>
              <a:rPr kumimoji="1" lang="en-US" altLang="zh-CN" sz="1400">
                <a:solidFill>
                  <a:srgbClr val="1A1918"/>
                </a:solidFill>
                <a:latin typeface="微软雅黑" panose="020B0503020204020204" pitchFamily="34" charset="-122"/>
                <a:ea typeface="微软雅黑" panose="020B0503020204020204" pitchFamily="34" charset="-122"/>
              </a:rPr>
              <a:t>α</a:t>
            </a:r>
            <a:r>
              <a:rPr kumimoji="1" lang="zh-CN" altLang="en-US" sz="1400" b="1">
                <a:solidFill>
                  <a:srgbClr val="1A1918"/>
                </a:solidFill>
                <a:latin typeface="微软雅黑" panose="020B0503020204020204" pitchFamily="34" charset="-122"/>
                <a:ea typeface="微软雅黑" panose="020B0503020204020204" pitchFamily="34" charset="-122"/>
              </a:rPr>
              <a:t>上市后未发现安全性特征发生明显变化</a:t>
            </a:r>
            <a:endParaRPr kumimoji="1" lang="en-US" altLang="zh-CN" sz="1400" b="1">
              <a:solidFill>
                <a:srgbClr val="1A1918"/>
              </a:solidFill>
              <a:latin typeface="微软雅黑" panose="020B0503020204020204" pitchFamily="34" charset="-122"/>
              <a:ea typeface="微软雅黑" panose="020B0503020204020204" pitchFamily="34" charset="-122"/>
            </a:endParaRPr>
          </a:p>
          <a:p>
            <a:pPr marL="742950" lvl="1" indent="-285750">
              <a:lnSpc>
                <a:spcPct val="150000"/>
              </a:lnSpc>
              <a:buFont typeface="Wingdings" panose="05000000000000000000" pitchFamily="2" charset="2"/>
              <a:buChar char="Ø"/>
            </a:pPr>
            <a:r>
              <a:rPr kumimoji="1" lang="zh-CN" altLang="en-US" sz="1400">
                <a:solidFill>
                  <a:srgbClr val="1A1918"/>
                </a:solidFill>
                <a:latin typeface="微软雅黑" panose="020B0503020204020204" pitchFamily="34" charset="-122"/>
                <a:ea typeface="微软雅黑" panose="020B0503020204020204" pitchFamily="34" charset="-122"/>
              </a:rPr>
              <a:t>上市后注册登记研究</a:t>
            </a:r>
            <a:r>
              <a:rPr kumimoji="1" lang="en-US" altLang="zh-CN" sz="1400">
                <a:solidFill>
                  <a:srgbClr val="1A1918"/>
                </a:solidFill>
                <a:latin typeface="微软雅黑" panose="020B0503020204020204" pitchFamily="34" charset="-122"/>
                <a:ea typeface="微软雅黑" panose="020B0503020204020204" pitchFamily="34" charset="-122"/>
              </a:rPr>
              <a:t>GOS</a:t>
            </a:r>
            <a:r>
              <a:rPr kumimoji="1" lang="zh-CN" altLang="en-US" sz="1400">
                <a:solidFill>
                  <a:srgbClr val="1A1918"/>
                </a:solidFill>
                <a:latin typeface="微软雅黑" panose="020B0503020204020204" pitchFamily="34" charset="-122"/>
                <a:ea typeface="微软雅黑" panose="020B0503020204020204" pitchFamily="34" charset="-122"/>
              </a:rPr>
              <a:t>数据显示</a:t>
            </a:r>
            <a:r>
              <a:rPr kumimoji="1" lang="en-US" altLang="zh-CN" sz="1400" baseline="30000">
                <a:solidFill>
                  <a:srgbClr val="1A1918"/>
                </a:solidFill>
                <a:latin typeface="微软雅黑" panose="020B0503020204020204" pitchFamily="34" charset="-122"/>
                <a:ea typeface="微软雅黑" panose="020B0503020204020204" pitchFamily="34" charset="-122"/>
              </a:rPr>
              <a:t>1</a:t>
            </a:r>
            <a:r>
              <a:rPr kumimoji="1" lang="zh-CN" altLang="en-US" sz="1400">
                <a:solidFill>
                  <a:srgbClr val="1A1918"/>
                </a:solidFill>
                <a:latin typeface="微软雅黑" panose="020B0503020204020204" pitchFamily="34" charset="-122"/>
                <a:ea typeface="微软雅黑" panose="020B0503020204020204" pitchFamily="34" charset="-122"/>
              </a:rPr>
              <a:t>，维拉苷酶</a:t>
            </a:r>
            <a:r>
              <a:rPr kumimoji="1" lang="en-US" altLang="zh-CN" sz="1400">
                <a:solidFill>
                  <a:srgbClr val="1A1918"/>
                </a:solidFill>
                <a:latin typeface="微软雅黑" panose="020B0503020204020204" pitchFamily="34" charset="-122"/>
                <a:ea typeface="微软雅黑" panose="020B0503020204020204" pitchFamily="34" charset="-122"/>
              </a:rPr>
              <a:t>α</a:t>
            </a:r>
            <a:r>
              <a:rPr kumimoji="1" lang="zh-CN" altLang="en-US" sz="1400">
                <a:solidFill>
                  <a:srgbClr val="1A1918"/>
                </a:solidFill>
                <a:latin typeface="微软雅黑" panose="020B0503020204020204" pitchFamily="34" charset="-122"/>
                <a:ea typeface="微软雅黑" panose="020B0503020204020204" pitchFamily="34" charset="-122"/>
              </a:rPr>
              <a:t>治疗期间，不良事件、与本品相关的不良事件和输注相关不良事件与注册研究报告的情况一致</a:t>
            </a:r>
            <a:endParaRPr kumimoji="1" lang="en-US" altLang="zh-CN" sz="1400">
              <a:solidFill>
                <a:srgbClr val="1A1918"/>
              </a:solidFill>
              <a:latin typeface="微软雅黑" panose="020B0503020204020204" pitchFamily="34" charset="-122"/>
              <a:ea typeface="微软雅黑" panose="020B0503020204020204" pitchFamily="34" charset="-122"/>
            </a:endParaRPr>
          </a:p>
          <a:p>
            <a:pPr marL="742950" lvl="1" indent="-285750">
              <a:lnSpc>
                <a:spcPct val="150000"/>
              </a:lnSpc>
              <a:buFont typeface="Wingdings" panose="05000000000000000000" pitchFamily="2" charset="2"/>
              <a:buChar char="Ø"/>
            </a:pPr>
            <a:r>
              <a:rPr kumimoji="1" lang="zh-CN" altLang="en-US" sz="1400">
                <a:solidFill>
                  <a:srgbClr val="1A1918"/>
                </a:solidFill>
                <a:latin typeface="微软雅黑" panose="020B0503020204020204" pitchFamily="34" charset="-122"/>
                <a:ea typeface="微软雅黑" panose="020B0503020204020204" pitchFamily="34" charset="-122"/>
              </a:rPr>
              <a:t>维拉苷酶</a:t>
            </a:r>
            <a:r>
              <a:rPr kumimoji="1" lang="en-US" altLang="zh-CN" sz="1400">
                <a:solidFill>
                  <a:srgbClr val="1A1918"/>
                </a:solidFill>
                <a:latin typeface="微软雅黑" panose="020B0503020204020204" pitchFamily="34" charset="-122"/>
                <a:ea typeface="微软雅黑" panose="020B0503020204020204" pitchFamily="34" charset="-122"/>
              </a:rPr>
              <a:t>α</a:t>
            </a:r>
            <a:r>
              <a:rPr kumimoji="1" lang="zh-CN" altLang="en-US" sz="1400">
                <a:solidFill>
                  <a:srgbClr val="1A1918"/>
                </a:solidFill>
                <a:latin typeface="微软雅黑" panose="020B0503020204020204" pitchFamily="34" charset="-122"/>
                <a:ea typeface="微软雅黑" panose="020B0503020204020204" pitchFamily="34" charset="-122"/>
              </a:rPr>
              <a:t>于</a:t>
            </a:r>
            <a:r>
              <a:rPr kumimoji="1" lang="en-US" altLang="zh-CN" sz="1400">
                <a:solidFill>
                  <a:srgbClr val="1A1918"/>
                </a:solidFill>
                <a:latin typeface="微软雅黑" panose="020B0503020204020204" pitchFamily="34" charset="-122"/>
                <a:ea typeface="微软雅黑" panose="020B0503020204020204" pitchFamily="34" charset="-122"/>
              </a:rPr>
              <a:t>2010</a:t>
            </a:r>
            <a:r>
              <a:rPr kumimoji="1" lang="zh-CN" altLang="en-US" sz="1400">
                <a:solidFill>
                  <a:srgbClr val="1A1918"/>
                </a:solidFill>
                <a:latin typeface="微软雅黑" panose="020B0503020204020204" pitchFamily="34" charset="-122"/>
                <a:ea typeface="微软雅黑" panose="020B0503020204020204" pitchFamily="34" charset="-122"/>
              </a:rPr>
              <a:t>年</a:t>
            </a:r>
            <a:r>
              <a:rPr kumimoji="1" lang="en-US" altLang="zh-CN" sz="1400">
                <a:solidFill>
                  <a:srgbClr val="1A1918"/>
                </a:solidFill>
                <a:latin typeface="微软雅黑" panose="020B0503020204020204" pitchFamily="34" charset="-122"/>
                <a:ea typeface="微软雅黑" panose="020B0503020204020204" pitchFamily="34" charset="-122"/>
              </a:rPr>
              <a:t>2</a:t>
            </a:r>
            <a:r>
              <a:rPr kumimoji="1" lang="zh-CN" altLang="en-US" sz="1400">
                <a:solidFill>
                  <a:srgbClr val="1A1918"/>
                </a:solidFill>
                <a:latin typeface="微软雅黑" panose="020B0503020204020204" pitchFamily="34" charset="-122"/>
                <a:ea typeface="微软雅黑" panose="020B0503020204020204" pitchFamily="34" charset="-122"/>
              </a:rPr>
              <a:t>月</a:t>
            </a:r>
            <a:r>
              <a:rPr kumimoji="1" lang="en-US" altLang="zh-CN" sz="1400">
                <a:solidFill>
                  <a:srgbClr val="1A1918"/>
                </a:solidFill>
                <a:latin typeface="微软雅黑" panose="020B0503020204020204" pitchFamily="34" charset="-122"/>
                <a:ea typeface="微软雅黑" panose="020B0503020204020204" pitchFamily="34" charset="-122"/>
              </a:rPr>
              <a:t>26</a:t>
            </a:r>
            <a:r>
              <a:rPr kumimoji="1" lang="zh-CN" altLang="en-US" sz="1400">
                <a:solidFill>
                  <a:srgbClr val="1A1918"/>
                </a:solidFill>
                <a:latin typeface="微软雅黑" panose="020B0503020204020204" pitchFamily="34" charset="-122"/>
                <a:ea typeface="微软雅黑" panose="020B0503020204020204" pitchFamily="34" charset="-122"/>
              </a:rPr>
              <a:t>日在美国获得首次获批，截至</a:t>
            </a:r>
            <a:r>
              <a:rPr kumimoji="1" lang="en-US" altLang="zh-CN" sz="1400">
                <a:solidFill>
                  <a:srgbClr val="1A1918"/>
                </a:solidFill>
                <a:latin typeface="微软雅黑" panose="020B0503020204020204" pitchFamily="34" charset="-122"/>
                <a:ea typeface="微软雅黑" panose="020B0503020204020204" pitchFamily="34" charset="-122"/>
              </a:rPr>
              <a:t>2021</a:t>
            </a:r>
            <a:r>
              <a:rPr kumimoji="1" lang="zh-CN" altLang="en-US" sz="1400">
                <a:solidFill>
                  <a:srgbClr val="1A1918"/>
                </a:solidFill>
                <a:latin typeface="微软雅黑" panose="020B0503020204020204" pitchFamily="34" charset="-122"/>
                <a:ea typeface="微软雅黑" panose="020B0503020204020204" pitchFamily="34" charset="-122"/>
              </a:rPr>
              <a:t>年</a:t>
            </a:r>
            <a:r>
              <a:rPr kumimoji="1" lang="en-US" altLang="zh-CN" sz="1400">
                <a:solidFill>
                  <a:srgbClr val="1A1918"/>
                </a:solidFill>
                <a:latin typeface="微软雅黑" panose="020B0503020204020204" pitchFamily="34" charset="-122"/>
                <a:ea typeface="微软雅黑" panose="020B0503020204020204" pitchFamily="34" charset="-122"/>
              </a:rPr>
              <a:t>2</a:t>
            </a:r>
            <a:r>
              <a:rPr kumimoji="1" lang="zh-CN" altLang="en-US" sz="1400">
                <a:solidFill>
                  <a:srgbClr val="1A1918"/>
                </a:solidFill>
                <a:latin typeface="微软雅黑" panose="020B0503020204020204" pitchFamily="34" charset="-122"/>
                <a:ea typeface="微软雅黑" panose="020B0503020204020204" pitchFamily="34" charset="-122"/>
              </a:rPr>
              <a:t>月</a:t>
            </a:r>
            <a:r>
              <a:rPr kumimoji="1" lang="en-US" altLang="zh-CN" sz="1400">
                <a:solidFill>
                  <a:srgbClr val="1A1918"/>
                </a:solidFill>
                <a:latin typeface="微软雅黑" panose="020B0503020204020204" pitchFamily="34" charset="-122"/>
                <a:ea typeface="微软雅黑" panose="020B0503020204020204" pitchFamily="34" charset="-122"/>
              </a:rPr>
              <a:t>26</a:t>
            </a:r>
            <a:r>
              <a:rPr kumimoji="1" lang="zh-CN" altLang="en-US" sz="1400">
                <a:solidFill>
                  <a:srgbClr val="1A1918"/>
                </a:solidFill>
                <a:latin typeface="微软雅黑" panose="020B0503020204020204" pitchFamily="34" charset="-122"/>
                <a:ea typeface="微软雅黑" panose="020B0503020204020204" pitchFamily="34" charset="-122"/>
              </a:rPr>
              <a:t>日，已在</a:t>
            </a:r>
            <a:r>
              <a:rPr kumimoji="1" lang="en-US" altLang="zh-CN" sz="1400">
                <a:solidFill>
                  <a:srgbClr val="1A1918"/>
                </a:solidFill>
                <a:latin typeface="微软雅黑" panose="020B0503020204020204" pitchFamily="34" charset="-122"/>
                <a:ea typeface="微软雅黑" panose="020B0503020204020204" pitchFamily="34" charset="-122"/>
              </a:rPr>
              <a:t>62</a:t>
            </a:r>
            <a:r>
              <a:rPr kumimoji="1" lang="zh-CN" altLang="en-US" sz="1400">
                <a:solidFill>
                  <a:srgbClr val="1A1918"/>
                </a:solidFill>
                <a:latin typeface="微软雅黑" panose="020B0503020204020204" pitchFamily="34" charset="-122"/>
                <a:ea typeface="微软雅黑" panose="020B0503020204020204" pitchFamily="34" charset="-122"/>
              </a:rPr>
              <a:t>个国家或地区获批上市</a:t>
            </a:r>
            <a:r>
              <a:rPr kumimoji="1" lang="en-US" altLang="zh-CN" sz="1400" baseline="30000">
                <a:solidFill>
                  <a:srgbClr val="1A1918"/>
                </a:solidFill>
                <a:latin typeface="微软雅黑" panose="020B0503020204020204" pitchFamily="34" charset="-122"/>
                <a:ea typeface="微软雅黑" panose="020B0503020204020204" pitchFamily="34" charset="-122"/>
              </a:rPr>
              <a:t>2</a:t>
            </a:r>
            <a:r>
              <a:rPr kumimoji="1" lang="zh-CN" altLang="en-US" sz="1400">
                <a:solidFill>
                  <a:srgbClr val="1A1918"/>
                </a:solidFill>
                <a:latin typeface="微软雅黑" panose="020B0503020204020204" pitchFamily="34" charset="-122"/>
                <a:ea typeface="微软雅黑" panose="020B0503020204020204" pitchFamily="34" charset="-122"/>
              </a:rPr>
              <a:t>，拥有超过十年的真实世界使用经验</a:t>
            </a:r>
            <a:endParaRPr kumimoji="1" lang="en-US" altLang="zh-CN" sz="1400">
              <a:solidFill>
                <a:srgbClr val="1A1918"/>
              </a:solidFill>
              <a:latin typeface="微软雅黑" panose="020B0503020204020204" pitchFamily="34" charset="-122"/>
              <a:ea typeface="微软雅黑" panose="020B0503020204020204" pitchFamily="34" charset="-122"/>
            </a:endParaRPr>
          </a:p>
          <a:p>
            <a:pPr marL="285750" indent="-285750">
              <a:lnSpc>
                <a:spcPct val="150000"/>
              </a:lnSpc>
              <a:buFont typeface="Arial" panose="020B0604020202020204" pitchFamily="34" charset="0"/>
              <a:buChar char="•"/>
            </a:pPr>
            <a:endParaRPr lang="en-US"/>
          </a:p>
        </p:txBody>
      </p:sp>
      <p:sp>
        <p:nvSpPr>
          <p:cNvPr id="79" name="矩形: 圆角 78">
            <a:extLst>
              <a:ext uri="{FF2B5EF4-FFF2-40B4-BE49-F238E27FC236}">
                <a16:creationId xmlns:a16="http://schemas.microsoft.com/office/drawing/2014/main" id="{36D16ACF-8078-410D-8554-050536023D2E}"/>
              </a:ext>
            </a:extLst>
          </p:cNvPr>
          <p:cNvSpPr/>
          <p:nvPr/>
        </p:nvSpPr>
        <p:spPr>
          <a:xfrm>
            <a:off x="492979" y="1517583"/>
            <a:ext cx="5622157" cy="4549867"/>
          </a:xfrm>
          <a:prstGeom prst="roundRect">
            <a:avLst/>
          </a:prstGeom>
          <a:noFill/>
          <a:ln w="19050">
            <a:noFill/>
          </a:ln>
        </p:spPr>
        <p:style>
          <a:lnRef idx="1">
            <a:schemeClr val="accent1"/>
          </a:lnRef>
          <a:fillRef idx="0">
            <a:schemeClr val="accent1"/>
          </a:fillRef>
          <a:effectRef idx="0">
            <a:schemeClr val="accent1"/>
          </a:effectRef>
          <a:fontRef idx="minor">
            <a:schemeClr val="tx1"/>
          </a:fontRef>
        </p:style>
        <p:txBody>
          <a:bodyPr wrap="square" rtlCol="0" anchor="t"/>
          <a:lstStyle/>
          <a:p>
            <a:pPr marL="171450" indent="-171450">
              <a:lnSpc>
                <a:spcPct val="150000"/>
              </a:lnSpc>
              <a:buFont typeface="Arial" panose="020B0604020202020204" pitchFamily="34" charset="0"/>
              <a:buChar char="•"/>
            </a:pPr>
            <a:endParaRPr kumimoji="1" lang="en-US" altLang="zh-CN" sz="1400" baseline="30000">
              <a:solidFill>
                <a:srgbClr val="1A1918"/>
              </a:solidFill>
              <a:latin typeface="微软雅黑" panose="020B0503020204020204" pitchFamily="34" charset="-122"/>
              <a:ea typeface="微软雅黑" panose="020B0503020204020204" pitchFamily="34" charset="-122"/>
            </a:endParaRPr>
          </a:p>
        </p:txBody>
      </p:sp>
      <p:sp>
        <p:nvSpPr>
          <p:cNvPr id="80" name="矩形: 圆角 79">
            <a:extLst>
              <a:ext uri="{FF2B5EF4-FFF2-40B4-BE49-F238E27FC236}">
                <a16:creationId xmlns:a16="http://schemas.microsoft.com/office/drawing/2014/main" id="{8AD6036E-D9CE-46AA-895A-B8F56D60F029}"/>
              </a:ext>
            </a:extLst>
          </p:cNvPr>
          <p:cNvSpPr/>
          <p:nvPr/>
        </p:nvSpPr>
        <p:spPr>
          <a:xfrm>
            <a:off x="616185" y="1666610"/>
            <a:ext cx="5298839" cy="4621464"/>
          </a:xfrm>
          <a:prstGeom prst="roundRect">
            <a:avLst>
              <a:gd name="adj" fmla="val 0"/>
            </a:avLst>
          </a:prstGeom>
          <a:noFill/>
          <a:ln w="19050">
            <a:solidFill>
              <a:schemeClr val="accent2"/>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a:p>
        </p:txBody>
      </p:sp>
      <p:sp>
        <p:nvSpPr>
          <p:cNvPr id="81" name="矩形 80">
            <a:extLst>
              <a:ext uri="{FF2B5EF4-FFF2-40B4-BE49-F238E27FC236}">
                <a16:creationId xmlns:a16="http://schemas.microsoft.com/office/drawing/2014/main" id="{9D5D76F7-35BB-4309-A287-03EAE4C1F2B4}"/>
              </a:ext>
            </a:extLst>
          </p:cNvPr>
          <p:cNvSpPr/>
          <p:nvPr/>
        </p:nvSpPr>
        <p:spPr>
          <a:xfrm>
            <a:off x="616185" y="1291974"/>
            <a:ext cx="5298839" cy="386728"/>
          </a:xfrm>
          <a:prstGeom prst="rect">
            <a:avLst/>
          </a:prstGeom>
          <a:solidFill>
            <a:schemeClr val="accent2"/>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600" b="1">
                <a:solidFill>
                  <a:schemeClr val="bg1"/>
                </a:solidFill>
                <a:latin typeface="微软雅黑" panose="020B0503020204020204" pitchFamily="34" charset="-122"/>
                <a:ea typeface="微软雅黑" panose="020B0503020204020204" pitchFamily="34" charset="-122"/>
              </a:rPr>
              <a:t>整体安全性情况</a:t>
            </a:r>
          </a:p>
        </p:txBody>
      </p:sp>
      <p:sp>
        <p:nvSpPr>
          <p:cNvPr id="82" name="矩形: 圆角 81">
            <a:extLst>
              <a:ext uri="{FF2B5EF4-FFF2-40B4-BE49-F238E27FC236}">
                <a16:creationId xmlns:a16="http://schemas.microsoft.com/office/drawing/2014/main" id="{1F3666ED-4721-42F4-8DA2-38F03C4ACD3E}"/>
              </a:ext>
            </a:extLst>
          </p:cNvPr>
          <p:cNvSpPr/>
          <p:nvPr/>
        </p:nvSpPr>
        <p:spPr>
          <a:xfrm>
            <a:off x="6407351" y="1666610"/>
            <a:ext cx="5298839" cy="4621464"/>
          </a:xfrm>
          <a:prstGeom prst="roundRect">
            <a:avLst>
              <a:gd name="adj" fmla="val 0"/>
            </a:avLst>
          </a:prstGeom>
          <a:noFill/>
          <a:ln w="19050">
            <a:solidFill>
              <a:schemeClr val="accent2"/>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a:p>
        </p:txBody>
      </p:sp>
      <p:sp>
        <p:nvSpPr>
          <p:cNvPr id="83" name="矩形 82">
            <a:extLst>
              <a:ext uri="{FF2B5EF4-FFF2-40B4-BE49-F238E27FC236}">
                <a16:creationId xmlns:a16="http://schemas.microsoft.com/office/drawing/2014/main" id="{26FD34FE-0559-4953-980E-802113160039}"/>
              </a:ext>
            </a:extLst>
          </p:cNvPr>
          <p:cNvSpPr/>
          <p:nvPr/>
        </p:nvSpPr>
        <p:spPr>
          <a:xfrm>
            <a:off x="6407785" y="1291974"/>
            <a:ext cx="5298839" cy="386728"/>
          </a:xfrm>
          <a:prstGeom prst="rect">
            <a:avLst/>
          </a:prstGeom>
          <a:solidFill>
            <a:schemeClr val="accent2"/>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600" b="1">
                <a:solidFill>
                  <a:schemeClr val="bg1"/>
                </a:solidFill>
                <a:latin typeface="微软雅黑" panose="020B0503020204020204" pitchFamily="34" charset="-122"/>
                <a:ea typeface="微软雅黑" panose="020B0503020204020204" pitchFamily="34" charset="-122"/>
              </a:rPr>
              <a:t>安全性优势</a:t>
            </a:r>
          </a:p>
        </p:txBody>
      </p:sp>
      <p:sp>
        <p:nvSpPr>
          <p:cNvPr id="107" name="文本框 106">
            <a:extLst>
              <a:ext uri="{FF2B5EF4-FFF2-40B4-BE49-F238E27FC236}">
                <a16:creationId xmlns:a16="http://schemas.microsoft.com/office/drawing/2014/main" id="{0902CB2C-C739-45E2-BC17-EA5FA5E67979}"/>
              </a:ext>
            </a:extLst>
          </p:cNvPr>
          <p:cNvSpPr txBox="1"/>
          <p:nvPr/>
        </p:nvSpPr>
        <p:spPr>
          <a:xfrm>
            <a:off x="6406918" y="1827729"/>
            <a:ext cx="5298839" cy="1670073"/>
          </a:xfrm>
          <a:prstGeom prst="rect">
            <a:avLst/>
          </a:prstGeom>
          <a:noFill/>
        </p:spPr>
        <p:txBody>
          <a:bodyPr wrap="square">
            <a:spAutoFit/>
          </a:bodyPr>
          <a:lstStyle/>
          <a:p>
            <a:pPr marL="285750" indent="-285750">
              <a:lnSpc>
                <a:spcPct val="150000"/>
              </a:lnSpc>
              <a:buFont typeface="Wingdings" panose="05000000000000000000" pitchFamily="2" charset="2"/>
              <a:buChar char="l"/>
            </a:pPr>
            <a:r>
              <a:rPr kumimoji="1" lang="zh-CN" altLang="en-US" sz="1400">
                <a:solidFill>
                  <a:srgbClr val="1A1918"/>
                </a:solidFill>
                <a:latin typeface="微软雅黑" panose="020B0503020204020204" pitchFamily="34" charset="-122"/>
                <a:ea typeface="微软雅黑" panose="020B0503020204020204" pitchFamily="34" charset="-122"/>
              </a:rPr>
              <a:t>维拉苷酶</a:t>
            </a:r>
            <a:r>
              <a:rPr kumimoji="1" lang="el-GR" altLang="zh-CN" sz="1400">
                <a:solidFill>
                  <a:srgbClr val="1A1918"/>
                </a:solidFill>
                <a:latin typeface="微软雅黑" panose="020B0503020204020204" pitchFamily="34" charset="-122"/>
                <a:ea typeface="微软雅黑" panose="020B0503020204020204" pitchFamily="34" charset="-122"/>
              </a:rPr>
              <a:t>α</a:t>
            </a:r>
            <a:r>
              <a:rPr kumimoji="1" lang="zh-CN" altLang="en-US" sz="1400" b="1">
                <a:solidFill>
                  <a:srgbClr val="1A1918"/>
                </a:solidFill>
                <a:latin typeface="微软雅黑" panose="020B0503020204020204" pitchFamily="34" charset="-122"/>
                <a:ea typeface="微软雅黑" panose="020B0503020204020204" pitchFamily="34" charset="-122"/>
              </a:rPr>
              <a:t>抗体产生风险低</a:t>
            </a:r>
            <a:endParaRPr kumimoji="1" lang="en-US" altLang="zh-CN" sz="1400" b="1">
              <a:solidFill>
                <a:srgbClr val="1A1918"/>
              </a:solidFill>
              <a:latin typeface="微软雅黑" panose="020B0503020204020204" pitchFamily="34" charset="-122"/>
              <a:ea typeface="微软雅黑" panose="020B0503020204020204" pitchFamily="34" charset="-122"/>
            </a:endParaRPr>
          </a:p>
          <a:p>
            <a:pPr marL="742950" lvl="1" indent="-285750">
              <a:lnSpc>
                <a:spcPct val="150000"/>
              </a:lnSpc>
              <a:buFont typeface="Wingdings" panose="05000000000000000000" pitchFamily="2" charset="2"/>
              <a:buChar char="Ø"/>
            </a:pPr>
            <a:r>
              <a:rPr kumimoji="1" lang="zh-CN" altLang="en-US" sz="1400">
                <a:solidFill>
                  <a:srgbClr val="1A1918"/>
                </a:solidFill>
                <a:latin typeface="微软雅黑" panose="020B0503020204020204" pitchFamily="34" charset="-122"/>
                <a:ea typeface="微软雅黑" panose="020B0503020204020204" pitchFamily="34" charset="-122"/>
              </a:rPr>
              <a:t>一项与伊米苷酶的头对头研究中</a:t>
            </a:r>
            <a:r>
              <a:rPr kumimoji="1" lang="en-US" altLang="zh-CN" sz="1400" baseline="30000">
                <a:solidFill>
                  <a:srgbClr val="1A1918"/>
                </a:solidFill>
                <a:latin typeface="微软雅黑" panose="020B0503020204020204" pitchFamily="34" charset="-122"/>
                <a:ea typeface="微软雅黑" panose="020B0503020204020204" pitchFamily="34" charset="-122"/>
              </a:rPr>
              <a:t>3</a:t>
            </a:r>
            <a:r>
              <a:rPr kumimoji="1" lang="zh-CN" altLang="en-US" sz="1400" b="1">
                <a:solidFill>
                  <a:srgbClr val="1A1918"/>
                </a:solidFill>
                <a:latin typeface="微软雅黑" panose="020B0503020204020204" pitchFamily="34" charset="-122"/>
                <a:ea typeface="微软雅黑" panose="020B0503020204020204" pitchFamily="34" charset="-122"/>
              </a:rPr>
              <a:t>，</a:t>
            </a:r>
            <a:r>
              <a:rPr kumimoji="1" lang="en-US" altLang="zh-CN" sz="1400" b="1">
                <a:solidFill>
                  <a:srgbClr val="1A1918"/>
                </a:solidFill>
                <a:latin typeface="微软雅黑" panose="020B0503020204020204" pitchFamily="34" charset="-122"/>
                <a:ea typeface="微软雅黑" panose="020B0503020204020204" pitchFamily="34" charset="-122"/>
              </a:rPr>
              <a:t>0% (0/17) </a:t>
            </a:r>
            <a:r>
              <a:rPr kumimoji="1" lang="zh-CN" altLang="en-US" sz="1400">
                <a:solidFill>
                  <a:srgbClr val="1A1918"/>
                </a:solidFill>
                <a:latin typeface="微软雅黑" panose="020B0503020204020204" pitchFamily="34" charset="-122"/>
                <a:ea typeface="微软雅黑" panose="020B0503020204020204" pitchFamily="34" charset="-122"/>
              </a:rPr>
              <a:t>使用维拉苷酶</a:t>
            </a:r>
            <a:r>
              <a:rPr kumimoji="1" lang="el-GR" altLang="zh-CN" sz="1400">
                <a:solidFill>
                  <a:srgbClr val="1A1918"/>
                </a:solidFill>
                <a:latin typeface="微软雅黑" panose="020B0503020204020204" pitchFamily="34" charset="-122"/>
                <a:ea typeface="微软雅黑" panose="020B0503020204020204" pitchFamily="34" charset="-122"/>
              </a:rPr>
              <a:t>α</a:t>
            </a:r>
            <a:r>
              <a:rPr kumimoji="1" lang="en-US" altLang="zh-CN" sz="1400">
                <a:solidFill>
                  <a:srgbClr val="1A1918"/>
                </a:solidFill>
                <a:latin typeface="微软雅黑" panose="020B0503020204020204" pitchFamily="34" charset="-122"/>
                <a:ea typeface="微软雅黑" panose="020B0503020204020204" pitchFamily="34" charset="-122"/>
              </a:rPr>
              <a:t> </a:t>
            </a:r>
            <a:r>
              <a:rPr kumimoji="1" lang="zh-CN" altLang="en-US" sz="1400">
                <a:solidFill>
                  <a:srgbClr val="1A1918"/>
                </a:solidFill>
                <a:latin typeface="微软雅黑" panose="020B0503020204020204" pitchFamily="34" charset="-122"/>
                <a:ea typeface="微软雅黑" panose="020B0503020204020204" pitchFamily="34" charset="-122"/>
              </a:rPr>
              <a:t>的初治患者产生抗药物抗体，而接受伊米苷酶治疗的患者</a:t>
            </a:r>
            <a:r>
              <a:rPr kumimoji="1" lang="en-US" altLang="zh-CN" sz="1400" b="1">
                <a:solidFill>
                  <a:srgbClr val="1A1918"/>
                </a:solidFill>
                <a:latin typeface="微软雅黑" panose="020B0503020204020204" pitchFamily="34" charset="-122"/>
                <a:ea typeface="微软雅黑" panose="020B0503020204020204" pitchFamily="34" charset="-122"/>
              </a:rPr>
              <a:t>23.5% (4/17)</a:t>
            </a:r>
            <a:r>
              <a:rPr kumimoji="1" lang="en-US" altLang="zh-CN" sz="1400">
                <a:solidFill>
                  <a:srgbClr val="1A1918"/>
                </a:solidFill>
                <a:latin typeface="微软雅黑" panose="020B0503020204020204" pitchFamily="34" charset="-122"/>
                <a:ea typeface="微软雅黑" panose="020B0503020204020204" pitchFamily="34" charset="-122"/>
              </a:rPr>
              <a:t> </a:t>
            </a:r>
            <a:r>
              <a:rPr kumimoji="1" lang="zh-CN" altLang="en-US" sz="1400">
                <a:solidFill>
                  <a:srgbClr val="1A1918"/>
                </a:solidFill>
                <a:latin typeface="微软雅黑" panose="020B0503020204020204" pitchFamily="34" charset="-122"/>
                <a:ea typeface="微软雅黑" panose="020B0503020204020204" pitchFamily="34" charset="-122"/>
              </a:rPr>
              <a:t>产生了抗伊米苷酶抗体</a:t>
            </a:r>
            <a:endParaRPr kumimoji="1" lang="en-US" altLang="zh-CN" sz="1400">
              <a:solidFill>
                <a:srgbClr val="1A1918"/>
              </a:solidFill>
              <a:latin typeface="微软雅黑" panose="020B0503020204020204" pitchFamily="34" charset="-122"/>
              <a:ea typeface="微软雅黑" panose="020B0503020204020204" pitchFamily="34" charset="-122"/>
            </a:endParaRPr>
          </a:p>
          <a:p>
            <a:pPr marL="285750" indent="-285750">
              <a:lnSpc>
                <a:spcPct val="150000"/>
              </a:lnSpc>
              <a:buFont typeface="Arial" panose="020B0604020202020204" pitchFamily="34" charset="0"/>
              <a:buChar char="•"/>
            </a:pPr>
            <a:endParaRPr kumimoji="1" lang="en-US" altLang="zh-CN" sz="1400">
              <a:solidFill>
                <a:srgbClr val="1A1918"/>
              </a:solidFill>
              <a:latin typeface="微软雅黑" panose="020B0503020204020204" pitchFamily="34" charset="-122"/>
              <a:ea typeface="微软雅黑" panose="020B0503020204020204" pitchFamily="34" charset="-122"/>
            </a:endParaRPr>
          </a:p>
        </p:txBody>
      </p:sp>
      <p:sp>
        <p:nvSpPr>
          <p:cNvPr id="16" name="文本框 15">
            <a:extLst>
              <a:ext uri="{FF2B5EF4-FFF2-40B4-BE49-F238E27FC236}">
                <a16:creationId xmlns:a16="http://schemas.microsoft.com/office/drawing/2014/main" id="{E76631C2-C3BE-4E1B-8089-0FA87677AF83}"/>
              </a:ext>
            </a:extLst>
          </p:cNvPr>
          <p:cNvSpPr txBox="1"/>
          <p:nvPr/>
        </p:nvSpPr>
        <p:spPr>
          <a:xfrm>
            <a:off x="6406918" y="5443563"/>
            <a:ext cx="5298839" cy="700576"/>
          </a:xfrm>
          <a:prstGeom prst="rect">
            <a:avLst/>
          </a:prstGeom>
          <a:noFill/>
        </p:spPr>
        <p:txBody>
          <a:bodyPr wrap="square">
            <a:spAutoFit/>
          </a:bodyPr>
          <a:lstStyle/>
          <a:p>
            <a:pPr marL="285750" indent="-285750">
              <a:lnSpc>
                <a:spcPct val="150000"/>
              </a:lnSpc>
              <a:buFont typeface="Wingdings" panose="05000000000000000000" pitchFamily="2" charset="2"/>
              <a:buChar char="l"/>
            </a:pPr>
            <a:r>
              <a:rPr kumimoji="1" lang="zh-CN" altLang="en-US" sz="1400">
                <a:solidFill>
                  <a:srgbClr val="1A1918"/>
                </a:solidFill>
                <a:latin typeface="微软雅黑" panose="020B0503020204020204" pitchFamily="34" charset="-122"/>
                <a:ea typeface="微软雅黑" panose="020B0503020204020204" pitchFamily="34" charset="-122"/>
              </a:rPr>
              <a:t>维拉苷酶</a:t>
            </a:r>
            <a:r>
              <a:rPr kumimoji="1" lang="en-US" altLang="zh-CN" sz="1400">
                <a:solidFill>
                  <a:srgbClr val="1A1918"/>
                </a:solidFill>
                <a:latin typeface="微软雅黑" panose="020B0503020204020204" pitchFamily="34" charset="-122"/>
                <a:ea typeface="微软雅黑" panose="020B0503020204020204" pitchFamily="34" charset="-122"/>
              </a:rPr>
              <a:t>α</a:t>
            </a:r>
            <a:r>
              <a:rPr kumimoji="1" lang="zh-CN" altLang="en-US" sz="1400">
                <a:solidFill>
                  <a:srgbClr val="1A1918"/>
                </a:solidFill>
                <a:latin typeface="微软雅黑" panose="020B0503020204020204" pitchFamily="34" charset="-122"/>
                <a:ea typeface="微软雅黑" panose="020B0503020204020204" pitchFamily="34" charset="-122"/>
              </a:rPr>
              <a:t>在</a:t>
            </a:r>
            <a:r>
              <a:rPr kumimoji="1" lang="zh-CN" altLang="en-US" sz="1400" b="1">
                <a:solidFill>
                  <a:srgbClr val="1A1918"/>
                </a:solidFill>
                <a:latin typeface="微软雅黑" panose="020B0503020204020204" pitchFamily="34" charset="-122"/>
                <a:ea typeface="微软雅黑" panose="020B0503020204020204" pitchFamily="34" charset="-122"/>
              </a:rPr>
              <a:t>儿童和青少年的临床研究中，安全性特征与成人相似</a:t>
            </a:r>
            <a:r>
              <a:rPr kumimoji="1" lang="en-US" altLang="zh-CN" sz="1400" b="1" baseline="30000">
                <a:solidFill>
                  <a:srgbClr val="1A1918"/>
                </a:solidFill>
                <a:latin typeface="微软雅黑" panose="020B0503020204020204" pitchFamily="34" charset="-122"/>
                <a:ea typeface="微软雅黑" panose="020B0503020204020204" pitchFamily="34" charset="-122"/>
              </a:rPr>
              <a:t>4</a:t>
            </a:r>
          </a:p>
        </p:txBody>
      </p:sp>
      <p:graphicFrame>
        <p:nvGraphicFramePr>
          <p:cNvPr id="19" name="Content Placeholder 5">
            <a:extLst>
              <a:ext uri="{FF2B5EF4-FFF2-40B4-BE49-F238E27FC236}">
                <a16:creationId xmlns:a16="http://schemas.microsoft.com/office/drawing/2014/main" id="{BF86704A-DAF7-4943-ADE8-53ECBCC15309}"/>
              </a:ext>
            </a:extLst>
          </p:cNvPr>
          <p:cNvGraphicFramePr>
            <a:graphicFrameLocks/>
          </p:cNvGraphicFramePr>
          <p:nvPr>
            <p:extLst>
              <p:ext uri="{D42A27DB-BD31-4B8C-83A1-F6EECF244321}">
                <p14:modId xmlns:p14="http://schemas.microsoft.com/office/powerpoint/2010/main" val="4078675051"/>
              </p:ext>
            </p:extLst>
          </p:nvPr>
        </p:nvGraphicFramePr>
        <p:xfrm>
          <a:off x="6966584" y="3314442"/>
          <a:ext cx="4171711" cy="2129121"/>
        </p:xfrm>
        <a:graphic>
          <a:graphicData uri="http://schemas.openxmlformats.org/drawingml/2006/chart">
            <c:chart xmlns:c="http://schemas.openxmlformats.org/drawingml/2006/chart" xmlns:r="http://schemas.openxmlformats.org/officeDocument/2006/relationships" r:id="rId7"/>
          </a:graphicData>
        </a:graphic>
      </p:graphicFrame>
      <p:sp>
        <p:nvSpPr>
          <p:cNvPr id="20" name="矩形: 圆角 19">
            <a:extLst>
              <a:ext uri="{FF2B5EF4-FFF2-40B4-BE49-F238E27FC236}">
                <a16:creationId xmlns:a16="http://schemas.microsoft.com/office/drawing/2014/main" id="{9C35A01A-85BF-40B0-B9A4-57BE6CA70DD8}"/>
              </a:ext>
            </a:extLst>
          </p:cNvPr>
          <p:cNvSpPr/>
          <p:nvPr/>
        </p:nvSpPr>
        <p:spPr>
          <a:xfrm>
            <a:off x="6686550" y="3226277"/>
            <a:ext cx="4699395" cy="2217286"/>
          </a:xfrm>
          <a:prstGeom prst="roundRect">
            <a:avLst>
              <a:gd name="adj" fmla="val 7526"/>
            </a:avLst>
          </a:prstGeom>
          <a:noFill/>
          <a:ln w="28575">
            <a:solidFill>
              <a:schemeClr val="accent2"/>
            </a:solidFill>
            <a:prstDash val="dash"/>
          </a:ln>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a:p>
        </p:txBody>
      </p:sp>
      <p:sp>
        <p:nvSpPr>
          <p:cNvPr id="21" name="文本框 20">
            <a:extLst>
              <a:ext uri="{FF2B5EF4-FFF2-40B4-BE49-F238E27FC236}">
                <a16:creationId xmlns:a16="http://schemas.microsoft.com/office/drawing/2014/main" id="{5EBDA718-B06B-438D-B8DC-EDB362727C2C}"/>
              </a:ext>
            </a:extLst>
          </p:cNvPr>
          <p:cNvSpPr txBox="1"/>
          <p:nvPr/>
        </p:nvSpPr>
        <p:spPr>
          <a:xfrm>
            <a:off x="587375" y="6416675"/>
            <a:ext cx="11391809" cy="1615827"/>
          </a:xfrm>
          <a:prstGeom prst="rect">
            <a:avLst/>
          </a:prstGeom>
          <a:noFill/>
        </p:spPr>
        <p:txBody>
          <a:bodyPr wrap="square">
            <a:spAutoFit/>
          </a:bodyPr>
          <a:lstStyle/>
          <a:p>
            <a:r>
              <a:rPr lang="zh-CN" altLang="en-US" sz="900" dirty="0">
                <a:latin typeface="微软雅黑" panose="020B0503020204020204" pitchFamily="34" charset="-122"/>
                <a:ea typeface="微软雅黑" panose="020B0503020204020204" pitchFamily="34" charset="-122"/>
              </a:rPr>
              <a:t>参考文献：</a:t>
            </a:r>
            <a:r>
              <a:rPr lang="en-US" sz="900" dirty="0">
                <a:latin typeface="微软雅黑" panose="020B0503020204020204" pitchFamily="34" charset="-122"/>
                <a:ea typeface="微软雅黑" panose="020B0503020204020204" pitchFamily="34" charset="-122"/>
              </a:rPr>
              <a:t>1. </a:t>
            </a:r>
            <a:r>
              <a:rPr lang="zh-CN" altLang="en-US" sz="900" dirty="0">
                <a:latin typeface="微软雅黑" panose="020B0503020204020204" pitchFamily="34" charset="-122"/>
                <a:ea typeface="微软雅黑" panose="020B0503020204020204" pitchFamily="34" charset="-122"/>
              </a:rPr>
              <a:t>注射用维拉苷酶</a:t>
            </a:r>
            <a:r>
              <a:rPr lang="en-US" altLang="zh-CN" sz="900" dirty="0">
                <a:latin typeface="微软雅黑" panose="020B0503020204020204" pitchFamily="34" charset="-122"/>
                <a:ea typeface="微软雅黑" panose="020B0503020204020204" pitchFamily="34" charset="-122"/>
              </a:rPr>
              <a:t>α</a:t>
            </a:r>
            <a:r>
              <a:rPr lang="zh-CN" altLang="en-US" sz="900" dirty="0">
                <a:latin typeface="微软雅黑" panose="020B0503020204020204" pitchFamily="34" charset="-122"/>
                <a:ea typeface="微软雅黑" panose="020B0503020204020204" pitchFamily="34" charset="-122"/>
              </a:rPr>
              <a:t>申请上市技术审评报告；</a:t>
            </a:r>
            <a:r>
              <a:rPr lang="en-US" altLang="zh-CN" sz="900" dirty="0">
                <a:latin typeface="微软雅黑" panose="020B0503020204020204" pitchFamily="34" charset="-122"/>
                <a:ea typeface="微软雅黑" panose="020B0503020204020204" pitchFamily="34" charset="-122"/>
              </a:rPr>
              <a:t>2. PERIODIC BENEFIT-RISK EVALUATION REPORT For </a:t>
            </a:r>
            <a:r>
              <a:rPr lang="en-US" altLang="zh-CN" sz="900" dirty="0" err="1">
                <a:latin typeface="微软雅黑" panose="020B0503020204020204" pitchFamily="34" charset="-122"/>
                <a:ea typeface="微软雅黑" panose="020B0503020204020204" pitchFamily="34" charset="-122"/>
              </a:rPr>
              <a:t>Velaglucerase</a:t>
            </a:r>
            <a:r>
              <a:rPr lang="en-US" altLang="zh-CN" sz="900" dirty="0">
                <a:latin typeface="微软雅黑" panose="020B0503020204020204" pitchFamily="34" charset="-122"/>
                <a:ea typeface="微软雅黑" panose="020B0503020204020204" pitchFamily="34" charset="-122"/>
              </a:rPr>
              <a:t> alfa: 26 February 2020 to 25 February 2021. Data on file.</a:t>
            </a:r>
            <a:r>
              <a:rPr lang="zh-CN" altLang="en-US" sz="900" dirty="0">
                <a:latin typeface="微软雅黑" panose="020B0503020204020204" pitchFamily="34" charset="-122"/>
                <a:ea typeface="微软雅黑" panose="020B0503020204020204" pitchFamily="34" charset="-122"/>
              </a:rPr>
              <a:t>；</a:t>
            </a:r>
            <a:r>
              <a:rPr lang="en-US" altLang="zh-CN" sz="900" dirty="0">
                <a:latin typeface="微软雅黑" panose="020B0503020204020204" pitchFamily="34" charset="-122"/>
                <a:ea typeface="微软雅黑" panose="020B0503020204020204" pitchFamily="34" charset="-122"/>
              </a:rPr>
              <a:t>3. </a:t>
            </a:r>
            <a:r>
              <a:rPr lang="nl-NL" altLang="zh-CN" sz="900" dirty="0">
                <a:latin typeface="微软雅黑" panose="020B0503020204020204" pitchFamily="34" charset="-122"/>
                <a:ea typeface="微软雅黑" panose="020B0503020204020204" pitchFamily="34" charset="-122"/>
              </a:rPr>
              <a:t>Ben </a:t>
            </a:r>
            <a:r>
              <a:rPr lang="nl-NL" altLang="zh-CN" sz="900" dirty="0" err="1">
                <a:latin typeface="微软雅黑" panose="020B0503020204020204" pitchFamily="34" charset="-122"/>
                <a:ea typeface="微软雅黑" panose="020B0503020204020204" pitchFamily="34" charset="-122"/>
              </a:rPr>
              <a:t>Turkia</a:t>
            </a:r>
            <a:r>
              <a:rPr lang="nl-NL" altLang="zh-CN" sz="900" dirty="0">
                <a:latin typeface="微软雅黑" panose="020B0503020204020204" pitchFamily="34" charset="-122"/>
                <a:ea typeface="微软雅黑" panose="020B0503020204020204" pitchFamily="34" charset="-122"/>
              </a:rPr>
              <a:t> H, et al. Am J </a:t>
            </a:r>
            <a:r>
              <a:rPr lang="nl-NL" altLang="zh-CN" sz="900" dirty="0" err="1">
                <a:latin typeface="微软雅黑" panose="020B0503020204020204" pitchFamily="34" charset="-122"/>
                <a:ea typeface="微软雅黑" panose="020B0503020204020204" pitchFamily="34" charset="-122"/>
              </a:rPr>
              <a:t>Hematol</a:t>
            </a:r>
            <a:r>
              <a:rPr lang="nl-NL" altLang="zh-CN" sz="900" dirty="0">
                <a:latin typeface="微软雅黑" panose="020B0503020204020204" pitchFamily="34" charset="-122"/>
                <a:ea typeface="微软雅黑" panose="020B0503020204020204" pitchFamily="34" charset="-122"/>
              </a:rPr>
              <a:t>. 2013 Mar;88(3):179-84.</a:t>
            </a:r>
            <a:r>
              <a:rPr lang="zh-CN" altLang="en-US" sz="900" dirty="0">
                <a:latin typeface="微软雅黑" panose="020B0503020204020204" pitchFamily="34" charset="-122"/>
                <a:ea typeface="微软雅黑" panose="020B0503020204020204" pitchFamily="34" charset="-122"/>
              </a:rPr>
              <a:t>；</a:t>
            </a:r>
            <a:r>
              <a:rPr lang="en-US" altLang="zh-CN" sz="900" dirty="0">
                <a:latin typeface="微软雅黑" panose="020B0503020204020204" pitchFamily="34" charset="-122"/>
                <a:ea typeface="微软雅黑" panose="020B0503020204020204" pitchFamily="34" charset="-122"/>
              </a:rPr>
              <a:t>4. </a:t>
            </a:r>
            <a:r>
              <a:rPr lang="zh-CN" altLang="en-US" sz="900" dirty="0">
                <a:latin typeface="微软雅黑" panose="020B0503020204020204" pitchFamily="34" charset="-122"/>
                <a:ea typeface="微软雅黑" panose="020B0503020204020204" pitchFamily="34" charset="-122"/>
              </a:rPr>
              <a:t>注射用维拉苷酶</a:t>
            </a:r>
            <a:r>
              <a:rPr lang="en-US" altLang="zh-CN" sz="900" dirty="0">
                <a:latin typeface="微软雅黑" panose="020B0503020204020204" pitchFamily="34" charset="-122"/>
                <a:ea typeface="微软雅黑" panose="020B0503020204020204" pitchFamily="34" charset="-122"/>
              </a:rPr>
              <a:t>α</a:t>
            </a:r>
            <a:r>
              <a:rPr lang="zh-CN" altLang="en-US" sz="900" dirty="0">
                <a:latin typeface="微软雅黑" panose="020B0503020204020204" pitchFamily="34" charset="-122"/>
                <a:ea typeface="微软雅黑" panose="020B0503020204020204" pitchFamily="34" charset="-122"/>
              </a:rPr>
              <a:t>说明书</a:t>
            </a:r>
          </a:p>
          <a:p>
            <a:endParaRPr lang="nl-NL" altLang="zh-CN" sz="900" dirty="0">
              <a:latin typeface="微软雅黑" panose="020B0503020204020204" pitchFamily="34" charset="-122"/>
              <a:ea typeface="微软雅黑" panose="020B0503020204020204" pitchFamily="34" charset="-122"/>
            </a:endParaRPr>
          </a:p>
          <a:p>
            <a:r>
              <a:rPr lang="en-US" altLang="zh-CN" sz="900" dirty="0">
                <a:latin typeface="微软雅黑" panose="020B0503020204020204" pitchFamily="34" charset="-122"/>
                <a:ea typeface="微软雅黑" panose="020B0503020204020204" pitchFamily="34" charset="-122"/>
              </a:rPr>
              <a:t> </a:t>
            </a:r>
          </a:p>
          <a:p>
            <a:r>
              <a:rPr lang="en-US" altLang="zh-CN" sz="900" dirty="0">
                <a:latin typeface="微软雅黑" panose="020B0503020204020204" pitchFamily="34" charset="-122"/>
                <a:ea typeface="微软雅黑" panose="020B0503020204020204" pitchFamily="34" charset="-122"/>
              </a:rPr>
              <a:t> </a:t>
            </a:r>
            <a:endParaRPr lang="zh-CN" altLang="en-US" sz="900" dirty="0">
              <a:latin typeface="微软雅黑" panose="020B0503020204020204" pitchFamily="34" charset="-122"/>
              <a:ea typeface="微软雅黑" panose="020B0503020204020204" pitchFamily="34" charset="-122"/>
            </a:endParaRPr>
          </a:p>
          <a:p>
            <a:endParaRPr lang="en-US" altLang="zh-CN" sz="900" dirty="0">
              <a:latin typeface="微软雅黑" panose="020B0503020204020204" pitchFamily="34" charset="-122"/>
              <a:ea typeface="微软雅黑" panose="020B0503020204020204" pitchFamily="34" charset="-122"/>
            </a:endParaRPr>
          </a:p>
          <a:p>
            <a:endParaRPr lang="en-US" altLang="zh-CN" sz="900" dirty="0">
              <a:latin typeface="微软雅黑" panose="020B0503020204020204" pitchFamily="34" charset="-122"/>
              <a:ea typeface="微软雅黑" panose="020B0503020204020204" pitchFamily="34" charset="-122"/>
            </a:endParaRPr>
          </a:p>
          <a:p>
            <a:endParaRPr lang="en-US" altLang="zh-CN" sz="900" dirty="0">
              <a:latin typeface="微软雅黑" panose="020B0503020204020204" pitchFamily="34" charset="-122"/>
              <a:ea typeface="微软雅黑" panose="020B0503020204020204" pitchFamily="34" charset="-122"/>
            </a:endParaRPr>
          </a:p>
          <a:p>
            <a:r>
              <a:rPr lang="en-US" altLang="zh-CN" sz="900" dirty="0">
                <a:latin typeface="微软雅黑" panose="020B0503020204020204" pitchFamily="34" charset="-122"/>
                <a:ea typeface="微软雅黑" panose="020B0503020204020204" pitchFamily="34" charset="-122"/>
              </a:rPr>
              <a:t> </a:t>
            </a:r>
          </a:p>
          <a:p>
            <a:endParaRPr kumimoji="1" lang="en-US" altLang="zh-CN" sz="900" dirty="0">
              <a:solidFill>
                <a:srgbClr val="1A1918"/>
              </a:solidFill>
              <a:latin typeface="微软雅黑" panose="020B0503020204020204" pitchFamily="34" charset="-122"/>
              <a:ea typeface="微软雅黑" panose="020B0503020204020204" pitchFamily="34" charset="-122"/>
            </a:endParaRPr>
          </a:p>
          <a:p>
            <a:endParaRPr lang="en-US" sz="900" dirty="0">
              <a:latin typeface="微软雅黑" panose="020B0503020204020204" pitchFamily="34" charset="-122"/>
              <a:ea typeface="微软雅黑" panose="020B0503020204020204" pitchFamily="34" charset="-122"/>
            </a:endParaRPr>
          </a:p>
        </p:txBody>
      </p:sp>
      <p:grpSp>
        <p:nvGrpSpPr>
          <p:cNvPr id="23" name="Group 808">
            <a:extLst>
              <a:ext uri="{FF2B5EF4-FFF2-40B4-BE49-F238E27FC236}">
                <a16:creationId xmlns:a16="http://schemas.microsoft.com/office/drawing/2014/main" id="{4CFFAF12-5662-48A0-ADDB-71DE2A79E7DC}"/>
              </a:ext>
            </a:extLst>
          </p:cNvPr>
          <p:cNvGrpSpPr/>
          <p:nvPr/>
        </p:nvGrpSpPr>
        <p:grpSpPr>
          <a:xfrm>
            <a:off x="8096293" y="4416228"/>
            <a:ext cx="1078731" cy="700576"/>
            <a:chOff x="2413000" y="260648"/>
            <a:chExt cx="1528763" cy="1098550"/>
          </a:xfrm>
        </p:grpSpPr>
        <p:sp>
          <p:nvSpPr>
            <p:cNvPr id="24" name="Freeform 102">
              <a:extLst>
                <a:ext uri="{FF2B5EF4-FFF2-40B4-BE49-F238E27FC236}">
                  <a16:creationId xmlns:a16="http://schemas.microsoft.com/office/drawing/2014/main" id="{0A36C454-0E2A-4ADB-8C8F-F21C042DC325}"/>
                </a:ext>
              </a:extLst>
            </p:cNvPr>
            <p:cNvSpPr>
              <a:spLocks noEditPoints="1"/>
            </p:cNvSpPr>
            <p:nvPr/>
          </p:nvSpPr>
          <p:spPr bwMode="auto">
            <a:xfrm>
              <a:off x="2416175" y="260648"/>
              <a:ext cx="811213" cy="901700"/>
            </a:xfrm>
            <a:custGeom>
              <a:avLst/>
              <a:gdLst/>
              <a:ahLst/>
              <a:cxnLst>
                <a:cxn ang="0">
                  <a:pos x="25" y="565"/>
                </a:cxn>
                <a:cxn ang="0">
                  <a:pos x="27" y="568"/>
                </a:cxn>
                <a:cxn ang="0">
                  <a:pos x="27" y="567"/>
                </a:cxn>
                <a:cxn ang="0">
                  <a:pos x="88" y="222"/>
                </a:cxn>
                <a:cxn ang="0">
                  <a:pos x="76" y="239"/>
                </a:cxn>
                <a:cxn ang="0">
                  <a:pos x="50" y="278"/>
                </a:cxn>
                <a:cxn ang="0">
                  <a:pos x="27" y="320"/>
                </a:cxn>
                <a:cxn ang="0">
                  <a:pos x="9" y="362"/>
                </a:cxn>
                <a:cxn ang="0">
                  <a:pos x="4" y="382"/>
                </a:cxn>
                <a:cxn ang="0">
                  <a:pos x="0" y="403"/>
                </a:cxn>
                <a:cxn ang="0">
                  <a:pos x="2" y="402"/>
                </a:cxn>
                <a:cxn ang="0">
                  <a:pos x="2" y="402"/>
                </a:cxn>
                <a:cxn ang="0">
                  <a:pos x="7" y="417"/>
                </a:cxn>
                <a:cxn ang="0">
                  <a:pos x="21" y="457"/>
                </a:cxn>
                <a:cxn ang="0">
                  <a:pos x="24" y="445"/>
                </a:cxn>
                <a:cxn ang="0">
                  <a:pos x="25" y="436"/>
                </a:cxn>
                <a:cxn ang="0">
                  <a:pos x="38" y="391"/>
                </a:cxn>
                <a:cxn ang="0">
                  <a:pos x="46" y="375"/>
                </a:cxn>
                <a:cxn ang="0">
                  <a:pos x="53" y="358"/>
                </a:cxn>
                <a:cxn ang="0">
                  <a:pos x="65" y="335"/>
                </a:cxn>
                <a:cxn ang="0">
                  <a:pos x="75" y="320"/>
                </a:cxn>
                <a:cxn ang="0">
                  <a:pos x="93" y="295"/>
                </a:cxn>
                <a:cxn ang="0">
                  <a:pos x="90" y="270"/>
                </a:cxn>
                <a:cxn ang="0">
                  <a:pos x="88" y="261"/>
                </a:cxn>
                <a:cxn ang="0">
                  <a:pos x="88" y="222"/>
                </a:cxn>
                <a:cxn ang="0">
                  <a:pos x="188" y="194"/>
                </a:cxn>
                <a:cxn ang="0">
                  <a:pos x="155" y="207"/>
                </a:cxn>
                <a:cxn ang="0">
                  <a:pos x="151" y="210"/>
                </a:cxn>
                <a:cxn ang="0">
                  <a:pos x="141" y="224"/>
                </a:cxn>
                <a:cxn ang="0">
                  <a:pos x="133" y="245"/>
                </a:cxn>
                <a:cxn ang="0">
                  <a:pos x="147" y="231"/>
                </a:cxn>
                <a:cxn ang="0">
                  <a:pos x="188" y="194"/>
                </a:cxn>
                <a:cxn ang="0">
                  <a:pos x="498" y="60"/>
                </a:cxn>
                <a:cxn ang="0">
                  <a:pos x="481" y="62"/>
                </a:cxn>
                <a:cxn ang="0">
                  <a:pos x="474" y="63"/>
                </a:cxn>
                <a:cxn ang="0">
                  <a:pos x="472" y="63"/>
                </a:cxn>
                <a:cxn ang="0">
                  <a:pos x="496" y="64"/>
                </a:cxn>
                <a:cxn ang="0">
                  <a:pos x="496" y="63"/>
                </a:cxn>
                <a:cxn ang="0">
                  <a:pos x="496" y="63"/>
                </a:cxn>
                <a:cxn ang="0">
                  <a:pos x="495" y="62"/>
                </a:cxn>
                <a:cxn ang="0">
                  <a:pos x="494" y="63"/>
                </a:cxn>
                <a:cxn ang="0">
                  <a:pos x="494" y="63"/>
                </a:cxn>
                <a:cxn ang="0">
                  <a:pos x="496" y="60"/>
                </a:cxn>
                <a:cxn ang="0">
                  <a:pos x="440" y="0"/>
                </a:cxn>
                <a:cxn ang="0">
                  <a:pos x="431" y="0"/>
                </a:cxn>
                <a:cxn ang="0">
                  <a:pos x="420" y="1"/>
                </a:cxn>
                <a:cxn ang="0">
                  <a:pos x="349" y="26"/>
                </a:cxn>
                <a:cxn ang="0">
                  <a:pos x="288" y="54"/>
                </a:cxn>
                <a:cxn ang="0">
                  <a:pos x="272" y="63"/>
                </a:cxn>
                <a:cxn ang="0">
                  <a:pos x="247" y="80"/>
                </a:cxn>
                <a:cxn ang="0">
                  <a:pos x="269" y="74"/>
                </a:cxn>
                <a:cxn ang="0">
                  <a:pos x="356" y="56"/>
                </a:cxn>
                <a:cxn ang="0">
                  <a:pos x="439" y="47"/>
                </a:cxn>
                <a:cxn ang="0">
                  <a:pos x="511" y="43"/>
                </a:cxn>
                <a:cxn ang="0">
                  <a:pos x="511" y="43"/>
                </a:cxn>
                <a:cxn ang="0">
                  <a:pos x="507" y="37"/>
                </a:cxn>
                <a:cxn ang="0">
                  <a:pos x="506" y="33"/>
                </a:cxn>
                <a:cxn ang="0">
                  <a:pos x="508" y="30"/>
                </a:cxn>
                <a:cxn ang="0">
                  <a:pos x="510" y="26"/>
                </a:cxn>
                <a:cxn ang="0">
                  <a:pos x="506" y="17"/>
                </a:cxn>
                <a:cxn ang="0">
                  <a:pos x="498" y="12"/>
                </a:cxn>
                <a:cxn ang="0">
                  <a:pos x="477" y="5"/>
                </a:cxn>
                <a:cxn ang="0">
                  <a:pos x="451" y="0"/>
                </a:cxn>
              </a:cxnLst>
              <a:rect l="0" t="0" r="r" b="b"/>
              <a:pathLst>
                <a:path w="511" h="568">
                  <a:moveTo>
                    <a:pt x="25" y="565"/>
                  </a:moveTo>
                  <a:lnTo>
                    <a:pt x="25" y="565"/>
                  </a:lnTo>
                  <a:lnTo>
                    <a:pt x="27" y="568"/>
                  </a:lnTo>
                  <a:lnTo>
                    <a:pt x="27" y="568"/>
                  </a:lnTo>
                  <a:lnTo>
                    <a:pt x="27" y="567"/>
                  </a:lnTo>
                  <a:lnTo>
                    <a:pt x="27" y="567"/>
                  </a:lnTo>
                  <a:lnTo>
                    <a:pt x="25" y="565"/>
                  </a:lnTo>
                  <a:close/>
                  <a:moveTo>
                    <a:pt x="88" y="222"/>
                  </a:moveTo>
                  <a:lnTo>
                    <a:pt x="88" y="222"/>
                  </a:lnTo>
                  <a:lnTo>
                    <a:pt x="76" y="239"/>
                  </a:lnTo>
                  <a:lnTo>
                    <a:pt x="63" y="257"/>
                  </a:lnTo>
                  <a:lnTo>
                    <a:pt x="50" y="278"/>
                  </a:lnTo>
                  <a:lnTo>
                    <a:pt x="38" y="299"/>
                  </a:lnTo>
                  <a:lnTo>
                    <a:pt x="27" y="320"/>
                  </a:lnTo>
                  <a:lnTo>
                    <a:pt x="17" y="343"/>
                  </a:lnTo>
                  <a:lnTo>
                    <a:pt x="9" y="362"/>
                  </a:lnTo>
                  <a:lnTo>
                    <a:pt x="4" y="382"/>
                  </a:lnTo>
                  <a:lnTo>
                    <a:pt x="4" y="382"/>
                  </a:lnTo>
                  <a:lnTo>
                    <a:pt x="0" y="403"/>
                  </a:lnTo>
                  <a:lnTo>
                    <a:pt x="0" y="403"/>
                  </a:lnTo>
                  <a:lnTo>
                    <a:pt x="2" y="402"/>
                  </a:lnTo>
                  <a:lnTo>
                    <a:pt x="2" y="402"/>
                  </a:lnTo>
                  <a:lnTo>
                    <a:pt x="2" y="402"/>
                  </a:lnTo>
                  <a:lnTo>
                    <a:pt x="2" y="402"/>
                  </a:lnTo>
                  <a:lnTo>
                    <a:pt x="3" y="406"/>
                  </a:lnTo>
                  <a:lnTo>
                    <a:pt x="7" y="417"/>
                  </a:lnTo>
                  <a:lnTo>
                    <a:pt x="13" y="435"/>
                  </a:lnTo>
                  <a:lnTo>
                    <a:pt x="21" y="457"/>
                  </a:lnTo>
                  <a:lnTo>
                    <a:pt x="21" y="457"/>
                  </a:lnTo>
                  <a:lnTo>
                    <a:pt x="24" y="445"/>
                  </a:lnTo>
                  <a:lnTo>
                    <a:pt x="25" y="436"/>
                  </a:lnTo>
                  <a:lnTo>
                    <a:pt x="25" y="436"/>
                  </a:lnTo>
                  <a:lnTo>
                    <a:pt x="33" y="408"/>
                  </a:lnTo>
                  <a:lnTo>
                    <a:pt x="38" y="391"/>
                  </a:lnTo>
                  <a:lnTo>
                    <a:pt x="42" y="381"/>
                  </a:lnTo>
                  <a:lnTo>
                    <a:pt x="46" y="375"/>
                  </a:lnTo>
                  <a:lnTo>
                    <a:pt x="46" y="375"/>
                  </a:lnTo>
                  <a:lnTo>
                    <a:pt x="53" y="358"/>
                  </a:lnTo>
                  <a:lnTo>
                    <a:pt x="59" y="347"/>
                  </a:lnTo>
                  <a:lnTo>
                    <a:pt x="65" y="335"/>
                  </a:lnTo>
                  <a:lnTo>
                    <a:pt x="65" y="335"/>
                  </a:lnTo>
                  <a:lnTo>
                    <a:pt x="75" y="320"/>
                  </a:lnTo>
                  <a:lnTo>
                    <a:pt x="93" y="295"/>
                  </a:lnTo>
                  <a:lnTo>
                    <a:pt x="93" y="295"/>
                  </a:lnTo>
                  <a:lnTo>
                    <a:pt x="92" y="285"/>
                  </a:lnTo>
                  <a:lnTo>
                    <a:pt x="90" y="270"/>
                  </a:lnTo>
                  <a:lnTo>
                    <a:pt x="90" y="270"/>
                  </a:lnTo>
                  <a:lnTo>
                    <a:pt x="88" y="261"/>
                  </a:lnTo>
                  <a:lnTo>
                    <a:pt x="88" y="249"/>
                  </a:lnTo>
                  <a:lnTo>
                    <a:pt x="88" y="222"/>
                  </a:lnTo>
                  <a:close/>
                  <a:moveTo>
                    <a:pt x="188" y="194"/>
                  </a:moveTo>
                  <a:lnTo>
                    <a:pt x="188" y="194"/>
                  </a:lnTo>
                  <a:lnTo>
                    <a:pt x="167" y="202"/>
                  </a:lnTo>
                  <a:lnTo>
                    <a:pt x="155" y="207"/>
                  </a:lnTo>
                  <a:lnTo>
                    <a:pt x="155" y="207"/>
                  </a:lnTo>
                  <a:lnTo>
                    <a:pt x="151" y="210"/>
                  </a:lnTo>
                  <a:lnTo>
                    <a:pt x="147" y="214"/>
                  </a:lnTo>
                  <a:lnTo>
                    <a:pt x="141" y="224"/>
                  </a:lnTo>
                  <a:lnTo>
                    <a:pt x="137" y="236"/>
                  </a:lnTo>
                  <a:lnTo>
                    <a:pt x="133" y="245"/>
                  </a:lnTo>
                  <a:lnTo>
                    <a:pt x="133" y="245"/>
                  </a:lnTo>
                  <a:lnTo>
                    <a:pt x="147" y="231"/>
                  </a:lnTo>
                  <a:lnTo>
                    <a:pt x="147" y="231"/>
                  </a:lnTo>
                  <a:lnTo>
                    <a:pt x="188" y="194"/>
                  </a:lnTo>
                  <a:close/>
                  <a:moveTo>
                    <a:pt x="498" y="60"/>
                  </a:moveTo>
                  <a:lnTo>
                    <a:pt x="498" y="60"/>
                  </a:lnTo>
                  <a:lnTo>
                    <a:pt x="487" y="60"/>
                  </a:lnTo>
                  <a:lnTo>
                    <a:pt x="481" y="62"/>
                  </a:lnTo>
                  <a:lnTo>
                    <a:pt x="481" y="62"/>
                  </a:lnTo>
                  <a:lnTo>
                    <a:pt x="474" y="63"/>
                  </a:lnTo>
                  <a:lnTo>
                    <a:pt x="472" y="63"/>
                  </a:lnTo>
                  <a:lnTo>
                    <a:pt x="472" y="63"/>
                  </a:lnTo>
                  <a:lnTo>
                    <a:pt x="472" y="63"/>
                  </a:lnTo>
                  <a:lnTo>
                    <a:pt x="496" y="64"/>
                  </a:lnTo>
                  <a:lnTo>
                    <a:pt x="496" y="64"/>
                  </a:lnTo>
                  <a:lnTo>
                    <a:pt x="496" y="63"/>
                  </a:lnTo>
                  <a:lnTo>
                    <a:pt x="496" y="63"/>
                  </a:lnTo>
                  <a:lnTo>
                    <a:pt x="496" y="63"/>
                  </a:lnTo>
                  <a:lnTo>
                    <a:pt x="495" y="62"/>
                  </a:lnTo>
                  <a:lnTo>
                    <a:pt x="495" y="62"/>
                  </a:lnTo>
                  <a:lnTo>
                    <a:pt x="494" y="63"/>
                  </a:lnTo>
                  <a:lnTo>
                    <a:pt x="494" y="63"/>
                  </a:lnTo>
                  <a:lnTo>
                    <a:pt x="494" y="63"/>
                  </a:lnTo>
                  <a:lnTo>
                    <a:pt x="494" y="63"/>
                  </a:lnTo>
                  <a:lnTo>
                    <a:pt x="496" y="60"/>
                  </a:lnTo>
                  <a:lnTo>
                    <a:pt x="496" y="60"/>
                  </a:lnTo>
                  <a:lnTo>
                    <a:pt x="498" y="60"/>
                  </a:lnTo>
                  <a:close/>
                  <a:moveTo>
                    <a:pt x="440" y="0"/>
                  </a:moveTo>
                  <a:lnTo>
                    <a:pt x="440" y="0"/>
                  </a:lnTo>
                  <a:lnTo>
                    <a:pt x="431" y="0"/>
                  </a:lnTo>
                  <a:lnTo>
                    <a:pt x="420" y="1"/>
                  </a:lnTo>
                  <a:lnTo>
                    <a:pt x="420" y="1"/>
                  </a:lnTo>
                  <a:lnTo>
                    <a:pt x="390" y="12"/>
                  </a:lnTo>
                  <a:lnTo>
                    <a:pt x="349" y="26"/>
                  </a:lnTo>
                  <a:lnTo>
                    <a:pt x="307" y="45"/>
                  </a:lnTo>
                  <a:lnTo>
                    <a:pt x="288" y="54"/>
                  </a:lnTo>
                  <a:lnTo>
                    <a:pt x="272" y="63"/>
                  </a:lnTo>
                  <a:lnTo>
                    <a:pt x="272" y="63"/>
                  </a:lnTo>
                  <a:lnTo>
                    <a:pt x="247" y="80"/>
                  </a:lnTo>
                  <a:lnTo>
                    <a:pt x="247" y="80"/>
                  </a:lnTo>
                  <a:lnTo>
                    <a:pt x="269" y="74"/>
                  </a:lnTo>
                  <a:lnTo>
                    <a:pt x="269" y="74"/>
                  </a:lnTo>
                  <a:lnTo>
                    <a:pt x="356" y="56"/>
                  </a:lnTo>
                  <a:lnTo>
                    <a:pt x="356" y="56"/>
                  </a:lnTo>
                  <a:lnTo>
                    <a:pt x="390" y="53"/>
                  </a:lnTo>
                  <a:lnTo>
                    <a:pt x="439" y="47"/>
                  </a:lnTo>
                  <a:lnTo>
                    <a:pt x="511" y="43"/>
                  </a:lnTo>
                  <a:lnTo>
                    <a:pt x="511" y="43"/>
                  </a:lnTo>
                  <a:lnTo>
                    <a:pt x="511" y="43"/>
                  </a:lnTo>
                  <a:lnTo>
                    <a:pt x="511" y="43"/>
                  </a:lnTo>
                  <a:lnTo>
                    <a:pt x="508" y="39"/>
                  </a:lnTo>
                  <a:lnTo>
                    <a:pt x="507" y="37"/>
                  </a:lnTo>
                  <a:lnTo>
                    <a:pt x="506" y="33"/>
                  </a:lnTo>
                  <a:lnTo>
                    <a:pt x="506" y="33"/>
                  </a:lnTo>
                  <a:lnTo>
                    <a:pt x="507" y="33"/>
                  </a:lnTo>
                  <a:lnTo>
                    <a:pt x="508" y="30"/>
                  </a:lnTo>
                  <a:lnTo>
                    <a:pt x="510" y="26"/>
                  </a:lnTo>
                  <a:lnTo>
                    <a:pt x="510" y="26"/>
                  </a:lnTo>
                  <a:lnTo>
                    <a:pt x="508" y="21"/>
                  </a:lnTo>
                  <a:lnTo>
                    <a:pt x="506" y="17"/>
                  </a:lnTo>
                  <a:lnTo>
                    <a:pt x="503" y="13"/>
                  </a:lnTo>
                  <a:lnTo>
                    <a:pt x="498" y="12"/>
                  </a:lnTo>
                  <a:lnTo>
                    <a:pt x="498" y="12"/>
                  </a:lnTo>
                  <a:lnTo>
                    <a:pt x="477" y="5"/>
                  </a:lnTo>
                  <a:lnTo>
                    <a:pt x="460" y="1"/>
                  </a:lnTo>
                  <a:lnTo>
                    <a:pt x="451" y="0"/>
                  </a:lnTo>
                  <a:lnTo>
                    <a:pt x="440" y="0"/>
                  </a:lnTo>
                  <a:close/>
                </a:path>
              </a:pathLst>
            </a:custGeom>
            <a:solidFill>
              <a:srgbClr val="FCC550"/>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5" name="Freeform 103">
              <a:extLst>
                <a:ext uri="{FF2B5EF4-FFF2-40B4-BE49-F238E27FC236}">
                  <a16:creationId xmlns:a16="http://schemas.microsoft.com/office/drawing/2014/main" id="{25F65AB9-834B-491A-A020-32FB60E177DF}"/>
                </a:ext>
              </a:extLst>
            </p:cNvPr>
            <p:cNvSpPr>
              <a:spLocks/>
            </p:cNvSpPr>
            <p:nvPr/>
          </p:nvSpPr>
          <p:spPr bwMode="auto">
            <a:xfrm>
              <a:off x="2455863" y="1157586"/>
              <a:ext cx="3175" cy="4763"/>
            </a:xfrm>
            <a:custGeom>
              <a:avLst/>
              <a:gdLst/>
              <a:ahLst/>
              <a:cxnLst>
                <a:cxn ang="0">
                  <a:pos x="0" y="0"/>
                </a:cxn>
                <a:cxn ang="0">
                  <a:pos x="0" y="0"/>
                </a:cxn>
                <a:cxn ang="0">
                  <a:pos x="2" y="3"/>
                </a:cxn>
                <a:cxn ang="0">
                  <a:pos x="2" y="3"/>
                </a:cxn>
                <a:cxn ang="0">
                  <a:pos x="2" y="2"/>
                </a:cxn>
                <a:cxn ang="0">
                  <a:pos x="2" y="2"/>
                </a:cxn>
                <a:cxn ang="0">
                  <a:pos x="0" y="0"/>
                </a:cxn>
              </a:cxnLst>
              <a:rect l="0" t="0" r="r" b="b"/>
              <a:pathLst>
                <a:path w="2" h="3">
                  <a:moveTo>
                    <a:pt x="0" y="0"/>
                  </a:moveTo>
                  <a:lnTo>
                    <a:pt x="0" y="0"/>
                  </a:lnTo>
                  <a:lnTo>
                    <a:pt x="2" y="3"/>
                  </a:lnTo>
                  <a:lnTo>
                    <a:pt x="2" y="3"/>
                  </a:lnTo>
                  <a:lnTo>
                    <a:pt x="2" y="2"/>
                  </a:lnTo>
                  <a:lnTo>
                    <a:pt x="2" y="2"/>
                  </a:lnTo>
                  <a:lnTo>
                    <a:pt x="0"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6" name="Freeform 104">
              <a:extLst>
                <a:ext uri="{FF2B5EF4-FFF2-40B4-BE49-F238E27FC236}">
                  <a16:creationId xmlns:a16="http://schemas.microsoft.com/office/drawing/2014/main" id="{04B7E723-9902-4D5A-82FE-AF1D69B15CB6}"/>
                </a:ext>
              </a:extLst>
            </p:cNvPr>
            <p:cNvSpPr>
              <a:spLocks/>
            </p:cNvSpPr>
            <p:nvPr/>
          </p:nvSpPr>
          <p:spPr bwMode="auto">
            <a:xfrm>
              <a:off x="2416175" y="613073"/>
              <a:ext cx="147638" cy="373063"/>
            </a:xfrm>
            <a:custGeom>
              <a:avLst/>
              <a:gdLst/>
              <a:ahLst/>
              <a:cxnLst>
                <a:cxn ang="0">
                  <a:pos x="88" y="0"/>
                </a:cxn>
                <a:cxn ang="0">
                  <a:pos x="88" y="0"/>
                </a:cxn>
                <a:cxn ang="0">
                  <a:pos x="76" y="17"/>
                </a:cxn>
                <a:cxn ang="0">
                  <a:pos x="63" y="35"/>
                </a:cxn>
                <a:cxn ang="0">
                  <a:pos x="50" y="56"/>
                </a:cxn>
                <a:cxn ang="0">
                  <a:pos x="38" y="77"/>
                </a:cxn>
                <a:cxn ang="0">
                  <a:pos x="27" y="98"/>
                </a:cxn>
                <a:cxn ang="0">
                  <a:pos x="17" y="121"/>
                </a:cxn>
                <a:cxn ang="0">
                  <a:pos x="9" y="140"/>
                </a:cxn>
                <a:cxn ang="0">
                  <a:pos x="4" y="160"/>
                </a:cxn>
                <a:cxn ang="0">
                  <a:pos x="4" y="160"/>
                </a:cxn>
                <a:cxn ang="0">
                  <a:pos x="0" y="181"/>
                </a:cxn>
                <a:cxn ang="0">
                  <a:pos x="0" y="181"/>
                </a:cxn>
                <a:cxn ang="0">
                  <a:pos x="2" y="180"/>
                </a:cxn>
                <a:cxn ang="0">
                  <a:pos x="2" y="180"/>
                </a:cxn>
                <a:cxn ang="0">
                  <a:pos x="2" y="180"/>
                </a:cxn>
                <a:cxn ang="0">
                  <a:pos x="2" y="180"/>
                </a:cxn>
                <a:cxn ang="0">
                  <a:pos x="3" y="184"/>
                </a:cxn>
                <a:cxn ang="0">
                  <a:pos x="7" y="195"/>
                </a:cxn>
                <a:cxn ang="0">
                  <a:pos x="13" y="213"/>
                </a:cxn>
                <a:cxn ang="0">
                  <a:pos x="21" y="235"/>
                </a:cxn>
                <a:cxn ang="0">
                  <a:pos x="21" y="235"/>
                </a:cxn>
                <a:cxn ang="0">
                  <a:pos x="24" y="223"/>
                </a:cxn>
                <a:cxn ang="0">
                  <a:pos x="25" y="214"/>
                </a:cxn>
                <a:cxn ang="0">
                  <a:pos x="25" y="214"/>
                </a:cxn>
                <a:cxn ang="0">
                  <a:pos x="33" y="186"/>
                </a:cxn>
                <a:cxn ang="0">
                  <a:pos x="38" y="169"/>
                </a:cxn>
                <a:cxn ang="0">
                  <a:pos x="42" y="159"/>
                </a:cxn>
                <a:cxn ang="0">
                  <a:pos x="46" y="153"/>
                </a:cxn>
                <a:cxn ang="0">
                  <a:pos x="46" y="153"/>
                </a:cxn>
                <a:cxn ang="0">
                  <a:pos x="53" y="136"/>
                </a:cxn>
                <a:cxn ang="0">
                  <a:pos x="59" y="125"/>
                </a:cxn>
                <a:cxn ang="0">
                  <a:pos x="65" y="113"/>
                </a:cxn>
                <a:cxn ang="0">
                  <a:pos x="65" y="113"/>
                </a:cxn>
                <a:cxn ang="0">
                  <a:pos x="75" y="98"/>
                </a:cxn>
                <a:cxn ang="0">
                  <a:pos x="93" y="73"/>
                </a:cxn>
                <a:cxn ang="0">
                  <a:pos x="93" y="73"/>
                </a:cxn>
                <a:cxn ang="0">
                  <a:pos x="92" y="63"/>
                </a:cxn>
                <a:cxn ang="0">
                  <a:pos x="90" y="48"/>
                </a:cxn>
                <a:cxn ang="0">
                  <a:pos x="90" y="48"/>
                </a:cxn>
                <a:cxn ang="0">
                  <a:pos x="88" y="39"/>
                </a:cxn>
                <a:cxn ang="0">
                  <a:pos x="88" y="27"/>
                </a:cxn>
                <a:cxn ang="0">
                  <a:pos x="88" y="0"/>
                </a:cxn>
              </a:cxnLst>
              <a:rect l="0" t="0" r="r" b="b"/>
              <a:pathLst>
                <a:path w="93" h="235">
                  <a:moveTo>
                    <a:pt x="88" y="0"/>
                  </a:moveTo>
                  <a:lnTo>
                    <a:pt x="88" y="0"/>
                  </a:lnTo>
                  <a:lnTo>
                    <a:pt x="76" y="17"/>
                  </a:lnTo>
                  <a:lnTo>
                    <a:pt x="63" y="35"/>
                  </a:lnTo>
                  <a:lnTo>
                    <a:pt x="50" y="56"/>
                  </a:lnTo>
                  <a:lnTo>
                    <a:pt x="38" y="77"/>
                  </a:lnTo>
                  <a:lnTo>
                    <a:pt x="27" y="98"/>
                  </a:lnTo>
                  <a:lnTo>
                    <a:pt x="17" y="121"/>
                  </a:lnTo>
                  <a:lnTo>
                    <a:pt x="9" y="140"/>
                  </a:lnTo>
                  <a:lnTo>
                    <a:pt x="4" y="160"/>
                  </a:lnTo>
                  <a:lnTo>
                    <a:pt x="4" y="160"/>
                  </a:lnTo>
                  <a:lnTo>
                    <a:pt x="0" y="181"/>
                  </a:lnTo>
                  <a:lnTo>
                    <a:pt x="0" y="181"/>
                  </a:lnTo>
                  <a:lnTo>
                    <a:pt x="2" y="180"/>
                  </a:lnTo>
                  <a:lnTo>
                    <a:pt x="2" y="180"/>
                  </a:lnTo>
                  <a:lnTo>
                    <a:pt x="2" y="180"/>
                  </a:lnTo>
                  <a:lnTo>
                    <a:pt x="2" y="180"/>
                  </a:lnTo>
                  <a:lnTo>
                    <a:pt x="3" y="184"/>
                  </a:lnTo>
                  <a:lnTo>
                    <a:pt x="7" y="195"/>
                  </a:lnTo>
                  <a:lnTo>
                    <a:pt x="13" y="213"/>
                  </a:lnTo>
                  <a:lnTo>
                    <a:pt x="21" y="235"/>
                  </a:lnTo>
                  <a:lnTo>
                    <a:pt x="21" y="235"/>
                  </a:lnTo>
                  <a:lnTo>
                    <a:pt x="24" y="223"/>
                  </a:lnTo>
                  <a:lnTo>
                    <a:pt x="25" y="214"/>
                  </a:lnTo>
                  <a:lnTo>
                    <a:pt x="25" y="214"/>
                  </a:lnTo>
                  <a:lnTo>
                    <a:pt x="33" y="186"/>
                  </a:lnTo>
                  <a:lnTo>
                    <a:pt x="38" y="169"/>
                  </a:lnTo>
                  <a:lnTo>
                    <a:pt x="42" y="159"/>
                  </a:lnTo>
                  <a:lnTo>
                    <a:pt x="46" y="153"/>
                  </a:lnTo>
                  <a:lnTo>
                    <a:pt x="46" y="153"/>
                  </a:lnTo>
                  <a:lnTo>
                    <a:pt x="53" y="136"/>
                  </a:lnTo>
                  <a:lnTo>
                    <a:pt x="59" y="125"/>
                  </a:lnTo>
                  <a:lnTo>
                    <a:pt x="65" y="113"/>
                  </a:lnTo>
                  <a:lnTo>
                    <a:pt x="65" y="113"/>
                  </a:lnTo>
                  <a:lnTo>
                    <a:pt x="75" y="98"/>
                  </a:lnTo>
                  <a:lnTo>
                    <a:pt x="93" y="73"/>
                  </a:lnTo>
                  <a:lnTo>
                    <a:pt x="93" y="73"/>
                  </a:lnTo>
                  <a:lnTo>
                    <a:pt x="92" y="63"/>
                  </a:lnTo>
                  <a:lnTo>
                    <a:pt x="90" y="48"/>
                  </a:lnTo>
                  <a:lnTo>
                    <a:pt x="90" y="48"/>
                  </a:lnTo>
                  <a:lnTo>
                    <a:pt x="88" y="39"/>
                  </a:lnTo>
                  <a:lnTo>
                    <a:pt x="88" y="27"/>
                  </a:lnTo>
                  <a:lnTo>
                    <a:pt x="88"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7" name="Freeform 105">
              <a:extLst>
                <a:ext uri="{FF2B5EF4-FFF2-40B4-BE49-F238E27FC236}">
                  <a16:creationId xmlns:a16="http://schemas.microsoft.com/office/drawing/2014/main" id="{672A986F-20C8-4AE2-98DC-D28F5154284E}"/>
                </a:ext>
              </a:extLst>
            </p:cNvPr>
            <p:cNvSpPr>
              <a:spLocks/>
            </p:cNvSpPr>
            <p:nvPr/>
          </p:nvSpPr>
          <p:spPr bwMode="auto">
            <a:xfrm>
              <a:off x="2627313" y="568623"/>
              <a:ext cx="87313" cy="80963"/>
            </a:xfrm>
            <a:custGeom>
              <a:avLst/>
              <a:gdLst/>
              <a:ahLst/>
              <a:cxnLst>
                <a:cxn ang="0">
                  <a:pos x="55" y="0"/>
                </a:cxn>
                <a:cxn ang="0">
                  <a:pos x="55" y="0"/>
                </a:cxn>
                <a:cxn ang="0">
                  <a:pos x="34" y="8"/>
                </a:cxn>
                <a:cxn ang="0">
                  <a:pos x="22" y="13"/>
                </a:cxn>
                <a:cxn ang="0">
                  <a:pos x="22" y="13"/>
                </a:cxn>
                <a:cxn ang="0">
                  <a:pos x="18" y="16"/>
                </a:cxn>
                <a:cxn ang="0">
                  <a:pos x="14" y="20"/>
                </a:cxn>
                <a:cxn ang="0">
                  <a:pos x="8" y="30"/>
                </a:cxn>
                <a:cxn ang="0">
                  <a:pos x="4" y="42"/>
                </a:cxn>
                <a:cxn ang="0">
                  <a:pos x="0" y="51"/>
                </a:cxn>
                <a:cxn ang="0">
                  <a:pos x="0" y="51"/>
                </a:cxn>
                <a:cxn ang="0">
                  <a:pos x="14" y="37"/>
                </a:cxn>
                <a:cxn ang="0">
                  <a:pos x="14" y="37"/>
                </a:cxn>
                <a:cxn ang="0">
                  <a:pos x="55" y="0"/>
                </a:cxn>
              </a:cxnLst>
              <a:rect l="0" t="0" r="r" b="b"/>
              <a:pathLst>
                <a:path w="55" h="51">
                  <a:moveTo>
                    <a:pt x="55" y="0"/>
                  </a:moveTo>
                  <a:lnTo>
                    <a:pt x="55" y="0"/>
                  </a:lnTo>
                  <a:lnTo>
                    <a:pt x="34" y="8"/>
                  </a:lnTo>
                  <a:lnTo>
                    <a:pt x="22" y="13"/>
                  </a:lnTo>
                  <a:lnTo>
                    <a:pt x="22" y="13"/>
                  </a:lnTo>
                  <a:lnTo>
                    <a:pt x="18" y="16"/>
                  </a:lnTo>
                  <a:lnTo>
                    <a:pt x="14" y="20"/>
                  </a:lnTo>
                  <a:lnTo>
                    <a:pt x="8" y="30"/>
                  </a:lnTo>
                  <a:lnTo>
                    <a:pt x="4" y="42"/>
                  </a:lnTo>
                  <a:lnTo>
                    <a:pt x="0" y="51"/>
                  </a:lnTo>
                  <a:lnTo>
                    <a:pt x="0" y="51"/>
                  </a:lnTo>
                  <a:lnTo>
                    <a:pt x="14" y="37"/>
                  </a:lnTo>
                  <a:lnTo>
                    <a:pt x="14" y="37"/>
                  </a:lnTo>
                  <a:lnTo>
                    <a:pt x="55"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8" name="Freeform 106">
              <a:extLst>
                <a:ext uri="{FF2B5EF4-FFF2-40B4-BE49-F238E27FC236}">
                  <a16:creationId xmlns:a16="http://schemas.microsoft.com/office/drawing/2014/main" id="{03460157-0FA2-4456-802F-65FAC3CBCA87}"/>
                </a:ext>
              </a:extLst>
            </p:cNvPr>
            <p:cNvSpPr>
              <a:spLocks/>
            </p:cNvSpPr>
            <p:nvPr/>
          </p:nvSpPr>
          <p:spPr bwMode="auto">
            <a:xfrm>
              <a:off x="3165475" y="355898"/>
              <a:ext cx="41275" cy="6350"/>
            </a:xfrm>
            <a:custGeom>
              <a:avLst/>
              <a:gdLst/>
              <a:ahLst/>
              <a:cxnLst>
                <a:cxn ang="0">
                  <a:pos x="26" y="0"/>
                </a:cxn>
                <a:cxn ang="0">
                  <a:pos x="26" y="0"/>
                </a:cxn>
                <a:cxn ang="0">
                  <a:pos x="15" y="0"/>
                </a:cxn>
                <a:cxn ang="0">
                  <a:pos x="9" y="2"/>
                </a:cxn>
                <a:cxn ang="0">
                  <a:pos x="9" y="2"/>
                </a:cxn>
                <a:cxn ang="0">
                  <a:pos x="2" y="3"/>
                </a:cxn>
                <a:cxn ang="0">
                  <a:pos x="0" y="3"/>
                </a:cxn>
                <a:cxn ang="0">
                  <a:pos x="0" y="3"/>
                </a:cxn>
                <a:cxn ang="0">
                  <a:pos x="0" y="3"/>
                </a:cxn>
                <a:cxn ang="0">
                  <a:pos x="24" y="4"/>
                </a:cxn>
                <a:cxn ang="0">
                  <a:pos x="24" y="4"/>
                </a:cxn>
                <a:cxn ang="0">
                  <a:pos x="24" y="3"/>
                </a:cxn>
                <a:cxn ang="0">
                  <a:pos x="24" y="3"/>
                </a:cxn>
                <a:cxn ang="0">
                  <a:pos x="24" y="3"/>
                </a:cxn>
                <a:cxn ang="0">
                  <a:pos x="23" y="2"/>
                </a:cxn>
                <a:cxn ang="0">
                  <a:pos x="23" y="2"/>
                </a:cxn>
                <a:cxn ang="0">
                  <a:pos x="22" y="3"/>
                </a:cxn>
                <a:cxn ang="0">
                  <a:pos x="22" y="3"/>
                </a:cxn>
                <a:cxn ang="0">
                  <a:pos x="22" y="3"/>
                </a:cxn>
                <a:cxn ang="0">
                  <a:pos x="22" y="3"/>
                </a:cxn>
                <a:cxn ang="0">
                  <a:pos x="24" y="0"/>
                </a:cxn>
                <a:cxn ang="0">
                  <a:pos x="24" y="0"/>
                </a:cxn>
                <a:cxn ang="0">
                  <a:pos x="26" y="0"/>
                </a:cxn>
              </a:cxnLst>
              <a:rect l="0" t="0" r="r" b="b"/>
              <a:pathLst>
                <a:path w="26" h="4">
                  <a:moveTo>
                    <a:pt x="26" y="0"/>
                  </a:moveTo>
                  <a:lnTo>
                    <a:pt x="26" y="0"/>
                  </a:lnTo>
                  <a:lnTo>
                    <a:pt x="15" y="0"/>
                  </a:lnTo>
                  <a:lnTo>
                    <a:pt x="9" y="2"/>
                  </a:lnTo>
                  <a:lnTo>
                    <a:pt x="9" y="2"/>
                  </a:lnTo>
                  <a:lnTo>
                    <a:pt x="2" y="3"/>
                  </a:lnTo>
                  <a:lnTo>
                    <a:pt x="0" y="3"/>
                  </a:lnTo>
                  <a:lnTo>
                    <a:pt x="0" y="3"/>
                  </a:lnTo>
                  <a:lnTo>
                    <a:pt x="0" y="3"/>
                  </a:lnTo>
                  <a:lnTo>
                    <a:pt x="24" y="4"/>
                  </a:lnTo>
                  <a:lnTo>
                    <a:pt x="24" y="4"/>
                  </a:lnTo>
                  <a:lnTo>
                    <a:pt x="24" y="3"/>
                  </a:lnTo>
                  <a:lnTo>
                    <a:pt x="24" y="3"/>
                  </a:lnTo>
                  <a:lnTo>
                    <a:pt x="24" y="3"/>
                  </a:lnTo>
                  <a:lnTo>
                    <a:pt x="23" y="2"/>
                  </a:lnTo>
                  <a:lnTo>
                    <a:pt x="23" y="2"/>
                  </a:lnTo>
                  <a:lnTo>
                    <a:pt x="22" y="3"/>
                  </a:lnTo>
                  <a:lnTo>
                    <a:pt x="22" y="3"/>
                  </a:lnTo>
                  <a:lnTo>
                    <a:pt x="22" y="3"/>
                  </a:lnTo>
                  <a:lnTo>
                    <a:pt x="22" y="3"/>
                  </a:lnTo>
                  <a:lnTo>
                    <a:pt x="24" y="0"/>
                  </a:lnTo>
                  <a:lnTo>
                    <a:pt x="24" y="0"/>
                  </a:lnTo>
                  <a:lnTo>
                    <a:pt x="26"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9" name="Freeform 107">
              <a:extLst>
                <a:ext uri="{FF2B5EF4-FFF2-40B4-BE49-F238E27FC236}">
                  <a16:creationId xmlns:a16="http://schemas.microsoft.com/office/drawing/2014/main" id="{6EC0D8F6-0B08-4A40-AB58-E110D1116A92}"/>
                </a:ext>
              </a:extLst>
            </p:cNvPr>
            <p:cNvSpPr>
              <a:spLocks/>
            </p:cNvSpPr>
            <p:nvPr/>
          </p:nvSpPr>
          <p:spPr bwMode="auto">
            <a:xfrm>
              <a:off x="2808288" y="260648"/>
              <a:ext cx="419100" cy="127000"/>
            </a:xfrm>
            <a:custGeom>
              <a:avLst/>
              <a:gdLst/>
              <a:ahLst/>
              <a:cxnLst>
                <a:cxn ang="0">
                  <a:pos x="193" y="0"/>
                </a:cxn>
                <a:cxn ang="0">
                  <a:pos x="193" y="0"/>
                </a:cxn>
                <a:cxn ang="0">
                  <a:pos x="184" y="0"/>
                </a:cxn>
                <a:cxn ang="0">
                  <a:pos x="173" y="1"/>
                </a:cxn>
                <a:cxn ang="0">
                  <a:pos x="173" y="1"/>
                </a:cxn>
                <a:cxn ang="0">
                  <a:pos x="143" y="12"/>
                </a:cxn>
                <a:cxn ang="0">
                  <a:pos x="102" y="26"/>
                </a:cxn>
                <a:cxn ang="0">
                  <a:pos x="60" y="45"/>
                </a:cxn>
                <a:cxn ang="0">
                  <a:pos x="41" y="54"/>
                </a:cxn>
                <a:cxn ang="0">
                  <a:pos x="25" y="63"/>
                </a:cxn>
                <a:cxn ang="0">
                  <a:pos x="25" y="63"/>
                </a:cxn>
                <a:cxn ang="0">
                  <a:pos x="0" y="80"/>
                </a:cxn>
                <a:cxn ang="0">
                  <a:pos x="0" y="80"/>
                </a:cxn>
                <a:cxn ang="0">
                  <a:pos x="22" y="74"/>
                </a:cxn>
                <a:cxn ang="0">
                  <a:pos x="22" y="74"/>
                </a:cxn>
                <a:cxn ang="0">
                  <a:pos x="109" y="56"/>
                </a:cxn>
                <a:cxn ang="0">
                  <a:pos x="109" y="56"/>
                </a:cxn>
                <a:cxn ang="0">
                  <a:pos x="143" y="53"/>
                </a:cxn>
                <a:cxn ang="0">
                  <a:pos x="192" y="47"/>
                </a:cxn>
                <a:cxn ang="0">
                  <a:pos x="264" y="43"/>
                </a:cxn>
                <a:cxn ang="0">
                  <a:pos x="264" y="43"/>
                </a:cxn>
                <a:cxn ang="0">
                  <a:pos x="264" y="43"/>
                </a:cxn>
                <a:cxn ang="0">
                  <a:pos x="264" y="43"/>
                </a:cxn>
                <a:cxn ang="0">
                  <a:pos x="261" y="39"/>
                </a:cxn>
                <a:cxn ang="0">
                  <a:pos x="260" y="37"/>
                </a:cxn>
                <a:cxn ang="0">
                  <a:pos x="259" y="33"/>
                </a:cxn>
                <a:cxn ang="0">
                  <a:pos x="259" y="33"/>
                </a:cxn>
                <a:cxn ang="0">
                  <a:pos x="260" y="33"/>
                </a:cxn>
                <a:cxn ang="0">
                  <a:pos x="261" y="30"/>
                </a:cxn>
                <a:cxn ang="0">
                  <a:pos x="263" y="26"/>
                </a:cxn>
                <a:cxn ang="0">
                  <a:pos x="263" y="26"/>
                </a:cxn>
                <a:cxn ang="0">
                  <a:pos x="261" y="21"/>
                </a:cxn>
                <a:cxn ang="0">
                  <a:pos x="259" y="17"/>
                </a:cxn>
                <a:cxn ang="0">
                  <a:pos x="256" y="13"/>
                </a:cxn>
                <a:cxn ang="0">
                  <a:pos x="251" y="12"/>
                </a:cxn>
                <a:cxn ang="0">
                  <a:pos x="251" y="12"/>
                </a:cxn>
                <a:cxn ang="0">
                  <a:pos x="230" y="5"/>
                </a:cxn>
                <a:cxn ang="0">
                  <a:pos x="213" y="1"/>
                </a:cxn>
                <a:cxn ang="0">
                  <a:pos x="204" y="0"/>
                </a:cxn>
                <a:cxn ang="0">
                  <a:pos x="193" y="0"/>
                </a:cxn>
              </a:cxnLst>
              <a:rect l="0" t="0" r="r" b="b"/>
              <a:pathLst>
                <a:path w="264" h="80">
                  <a:moveTo>
                    <a:pt x="193" y="0"/>
                  </a:moveTo>
                  <a:lnTo>
                    <a:pt x="193" y="0"/>
                  </a:lnTo>
                  <a:lnTo>
                    <a:pt x="184" y="0"/>
                  </a:lnTo>
                  <a:lnTo>
                    <a:pt x="173" y="1"/>
                  </a:lnTo>
                  <a:lnTo>
                    <a:pt x="173" y="1"/>
                  </a:lnTo>
                  <a:lnTo>
                    <a:pt x="143" y="12"/>
                  </a:lnTo>
                  <a:lnTo>
                    <a:pt x="102" y="26"/>
                  </a:lnTo>
                  <a:lnTo>
                    <a:pt x="60" y="45"/>
                  </a:lnTo>
                  <a:lnTo>
                    <a:pt x="41" y="54"/>
                  </a:lnTo>
                  <a:lnTo>
                    <a:pt x="25" y="63"/>
                  </a:lnTo>
                  <a:lnTo>
                    <a:pt x="25" y="63"/>
                  </a:lnTo>
                  <a:lnTo>
                    <a:pt x="0" y="80"/>
                  </a:lnTo>
                  <a:lnTo>
                    <a:pt x="0" y="80"/>
                  </a:lnTo>
                  <a:lnTo>
                    <a:pt x="22" y="74"/>
                  </a:lnTo>
                  <a:lnTo>
                    <a:pt x="22" y="74"/>
                  </a:lnTo>
                  <a:lnTo>
                    <a:pt x="109" y="56"/>
                  </a:lnTo>
                  <a:lnTo>
                    <a:pt x="109" y="56"/>
                  </a:lnTo>
                  <a:lnTo>
                    <a:pt x="143" y="53"/>
                  </a:lnTo>
                  <a:lnTo>
                    <a:pt x="192" y="47"/>
                  </a:lnTo>
                  <a:lnTo>
                    <a:pt x="264" y="43"/>
                  </a:lnTo>
                  <a:lnTo>
                    <a:pt x="264" y="43"/>
                  </a:lnTo>
                  <a:lnTo>
                    <a:pt x="264" y="43"/>
                  </a:lnTo>
                  <a:lnTo>
                    <a:pt x="264" y="43"/>
                  </a:lnTo>
                  <a:lnTo>
                    <a:pt x="261" y="39"/>
                  </a:lnTo>
                  <a:lnTo>
                    <a:pt x="260" y="37"/>
                  </a:lnTo>
                  <a:lnTo>
                    <a:pt x="259" y="33"/>
                  </a:lnTo>
                  <a:lnTo>
                    <a:pt x="259" y="33"/>
                  </a:lnTo>
                  <a:lnTo>
                    <a:pt x="260" y="33"/>
                  </a:lnTo>
                  <a:lnTo>
                    <a:pt x="261" y="30"/>
                  </a:lnTo>
                  <a:lnTo>
                    <a:pt x="263" y="26"/>
                  </a:lnTo>
                  <a:lnTo>
                    <a:pt x="263" y="26"/>
                  </a:lnTo>
                  <a:lnTo>
                    <a:pt x="261" y="21"/>
                  </a:lnTo>
                  <a:lnTo>
                    <a:pt x="259" y="17"/>
                  </a:lnTo>
                  <a:lnTo>
                    <a:pt x="256" y="13"/>
                  </a:lnTo>
                  <a:lnTo>
                    <a:pt x="251" y="12"/>
                  </a:lnTo>
                  <a:lnTo>
                    <a:pt x="251" y="12"/>
                  </a:lnTo>
                  <a:lnTo>
                    <a:pt x="230" y="5"/>
                  </a:lnTo>
                  <a:lnTo>
                    <a:pt x="213" y="1"/>
                  </a:lnTo>
                  <a:lnTo>
                    <a:pt x="204" y="0"/>
                  </a:lnTo>
                  <a:lnTo>
                    <a:pt x="193"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30" name="Freeform 108">
              <a:extLst>
                <a:ext uri="{FF2B5EF4-FFF2-40B4-BE49-F238E27FC236}">
                  <a16:creationId xmlns:a16="http://schemas.microsoft.com/office/drawing/2014/main" id="{CAB74030-7AE7-4043-A38F-27BE3E491E2D}"/>
                </a:ext>
              </a:extLst>
            </p:cNvPr>
            <p:cNvSpPr>
              <a:spLocks/>
            </p:cNvSpPr>
            <p:nvPr/>
          </p:nvSpPr>
          <p:spPr bwMode="auto">
            <a:xfrm>
              <a:off x="3022600" y="1346498"/>
              <a:ext cx="104775" cy="12700"/>
            </a:xfrm>
            <a:custGeom>
              <a:avLst/>
              <a:gdLst/>
              <a:ahLst/>
              <a:cxnLst>
                <a:cxn ang="0">
                  <a:pos x="65" y="0"/>
                </a:cxn>
                <a:cxn ang="0">
                  <a:pos x="61" y="1"/>
                </a:cxn>
                <a:cxn ang="0">
                  <a:pos x="51" y="1"/>
                </a:cxn>
                <a:cxn ang="0">
                  <a:pos x="45" y="1"/>
                </a:cxn>
                <a:cxn ang="0">
                  <a:pos x="44" y="3"/>
                </a:cxn>
                <a:cxn ang="0">
                  <a:pos x="42" y="4"/>
                </a:cxn>
                <a:cxn ang="0">
                  <a:pos x="33" y="4"/>
                </a:cxn>
                <a:cxn ang="0">
                  <a:pos x="30" y="4"/>
                </a:cxn>
                <a:cxn ang="0">
                  <a:pos x="28" y="4"/>
                </a:cxn>
                <a:cxn ang="0">
                  <a:pos x="25" y="5"/>
                </a:cxn>
                <a:cxn ang="0">
                  <a:pos x="23" y="5"/>
                </a:cxn>
                <a:cxn ang="0">
                  <a:pos x="12" y="5"/>
                </a:cxn>
                <a:cxn ang="0">
                  <a:pos x="2" y="7"/>
                </a:cxn>
                <a:cxn ang="0">
                  <a:pos x="0" y="7"/>
                </a:cxn>
                <a:cxn ang="0">
                  <a:pos x="2" y="8"/>
                </a:cxn>
                <a:cxn ang="0">
                  <a:pos x="2" y="8"/>
                </a:cxn>
                <a:cxn ang="0">
                  <a:pos x="8" y="7"/>
                </a:cxn>
                <a:cxn ang="0">
                  <a:pos x="11" y="7"/>
                </a:cxn>
                <a:cxn ang="0">
                  <a:pos x="15" y="7"/>
                </a:cxn>
                <a:cxn ang="0">
                  <a:pos x="24" y="7"/>
                </a:cxn>
                <a:cxn ang="0">
                  <a:pos x="25" y="7"/>
                </a:cxn>
                <a:cxn ang="0">
                  <a:pos x="27" y="7"/>
                </a:cxn>
                <a:cxn ang="0">
                  <a:pos x="32" y="5"/>
                </a:cxn>
                <a:cxn ang="0">
                  <a:pos x="38" y="5"/>
                </a:cxn>
                <a:cxn ang="0">
                  <a:pos x="48" y="4"/>
                </a:cxn>
                <a:cxn ang="0">
                  <a:pos x="49" y="4"/>
                </a:cxn>
                <a:cxn ang="0">
                  <a:pos x="51" y="3"/>
                </a:cxn>
                <a:cxn ang="0">
                  <a:pos x="51" y="3"/>
                </a:cxn>
                <a:cxn ang="0">
                  <a:pos x="54" y="3"/>
                </a:cxn>
                <a:cxn ang="0">
                  <a:pos x="57" y="3"/>
                </a:cxn>
                <a:cxn ang="0">
                  <a:pos x="65" y="1"/>
                </a:cxn>
                <a:cxn ang="0">
                  <a:pos x="66" y="0"/>
                </a:cxn>
                <a:cxn ang="0">
                  <a:pos x="65" y="0"/>
                </a:cxn>
              </a:cxnLst>
              <a:rect l="0" t="0" r="r" b="b"/>
              <a:pathLst>
                <a:path w="66" h="8">
                  <a:moveTo>
                    <a:pt x="65" y="0"/>
                  </a:moveTo>
                  <a:lnTo>
                    <a:pt x="65" y="0"/>
                  </a:lnTo>
                  <a:lnTo>
                    <a:pt x="61" y="1"/>
                  </a:lnTo>
                  <a:lnTo>
                    <a:pt x="61" y="1"/>
                  </a:lnTo>
                  <a:lnTo>
                    <a:pt x="51" y="1"/>
                  </a:lnTo>
                  <a:lnTo>
                    <a:pt x="51" y="1"/>
                  </a:lnTo>
                  <a:lnTo>
                    <a:pt x="45" y="1"/>
                  </a:lnTo>
                  <a:lnTo>
                    <a:pt x="45" y="1"/>
                  </a:lnTo>
                  <a:lnTo>
                    <a:pt x="45" y="3"/>
                  </a:lnTo>
                  <a:lnTo>
                    <a:pt x="44" y="3"/>
                  </a:lnTo>
                  <a:lnTo>
                    <a:pt x="44" y="4"/>
                  </a:lnTo>
                  <a:lnTo>
                    <a:pt x="42" y="4"/>
                  </a:lnTo>
                  <a:lnTo>
                    <a:pt x="42" y="4"/>
                  </a:lnTo>
                  <a:lnTo>
                    <a:pt x="33" y="4"/>
                  </a:lnTo>
                  <a:lnTo>
                    <a:pt x="33" y="4"/>
                  </a:lnTo>
                  <a:lnTo>
                    <a:pt x="30" y="4"/>
                  </a:lnTo>
                  <a:lnTo>
                    <a:pt x="30" y="4"/>
                  </a:lnTo>
                  <a:lnTo>
                    <a:pt x="28" y="4"/>
                  </a:lnTo>
                  <a:lnTo>
                    <a:pt x="28" y="4"/>
                  </a:lnTo>
                  <a:lnTo>
                    <a:pt x="25" y="5"/>
                  </a:lnTo>
                  <a:lnTo>
                    <a:pt x="25" y="5"/>
                  </a:lnTo>
                  <a:lnTo>
                    <a:pt x="23" y="5"/>
                  </a:lnTo>
                  <a:lnTo>
                    <a:pt x="23" y="5"/>
                  </a:lnTo>
                  <a:lnTo>
                    <a:pt x="12" y="5"/>
                  </a:lnTo>
                  <a:lnTo>
                    <a:pt x="12" y="5"/>
                  </a:lnTo>
                  <a:lnTo>
                    <a:pt x="2" y="7"/>
                  </a:lnTo>
                  <a:lnTo>
                    <a:pt x="2" y="7"/>
                  </a:lnTo>
                  <a:lnTo>
                    <a:pt x="0" y="7"/>
                  </a:lnTo>
                  <a:lnTo>
                    <a:pt x="0" y="8"/>
                  </a:lnTo>
                  <a:lnTo>
                    <a:pt x="2" y="8"/>
                  </a:lnTo>
                  <a:lnTo>
                    <a:pt x="2" y="8"/>
                  </a:lnTo>
                  <a:lnTo>
                    <a:pt x="2" y="8"/>
                  </a:lnTo>
                  <a:lnTo>
                    <a:pt x="2" y="8"/>
                  </a:lnTo>
                  <a:lnTo>
                    <a:pt x="8" y="7"/>
                  </a:lnTo>
                  <a:lnTo>
                    <a:pt x="8" y="7"/>
                  </a:lnTo>
                  <a:lnTo>
                    <a:pt x="11" y="7"/>
                  </a:lnTo>
                  <a:lnTo>
                    <a:pt x="11" y="7"/>
                  </a:lnTo>
                  <a:lnTo>
                    <a:pt x="15" y="7"/>
                  </a:lnTo>
                  <a:lnTo>
                    <a:pt x="15" y="7"/>
                  </a:lnTo>
                  <a:lnTo>
                    <a:pt x="24" y="7"/>
                  </a:lnTo>
                  <a:lnTo>
                    <a:pt x="24" y="7"/>
                  </a:lnTo>
                  <a:lnTo>
                    <a:pt x="25" y="7"/>
                  </a:lnTo>
                  <a:lnTo>
                    <a:pt x="25" y="7"/>
                  </a:lnTo>
                  <a:lnTo>
                    <a:pt x="27" y="7"/>
                  </a:lnTo>
                  <a:lnTo>
                    <a:pt x="27" y="7"/>
                  </a:lnTo>
                  <a:lnTo>
                    <a:pt x="32" y="5"/>
                  </a:lnTo>
                  <a:lnTo>
                    <a:pt x="32" y="5"/>
                  </a:lnTo>
                  <a:lnTo>
                    <a:pt x="38" y="5"/>
                  </a:lnTo>
                  <a:lnTo>
                    <a:pt x="38" y="5"/>
                  </a:lnTo>
                  <a:lnTo>
                    <a:pt x="48" y="4"/>
                  </a:lnTo>
                  <a:lnTo>
                    <a:pt x="48" y="4"/>
                  </a:lnTo>
                  <a:lnTo>
                    <a:pt x="49" y="4"/>
                  </a:lnTo>
                  <a:lnTo>
                    <a:pt x="51" y="3"/>
                  </a:lnTo>
                  <a:lnTo>
                    <a:pt x="51" y="3"/>
                  </a:lnTo>
                  <a:lnTo>
                    <a:pt x="51" y="3"/>
                  </a:lnTo>
                  <a:lnTo>
                    <a:pt x="51" y="3"/>
                  </a:lnTo>
                  <a:lnTo>
                    <a:pt x="54" y="3"/>
                  </a:lnTo>
                  <a:lnTo>
                    <a:pt x="54" y="3"/>
                  </a:lnTo>
                  <a:lnTo>
                    <a:pt x="57" y="3"/>
                  </a:lnTo>
                  <a:lnTo>
                    <a:pt x="57" y="3"/>
                  </a:lnTo>
                  <a:lnTo>
                    <a:pt x="65" y="1"/>
                  </a:lnTo>
                  <a:lnTo>
                    <a:pt x="65" y="1"/>
                  </a:lnTo>
                  <a:lnTo>
                    <a:pt x="66" y="1"/>
                  </a:lnTo>
                  <a:lnTo>
                    <a:pt x="66" y="0"/>
                  </a:lnTo>
                  <a:lnTo>
                    <a:pt x="66" y="0"/>
                  </a:lnTo>
                  <a:lnTo>
                    <a:pt x="65" y="0"/>
                  </a:lnTo>
                  <a:close/>
                </a:path>
              </a:pathLst>
            </a:custGeom>
            <a:solidFill>
              <a:srgbClr val="FCC550"/>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32" name="Freeform 109">
              <a:extLst>
                <a:ext uri="{FF2B5EF4-FFF2-40B4-BE49-F238E27FC236}">
                  <a16:creationId xmlns:a16="http://schemas.microsoft.com/office/drawing/2014/main" id="{FAC1E387-85AE-4D39-8EFB-D11529839AED}"/>
                </a:ext>
              </a:extLst>
            </p:cNvPr>
            <p:cNvSpPr>
              <a:spLocks/>
            </p:cNvSpPr>
            <p:nvPr/>
          </p:nvSpPr>
          <p:spPr bwMode="auto">
            <a:xfrm>
              <a:off x="3022600" y="1346498"/>
              <a:ext cx="104775" cy="12700"/>
            </a:xfrm>
            <a:custGeom>
              <a:avLst/>
              <a:gdLst/>
              <a:ahLst/>
              <a:cxnLst>
                <a:cxn ang="0">
                  <a:pos x="65" y="0"/>
                </a:cxn>
                <a:cxn ang="0">
                  <a:pos x="61" y="1"/>
                </a:cxn>
                <a:cxn ang="0">
                  <a:pos x="51" y="1"/>
                </a:cxn>
                <a:cxn ang="0">
                  <a:pos x="45" y="1"/>
                </a:cxn>
                <a:cxn ang="0">
                  <a:pos x="44" y="3"/>
                </a:cxn>
                <a:cxn ang="0">
                  <a:pos x="42" y="4"/>
                </a:cxn>
                <a:cxn ang="0">
                  <a:pos x="33" y="4"/>
                </a:cxn>
                <a:cxn ang="0">
                  <a:pos x="30" y="4"/>
                </a:cxn>
                <a:cxn ang="0">
                  <a:pos x="28" y="4"/>
                </a:cxn>
                <a:cxn ang="0">
                  <a:pos x="25" y="5"/>
                </a:cxn>
                <a:cxn ang="0">
                  <a:pos x="23" y="5"/>
                </a:cxn>
                <a:cxn ang="0">
                  <a:pos x="12" y="5"/>
                </a:cxn>
                <a:cxn ang="0">
                  <a:pos x="2" y="7"/>
                </a:cxn>
                <a:cxn ang="0">
                  <a:pos x="0" y="7"/>
                </a:cxn>
                <a:cxn ang="0">
                  <a:pos x="2" y="8"/>
                </a:cxn>
                <a:cxn ang="0">
                  <a:pos x="2" y="8"/>
                </a:cxn>
                <a:cxn ang="0">
                  <a:pos x="8" y="7"/>
                </a:cxn>
                <a:cxn ang="0">
                  <a:pos x="11" y="7"/>
                </a:cxn>
                <a:cxn ang="0">
                  <a:pos x="15" y="7"/>
                </a:cxn>
                <a:cxn ang="0">
                  <a:pos x="24" y="7"/>
                </a:cxn>
                <a:cxn ang="0">
                  <a:pos x="25" y="7"/>
                </a:cxn>
                <a:cxn ang="0">
                  <a:pos x="27" y="7"/>
                </a:cxn>
                <a:cxn ang="0">
                  <a:pos x="32" y="5"/>
                </a:cxn>
                <a:cxn ang="0">
                  <a:pos x="38" y="5"/>
                </a:cxn>
                <a:cxn ang="0">
                  <a:pos x="48" y="4"/>
                </a:cxn>
                <a:cxn ang="0">
                  <a:pos x="49" y="4"/>
                </a:cxn>
                <a:cxn ang="0">
                  <a:pos x="51" y="3"/>
                </a:cxn>
                <a:cxn ang="0">
                  <a:pos x="51" y="3"/>
                </a:cxn>
                <a:cxn ang="0">
                  <a:pos x="54" y="3"/>
                </a:cxn>
                <a:cxn ang="0">
                  <a:pos x="57" y="3"/>
                </a:cxn>
                <a:cxn ang="0">
                  <a:pos x="65" y="1"/>
                </a:cxn>
                <a:cxn ang="0">
                  <a:pos x="66" y="0"/>
                </a:cxn>
                <a:cxn ang="0">
                  <a:pos x="65" y="0"/>
                </a:cxn>
              </a:cxnLst>
              <a:rect l="0" t="0" r="r" b="b"/>
              <a:pathLst>
                <a:path w="66" h="8">
                  <a:moveTo>
                    <a:pt x="65" y="0"/>
                  </a:moveTo>
                  <a:lnTo>
                    <a:pt x="65" y="0"/>
                  </a:lnTo>
                  <a:lnTo>
                    <a:pt x="61" y="1"/>
                  </a:lnTo>
                  <a:lnTo>
                    <a:pt x="61" y="1"/>
                  </a:lnTo>
                  <a:lnTo>
                    <a:pt x="51" y="1"/>
                  </a:lnTo>
                  <a:lnTo>
                    <a:pt x="51" y="1"/>
                  </a:lnTo>
                  <a:lnTo>
                    <a:pt x="45" y="1"/>
                  </a:lnTo>
                  <a:lnTo>
                    <a:pt x="45" y="1"/>
                  </a:lnTo>
                  <a:lnTo>
                    <a:pt x="45" y="3"/>
                  </a:lnTo>
                  <a:lnTo>
                    <a:pt x="44" y="3"/>
                  </a:lnTo>
                  <a:lnTo>
                    <a:pt x="44" y="4"/>
                  </a:lnTo>
                  <a:lnTo>
                    <a:pt x="42" y="4"/>
                  </a:lnTo>
                  <a:lnTo>
                    <a:pt x="42" y="4"/>
                  </a:lnTo>
                  <a:lnTo>
                    <a:pt x="33" y="4"/>
                  </a:lnTo>
                  <a:lnTo>
                    <a:pt x="33" y="4"/>
                  </a:lnTo>
                  <a:lnTo>
                    <a:pt x="30" y="4"/>
                  </a:lnTo>
                  <a:lnTo>
                    <a:pt x="30" y="4"/>
                  </a:lnTo>
                  <a:lnTo>
                    <a:pt x="28" y="4"/>
                  </a:lnTo>
                  <a:lnTo>
                    <a:pt x="28" y="4"/>
                  </a:lnTo>
                  <a:lnTo>
                    <a:pt x="25" y="5"/>
                  </a:lnTo>
                  <a:lnTo>
                    <a:pt x="25" y="5"/>
                  </a:lnTo>
                  <a:lnTo>
                    <a:pt x="23" y="5"/>
                  </a:lnTo>
                  <a:lnTo>
                    <a:pt x="23" y="5"/>
                  </a:lnTo>
                  <a:lnTo>
                    <a:pt x="12" y="5"/>
                  </a:lnTo>
                  <a:lnTo>
                    <a:pt x="12" y="5"/>
                  </a:lnTo>
                  <a:lnTo>
                    <a:pt x="2" y="7"/>
                  </a:lnTo>
                  <a:lnTo>
                    <a:pt x="2" y="7"/>
                  </a:lnTo>
                  <a:lnTo>
                    <a:pt x="0" y="7"/>
                  </a:lnTo>
                  <a:lnTo>
                    <a:pt x="0" y="8"/>
                  </a:lnTo>
                  <a:lnTo>
                    <a:pt x="2" y="8"/>
                  </a:lnTo>
                  <a:lnTo>
                    <a:pt x="2" y="8"/>
                  </a:lnTo>
                  <a:lnTo>
                    <a:pt x="2" y="8"/>
                  </a:lnTo>
                  <a:lnTo>
                    <a:pt x="2" y="8"/>
                  </a:lnTo>
                  <a:lnTo>
                    <a:pt x="8" y="7"/>
                  </a:lnTo>
                  <a:lnTo>
                    <a:pt x="8" y="7"/>
                  </a:lnTo>
                  <a:lnTo>
                    <a:pt x="11" y="7"/>
                  </a:lnTo>
                  <a:lnTo>
                    <a:pt x="11" y="7"/>
                  </a:lnTo>
                  <a:lnTo>
                    <a:pt x="15" y="7"/>
                  </a:lnTo>
                  <a:lnTo>
                    <a:pt x="15" y="7"/>
                  </a:lnTo>
                  <a:lnTo>
                    <a:pt x="24" y="7"/>
                  </a:lnTo>
                  <a:lnTo>
                    <a:pt x="24" y="7"/>
                  </a:lnTo>
                  <a:lnTo>
                    <a:pt x="25" y="7"/>
                  </a:lnTo>
                  <a:lnTo>
                    <a:pt x="25" y="7"/>
                  </a:lnTo>
                  <a:lnTo>
                    <a:pt x="27" y="7"/>
                  </a:lnTo>
                  <a:lnTo>
                    <a:pt x="27" y="7"/>
                  </a:lnTo>
                  <a:lnTo>
                    <a:pt x="32" y="5"/>
                  </a:lnTo>
                  <a:lnTo>
                    <a:pt x="32" y="5"/>
                  </a:lnTo>
                  <a:lnTo>
                    <a:pt x="38" y="5"/>
                  </a:lnTo>
                  <a:lnTo>
                    <a:pt x="38" y="5"/>
                  </a:lnTo>
                  <a:lnTo>
                    <a:pt x="48" y="4"/>
                  </a:lnTo>
                  <a:lnTo>
                    <a:pt x="48" y="4"/>
                  </a:lnTo>
                  <a:lnTo>
                    <a:pt x="49" y="4"/>
                  </a:lnTo>
                  <a:lnTo>
                    <a:pt x="51" y="3"/>
                  </a:lnTo>
                  <a:lnTo>
                    <a:pt x="51" y="3"/>
                  </a:lnTo>
                  <a:lnTo>
                    <a:pt x="51" y="3"/>
                  </a:lnTo>
                  <a:lnTo>
                    <a:pt x="51" y="3"/>
                  </a:lnTo>
                  <a:lnTo>
                    <a:pt x="54" y="3"/>
                  </a:lnTo>
                  <a:lnTo>
                    <a:pt x="54" y="3"/>
                  </a:lnTo>
                  <a:lnTo>
                    <a:pt x="57" y="3"/>
                  </a:lnTo>
                  <a:lnTo>
                    <a:pt x="57" y="3"/>
                  </a:lnTo>
                  <a:lnTo>
                    <a:pt x="65" y="1"/>
                  </a:lnTo>
                  <a:lnTo>
                    <a:pt x="65" y="1"/>
                  </a:lnTo>
                  <a:lnTo>
                    <a:pt x="66" y="1"/>
                  </a:lnTo>
                  <a:lnTo>
                    <a:pt x="66" y="0"/>
                  </a:lnTo>
                  <a:lnTo>
                    <a:pt x="66" y="0"/>
                  </a:lnTo>
                  <a:lnTo>
                    <a:pt x="65"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33" name="Freeform 110">
              <a:extLst>
                <a:ext uri="{FF2B5EF4-FFF2-40B4-BE49-F238E27FC236}">
                  <a16:creationId xmlns:a16="http://schemas.microsoft.com/office/drawing/2014/main" id="{7E521DAE-18B4-47B3-983A-EF3030377F38}"/>
                </a:ext>
              </a:extLst>
            </p:cNvPr>
            <p:cNvSpPr>
              <a:spLocks/>
            </p:cNvSpPr>
            <p:nvPr/>
          </p:nvSpPr>
          <p:spPr bwMode="auto">
            <a:xfrm>
              <a:off x="3155950" y="1332211"/>
              <a:ext cx="46038" cy="9525"/>
            </a:xfrm>
            <a:custGeom>
              <a:avLst/>
              <a:gdLst/>
              <a:ahLst/>
              <a:cxnLst>
                <a:cxn ang="0">
                  <a:pos x="29" y="0"/>
                </a:cxn>
                <a:cxn ang="0">
                  <a:pos x="29" y="0"/>
                </a:cxn>
                <a:cxn ang="0">
                  <a:pos x="25" y="1"/>
                </a:cxn>
                <a:cxn ang="0">
                  <a:pos x="25" y="1"/>
                </a:cxn>
                <a:cxn ang="0">
                  <a:pos x="17" y="2"/>
                </a:cxn>
                <a:cxn ang="0">
                  <a:pos x="17" y="2"/>
                </a:cxn>
                <a:cxn ang="0">
                  <a:pos x="8" y="4"/>
                </a:cxn>
                <a:cxn ang="0">
                  <a:pos x="0" y="5"/>
                </a:cxn>
                <a:cxn ang="0">
                  <a:pos x="0" y="5"/>
                </a:cxn>
                <a:cxn ang="0">
                  <a:pos x="3" y="6"/>
                </a:cxn>
                <a:cxn ang="0">
                  <a:pos x="3" y="6"/>
                </a:cxn>
                <a:cxn ang="0">
                  <a:pos x="4" y="6"/>
                </a:cxn>
                <a:cxn ang="0">
                  <a:pos x="4" y="6"/>
                </a:cxn>
                <a:cxn ang="0">
                  <a:pos x="7" y="5"/>
                </a:cxn>
                <a:cxn ang="0">
                  <a:pos x="7" y="5"/>
                </a:cxn>
                <a:cxn ang="0">
                  <a:pos x="13" y="4"/>
                </a:cxn>
                <a:cxn ang="0">
                  <a:pos x="13" y="4"/>
                </a:cxn>
                <a:cxn ang="0">
                  <a:pos x="21" y="4"/>
                </a:cxn>
                <a:cxn ang="0">
                  <a:pos x="21" y="4"/>
                </a:cxn>
                <a:cxn ang="0">
                  <a:pos x="27" y="2"/>
                </a:cxn>
                <a:cxn ang="0">
                  <a:pos x="27" y="2"/>
                </a:cxn>
                <a:cxn ang="0">
                  <a:pos x="29" y="2"/>
                </a:cxn>
                <a:cxn ang="0">
                  <a:pos x="29" y="1"/>
                </a:cxn>
                <a:cxn ang="0">
                  <a:pos x="29" y="1"/>
                </a:cxn>
                <a:cxn ang="0">
                  <a:pos x="29" y="0"/>
                </a:cxn>
              </a:cxnLst>
              <a:rect l="0" t="0" r="r" b="b"/>
              <a:pathLst>
                <a:path w="29" h="6">
                  <a:moveTo>
                    <a:pt x="29" y="0"/>
                  </a:moveTo>
                  <a:lnTo>
                    <a:pt x="29" y="0"/>
                  </a:lnTo>
                  <a:lnTo>
                    <a:pt x="25" y="1"/>
                  </a:lnTo>
                  <a:lnTo>
                    <a:pt x="25" y="1"/>
                  </a:lnTo>
                  <a:lnTo>
                    <a:pt x="17" y="2"/>
                  </a:lnTo>
                  <a:lnTo>
                    <a:pt x="17" y="2"/>
                  </a:lnTo>
                  <a:lnTo>
                    <a:pt x="8" y="4"/>
                  </a:lnTo>
                  <a:lnTo>
                    <a:pt x="0" y="5"/>
                  </a:lnTo>
                  <a:lnTo>
                    <a:pt x="0" y="5"/>
                  </a:lnTo>
                  <a:lnTo>
                    <a:pt x="3" y="6"/>
                  </a:lnTo>
                  <a:lnTo>
                    <a:pt x="3" y="6"/>
                  </a:lnTo>
                  <a:lnTo>
                    <a:pt x="4" y="6"/>
                  </a:lnTo>
                  <a:lnTo>
                    <a:pt x="4" y="6"/>
                  </a:lnTo>
                  <a:lnTo>
                    <a:pt x="7" y="5"/>
                  </a:lnTo>
                  <a:lnTo>
                    <a:pt x="7" y="5"/>
                  </a:lnTo>
                  <a:lnTo>
                    <a:pt x="13" y="4"/>
                  </a:lnTo>
                  <a:lnTo>
                    <a:pt x="13" y="4"/>
                  </a:lnTo>
                  <a:lnTo>
                    <a:pt x="21" y="4"/>
                  </a:lnTo>
                  <a:lnTo>
                    <a:pt x="21" y="4"/>
                  </a:lnTo>
                  <a:lnTo>
                    <a:pt x="27" y="2"/>
                  </a:lnTo>
                  <a:lnTo>
                    <a:pt x="27" y="2"/>
                  </a:lnTo>
                  <a:lnTo>
                    <a:pt x="29" y="2"/>
                  </a:lnTo>
                  <a:lnTo>
                    <a:pt x="29" y="1"/>
                  </a:lnTo>
                  <a:lnTo>
                    <a:pt x="29" y="1"/>
                  </a:lnTo>
                  <a:lnTo>
                    <a:pt x="29" y="0"/>
                  </a:lnTo>
                  <a:close/>
                </a:path>
              </a:pathLst>
            </a:custGeom>
            <a:solidFill>
              <a:srgbClr val="FCC550"/>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34" name="Freeform 111">
              <a:extLst>
                <a:ext uri="{FF2B5EF4-FFF2-40B4-BE49-F238E27FC236}">
                  <a16:creationId xmlns:a16="http://schemas.microsoft.com/office/drawing/2014/main" id="{DB1686F6-9E19-40A6-A42E-89FCB2DC0B0A}"/>
                </a:ext>
              </a:extLst>
            </p:cNvPr>
            <p:cNvSpPr>
              <a:spLocks/>
            </p:cNvSpPr>
            <p:nvPr/>
          </p:nvSpPr>
          <p:spPr bwMode="auto">
            <a:xfrm>
              <a:off x="3155950" y="1332211"/>
              <a:ext cx="46038" cy="9525"/>
            </a:xfrm>
            <a:custGeom>
              <a:avLst/>
              <a:gdLst/>
              <a:ahLst/>
              <a:cxnLst>
                <a:cxn ang="0">
                  <a:pos x="29" y="0"/>
                </a:cxn>
                <a:cxn ang="0">
                  <a:pos x="29" y="0"/>
                </a:cxn>
                <a:cxn ang="0">
                  <a:pos x="25" y="1"/>
                </a:cxn>
                <a:cxn ang="0">
                  <a:pos x="25" y="1"/>
                </a:cxn>
                <a:cxn ang="0">
                  <a:pos x="17" y="2"/>
                </a:cxn>
                <a:cxn ang="0">
                  <a:pos x="17" y="2"/>
                </a:cxn>
                <a:cxn ang="0">
                  <a:pos x="8" y="4"/>
                </a:cxn>
                <a:cxn ang="0">
                  <a:pos x="0" y="5"/>
                </a:cxn>
                <a:cxn ang="0">
                  <a:pos x="0" y="5"/>
                </a:cxn>
                <a:cxn ang="0">
                  <a:pos x="3" y="6"/>
                </a:cxn>
                <a:cxn ang="0">
                  <a:pos x="3" y="6"/>
                </a:cxn>
                <a:cxn ang="0">
                  <a:pos x="4" y="6"/>
                </a:cxn>
                <a:cxn ang="0">
                  <a:pos x="4" y="6"/>
                </a:cxn>
                <a:cxn ang="0">
                  <a:pos x="7" y="5"/>
                </a:cxn>
                <a:cxn ang="0">
                  <a:pos x="7" y="5"/>
                </a:cxn>
                <a:cxn ang="0">
                  <a:pos x="13" y="4"/>
                </a:cxn>
                <a:cxn ang="0">
                  <a:pos x="13" y="4"/>
                </a:cxn>
                <a:cxn ang="0">
                  <a:pos x="21" y="4"/>
                </a:cxn>
                <a:cxn ang="0">
                  <a:pos x="21" y="4"/>
                </a:cxn>
                <a:cxn ang="0">
                  <a:pos x="27" y="2"/>
                </a:cxn>
                <a:cxn ang="0">
                  <a:pos x="27" y="2"/>
                </a:cxn>
                <a:cxn ang="0">
                  <a:pos x="29" y="2"/>
                </a:cxn>
                <a:cxn ang="0">
                  <a:pos x="29" y="1"/>
                </a:cxn>
                <a:cxn ang="0">
                  <a:pos x="29" y="1"/>
                </a:cxn>
                <a:cxn ang="0">
                  <a:pos x="29" y="0"/>
                </a:cxn>
              </a:cxnLst>
              <a:rect l="0" t="0" r="r" b="b"/>
              <a:pathLst>
                <a:path w="29" h="6">
                  <a:moveTo>
                    <a:pt x="29" y="0"/>
                  </a:moveTo>
                  <a:lnTo>
                    <a:pt x="29" y="0"/>
                  </a:lnTo>
                  <a:lnTo>
                    <a:pt x="25" y="1"/>
                  </a:lnTo>
                  <a:lnTo>
                    <a:pt x="25" y="1"/>
                  </a:lnTo>
                  <a:lnTo>
                    <a:pt x="17" y="2"/>
                  </a:lnTo>
                  <a:lnTo>
                    <a:pt x="17" y="2"/>
                  </a:lnTo>
                  <a:lnTo>
                    <a:pt x="8" y="4"/>
                  </a:lnTo>
                  <a:lnTo>
                    <a:pt x="0" y="5"/>
                  </a:lnTo>
                  <a:lnTo>
                    <a:pt x="0" y="5"/>
                  </a:lnTo>
                  <a:lnTo>
                    <a:pt x="3" y="6"/>
                  </a:lnTo>
                  <a:lnTo>
                    <a:pt x="3" y="6"/>
                  </a:lnTo>
                  <a:lnTo>
                    <a:pt x="4" y="6"/>
                  </a:lnTo>
                  <a:lnTo>
                    <a:pt x="4" y="6"/>
                  </a:lnTo>
                  <a:lnTo>
                    <a:pt x="7" y="5"/>
                  </a:lnTo>
                  <a:lnTo>
                    <a:pt x="7" y="5"/>
                  </a:lnTo>
                  <a:lnTo>
                    <a:pt x="13" y="4"/>
                  </a:lnTo>
                  <a:lnTo>
                    <a:pt x="13" y="4"/>
                  </a:lnTo>
                  <a:lnTo>
                    <a:pt x="21" y="4"/>
                  </a:lnTo>
                  <a:lnTo>
                    <a:pt x="21" y="4"/>
                  </a:lnTo>
                  <a:lnTo>
                    <a:pt x="27" y="2"/>
                  </a:lnTo>
                  <a:lnTo>
                    <a:pt x="27" y="2"/>
                  </a:lnTo>
                  <a:lnTo>
                    <a:pt x="29" y="2"/>
                  </a:lnTo>
                  <a:lnTo>
                    <a:pt x="29" y="1"/>
                  </a:lnTo>
                  <a:lnTo>
                    <a:pt x="29" y="1"/>
                  </a:lnTo>
                  <a:lnTo>
                    <a:pt x="29"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35" name="Freeform 112">
              <a:extLst>
                <a:ext uri="{FF2B5EF4-FFF2-40B4-BE49-F238E27FC236}">
                  <a16:creationId xmlns:a16="http://schemas.microsoft.com/office/drawing/2014/main" id="{92662DDE-3C2A-4F63-AAD1-00FECD78E7D6}"/>
                </a:ext>
              </a:extLst>
            </p:cNvPr>
            <p:cNvSpPr>
              <a:spLocks/>
            </p:cNvSpPr>
            <p:nvPr/>
          </p:nvSpPr>
          <p:spPr bwMode="auto">
            <a:xfrm>
              <a:off x="3214688" y="1308398"/>
              <a:ext cx="101600" cy="25400"/>
            </a:xfrm>
            <a:custGeom>
              <a:avLst/>
              <a:gdLst/>
              <a:ahLst/>
              <a:cxnLst>
                <a:cxn ang="0">
                  <a:pos x="63" y="0"/>
                </a:cxn>
                <a:cxn ang="0">
                  <a:pos x="63" y="0"/>
                </a:cxn>
                <a:cxn ang="0">
                  <a:pos x="55" y="2"/>
                </a:cxn>
                <a:cxn ang="0">
                  <a:pos x="55" y="2"/>
                </a:cxn>
                <a:cxn ang="0">
                  <a:pos x="49" y="4"/>
                </a:cxn>
                <a:cxn ang="0">
                  <a:pos x="49" y="4"/>
                </a:cxn>
                <a:cxn ang="0">
                  <a:pos x="42" y="6"/>
                </a:cxn>
                <a:cxn ang="0">
                  <a:pos x="35" y="7"/>
                </a:cxn>
                <a:cxn ang="0">
                  <a:pos x="35" y="7"/>
                </a:cxn>
                <a:cxn ang="0">
                  <a:pos x="25" y="10"/>
                </a:cxn>
                <a:cxn ang="0">
                  <a:pos x="25" y="10"/>
                </a:cxn>
                <a:cxn ang="0">
                  <a:pos x="13" y="12"/>
                </a:cxn>
                <a:cxn ang="0">
                  <a:pos x="13" y="12"/>
                </a:cxn>
                <a:cxn ang="0">
                  <a:pos x="7" y="13"/>
                </a:cxn>
                <a:cxn ang="0">
                  <a:pos x="1" y="13"/>
                </a:cxn>
                <a:cxn ang="0">
                  <a:pos x="1" y="13"/>
                </a:cxn>
                <a:cxn ang="0">
                  <a:pos x="0" y="15"/>
                </a:cxn>
                <a:cxn ang="0">
                  <a:pos x="0" y="16"/>
                </a:cxn>
                <a:cxn ang="0">
                  <a:pos x="1" y="16"/>
                </a:cxn>
                <a:cxn ang="0">
                  <a:pos x="1" y="16"/>
                </a:cxn>
                <a:cxn ang="0">
                  <a:pos x="1" y="16"/>
                </a:cxn>
                <a:cxn ang="0">
                  <a:pos x="1" y="16"/>
                </a:cxn>
                <a:cxn ang="0">
                  <a:pos x="9" y="15"/>
                </a:cxn>
                <a:cxn ang="0">
                  <a:pos x="9" y="15"/>
                </a:cxn>
                <a:cxn ang="0">
                  <a:pos x="12" y="15"/>
                </a:cxn>
                <a:cxn ang="0">
                  <a:pos x="14" y="13"/>
                </a:cxn>
                <a:cxn ang="0">
                  <a:pos x="14" y="13"/>
                </a:cxn>
                <a:cxn ang="0">
                  <a:pos x="22" y="12"/>
                </a:cxn>
                <a:cxn ang="0">
                  <a:pos x="22" y="12"/>
                </a:cxn>
                <a:cxn ang="0">
                  <a:pos x="30" y="10"/>
                </a:cxn>
                <a:cxn ang="0">
                  <a:pos x="30" y="10"/>
                </a:cxn>
                <a:cxn ang="0">
                  <a:pos x="34" y="8"/>
                </a:cxn>
                <a:cxn ang="0">
                  <a:pos x="38" y="7"/>
                </a:cxn>
                <a:cxn ang="0">
                  <a:pos x="38" y="7"/>
                </a:cxn>
                <a:cxn ang="0">
                  <a:pos x="42" y="7"/>
                </a:cxn>
                <a:cxn ang="0">
                  <a:pos x="47" y="7"/>
                </a:cxn>
                <a:cxn ang="0">
                  <a:pos x="47" y="7"/>
                </a:cxn>
                <a:cxn ang="0">
                  <a:pos x="51" y="6"/>
                </a:cxn>
                <a:cxn ang="0">
                  <a:pos x="58" y="3"/>
                </a:cxn>
                <a:cxn ang="0">
                  <a:pos x="58" y="3"/>
                </a:cxn>
                <a:cxn ang="0">
                  <a:pos x="64" y="0"/>
                </a:cxn>
                <a:cxn ang="0">
                  <a:pos x="64" y="0"/>
                </a:cxn>
                <a:cxn ang="0">
                  <a:pos x="64" y="0"/>
                </a:cxn>
                <a:cxn ang="0">
                  <a:pos x="63" y="0"/>
                </a:cxn>
              </a:cxnLst>
              <a:rect l="0" t="0" r="r" b="b"/>
              <a:pathLst>
                <a:path w="64" h="16">
                  <a:moveTo>
                    <a:pt x="63" y="0"/>
                  </a:moveTo>
                  <a:lnTo>
                    <a:pt x="63" y="0"/>
                  </a:lnTo>
                  <a:lnTo>
                    <a:pt x="55" y="2"/>
                  </a:lnTo>
                  <a:lnTo>
                    <a:pt x="55" y="2"/>
                  </a:lnTo>
                  <a:lnTo>
                    <a:pt x="49" y="4"/>
                  </a:lnTo>
                  <a:lnTo>
                    <a:pt x="49" y="4"/>
                  </a:lnTo>
                  <a:lnTo>
                    <a:pt x="42" y="6"/>
                  </a:lnTo>
                  <a:lnTo>
                    <a:pt x="35" y="7"/>
                  </a:lnTo>
                  <a:lnTo>
                    <a:pt x="35" y="7"/>
                  </a:lnTo>
                  <a:lnTo>
                    <a:pt x="25" y="10"/>
                  </a:lnTo>
                  <a:lnTo>
                    <a:pt x="25" y="10"/>
                  </a:lnTo>
                  <a:lnTo>
                    <a:pt x="13" y="12"/>
                  </a:lnTo>
                  <a:lnTo>
                    <a:pt x="13" y="12"/>
                  </a:lnTo>
                  <a:lnTo>
                    <a:pt x="7" y="13"/>
                  </a:lnTo>
                  <a:lnTo>
                    <a:pt x="1" y="13"/>
                  </a:lnTo>
                  <a:lnTo>
                    <a:pt x="1" y="13"/>
                  </a:lnTo>
                  <a:lnTo>
                    <a:pt x="0" y="15"/>
                  </a:lnTo>
                  <a:lnTo>
                    <a:pt x="0" y="16"/>
                  </a:lnTo>
                  <a:lnTo>
                    <a:pt x="1" y="16"/>
                  </a:lnTo>
                  <a:lnTo>
                    <a:pt x="1" y="16"/>
                  </a:lnTo>
                  <a:lnTo>
                    <a:pt x="1" y="16"/>
                  </a:lnTo>
                  <a:lnTo>
                    <a:pt x="1" y="16"/>
                  </a:lnTo>
                  <a:lnTo>
                    <a:pt x="9" y="15"/>
                  </a:lnTo>
                  <a:lnTo>
                    <a:pt x="9" y="15"/>
                  </a:lnTo>
                  <a:lnTo>
                    <a:pt x="12" y="15"/>
                  </a:lnTo>
                  <a:lnTo>
                    <a:pt x="14" y="13"/>
                  </a:lnTo>
                  <a:lnTo>
                    <a:pt x="14" y="13"/>
                  </a:lnTo>
                  <a:lnTo>
                    <a:pt x="22" y="12"/>
                  </a:lnTo>
                  <a:lnTo>
                    <a:pt x="22" y="12"/>
                  </a:lnTo>
                  <a:lnTo>
                    <a:pt x="30" y="10"/>
                  </a:lnTo>
                  <a:lnTo>
                    <a:pt x="30" y="10"/>
                  </a:lnTo>
                  <a:lnTo>
                    <a:pt x="34" y="8"/>
                  </a:lnTo>
                  <a:lnTo>
                    <a:pt x="38" y="7"/>
                  </a:lnTo>
                  <a:lnTo>
                    <a:pt x="38" y="7"/>
                  </a:lnTo>
                  <a:lnTo>
                    <a:pt x="42" y="7"/>
                  </a:lnTo>
                  <a:lnTo>
                    <a:pt x="47" y="7"/>
                  </a:lnTo>
                  <a:lnTo>
                    <a:pt x="47" y="7"/>
                  </a:lnTo>
                  <a:lnTo>
                    <a:pt x="51" y="6"/>
                  </a:lnTo>
                  <a:lnTo>
                    <a:pt x="58" y="3"/>
                  </a:lnTo>
                  <a:lnTo>
                    <a:pt x="58" y="3"/>
                  </a:lnTo>
                  <a:lnTo>
                    <a:pt x="64" y="0"/>
                  </a:lnTo>
                  <a:lnTo>
                    <a:pt x="64" y="0"/>
                  </a:lnTo>
                  <a:lnTo>
                    <a:pt x="64" y="0"/>
                  </a:lnTo>
                  <a:lnTo>
                    <a:pt x="63" y="0"/>
                  </a:lnTo>
                  <a:close/>
                </a:path>
              </a:pathLst>
            </a:custGeom>
            <a:solidFill>
              <a:srgbClr val="FCC550"/>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36" name="Freeform 113">
              <a:extLst>
                <a:ext uri="{FF2B5EF4-FFF2-40B4-BE49-F238E27FC236}">
                  <a16:creationId xmlns:a16="http://schemas.microsoft.com/office/drawing/2014/main" id="{F5A2B9B4-5193-4AFE-B3B5-0E81E2FA90A4}"/>
                </a:ext>
              </a:extLst>
            </p:cNvPr>
            <p:cNvSpPr>
              <a:spLocks/>
            </p:cNvSpPr>
            <p:nvPr/>
          </p:nvSpPr>
          <p:spPr bwMode="auto">
            <a:xfrm>
              <a:off x="3214688" y="1308398"/>
              <a:ext cx="101600" cy="25400"/>
            </a:xfrm>
            <a:custGeom>
              <a:avLst/>
              <a:gdLst/>
              <a:ahLst/>
              <a:cxnLst>
                <a:cxn ang="0">
                  <a:pos x="63" y="0"/>
                </a:cxn>
                <a:cxn ang="0">
                  <a:pos x="63" y="0"/>
                </a:cxn>
                <a:cxn ang="0">
                  <a:pos x="55" y="2"/>
                </a:cxn>
                <a:cxn ang="0">
                  <a:pos x="55" y="2"/>
                </a:cxn>
                <a:cxn ang="0">
                  <a:pos x="49" y="4"/>
                </a:cxn>
                <a:cxn ang="0">
                  <a:pos x="49" y="4"/>
                </a:cxn>
                <a:cxn ang="0">
                  <a:pos x="42" y="6"/>
                </a:cxn>
                <a:cxn ang="0">
                  <a:pos x="35" y="7"/>
                </a:cxn>
                <a:cxn ang="0">
                  <a:pos x="35" y="7"/>
                </a:cxn>
                <a:cxn ang="0">
                  <a:pos x="25" y="10"/>
                </a:cxn>
                <a:cxn ang="0">
                  <a:pos x="25" y="10"/>
                </a:cxn>
                <a:cxn ang="0">
                  <a:pos x="13" y="12"/>
                </a:cxn>
                <a:cxn ang="0">
                  <a:pos x="13" y="12"/>
                </a:cxn>
                <a:cxn ang="0">
                  <a:pos x="7" y="13"/>
                </a:cxn>
                <a:cxn ang="0">
                  <a:pos x="1" y="13"/>
                </a:cxn>
                <a:cxn ang="0">
                  <a:pos x="1" y="13"/>
                </a:cxn>
                <a:cxn ang="0">
                  <a:pos x="0" y="15"/>
                </a:cxn>
                <a:cxn ang="0">
                  <a:pos x="0" y="16"/>
                </a:cxn>
                <a:cxn ang="0">
                  <a:pos x="1" y="16"/>
                </a:cxn>
                <a:cxn ang="0">
                  <a:pos x="1" y="16"/>
                </a:cxn>
                <a:cxn ang="0">
                  <a:pos x="1" y="16"/>
                </a:cxn>
                <a:cxn ang="0">
                  <a:pos x="1" y="16"/>
                </a:cxn>
                <a:cxn ang="0">
                  <a:pos x="9" y="15"/>
                </a:cxn>
                <a:cxn ang="0">
                  <a:pos x="9" y="15"/>
                </a:cxn>
                <a:cxn ang="0">
                  <a:pos x="12" y="15"/>
                </a:cxn>
                <a:cxn ang="0">
                  <a:pos x="14" y="13"/>
                </a:cxn>
                <a:cxn ang="0">
                  <a:pos x="14" y="13"/>
                </a:cxn>
                <a:cxn ang="0">
                  <a:pos x="22" y="12"/>
                </a:cxn>
                <a:cxn ang="0">
                  <a:pos x="22" y="12"/>
                </a:cxn>
                <a:cxn ang="0">
                  <a:pos x="30" y="10"/>
                </a:cxn>
                <a:cxn ang="0">
                  <a:pos x="30" y="10"/>
                </a:cxn>
                <a:cxn ang="0">
                  <a:pos x="34" y="8"/>
                </a:cxn>
                <a:cxn ang="0">
                  <a:pos x="38" y="7"/>
                </a:cxn>
                <a:cxn ang="0">
                  <a:pos x="38" y="7"/>
                </a:cxn>
                <a:cxn ang="0">
                  <a:pos x="42" y="7"/>
                </a:cxn>
                <a:cxn ang="0">
                  <a:pos x="47" y="7"/>
                </a:cxn>
                <a:cxn ang="0">
                  <a:pos x="47" y="7"/>
                </a:cxn>
                <a:cxn ang="0">
                  <a:pos x="51" y="6"/>
                </a:cxn>
                <a:cxn ang="0">
                  <a:pos x="58" y="3"/>
                </a:cxn>
                <a:cxn ang="0">
                  <a:pos x="58" y="3"/>
                </a:cxn>
                <a:cxn ang="0">
                  <a:pos x="64" y="0"/>
                </a:cxn>
                <a:cxn ang="0">
                  <a:pos x="64" y="0"/>
                </a:cxn>
                <a:cxn ang="0">
                  <a:pos x="64" y="0"/>
                </a:cxn>
                <a:cxn ang="0">
                  <a:pos x="63" y="0"/>
                </a:cxn>
              </a:cxnLst>
              <a:rect l="0" t="0" r="r" b="b"/>
              <a:pathLst>
                <a:path w="64" h="16">
                  <a:moveTo>
                    <a:pt x="63" y="0"/>
                  </a:moveTo>
                  <a:lnTo>
                    <a:pt x="63" y="0"/>
                  </a:lnTo>
                  <a:lnTo>
                    <a:pt x="55" y="2"/>
                  </a:lnTo>
                  <a:lnTo>
                    <a:pt x="55" y="2"/>
                  </a:lnTo>
                  <a:lnTo>
                    <a:pt x="49" y="4"/>
                  </a:lnTo>
                  <a:lnTo>
                    <a:pt x="49" y="4"/>
                  </a:lnTo>
                  <a:lnTo>
                    <a:pt x="42" y="6"/>
                  </a:lnTo>
                  <a:lnTo>
                    <a:pt x="35" y="7"/>
                  </a:lnTo>
                  <a:lnTo>
                    <a:pt x="35" y="7"/>
                  </a:lnTo>
                  <a:lnTo>
                    <a:pt x="25" y="10"/>
                  </a:lnTo>
                  <a:lnTo>
                    <a:pt x="25" y="10"/>
                  </a:lnTo>
                  <a:lnTo>
                    <a:pt x="13" y="12"/>
                  </a:lnTo>
                  <a:lnTo>
                    <a:pt x="13" y="12"/>
                  </a:lnTo>
                  <a:lnTo>
                    <a:pt x="7" y="13"/>
                  </a:lnTo>
                  <a:lnTo>
                    <a:pt x="1" y="13"/>
                  </a:lnTo>
                  <a:lnTo>
                    <a:pt x="1" y="13"/>
                  </a:lnTo>
                  <a:lnTo>
                    <a:pt x="0" y="15"/>
                  </a:lnTo>
                  <a:lnTo>
                    <a:pt x="0" y="16"/>
                  </a:lnTo>
                  <a:lnTo>
                    <a:pt x="1" y="16"/>
                  </a:lnTo>
                  <a:lnTo>
                    <a:pt x="1" y="16"/>
                  </a:lnTo>
                  <a:lnTo>
                    <a:pt x="1" y="16"/>
                  </a:lnTo>
                  <a:lnTo>
                    <a:pt x="1" y="16"/>
                  </a:lnTo>
                  <a:lnTo>
                    <a:pt x="9" y="15"/>
                  </a:lnTo>
                  <a:lnTo>
                    <a:pt x="9" y="15"/>
                  </a:lnTo>
                  <a:lnTo>
                    <a:pt x="12" y="15"/>
                  </a:lnTo>
                  <a:lnTo>
                    <a:pt x="14" y="13"/>
                  </a:lnTo>
                  <a:lnTo>
                    <a:pt x="14" y="13"/>
                  </a:lnTo>
                  <a:lnTo>
                    <a:pt x="22" y="12"/>
                  </a:lnTo>
                  <a:lnTo>
                    <a:pt x="22" y="12"/>
                  </a:lnTo>
                  <a:lnTo>
                    <a:pt x="30" y="10"/>
                  </a:lnTo>
                  <a:lnTo>
                    <a:pt x="30" y="10"/>
                  </a:lnTo>
                  <a:lnTo>
                    <a:pt x="34" y="8"/>
                  </a:lnTo>
                  <a:lnTo>
                    <a:pt x="38" y="7"/>
                  </a:lnTo>
                  <a:lnTo>
                    <a:pt x="38" y="7"/>
                  </a:lnTo>
                  <a:lnTo>
                    <a:pt x="42" y="7"/>
                  </a:lnTo>
                  <a:lnTo>
                    <a:pt x="47" y="7"/>
                  </a:lnTo>
                  <a:lnTo>
                    <a:pt x="47" y="7"/>
                  </a:lnTo>
                  <a:lnTo>
                    <a:pt x="51" y="6"/>
                  </a:lnTo>
                  <a:lnTo>
                    <a:pt x="58" y="3"/>
                  </a:lnTo>
                  <a:lnTo>
                    <a:pt x="58" y="3"/>
                  </a:lnTo>
                  <a:lnTo>
                    <a:pt x="64" y="0"/>
                  </a:lnTo>
                  <a:lnTo>
                    <a:pt x="64" y="0"/>
                  </a:lnTo>
                  <a:lnTo>
                    <a:pt x="64" y="0"/>
                  </a:lnTo>
                  <a:lnTo>
                    <a:pt x="63"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38" name="Freeform 114">
              <a:extLst>
                <a:ext uri="{FF2B5EF4-FFF2-40B4-BE49-F238E27FC236}">
                  <a16:creationId xmlns:a16="http://schemas.microsoft.com/office/drawing/2014/main" id="{E4F4DDB9-A626-4102-A8D1-883D9CA40645}"/>
                </a:ext>
              </a:extLst>
            </p:cNvPr>
            <p:cNvSpPr>
              <a:spLocks noEditPoints="1"/>
            </p:cNvSpPr>
            <p:nvPr/>
          </p:nvSpPr>
          <p:spPr bwMode="auto">
            <a:xfrm>
              <a:off x="2413000" y="708323"/>
              <a:ext cx="1527175" cy="650875"/>
            </a:xfrm>
            <a:custGeom>
              <a:avLst/>
              <a:gdLst/>
              <a:ahLst/>
              <a:cxnLst>
                <a:cxn ang="0">
                  <a:pos x="5" y="221"/>
                </a:cxn>
                <a:cxn ang="0">
                  <a:pos x="15" y="252"/>
                </a:cxn>
                <a:cxn ang="0">
                  <a:pos x="1" y="158"/>
                </a:cxn>
                <a:cxn ang="0">
                  <a:pos x="474" y="332"/>
                </a:cxn>
                <a:cxn ang="0">
                  <a:pos x="672" y="283"/>
                </a:cxn>
                <a:cxn ang="0">
                  <a:pos x="824" y="214"/>
                </a:cxn>
                <a:cxn ang="0">
                  <a:pos x="741" y="258"/>
                </a:cxn>
                <a:cxn ang="0">
                  <a:pos x="724" y="265"/>
                </a:cxn>
                <a:cxn ang="0">
                  <a:pos x="602" y="309"/>
                </a:cxn>
                <a:cxn ang="0">
                  <a:pos x="530" y="327"/>
                </a:cxn>
                <a:cxn ang="0">
                  <a:pos x="497" y="336"/>
                </a:cxn>
                <a:cxn ang="0">
                  <a:pos x="471" y="336"/>
                </a:cxn>
                <a:cxn ang="0">
                  <a:pos x="934" y="84"/>
                </a:cxn>
                <a:cxn ang="0">
                  <a:pos x="854" y="175"/>
                </a:cxn>
                <a:cxn ang="0">
                  <a:pos x="714" y="251"/>
                </a:cxn>
                <a:cxn ang="0">
                  <a:pos x="428" y="325"/>
                </a:cxn>
                <a:cxn ang="0">
                  <a:pos x="260" y="322"/>
                </a:cxn>
                <a:cxn ang="0">
                  <a:pos x="114" y="283"/>
                </a:cxn>
                <a:cxn ang="0">
                  <a:pos x="31" y="191"/>
                </a:cxn>
                <a:cxn ang="0">
                  <a:pos x="29" y="285"/>
                </a:cxn>
                <a:cxn ang="0">
                  <a:pos x="69" y="336"/>
                </a:cxn>
                <a:cxn ang="0">
                  <a:pos x="165" y="389"/>
                </a:cxn>
                <a:cxn ang="0">
                  <a:pos x="253" y="406"/>
                </a:cxn>
                <a:cxn ang="0">
                  <a:pos x="374" y="410"/>
                </a:cxn>
                <a:cxn ang="0">
                  <a:pos x="350" y="409"/>
                </a:cxn>
                <a:cxn ang="0">
                  <a:pos x="225" y="399"/>
                </a:cxn>
                <a:cxn ang="0">
                  <a:pos x="181" y="388"/>
                </a:cxn>
                <a:cxn ang="0">
                  <a:pos x="199" y="389"/>
                </a:cxn>
                <a:cxn ang="0">
                  <a:pos x="285" y="402"/>
                </a:cxn>
                <a:cxn ang="0">
                  <a:pos x="358" y="403"/>
                </a:cxn>
                <a:cxn ang="0">
                  <a:pos x="366" y="397"/>
                </a:cxn>
                <a:cxn ang="0">
                  <a:pos x="379" y="399"/>
                </a:cxn>
                <a:cxn ang="0">
                  <a:pos x="399" y="399"/>
                </a:cxn>
                <a:cxn ang="0">
                  <a:pos x="412" y="393"/>
                </a:cxn>
                <a:cxn ang="0">
                  <a:pos x="424" y="393"/>
                </a:cxn>
                <a:cxn ang="0">
                  <a:pos x="430" y="397"/>
                </a:cxn>
                <a:cxn ang="0">
                  <a:pos x="456" y="391"/>
                </a:cxn>
                <a:cxn ang="0">
                  <a:pos x="496" y="388"/>
                </a:cxn>
                <a:cxn ang="0">
                  <a:pos x="522" y="382"/>
                </a:cxn>
                <a:cxn ang="0">
                  <a:pos x="551" y="374"/>
                </a:cxn>
                <a:cxn ang="0">
                  <a:pos x="576" y="369"/>
                </a:cxn>
                <a:cxn ang="0">
                  <a:pos x="586" y="360"/>
                </a:cxn>
                <a:cxn ang="0">
                  <a:pos x="586" y="364"/>
                </a:cxn>
                <a:cxn ang="0">
                  <a:pos x="584" y="368"/>
                </a:cxn>
                <a:cxn ang="0">
                  <a:pos x="623" y="355"/>
                </a:cxn>
                <a:cxn ang="0">
                  <a:pos x="638" y="347"/>
                </a:cxn>
                <a:cxn ang="0">
                  <a:pos x="653" y="344"/>
                </a:cxn>
                <a:cxn ang="0">
                  <a:pos x="663" y="344"/>
                </a:cxn>
                <a:cxn ang="0">
                  <a:pos x="672" y="336"/>
                </a:cxn>
                <a:cxn ang="0">
                  <a:pos x="680" y="339"/>
                </a:cxn>
                <a:cxn ang="0">
                  <a:pos x="690" y="330"/>
                </a:cxn>
                <a:cxn ang="0">
                  <a:pos x="703" y="327"/>
                </a:cxn>
                <a:cxn ang="0">
                  <a:pos x="709" y="327"/>
                </a:cxn>
                <a:cxn ang="0">
                  <a:pos x="724" y="321"/>
                </a:cxn>
                <a:cxn ang="0">
                  <a:pos x="749" y="310"/>
                </a:cxn>
                <a:cxn ang="0">
                  <a:pos x="866" y="247"/>
                </a:cxn>
                <a:cxn ang="0">
                  <a:pos x="879" y="235"/>
                </a:cxn>
                <a:cxn ang="0">
                  <a:pos x="892" y="214"/>
                </a:cxn>
                <a:cxn ang="0">
                  <a:pos x="899" y="214"/>
                </a:cxn>
                <a:cxn ang="0">
                  <a:pos x="923" y="184"/>
                </a:cxn>
                <a:cxn ang="0">
                  <a:pos x="940" y="146"/>
                </a:cxn>
                <a:cxn ang="0">
                  <a:pos x="937" y="104"/>
                </a:cxn>
                <a:cxn ang="0">
                  <a:pos x="962" y="29"/>
                </a:cxn>
              </a:cxnLst>
              <a:rect l="0" t="0" r="r" b="b"/>
              <a:pathLst>
                <a:path w="962" h="410">
                  <a:moveTo>
                    <a:pt x="2" y="121"/>
                  </a:moveTo>
                  <a:lnTo>
                    <a:pt x="2" y="121"/>
                  </a:lnTo>
                  <a:lnTo>
                    <a:pt x="1" y="130"/>
                  </a:lnTo>
                  <a:lnTo>
                    <a:pt x="0" y="143"/>
                  </a:lnTo>
                  <a:lnTo>
                    <a:pt x="1" y="175"/>
                  </a:lnTo>
                  <a:lnTo>
                    <a:pt x="4" y="206"/>
                  </a:lnTo>
                  <a:lnTo>
                    <a:pt x="5" y="221"/>
                  </a:lnTo>
                  <a:lnTo>
                    <a:pt x="8" y="233"/>
                  </a:lnTo>
                  <a:lnTo>
                    <a:pt x="8" y="233"/>
                  </a:lnTo>
                  <a:lnTo>
                    <a:pt x="15" y="258"/>
                  </a:lnTo>
                  <a:lnTo>
                    <a:pt x="21" y="269"/>
                  </a:lnTo>
                  <a:lnTo>
                    <a:pt x="27" y="283"/>
                  </a:lnTo>
                  <a:lnTo>
                    <a:pt x="27" y="283"/>
                  </a:lnTo>
                  <a:lnTo>
                    <a:pt x="15" y="252"/>
                  </a:lnTo>
                  <a:lnTo>
                    <a:pt x="15" y="252"/>
                  </a:lnTo>
                  <a:lnTo>
                    <a:pt x="11" y="241"/>
                  </a:lnTo>
                  <a:lnTo>
                    <a:pt x="8" y="226"/>
                  </a:lnTo>
                  <a:lnTo>
                    <a:pt x="5" y="210"/>
                  </a:lnTo>
                  <a:lnTo>
                    <a:pt x="2" y="193"/>
                  </a:lnTo>
                  <a:lnTo>
                    <a:pt x="1" y="176"/>
                  </a:lnTo>
                  <a:lnTo>
                    <a:pt x="1" y="158"/>
                  </a:lnTo>
                  <a:lnTo>
                    <a:pt x="1" y="139"/>
                  </a:lnTo>
                  <a:lnTo>
                    <a:pt x="2" y="121"/>
                  </a:lnTo>
                  <a:close/>
                  <a:moveTo>
                    <a:pt x="414" y="343"/>
                  </a:moveTo>
                  <a:lnTo>
                    <a:pt x="414" y="343"/>
                  </a:lnTo>
                  <a:lnTo>
                    <a:pt x="405" y="342"/>
                  </a:lnTo>
                  <a:lnTo>
                    <a:pt x="405" y="342"/>
                  </a:lnTo>
                  <a:lnTo>
                    <a:pt x="474" y="332"/>
                  </a:lnTo>
                  <a:lnTo>
                    <a:pt x="474" y="332"/>
                  </a:lnTo>
                  <a:lnTo>
                    <a:pt x="523" y="322"/>
                  </a:lnTo>
                  <a:lnTo>
                    <a:pt x="575" y="311"/>
                  </a:lnTo>
                  <a:lnTo>
                    <a:pt x="575" y="311"/>
                  </a:lnTo>
                  <a:lnTo>
                    <a:pt x="596" y="306"/>
                  </a:lnTo>
                  <a:lnTo>
                    <a:pt x="631" y="296"/>
                  </a:lnTo>
                  <a:lnTo>
                    <a:pt x="672" y="283"/>
                  </a:lnTo>
                  <a:lnTo>
                    <a:pt x="702" y="272"/>
                  </a:lnTo>
                  <a:lnTo>
                    <a:pt x="702" y="272"/>
                  </a:lnTo>
                  <a:lnTo>
                    <a:pt x="756" y="248"/>
                  </a:lnTo>
                  <a:lnTo>
                    <a:pt x="802" y="227"/>
                  </a:lnTo>
                  <a:lnTo>
                    <a:pt x="802" y="227"/>
                  </a:lnTo>
                  <a:lnTo>
                    <a:pt x="824" y="214"/>
                  </a:lnTo>
                  <a:lnTo>
                    <a:pt x="824" y="214"/>
                  </a:lnTo>
                  <a:lnTo>
                    <a:pt x="816" y="221"/>
                  </a:lnTo>
                  <a:lnTo>
                    <a:pt x="808" y="226"/>
                  </a:lnTo>
                  <a:lnTo>
                    <a:pt x="799" y="231"/>
                  </a:lnTo>
                  <a:lnTo>
                    <a:pt x="799" y="231"/>
                  </a:lnTo>
                  <a:lnTo>
                    <a:pt x="751" y="255"/>
                  </a:lnTo>
                  <a:lnTo>
                    <a:pt x="751" y="255"/>
                  </a:lnTo>
                  <a:lnTo>
                    <a:pt x="741" y="258"/>
                  </a:lnTo>
                  <a:lnTo>
                    <a:pt x="739" y="258"/>
                  </a:lnTo>
                  <a:lnTo>
                    <a:pt x="736" y="259"/>
                  </a:lnTo>
                  <a:lnTo>
                    <a:pt x="736" y="259"/>
                  </a:lnTo>
                  <a:lnTo>
                    <a:pt x="733" y="262"/>
                  </a:lnTo>
                  <a:lnTo>
                    <a:pt x="728" y="264"/>
                  </a:lnTo>
                  <a:lnTo>
                    <a:pt x="728" y="264"/>
                  </a:lnTo>
                  <a:lnTo>
                    <a:pt x="724" y="265"/>
                  </a:lnTo>
                  <a:lnTo>
                    <a:pt x="718" y="268"/>
                  </a:lnTo>
                  <a:lnTo>
                    <a:pt x="718" y="268"/>
                  </a:lnTo>
                  <a:lnTo>
                    <a:pt x="699" y="276"/>
                  </a:lnTo>
                  <a:lnTo>
                    <a:pt x="674" y="286"/>
                  </a:lnTo>
                  <a:lnTo>
                    <a:pt x="674" y="286"/>
                  </a:lnTo>
                  <a:lnTo>
                    <a:pt x="602" y="309"/>
                  </a:lnTo>
                  <a:lnTo>
                    <a:pt x="602" y="309"/>
                  </a:lnTo>
                  <a:lnTo>
                    <a:pt x="575" y="315"/>
                  </a:lnTo>
                  <a:lnTo>
                    <a:pt x="547" y="322"/>
                  </a:lnTo>
                  <a:lnTo>
                    <a:pt x="547" y="322"/>
                  </a:lnTo>
                  <a:lnTo>
                    <a:pt x="539" y="323"/>
                  </a:lnTo>
                  <a:lnTo>
                    <a:pt x="535" y="325"/>
                  </a:lnTo>
                  <a:lnTo>
                    <a:pt x="530" y="327"/>
                  </a:lnTo>
                  <a:lnTo>
                    <a:pt x="530" y="327"/>
                  </a:lnTo>
                  <a:lnTo>
                    <a:pt x="529" y="328"/>
                  </a:lnTo>
                  <a:lnTo>
                    <a:pt x="527" y="330"/>
                  </a:lnTo>
                  <a:lnTo>
                    <a:pt x="527" y="331"/>
                  </a:lnTo>
                  <a:lnTo>
                    <a:pt x="525" y="331"/>
                  </a:lnTo>
                  <a:lnTo>
                    <a:pt x="525" y="331"/>
                  </a:lnTo>
                  <a:lnTo>
                    <a:pt x="512" y="334"/>
                  </a:lnTo>
                  <a:lnTo>
                    <a:pt x="497" y="336"/>
                  </a:lnTo>
                  <a:lnTo>
                    <a:pt x="497" y="336"/>
                  </a:lnTo>
                  <a:lnTo>
                    <a:pt x="492" y="336"/>
                  </a:lnTo>
                  <a:lnTo>
                    <a:pt x="492" y="336"/>
                  </a:lnTo>
                  <a:lnTo>
                    <a:pt x="483" y="336"/>
                  </a:lnTo>
                  <a:lnTo>
                    <a:pt x="483" y="336"/>
                  </a:lnTo>
                  <a:lnTo>
                    <a:pt x="471" y="336"/>
                  </a:lnTo>
                  <a:lnTo>
                    <a:pt x="471" y="336"/>
                  </a:lnTo>
                  <a:lnTo>
                    <a:pt x="462" y="339"/>
                  </a:lnTo>
                  <a:lnTo>
                    <a:pt x="462" y="339"/>
                  </a:lnTo>
                  <a:lnTo>
                    <a:pt x="437" y="342"/>
                  </a:lnTo>
                  <a:lnTo>
                    <a:pt x="437" y="342"/>
                  </a:lnTo>
                  <a:lnTo>
                    <a:pt x="414" y="343"/>
                  </a:lnTo>
                  <a:close/>
                  <a:moveTo>
                    <a:pt x="934" y="84"/>
                  </a:moveTo>
                  <a:lnTo>
                    <a:pt x="934" y="84"/>
                  </a:lnTo>
                  <a:lnTo>
                    <a:pt x="924" y="105"/>
                  </a:lnTo>
                  <a:lnTo>
                    <a:pt x="912" y="122"/>
                  </a:lnTo>
                  <a:lnTo>
                    <a:pt x="912" y="122"/>
                  </a:lnTo>
                  <a:lnTo>
                    <a:pt x="901" y="134"/>
                  </a:lnTo>
                  <a:lnTo>
                    <a:pt x="888" y="147"/>
                  </a:lnTo>
                  <a:lnTo>
                    <a:pt x="873" y="162"/>
                  </a:lnTo>
                  <a:lnTo>
                    <a:pt x="854" y="175"/>
                  </a:lnTo>
                  <a:lnTo>
                    <a:pt x="836" y="189"/>
                  </a:lnTo>
                  <a:lnTo>
                    <a:pt x="815" y="204"/>
                  </a:lnTo>
                  <a:lnTo>
                    <a:pt x="794" y="216"/>
                  </a:lnTo>
                  <a:lnTo>
                    <a:pt x="774" y="226"/>
                  </a:lnTo>
                  <a:lnTo>
                    <a:pt x="774" y="226"/>
                  </a:lnTo>
                  <a:lnTo>
                    <a:pt x="748" y="238"/>
                  </a:lnTo>
                  <a:lnTo>
                    <a:pt x="714" y="251"/>
                  </a:lnTo>
                  <a:lnTo>
                    <a:pt x="672" y="267"/>
                  </a:lnTo>
                  <a:lnTo>
                    <a:pt x="625" y="281"/>
                  </a:lnTo>
                  <a:lnTo>
                    <a:pt x="575" y="296"/>
                  </a:lnTo>
                  <a:lnTo>
                    <a:pt x="525" y="309"/>
                  </a:lnTo>
                  <a:lnTo>
                    <a:pt x="475" y="319"/>
                  </a:lnTo>
                  <a:lnTo>
                    <a:pt x="451" y="322"/>
                  </a:lnTo>
                  <a:lnTo>
                    <a:pt x="428" y="325"/>
                  </a:lnTo>
                  <a:lnTo>
                    <a:pt x="428" y="325"/>
                  </a:lnTo>
                  <a:lnTo>
                    <a:pt x="388" y="327"/>
                  </a:lnTo>
                  <a:lnTo>
                    <a:pt x="350" y="327"/>
                  </a:lnTo>
                  <a:lnTo>
                    <a:pt x="350" y="327"/>
                  </a:lnTo>
                  <a:lnTo>
                    <a:pt x="319" y="327"/>
                  </a:lnTo>
                  <a:lnTo>
                    <a:pt x="290" y="326"/>
                  </a:lnTo>
                  <a:lnTo>
                    <a:pt x="260" y="322"/>
                  </a:lnTo>
                  <a:lnTo>
                    <a:pt x="232" y="318"/>
                  </a:lnTo>
                  <a:lnTo>
                    <a:pt x="204" y="313"/>
                  </a:lnTo>
                  <a:lnTo>
                    <a:pt x="177" y="305"/>
                  </a:lnTo>
                  <a:lnTo>
                    <a:pt x="149" y="297"/>
                  </a:lnTo>
                  <a:lnTo>
                    <a:pt x="123" y="286"/>
                  </a:lnTo>
                  <a:lnTo>
                    <a:pt x="123" y="286"/>
                  </a:lnTo>
                  <a:lnTo>
                    <a:pt x="114" y="283"/>
                  </a:lnTo>
                  <a:lnTo>
                    <a:pt x="105" y="279"/>
                  </a:lnTo>
                  <a:lnTo>
                    <a:pt x="88" y="267"/>
                  </a:lnTo>
                  <a:lnTo>
                    <a:pt x="73" y="254"/>
                  </a:lnTo>
                  <a:lnTo>
                    <a:pt x="61" y="238"/>
                  </a:lnTo>
                  <a:lnTo>
                    <a:pt x="50" y="222"/>
                  </a:lnTo>
                  <a:lnTo>
                    <a:pt x="39" y="206"/>
                  </a:lnTo>
                  <a:lnTo>
                    <a:pt x="31" y="191"/>
                  </a:lnTo>
                  <a:lnTo>
                    <a:pt x="23" y="175"/>
                  </a:lnTo>
                  <a:lnTo>
                    <a:pt x="23" y="175"/>
                  </a:lnTo>
                  <a:lnTo>
                    <a:pt x="23" y="191"/>
                  </a:lnTo>
                  <a:lnTo>
                    <a:pt x="23" y="208"/>
                  </a:lnTo>
                  <a:lnTo>
                    <a:pt x="25" y="242"/>
                  </a:lnTo>
                  <a:lnTo>
                    <a:pt x="26" y="269"/>
                  </a:lnTo>
                  <a:lnTo>
                    <a:pt x="29" y="285"/>
                  </a:lnTo>
                  <a:lnTo>
                    <a:pt x="29" y="285"/>
                  </a:lnTo>
                  <a:lnTo>
                    <a:pt x="34" y="297"/>
                  </a:lnTo>
                  <a:lnTo>
                    <a:pt x="42" y="307"/>
                  </a:lnTo>
                  <a:lnTo>
                    <a:pt x="50" y="317"/>
                  </a:lnTo>
                  <a:lnTo>
                    <a:pt x="59" y="327"/>
                  </a:lnTo>
                  <a:lnTo>
                    <a:pt x="59" y="327"/>
                  </a:lnTo>
                  <a:lnTo>
                    <a:pt x="69" y="336"/>
                  </a:lnTo>
                  <a:lnTo>
                    <a:pt x="80" y="346"/>
                  </a:lnTo>
                  <a:lnTo>
                    <a:pt x="99" y="360"/>
                  </a:lnTo>
                  <a:lnTo>
                    <a:pt x="116" y="370"/>
                  </a:lnTo>
                  <a:lnTo>
                    <a:pt x="128" y="376"/>
                  </a:lnTo>
                  <a:lnTo>
                    <a:pt x="128" y="376"/>
                  </a:lnTo>
                  <a:lnTo>
                    <a:pt x="152" y="384"/>
                  </a:lnTo>
                  <a:lnTo>
                    <a:pt x="165" y="389"/>
                  </a:lnTo>
                  <a:lnTo>
                    <a:pt x="173" y="391"/>
                  </a:lnTo>
                  <a:lnTo>
                    <a:pt x="173" y="391"/>
                  </a:lnTo>
                  <a:lnTo>
                    <a:pt x="187" y="394"/>
                  </a:lnTo>
                  <a:lnTo>
                    <a:pt x="203" y="398"/>
                  </a:lnTo>
                  <a:lnTo>
                    <a:pt x="203" y="398"/>
                  </a:lnTo>
                  <a:lnTo>
                    <a:pt x="227" y="402"/>
                  </a:lnTo>
                  <a:lnTo>
                    <a:pt x="253" y="406"/>
                  </a:lnTo>
                  <a:lnTo>
                    <a:pt x="253" y="406"/>
                  </a:lnTo>
                  <a:lnTo>
                    <a:pt x="281" y="407"/>
                  </a:lnTo>
                  <a:lnTo>
                    <a:pt x="304" y="409"/>
                  </a:lnTo>
                  <a:lnTo>
                    <a:pt x="304" y="409"/>
                  </a:lnTo>
                  <a:lnTo>
                    <a:pt x="371" y="410"/>
                  </a:lnTo>
                  <a:lnTo>
                    <a:pt x="371" y="410"/>
                  </a:lnTo>
                  <a:lnTo>
                    <a:pt x="374" y="410"/>
                  </a:lnTo>
                  <a:lnTo>
                    <a:pt x="374" y="409"/>
                  </a:lnTo>
                  <a:lnTo>
                    <a:pt x="372" y="407"/>
                  </a:lnTo>
                  <a:lnTo>
                    <a:pt x="370" y="407"/>
                  </a:lnTo>
                  <a:lnTo>
                    <a:pt x="370" y="407"/>
                  </a:lnTo>
                  <a:lnTo>
                    <a:pt x="362" y="409"/>
                  </a:lnTo>
                  <a:lnTo>
                    <a:pt x="350" y="409"/>
                  </a:lnTo>
                  <a:lnTo>
                    <a:pt x="350" y="409"/>
                  </a:lnTo>
                  <a:lnTo>
                    <a:pt x="346" y="409"/>
                  </a:lnTo>
                  <a:lnTo>
                    <a:pt x="346" y="409"/>
                  </a:lnTo>
                  <a:lnTo>
                    <a:pt x="312" y="409"/>
                  </a:lnTo>
                  <a:lnTo>
                    <a:pt x="312" y="409"/>
                  </a:lnTo>
                  <a:lnTo>
                    <a:pt x="271" y="405"/>
                  </a:lnTo>
                  <a:lnTo>
                    <a:pt x="271" y="405"/>
                  </a:lnTo>
                  <a:lnTo>
                    <a:pt x="225" y="399"/>
                  </a:lnTo>
                  <a:lnTo>
                    <a:pt x="225" y="399"/>
                  </a:lnTo>
                  <a:lnTo>
                    <a:pt x="204" y="395"/>
                  </a:lnTo>
                  <a:lnTo>
                    <a:pt x="187" y="391"/>
                  </a:lnTo>
                  <a:lnTo>
                    <a:pt x="187" y="391"/>
                  </a:lnTo>
                  <a:lnTo>
                    <a:pt x="183" y="391"/>
                  </a:lnTo>
                  <a:lnTo>
                    <a:pt x="182" y="389"/>
                  </a:lnTo>
                  <a:lnTo>
                    <a:pt x="181" y="388"/>
                  </a:lnTo>
                  <a:lnTo>
                    <a:pt x="182" y="386"/>
                  </a:lnTo>
                  <a:lnTo>
                    <a:pt x="182" y="386"/>
                  </a:lnTo>
                  <a:lnTo>
                    <a:pt x="185" y="386"/>
                  </a:lnTo>
                  <a:lnTo>
                    <a:pt x="185" y="386"/>
                  </a:lnTo>
                  <a:lnTo>
                    <a:pt x="191" y="386"/>
                  </a:lnTo>
                  <a:lnTo>
                    <a:pt x="199" y="389"/>
                  </a:lnTo>
                  <a:lnTo>
                    <a:pt x="199" y="389"/>
                  </a:lnTo>
                  <a:lnTo>
                    <a:pt x="214" y="393"/>
                  </a:lnTo>
                  <a:lnTo>
                    <a:pt x="233" y="397"/>
                  </a:lnTo>
                  <a:lnTo>
                    <a:pt x="233" y="397"/>
                  </a:lnTo>
                  <a:lnTo>
                    <a:pt x="257" y="399"/>
                  </a:lnTo>
                  <a:lnTo>
                    <a:pt x="271" y="402"/>
                  </a:lnTo>
                  <a:lnTo>
                    <a:pt x="285" y="402"/>
                  </a:lnTo>
                  <a:lnTo>
                    <a:pt x="285" y="402"/>
                  </a:lnTo>
                  <a:lnTo>
                    <a:pt x="288" y="402"/>
                  </a:lnTo>
                  <a:lnTo>
                    <a:pt x="288" y="402"/>
                  </a:lnTo>
                  <a:lnTo>
                    <a:pt x="300" y="402"/>
                  </a:lnTo>
                  <a:lnTo>
                    <a:pt x="300" y="402"/>
                  </a:lnTo>
                  <a:lnTo>
                    <a:pt x="350" y="403"/>
                  </a:lnTo>
                  <a:lnTo>
                    <a:pt x="350" y="403"/>
                  </a:lnTo>
                  <a:lnTo>
                    <a:pt x="358" y="403"/>
                  </a:lnTo>
                  <a:lnTo>
                    <a:pt x="358" y="403"/>
                  </a:lnTo>
                  <a:lnTo>
                    <a:pt x="362" y="403"/>
                  </a:lnTo>
                  <a:lnTo>
                    <a:pt x="363" y="402"/>
                  </a:lnTo>
                  <a:lnTo>
                    <a:pt x="363" y="399"/>
                  </a:lnTo>
                  <a:lnTo>
                    <a:pt x="363" y="399"/>
                  </a:lnTo>
                  <a:lnTo>
                    <a:pt x="363" y="398"/>
                  </a:lnTo>
                  <a:lnTo>
                    <a:pt x="366" y="397"/>
                  </a:lnTo>
                  <a:lnTo>
                    <a:pt x="372" y="397"/>
                  </a:lnTo>
                  <a:lnTo>
                    <a:pt x="372" y="397"/>
                  </a:lnTo>
                  <a:lnTo>
                    <a:pt x="376" y="397"/>
                  </a:lnTo>
                  <a:lnTo>
                    <a:pt x="376" y="397"/>
                  </a:lnTo>
                  <a:lnTo>
                    <a:pt x="379" y="397"/>
                  </a:lnTo>
                  <a:lnTo>
                    <a:pt x="379" y="398"/>
                  </a:lnTo>
                  <a:lnTo>
                    <a:pt x="379" y="399"/>
                  </a:lnTo>
                  <a:lnTo>
                    <a:pt x="382" y="401"/>
                  </a:lnTo>
                  <a:lnTo>
                    <a:pt x="382" y="401"/>
                  </a:lnTo>
                  <a:lnTo>
                    <a:pt x="386" y="401"/>
                  </a:lnTo>
                  <a:lnTo>
                    <a:pt x="386" y="401"/>
                  </a:lnTo>
                  <a:lnTo>
                    <a:pt x="392" y="401"/>
                  </a:lnTo>
                  <a:lnTo>
                    <a:pt x="399" y="399"/>
                  </a:lnTo>
                  <a:lnTo>
                    <a:pt x="399" y="399"/>
                  </a:lnTo>
                  <a:lnTo>
                    <a:pt x="404" y="398"/>
                  </a:lnTo>
                  <a:lnTo>
                    <a:pt x="405" y="398"/>
                  </a:lnTo>
                  <a:lnTo>
                    <a:pt x="408" y="397"/>
                  </a:lnTo>
                  <a:lnTo>
                    <a:pt x="408" y="397"/>
                  </a:lnTo>
                  <a:lnTo>
                    <a:pt x="409" y="397"/>
                  </a:lnTo>
                  <a:lnTo>
                    <a:pt x="411" y="394"/>
                  </a:lnTo>
                  <a:lnTo>
                    <a:pt x="412" y="393"/>
                  </a:lnTo>
                  <a:lnTo>
                    <a:pt x="414" y="391"/>
                  </a:lnTo>
                  <a:lnTo>
                    <a:pt x="414" y="391"/>
                  </a:lnTo>
                  <a:lnTo>
                    <a:pt x="418" y="391"/>
                  </a:lnTo>
                  <a:lnTo>
                    <a:pt x="418" y="391"/>
                  </a:lnTo>
                  <a:lnTo>
                    <a:pt x="424" y="393"/>
                  </a:lnTo>
                  <a:lnTo>
                    <a:pt x="425" y="393"/>
                  </a:lnTo>
                  <a:lnTo>
                    <a:pt x="424" y="393"/>
                  </a:lnTo>
                  <a:lnTo>
                    <a:pt x="424" y="393"/>
                  </a:lnTo>
                  <a:lnTo>
                    <a:pt x="421" y="394"/>
                  </a:lnTo>
                  <a:lnTo>
                    <a:pt x="420" y="395"/>
                  </a:lnTo>
                  <a:lnTo>
                    <a:pt x="421" y="397"/>
                  </a:lnTo>
                  <a:lnTo>
                    <a:pt x="425" y="397"/>
                  </a:lnTo>
                  <a:lnTo>
                    <a:pt x="425" y="397"/>
                  </a:lnTo>
                  <a:lnTo>
                    <a:pt x="430" y="397"/>
                  </a:lnTo>
                  <a:lnTo>
                    <a:pt x="438" y="395"/>
                  </a:lnTo>
                  <a:lnTo>
                    <a:pt x="438" y="395"/>
                  </a:lnTo>
                  <a:lnTo>
                    <a:pt x="446" y="394"/>
                  </a:lnTo>
                  <a:lnTo>
                    <a:pt x="454" y="391"/>
                  </a:lnTo>
                  <a:lnTo>
                    <a:pt x="454" y="391"/>
                  </a:lnTo>
                  <a:lnTo>
                    <a:pt x="456" y="391"/>
                  </a:lnTo>
                  <a:lnTo>
                    <a:pt x="456" y="391"/>
                  </a:lnTo>
                  <a:lnTo>
                    <a:pt x="460" y="391"/>
                  </a:lnTo>
                  <a:lnTo>
                    <a:pt x="466" y="393"/>
                  </a:lnTo>
                  <a:lnTo>
                    <a:pt x="466" y="393"/>
                  </a:lnTo>
                  <a:lnTo>
                    <a:pt x="472" y="391"/>
                  </a:lnTo>
                  <a:lnTo>
                    <a:pt x="480" y="390"/>
                  </a:lnTo>
                  <a:lnTo>
                    <a:pt x="489" y="388"/>
                  </a:lnTo>
                  <a:lnTo>
                    <a:pt x="496" y="388"/>
                  </a:lnTo>
                  <a:lnTo>
                    <a:pt x="496" y="388"/>
                  </a:lnTo>
                  <a:lnTo>
                    <a:pt x="502" y="386"/>
                  </a:lnTo>
                  <a:lnTo>
                    <a:pt x="506" y="385"/>
                  </a:lnTo>
                  <a:lnTo>
                    <a:pt x="506" y="385"/>
                  </a:lnTo>
                  <a:lnTo>
                    <a:pt x="518" y="382"/>
                  </a:lnTo>
                  <a:lnTo>
                    <a:pt x="518" y="382"/>
                  </a:lnTo>
                  <a:lnTo>
                    <a:pt x="522" y="382"/>
                  </a:lnTo>
                  <a:lnTo>
                    <a:pt x="529" y="381"/>
                  </a:lnTo>
                  <a:lnTo>
                    <a:pt x="529" y="381"/>
                  </a:lnTo>
                  <a:lnTo>
                    <a:pt x="537" y="378"/>
                  </a:lnTo>
                  <a:lnTo>
                    <a:pt x="540" y="376"/>
                  </a:lnTo>
                  <a:lnTo>
                    <a:pt x="547" y="376"/>
                  </a:lnTo>
                  <a:lnTo>
                    <a:pt x="547" y="376"/>
                  </a:lnTo>
                  <a:lnTo>
                    <a:pt x="551" y="374"/>
                  </a:lnTo>
                  <a:lnTo>
                    <a:pt x="551" y="374"/>
                  </a:lnTo>
                  <a:lnTo>
                    <a:pt x="548" y="376"/>
                  </a:lnTo>
                  <a:lnTo>
                    <a:pt x="548" y="376"/>
                  </a:lnTo>
                  <a:lnTo>
                    <a:pt x="571" y="370"/>
                  </a:lnTo>
                  <a:lnTo>
                    <a:pt x="571" y="370"/>
                  </a:lnTo>
                  <a:lnTo>
                    <a:pt x="576" y="369"/>
                  </a:lnTo>
                  <a:lnTo>
                    <a:pt x="576" y="369"/>
                  </a:lnTo>
                  <a:lnTo>
                    <a:pt x="576" y="368"/>
                  </a:lnTo>
                  <a:lnTo>
                    <a:pt x="576" y="368"/>
                  </a:lnTo>
                  <a:lnTo>
                    <a:pt x="575" y="367"/>
                  </a:lnTo>
                  <a:lnTo>
                    <a:pt x="576" y="365"/>
                  </a:lnTo>
                  <a:lnTo>
                    <a:pt x="580" y="363"/>
                  </a:lnTo>
                  <a:lnTo>
                    <a:pt x="580" y="363"/>
                  </a:lnTo>
                  <a:lnTo>
                    <a:pt x="586" y="360"/>
                  </a:lnTo>
                  <a:lnTo>
                    <a:pt x="590" y="359"/>
                  </a:lnTo>
                  <a:lnTo>
                    <a:pt x="593" y="357"/>
                  </a:lnTo>
                  <a:lnTo>
                    <a:pt x="593" y="357"/>
                  </a:lnTo>
                  <a:lnTo>
                    <a:pt x="596" y="359"/>
                  </a:lnTo>
                  <a:lnTo>
                    <a:pt x="594" y="360"/>
                  </a:lnTo>
                  <a:lnTo>
                    <a:pt x="592" y="361"/>
                  </a:lnTo>
                  <a:lnTo>
                    <a:pt x="586" y="364"/>
                  </a:lnTo>
                  <a:lnTo>
                    <a:pt x="586" y="364"/>
                  </a:lnTo>
                  <a:lnTo>
                    <a:pt x="581" y="367"/>
                  </a:lnTo>
                  <a:lnTo>
                    <a:pt x="581" y="367"/>
                  </a:lnTo>
                  <a:lnTo>
                    <a:pt x="583" y="368"/>
                  </a:lnTo>
                  <a:lnTo>
                    <a:pt x="583" y="368"/>
                  </a:lnTo>
                  <a:lnTo>
                    <a:pt x="584" y="368"/>
                  </a:lnTo>
                  <a:lnTo>
                    <a:pt x="584" y="368"/>
                  </a:lnTo>
                  <a:lnTo>
                    <a:pt x="601" y="361"/>
                  </a:lnTo>
                  <a:lnTo>
                    <a:pt x="601" y="361"/>
                  </a:lnTo>
                  <a:lnTo>
                    <a:pt x="614" y="359"/>
                  </a:lnTo>
                  <a:lnTo>
                    <a:pt x="621" y="357"/>
                  </a:lnTo>
                  <a:lnTo>
                    <a:pt x="621" y="357"/>
                  </a:lnTo>
                  <a:lnTo>
                    <a:pt x="623" y="356"/>
                  </a:lnTo>
                  <a:lnTo>
                    <a:pt x="623" y="355"/>
                  </a:lnTo>
                  <a:lnTo>
                    <a:pt x="623" y="352"/>
                  </a:lnTo>
                  <a:lnTo>
                    <a:pt x="623" y="352"/>
                  </a:lnTo>
                  <a:lnTo>
                    <a:pt x="623" y="351"/>
                  </a:lnTo>
                  <a:lnTo>
                    <a:pt x="626" y="349"/>
                  </a:lnTo>
                  <a:lnTo>
                    <a:pt x="631" y="348"/>
                  </a:lnTo>
                  <a:lnTo>
                    <a:pt x="631" y="348"/>
                  </a:lnTo>
                  <a:lnTo>
                    <a:pt x="638" y="347"/>
                  </a:lnTo>
                  <a:lnTo>
                    <a:pt x="646" y="344"/>
                  </a:lnTo>
                  <a:lnTo>
                    <a:pt x="646" y="344"/>
                  </a:lnTo>
                  <a:lnTo>
                    <a:pt x="656" y="342"/>
                  </a:lnTo>
                  <a:lnTo>
                    <a:pt x="656" y="342"/>
                  </a:lnTo>
                  <a:lnTo>
                    <a:pt x="655" y="343"/>
                  </a:lnTo>
                  <a:lnTo>
                    <a:pt x="655" y="343"/>
                  </a:lnTo>
                  <a:lnTo>
                    <a:pt x="653" y="344"/>
                  </a:lnTo>
                  <a:lnTo>
                    <a:pt x="653" y="344"/>
                  </a:lnTo>
                  <a:lnTo>
                    <a:pt x="653" y="346"/>
                  </a:lnTo>
                  <a:lnTo>
                    <a:pt x="656" y="346"/>
                  </a:lnTo>
                  <a:lnTo>
                    <a:pt x="656" y="346"/>
                  </a:lnTo>
                  <a:lnTo>
                    <a:pt x="659" y="346"/>
                  </a:lnTo>
                  <a:lnTo>
                    <a:pt x="659" y="346"/>
                  </a:lnTo>
                  <a:lnTo>
                    <a:pt x="663" y="344"/>
                  </a:lnTo>
                  <a:lnTo>
                    <a:pt x="667" y="342"/>
                  </a:lnTo>
                  <a:lnTo>
                    <a:pt x="667" y="342"/>
                  </a:lnTo>
                  <a:lnTo>
                    <a:pt x="669" y="342"/>
                  </a:lnTo>
                  <a:lnTo>
                    <a:pt x="669" y="338"/>
                  </a:lnTo>
                  <a:lnTo>
                    <a:pt x="669" y="338"/>
                  </a:lnTo>
                  <a:lnTo>
                    <a:pt x="670" y="336"/>
                  </a:lnTo>
                  <a:lnTo>
                    <a:pt x="672" y="336"/>
                  </a:lnTo>
                  <a:lnTo>
                    <a:pt x="672" y="336"/>
                  </a:lnTo>
                  <a:lnTo>
                    <a:pt x="674" y="336"/>
                  </a:lnTo>
                  <a:lnTo>
                    <a:pt x="676" y="339"/>
                  </a:lnTo>
                  <a:lnTo>
                    <a:pt x="676" y="339"/>
                  </a:lnTo>
                  <a:lnTo>
                    <a:pt x="677" y="339"/>
                  </a:lnTo>
                  <a:lnTo>
                    <a:pt x="677" y="339"/>
                  </a:lnTo>
                  <a:lnTo>
                    <a:pt x="680" y="339"/>
                  </a:lnTo>
                  <a:lnTo>
                    <a:pt x="682" y="338"/>
                  </a:lnTo>
                  <a:lnTo>
                    <a:pt x="688" y="332"/>
                  </a:lnTo>
                  <a:lnTo>
                    <a:pt x="688" y="332"/>
                  </a:lnTo>
                  <a:lnTo>
                    <a:pt x="690" y="330"/>
                  </a:lnTo>
                  <a:lnTo>
                    <a:pt x="690" y="330"/>
                  </a:lnTo>
                  <a:lnTo>
                    <a:pt x="690" y="330"/>
                  </a:lnTo>
                  <a:lnTo>
                    <a:pt x="690" y="330"/>
                  </a:lnTo>
                  <a:lnTo>
                    <a:pt x="690" y="331"/>
                  </a:lnTo>
                  <a:lnTo>
                    <a:pt x="690" y="331"/>
                  </a:lnTo>
                  <a:lnTo>
                    <a:pt x="690" y="331"/>
                  </a:lnTo>
                  <a:lnTo>
                    <a:pt x="690" y="331"/>
                  </a:lnTo>
                  <a:lnTo>
                    <a:pt x="701" y="327"/>
                  </a:lnTo>
                  <a:lnTo>
                    <a:pt x="701" y="327"/>
                  </a:lnTo>
                  <a:lnTo>
                    <a:pt x="703" y="327"/>
                  </a:lnTo>
                  <a:lnTo>
                    <a:pt x="703" y="327"/>
                  </a:lnTo>
                  <a:lnTo>
                    <a:pt x="705" y="327"/>
                  </a:lnTo>
                  <a:lnTo>
                    <a:pt x="705" y="327"/>
                  </a:lnTo>
                  <a:lnTo>
                    <a:pt x="706" y="327"/>
                  </a:lnTo>
                  <a:lnTo>
                    <a:pt x="706" y="327"/>
                  </a:lnTo>
                  <a:lnTo>
                    <a:pt x="709" y="327"/>
                  </a:lnTo>
                  <a:lnTo>
                    <a:pt x="709" y="327"/>
                  </a:lnTo>
                  <a:lnTo>
                    <a:pt x="712" y="323"/>
                  </a:lnTo>
                  <a:lnTo>
                    <a:pt x="715" y="322"/>
                  </a:lnTo>
                  <a:lnTo>
                    <a:pt x="719" y="321"/>
                  </a:lnTo>
                  <a:lnTo>
                    <a:pt x="719" y="321"/>
                  </a:lnTo>
                  <a:lnTo>
                    <a:pt x="722" y="321"/>
                  </a:lnTo>
                  <a:lnTo>
                    <a:pt x="722" y="321"/>
                  </a:lnTo>
                  <a:lnTo>
                    <a:pt x="724" y="321"/>
                  </a:lnTo>
                  <a:lnTo>
                    <a:pt x="724" y="321"/>
                  </a:lnTo>
                  <a:lnTo>
                    <a:pt x="727" y="321"/>
                  </a:lnTo>
                  <a:lnTo>
                    <a:pt x="727" y="321"/>
                  </a:lnTo>
                  <a:lnTo>
                    <a:pt x="732" y="319"/>
                  </a:lnTo>
                  <a:lnTo>
                    <a:pt x="732" y="319"/>
                  </a:lnTo>
                  <a:lnTo>
                    <a:pt x="741" y="315"/>
                  </a:lnTo>
                  <a:lnTo>
                    <a:pt x="749" y="310"/>
                  </a:lnTo>
                  <a:lnTo>
                    <a:pt x="760" y="305"/>
                  </a:lnTo>
                  <a:lnTo>
                    <a:pt x="760" y="305"/>
                  </a:lnTo>
                  <a:lnTo>
                    <a:pt x="781" y="293"/>
                  </a:lnTo>
                  <a:lnTo>
                    <a:pt x="814" y="275"/>
                  </a:lnTo>
                  <a:lnTo>
                    <a:pt x="862" y="250"/>
                  </a:lnTo>
                  <a:lnTo>
                    <a:pt x="862" y="250"/>
                  </a:lnTo>
                  <a:lnTo>
                    <a:pt x="866" y="247"/>
                  </a:lnTo>
                  <a:lnTo>
                    <a:pt x="867" y="243"/>
                  </a:lnTo>
                  <a:lnTo>
                    <a:pt x="870" y="238"/>
                  </a:lnTo>
                  <a:lnTo>
                    <a:pt x="870" y="238"/>
                  </a:lnTo>
                  <a:lnTo>
                    <a:pt x="873" y="237"/>
                  </a:lnTo>
                  <a:lnTo>
                    <a:pt x="877" y="235"/>
                  </a:lnTo>
                  <a:lnTo>
                    <a:pt x="877" y="235"/>
                  </a:lnTo>
                  <a:lnTo>
                    <a:pt x="879" y="235"/>
                  </a:lnTo>
                  <a:lnTo>
                    <a:pt x="879" y="235"/>
                  </a:lnTo>
                  <a:lnTo>
                    <a:pt x="886" y="227"/>
                  </a:lnTo>
                  <a:lnTo>
                    <a:pt x="886" y="227"/>
                  </a:lnTo>
                  <a:lnTo>
                    <a:pt x="890" y="222"/>
                  </a:lnTo>
                  <a:lnTo>
                    <a:pt x="891" y="219"/>
                  </a:lnTo>
                  <a:lnTo>
                    <a:pt x="891" y="218"/>
                  </a:lnTo>
                  <a:lnTo>
                    <a:pt x="892" y="214"/>
                  </a:lnTo>
                  <a:lnTo>
                    <a:pt x="892" y="214"/>
                  </a:lnTo>
                  <a:lnTo>
                    <a:pt x="894" y="213"/>
                  </a:lnTo>
                  <a:lnTo>
                    <a:pt x="895" y="213"/>
                  </a:lnTo>
                  <a:lnTo>
                    <a:pt x="895" y="213"/>
                  </a:lnTo>
                  <a:lnTo>
                    <a:pt x="896" y="213"/>
                  </a:lnTo>
                  <a:lnTo>
                    <a:pt x="896" y="213"/>
                  </a:lnTo>
                  <a:lnTo>
                    <a:pt x="899" y="214"/>
                  </a:lnTo>
                  <a:lnTo>
                    <a:pt x="899" y="214"/>
                  </a:lnTo>
                  <a:lnTo>
                    <a:pt x="903" y="213"/>
                  </a:lnTo>
                  <a:lnTo>
                    <a:pt x="903" y="213"/>
                  </a:lnTo>
                  <a:lnTo>
                    <a:pt x="907" y="209"/>
                  </a:lnTo>
                  <a:lnTo>
                    <a:pt x="911" y="202"/>
                  </a:lnTo>
                  <a:lnTo>
                    <a:pt x="923" y="184"/>
                  </a:lnTo>
                  <a:lnTo>
                    <a:pt x="923" y="184"/>
                  </a:lnTo>
                  <a:lnTo>
                    <a:pt x="930" y="172"/>
                  </a:lnTo>
                  <a:lnTo>
                    <a:pt x="936" y="159"/>
                  </a:lnTo>
                  <a:lnTo>
                    <a:pt x="941" y="145"/>
                  </a:lnTo>
                  <a:lnTo>
                    <a:pt x="941" y="145"/>
                  </a:lnTo>
                  <a:lnTo>
                    <a:pt x="942" y="141"/>
                  </a:lnTo>
                  <a:lnTo>
                    <a:pt x="942" y="141"/>
                  </a:lnTo>
                  <a:lnTo>
                    <a:pt x="940" y="146"/>
                  </a:lnTo>
                  <a:lnTo>
                    <a:pt x="937" y="149"/>
                  </a:lnTo>
                  <a:lnTo>
                    <a:pt x="937" y="149"/>
                  </a:lnTo>
                  <a:lnTo>
                    <a:pt x="936" y="146"/>
                  </a:lnTo>
                  <a:lnTo>
                    <a:pt x="934" y="142"/>
                  </a:lnTo>
                  <a:lnTo>
                    <a:pt x="936" y="122"/>
                  </a:lnTo>
                  <a:lnTo>
                    <a:pt x="936" y="122"/>
                  </a:lnTo>
                  <a:lnTo>
                    <a:pt x="937" y="104"/>
                  </a:lnTo>
                  <a:lnTo>
                    <a:pt x="934" y="84"/>
                  </a:lnTo>
                  <a:close/>
                  <a:moveTo>
                    <a:pt x="958" y="0"/>
                  </a:moveTo>
                  <a:lnTo>
                    <a:pt x="958" y="0"/>
                  </a:lnTo>
                  <a:lnTo>
                    <a:pt x="958" y="7"/>
                  </a:lnTo>
                  <a:lnTo>
                    <a:pt x="958" y="7"/>
                  </a:lnTo>
                  <a:lnTo>
                    <a:pt x="962" y="29"/>
                  </a:lnTo>
                  <a:lnTo>
                    <a:pt x="962" y="29"/>
                  </a:lnTo>
                  <a:lnTo>
                    <a:pt x="962" y="17"/>
                  </a:lnTo>
                  <a:lnTo>
                    <a:pt x="961" y="8"/>
                  </a:lnTo>
                  <a:lnTo>
                    <a:pt x="958" y="0"/>
                  </a:lnTo>
                  <a:close/>
                </a:path>
              </a:pathLst>
            </a:custGeom>
            <a:solidFill>
              <a:srgbClr val="FCC550"/>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39" name="Freeform 115">
              <a:extLst>
                <a:ext uri="{FF2B5EF4-FFF2-40B4-BE49-F238E27FC236}">
                  <a16:creationId xmlns:a16="http://schemas.microsoft.com/office/drawing/2014/main" id="{61D990BD-B907-4211-B338-43FFCF611E12}"/>
                </a:ext>
              </a:extLst>
            </p:cNvPr>
            <p:cNvSpPr>
              <a:spLocks/>
            </p:cNvSpPr>
            <p:nvPr/>
          </p:nvSpPr>
          <p:spPr bwMode="auto">
            <a:xfrm>
              <a:off x="2413000" y="900411"/>
              <a:ext cx="42863" cy="257175"/>
            </a:xfrm>
            <a:custGeom>
              <a:avLst/>
              <a:gdLst/>
              <a:ahLst/>
              <a:cxnLst>
                <a:cxn ang="0">
                  <a:pos x="2" y="0"/>
                </a:cxn>
                <a:cxn ang="0">
                  <a:pos x="2" y="0"/>
                </a:cxn>
                <a:cxn ang="0">
                  <a:pos x="1" y="9"/>
                </a:cxn>
                <a:cxn ang="0">
                  <a:pos x="0" y="22"/>
                </a:cxn>
                <a:cxn ang="0">
                  <a:pos x="1" y="54"/>
                </a:cxn>
                <a:cxn ang="0">
                  <a:pos x="4" y="85"/>
                </a:cxn>
                <a:cxn ang="0">
                  <a:pos x="5" y="100"/>
                </a:cxn>
                <a:cxn ang="0">
                  <a:pos x="8" y="112"/>
                </a:cxn>
                <a:cxn ang="0">
                  <a:pos x="8" y="112"/>
                </a:cxn>
                <a:cxn ang="0">
                  <a:pos x="15" y="137"/>
                </a:cxn>
                <a:cxn ang="0">
                  <a:pos x="21" y="148"/>
                </a:cxn>
                <a:cxn ang="0">
                  <a:pos x="27" y="162"/>
                </a:cxn>
                <a:cxn ang="0">
                  <a:pos x="27" y="162"/>
                </a:cxn>
                <a:cxn ang="0">
                  <a:pos x="15" y="131"/>
                </a:cxn>
                <a:cxn ang="0">
                  <a:pos x="15" y="131"/>
                </a:cxn>
                <a:cxn ang="0">
                  <a:pos x="11" y="120"/>
                </a:cxn>
                <a:cxn ang="0">
                  <a:pos x="8" y="105"/>
                </a:cxn>
                <a:cxn ang="0">
                  <a:pos x="5" y="89"/>
                </a:cxn>
                <a:cxn ang="0">
                  <a:pos x="2" y="72"/>
                </a:cxn>
                <a:cxn ang="0">
                  <a:pos x="1" y="55"/>
                </a:cxn>
                <a:cxn ang="0">
                  <a:pos x="1" y="37"/>
                </a:cxn>
                <a:cxn ang="0">
                  <a:pos x="1" y="18"/>
                </a:cxn>
                <a:cxn ang="0">
                  <a:pos x="2" y="0"/>
                </a:cxn>
              </a:cxnLst>
              <a:rect l="0" t="0" r="r" b="b"/>
              <a:pathLst>
                <a:path w="27" h="162">
                  <a:moveTo>
                    <a:pt x="2" y="0"/>
                  </a:moveTo>
                  <a:lnTo>
                    <a:pt x="2" y="0"/>
                  </a:lnTo>
                  <a:lnTo>
                    <a:pt x="1" y="9"/>
                  </a:lnTo>
                  <a:lnTo>
                    <a:pt x="0" y="22"/>
                  </a:lnTo>
                  <a:lnTo>
                    <a:pt x="1" y="54"/>
                  </a:lnTo>
                  <a:lnTo>
                    <a:pt x="4" y="85"/>
                  </a:lnTo>
                  <a:lnTo>
                    <a:pt x="5" y="100"/>
                  </a:lnTo>
                  <a:lnTo>
                    <a:pt x="8" y="112"/>
                  </a:lnTo>
                  <a:lnTo>
                    <a:pt x="8" y="112"/>
                  </a:lnTo>
                  <a:lnTo>
                    <a:pt x="15" y="137"/>
                  </a:lnTo>
                  <a:lnTo>
                    <a:pt x="21" y="148"/>
                  </a:lnTo>
                  <a:lnTo>
                    <a:pt x="27" y="162"/>
                  </a:lnTo>
                  <a:lnTo>
                    <a:pt x="27" y="162"/>
                  </a:lnTo>
                  <a:lnTo>
                    <a:pt x="15" y="131"/>
                  </a:lnTo>
                  <a:lnTo>
                    <a:pt x="15" y="131"/>
                  </a:lnTo>
                  <a:lnTo>
                    <a:pt x="11" y="120"/>
                  </a:lnTo>
                  <a:lnTo>
                    <a:pt x="8" y="105"/>
                  </a:lnTo>
                  <a:lnTo>
                    <a:pt x="5" y="89"/>
                  </a:lnTo>
                  <a:lnTo>
                    <a:pt x="2" y="72"/>
                  </a:lnTo>
                  <a:lnTo>
                    <a:pt x="1" y="55"/>
                  </a:lnTo>
                  <a:lnTo>
                    <a:pt x="1" y="37"/>
                  </a:lnTo>
                  <a:lnTo>
                    <a:pt x="1" y="18"/>
                  </a:lnTo>
                  <a:lnTo>
                    <a:pt x="2"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40" name="Freeform 116">
              <a:extLst>
                <a:ext uri="{FF2B5EF4-FFF2-40B4-BE49-F238E27FC236}">
                  <a16:creationId xmlns:a16="http://schemas.microsoft.com/office/drawing/2014/main" id="{4A6F23E3-FC9C-40C4-945B-1DE7828CF765}"/>
                </a:ext>
              </a:extLst>
            </p:cNvPr>
            <p:cNvSpPr>
              <a:spLocks/>
            </p:cNvSpPr>
            <p:nvPr/>
          </p:nvSpPr>
          <p:spPr bwMode="auto">
            <a:xfrm>
              <a:off x="3055938" y="1048048"/>
              <a:ext cx="665163" cy="204788"/>
            </a:xfrm>
            <a:custGeom>
              <a:avLst/>
              <a:gdLst/>
              <a:ahLst/>
              <a:cxnLst>
                <a:cxn ang="0">
                  <a:pos x="9" y="129"/>
                </a:cxn>
                <a:cxn ang="0">
                  <a:pos x="0" y="128"/>
                </a:cxn>
                <a:cxn ang="0">
                  <a:pos x="69" y="118"/>
                </a:cxn>
                <a:cxn ang="0">
                  <a:pos x="170" y="97"/>
                </a:cxn>
                <a:cxn ang="0">
                  <a:pos x="191" y="92"/>
                </a:cxn>
                <a:cxn ang="0">
                  <a:pos x="267" y="69"/>
                </a:cxn>
                <a:cxn ang="0">
                  <a:pos x="297" y="58"/>
                </a:cxn>
                <a:cxn ang="0">
                  <a:pos x="397" y="13"/>
                </a:cxn>
                <a:cxn ang="0">
                  <a:pos x="419" y="0"/>
                </a:cxn>
                <a:cxn ang="0">
                  <a:pos x="411" y="7"/>
                </a:cxn>
                <a:cxn ang="0">
                  <a:pos x="394" y="17"/>
                </a:cxn>
                <a:cxn ang="0">
                  <a:pos x="346" y="41"/>
                </a:cxn>
                <a:cxn ang="0">
                  <a:pos x="336" y="44"/>
                </a:cxn>
                <a:cxn ang="0">
                  <a:pos x="331" y="45"/>
                </a:cxn>
                <a:cxn ang="0">
                  <a:pos x="328" y="48"/>
                </a:cxn>
                <a:cxn ang="0">
                  <a:pos x="323" y="50"/>
                </a:cxn>
                <a:cxn ang="0">
                  <a:pos x="313" y="54"/>
                </a:cxn>
                <a:cxn ang="0">
                  <a:pos x="294" y="62"/>
                </a:cxn>
                <a:cxn ang="0">
                  <a:pos x="269" y="72"/>
                </a:cxn>
                <a:cxn ang="0">
                  <a:pos x="197" y="95"/>
                </a:cxn>
                <a:cxn ang="0">
                  <a:pos x="142" y="108"/>
                </a:cxn>
                <a:cxn ang="0">
                  <a:pos x="134" y="109"/>
                </a:cxn>
                <a:cxn ang="0">
                  <a:pos x="125" y="113"/>
                </a:cxn>
                <a:cxn ang="0">
                  <a:pos x="124" y="114"/>
                </a:cxn>
                <a:cxn ang="0">
                  <a:pos x="122" y="117"/>
                </a:cxn>
                <a:cxn ang="0">
                  <a:pos x="120" y="117"/>
                </a:cxn>
                <a:cxn ang="0">
                  <a:pos x="92" y="122"/>
                </a:cxn>
                <a:cxn ang="0">
                  <a:pos x="87" y="122"/>
                </a:cxn>
                <a:cxn ang="0">
                  <a:pos x="78" y="122"/>
                </a:cxn>
                <a:cxn ang="0">
                  <a:pos x="66" y="122"/>
                </a:cxn>
                <a:cxn ang="0">
                  <a:pos x="57" y="125"/>
                </a:cxn>
                <a:cxn ang="0">
                  <a:pos x="32" y="128"/>
                </a:cxn>
                <a:cxn ang="0">
                  <a:pos x="9" y="129"/>
                </a:cxn>
              </a:cxnLst>
              <a:rect l="0" t="0" r="r" b="b"/>
              <a:pathLst>
                <a:path w="419" h="129">
                  <a:moveTo>
                    <a:pt x="9" y="129"/>
                  </a:moveTo>
                  <a:lnTo>
                    <a:pt x="9" y="129"/>
                  </a:lnTo>
                  <a:lnTo>
                    <a:pt x="0" y="128"/>
                  </a:lnTo>
                  <a:lnTo>
                    <a:pt x="0" y="128"/>
                  </a:lnTo>
                  <a:lnTo>
                    <a:pt x="69" y="118"/>
                  </a:lnTo>
                  <a:lnTo>
                    <a:pt x="69" y="118"/>
                  </a:lnTo>
                  <a:lnTo>
                    <a:pt x="118" y="108"/>
                  </a:lnTo>
                  <a:lnTo>
                    <a:pt x="170" y="97"/>
                  </a:lnTo>
                  <a:lnTo>
                    <a:pt x="170" y="97"/>
                  </a:lnTo>
                  <a:lnTo>
                    <a:pt x="191" y="92"/>
                  </a:lnTo>
                  <a:lnTo>
                    <a:pt x="226" y="82"/>
                  </a:lnTo>
                  <a:lnTo>
                    <a:pt x="267" y="69"/>
                  </a:lnTo>
                  <a:lnTo>
                    <a:pt x="297" y="58"/>
                  </a:lnTo>
                  <a:lnTo>
                    <a:pt x="297" y="58"/>
                  </a:lnTo>
                  <a:lnTo>
                    <a:pt x="351" y="34"/>
                  </a:lnTo>
                  <a:lnTo>
                    <a:pt x="397" y="13"/>
                  </a:lnTo>
                  <a:lnTo>
                    <a:pt x="397" y="13"/>
                  </a:lnTo>
                  <a:lnTo>
                    <a:pt x="419" y="0"/>
                  </a:lnTo>
                  <a:lnTo>
                    <a:pt x="419" y="0"/>
                  </a:lnTo>
                  <a:lnTo>
                    <a:pt x="411" y="7"/>
                  </a:lnTo>
                  <a:lnTo>
                    <a:pt x="403" y="12"/>
                  </a:lnTo>
                  <a:lnTo>
                    <a:pt x="394" y="17"/>
                  </a:lnTo>
                  <a:lnTo>
                    <a:pt x="394" y="17"/>
                  </a:lnTo>
                  <a:lnTo>
                    <a:pt x="346" y="41"/>
                  </a:lnTo>
                  <a:lnTo>
                    <a:pt x="346" y="41"/>
                  </a:lnTo>
                  <a:lnTo>
                    <a:pt x="336" y="44"/>
                  </a:lnTo>
                  <a:lnTo>
                    <a:pt x="334" y="44"/>
                  </a:lnTo>
                  <a:lnTo>
                    <a:pt x="331" y="45"/>
                  </a:lnTo>
                  <a:lnTo>
                    <a:pt x="331" y="45"/>
                  </a:lnTo>
                  <a:lnTo>
                    <a:pt x="328" y="48"/>
                  </a:lnTo>
                  <a:lnTo>
                    <a:pt x="323" y="50"/>
                  </a:lnTo>
                  <a:lnTo>
                    <a:pt x="323" y="50"/>
                  </a:lnTo>
                  <a:lnTo>
                    <a:pt x="319" y="51"/>
                  </a:lnTo>
                  <a:lnTo>
                    <a:pt x="313" y="54"/>
                  </a:lnTo>
                  <a:lnTo>
                    <a:pt x="313" y="54"/>
                  </a:lnTo>
                  <a:lnTo>
                    <a:pt x="294" y="62"/>
                  </a:lnTo>
                  <a:lnTo>
                    <a:pt x="269" y="72"/>
                  </a:lnTo>
                  <a:lnTo>
                    <a:pt x="269" y="72"/>
                  </a:lnTo>
                  <a:lnTo>
                    <a:pt x="197" y="95"/>
                  </a:lnTo>
                  <a:lnTo>
                    <a:pt x="197" y="95"/>
                  </a:lnTo>
                  <a:lnTo>
                    <a:pt x="170" y="101"/>
                  </a:lnTo>
                  <a:lnTo>
                    <a:pt x="142" y="108"/>
                  </a:lnTo>
                  <a:lnTo>
                    <a:pt x="142" y="108"/>
                  </a:lnTo>
                  <a:lnTo>
                    <a:pt x="134" y="109"/>
                  </a:lnTo>
                  <a:lnTo>
                    <a:pt x="130" y="111"/>
                  </a:lnTo>
                  <a:lnTo>
                    <a:pt x="125" y="113"/>
                  </a:lnTo>
                  <a:lnTo>
                    <a:pt x="125" y="113"/>
                  </a:lnTo>
                  <a:lnTo>
                    <a:pt x="124" y="114"/>
                  </a:lnTo>
                  <a:lnTo>
                    <a:pt x="122" y="116"/>
                  </a:lnTo>
                  <a:lnTo>
                    <a:pt x="122" y="117"/>
                  </a:lnTo>
                  <a:lnTo>
                    <a:pt x="120" y="117"/>
                  </a:lnTo>
                  <a:lnTo>
                    <a:pt x="120" y="117"/>
                  </a:lnTo>
                  <a:lnTo>
                    <a:pt x="107" y="120"/>
                  </a:lnTo>
                  <a:lnTo>
                    <a:pt x="92" y="122"/>
                  </a:lnTo>
                  <a:lnTo>
                    <a:pt x="92" y="122"/>
                  </a:lnTo>
                  <a:lnTo>
                    <a:pt x="87" y="122"/>
                  </a:lnTo>
                  <a:lnTo>
                    <a:pt x="87" y="122"/>
                  </a:lnTo>
                  <a:lnTo>
                    <a:pt x="78" y="122"/>
                  </a:lnTo>
                  <a:lnTo>
                    <a:pt x="78" y="122"/>
                  </a:lnTo>
                  <a:lnTo>
                    <a:pt x="66" y="122"/>
                  </a:lnTo>
                  <a:lnTo>
                    <a:pt x="66" y="122"/>
                  </a:lnTo>
                  <a:lnTo>
                    <a:pt x="57" y="125"/>
                  </a:lnTo>
                  <a:lnTo>
                    <a:pt x="57" y="125"/>
                  </a:lnTo>
                  <a:lnTo>
                    <a:pt x="32" y="128"/>
                  </a:lnTo>
                  <a:lnTo>
                    <a:pt x="32" y="128"/>
                  </a:lnTo>
                  <a:lnTo>
                    <a:pt x="9" y="129"/>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41" name="Freeform 117">
              <a:extLst>
                <a:ext uri="{FF2B5EF4-FFF2-40B4-BE49-F238E27FC236}">
                  <a16:creationId xmlns:a16="http://schemas.microsoft.com/office/drawing/2014/main" id="{BE434CAF-2F19-4BBD-B4BD-F5399B7F58B5}"/>
                </a:ext>
              </a:extLst>
            </p:cNvPr>
            <p:cNvSpPr>
              <a:spLocks/>
            </p:cNvSpPr>
            <p:nvPr/>
          </p:nvSpPr>
          <p:spPr bwMode="auto">
            <a:xfrm>
              <a:off x="2449513" y="841673"/>
              <a:ext cx="1458913" cy="517525"/>
            </a:xfrm>
            <a:custGeom>
              <a:avLst/>
              <a:gdLst/>
              <a:ahLst/>
              <a:cxnLst>
                <a:cxn ang="0">
                  <a:pos x="878" y="50"/>
                </a:cxn>
                <a:cxn ang="0">
                  <a:pos x="771" y="132"/>
                </a:cxn>
                <a:cxn ang="0">
                  <a:pos x="602" y="197"/>
                </a:cxn>
                <a:cxn ang="0">
                  <a:pos x="405" y="241"/>
                </a:cxn>
                <a:cxn ang="0">
                  <a:pos x="237" y="238"/>
                </a:cxn>
                <a:cxn ang="0">
                  <a:pos x="100" y="202"/>
                </a:cxn>
                <a:cxn ang="0">
                  <a:pos x="27" y="138"/>
                </a:cxn>
                <a:cxn ang="0">
                  <a:pos x="0" y="124"/>
                </a:cxn>
                <a:cxn ang="0">
                  <a:pos x="19" y="223"/>
                </a:cxn>
                <a:cxn ang="0">
                  <a:pos x="76" y="276"/>
                </a:cxn>
                <a:cxn ang="0">
                  <a:pos x="150" y="307"/>
                </a:cxn>
                <a:cxn ang="0">
                  <a:pos x="230" y="322"/>
                </a:cxn>
                <a:cxn ang="0">
                  <a:pos x="348" y="326"/>
                </a:cxn>
                <a:cxn ang="0">
                  <a:pos x="339" y="325"/>
                </a:cxn>
                <a:cxn ang="0">
                  <a:pos x="289" y="325"/>
                </a:cxn>
                <a:cxn ang="0">
                  <a:pos x="164" y="307"/>
                </a:cxn>
                <a:cxn ang="0">
                  <a:pos x="159" y="302"/>
                </a:cxn>
                <a:cxn ang="0">
                  <a:pos x="191" y="309"/>
                </a:cxn>
                <a:cxn ang="0">
                  <a:pos x="262" y="318"/>
                </a:cxn>
                <a:cxn ang="0">
                  <a:pos x="327" y="319"/>
                </a:cxn>
                <a:cxn ang="0">
                  <a:pos x="340" y="315"/>
                </a:cxn>
                <a:cxn ang="0">
                  <a:pos x="353" y="313"/>
                </a:cxn>
                <a:cxn ang="0">
                  <a:pos x="363" y="317"/>
                </a:cxn>
                <a:cxn ang="0">
                  <a:pos x="382" y="314"/>
                </a:cxn>
                <a:cxn ang="0">
                  <a:pos x="391" y="307"/>
                </a:cxn>
                <a:cxn ang="0">
                  <a:pos x="401" y="309"/>
                </a:cxn>
                <a:cxn ang="0">
                  <a:pos x="402" y="313"/>
                </a:cxn>
                <a:cxn ang="0">
                  <a:pos x="431" y="307"/>
                </a:cxn>
                <a:cxn ang="0">
                  <a:pos x="449" y="307"/>
                </a:cxn>
                <a:cxn ang="0">
                  <a:pos x="483" y="301"/>
                </a:cxn>
                <a:cxn ang="0">
                  <a:pos x="506" y="297"/>
                </a:cxn>
                <a:cxn ang="0">
                  <a:pos x="528" y="290"/>
                </a:cxn>
                <a:cxn ang="0">
                  <a:pos x="553" y="285"/>
                </a:cxn>
                <a:cxn ang="0">
                  <a:pos x="557" y="279"/>
                </a:cxn>
                <a:cxn ang="0">
                  <a:pos x="571" y="276"/>
                </a:cxn>
                <a:cxn ang="0">
                  <a:pos x="560" y="284"/>
                </a:cxn>
                <a:cxn ang="0">
                  <a:pos x="591" y="275"/>
                </a:cxn>
                <a:cxn ang="0">
                  <a:pos x="600" y="268"/>
                </a:cxn>
                <a:cxn ang="0">
                  <a:pos x="623" y="260"/>
                </a:cxn>
                <a:cxn ang="0">
                  <a:pos x="630" y="260"/>
                </a:cxn>
                <a:cxn ang="0">
                  <a:pos x="636" y="262"/>
                </a:cxn>
                <a:cxn ang="0">
                  <a:pos x="646" y="254"/>
                </a:cxn>
                <a:cxn ang="0">
                  <a:pos x="653" y="255"/>
                </a:cxn>
                <a:cxn ang="0">
                  <a:pos x="665" y="248"/>
                </a:cxn>
                <a:cxn ang="0">
                  <a:pos x="667" y="247"/>
                </a:cxn>
                <a:cxn ang="0">
                  <a:pos x="680" y="243"/>
                </a:cxn>
                <a:cxn ang="0">
                  <a:pos x="686" y="243"/>
                </a:cxn>
                <a:cxn ang="0">
                  <a:pos x="699" y="237"/>
                </a:cxn>
                <a:cxn ang="0">
                  <a:pos x="709" y="235"/>
                </a:cxn>
                <a:cxn ang="0">
                  <a:pos x="791" y="191"/>
                </a:cxn>
                <a:cxn ang="0">
                  <a:pos x="847" y="154"/>
                </a:cxn>
                <a:cxn ang="0">
                  <a:pos x="863" y="143"/>
                </a:cxn>
                <a:cxn ang="0">
                  <a:pos x="869" y="130"/>
                </a:cxn>
                <a:cxn ang="0">
                  <a:pos x="876" y="130"/>
                </a:cxn>
                <a:cxn ang="0">
                  <a:pos x="900" y="100"/>
                </a:cxn>
                <a:cxn ang="0">
                  <a:pos x="919" y="57"/>
                </a:cxn>
                <a:cxn ang="0">
                  <a:pos x="911" y="58"/>
                </a:cxn>
              </a:cxnLst>
              <a:rect l="0" t="0" r="r" b="b"/>
              <a:pathLst>
                <a:path w="919" h="326">
                  <a:moveTo>
                    <a:pt x="911" y="0"/>
                  </a:moveTo>
                  <a:lnTo>
                    <a:pt x="911" y="0"/>
                  </a:lnTo>
                  <a:lnTo>
                    <a:pt x="901" y="21"/>
                  </a:lnTo>
                  <a:lnTo>
                    <a:pt x="889" y="38"/>
                  </a:lnTo>
                  <a:lnTo>
                    <a:pt x="889" y="38"/>
                  </a:lnTo>
                  <a:lnTo>
                    <a:pt x="878" y="50"/>
                  </a:lnTo>
                  <a:lnTo>
                    <a:pt x="865" y="63"/>
                  </a:lnTo>
                  <a:lnTo>
                    <a:pt x="850" y="78"/>
                  </a:lnTo>
                  <a:lnTo>
                    <a:pt x="831" y="91"/>
                  </a:lnTo>
                  <a:lnTo>
                    <a:pt x="813" y="105"/>
                  </a:lnTo>
                  <a:lnTo>
                    <a:pt x="792" y="120"/>
                  </a:lnTo>
                  <a:lnTo>
                    <a:pt x="771" y="132"/>
                  </a:lnTo>
                  <a:lnTo>
                    <a:pt x="751" y="142"/>
                  </a:lnTo>
                  <a:lnTo>
                    <a:pt x="751" y="142"/>
                  </a:lnTo>
                  <a:lnTo>
                    <a:pt x="725" y="154"/>
                  </a:lnTo>
                  <a:lnTo>
                    <a:pt x="691" y="167"/>
                  </a:lnTo>
                  <a:lnTo>
                    <a:pt x="649" y="183"/>
                  </a:lnTo>
                  <a:lnTo>
                    <a:pt x="602" y="197"/>
                  </a:lnTo>
                  <a:lnTo>
                    <a:pt x="552" y="212"/>
                  </a:lnTo>
                  <a:lnTo>
                    <a:pt x="502" y="225"/>
                  </a:lnTo>
                  <a:lnTo>
                    <a:pt x="452" y="235"/>
                  </a:lnTo>
                  <a:lnTo>
                    <a:pt x="428" y="238"/>
                  </a:lnTo>
                  <a:lnTo>
                    <a:pt x="405" y="241"/>
                  </a:lnTo>
                  <a:lnTo>
                    <a:pt x="405" y="241"/>
                  </a:lnTo>
                  <a:lnTo>
                    <a:pt x="365" y="243"/>
                  </a:lnTo>
                  <a:lnTo>
                    <a:pt x="327" y="243"/>
                  </a:lnTo>
                  <a:lnTo>
                    <a:pt x="327" y="243"/>
                  </a:lnTo>
                  <a:lnTo>
                    <a:pt x="296" y="243"/>
                  </a:lnTo>
                  <a:lnTo>
                    <a:pt x="267" y="242"/>
                  </a:lnTo>
                  <a:lnTo>
                    <a:pt x="237" y="238"/>
                  </a:lnTo>
                  <a:lnTo>
                    <a:pt x="209" y="234"/>
                  </a:lnTo>
                  <a:lnTo>
                    <a:pt x="181" y="229"/>
                  </a:lnTo>
                  <a:lnTo>
                    <a:pt x="154" y="221"/>
                  </a:lnTo>
                  <a:lnTo>
                    <a:pt x="126" y="213"/>
                  </a:lnTo>
                  <a:lnTo>
                    <a:pt x="100" y="202"/>
                  </a:lnTo>
                  <a:lnTo>
                    <a:pt x="100" y="202"/>
                  </a:lnTo>
                  <a:lnTo>
                    <a:pt x="91" y="199"/>
                  </a:lnTo>
                  <a:lnTo>
                    <a:pt x="82" y="195"/>
                  </a:lnTo>
                  <a:lnTo>
                    <a:pt x="65" y="183"/>
                  </a:lnTo>
                  <a:lnTo>
                    <a:pt x="50" y="170"/>
                  </a:lnTo>
                  <a:lnTo>
                    <a:pt x="38" y="154"/>
                  </a:lnTo>
                  <a:lnTo>
                    <a:pt x="27" y="138"/>
                  </a:lnTo>
                  <a:lnTo>
                    <a:pt x="16" y="122"/>
                  </a:lnTo>
                  <a:lnTo>
                    <a:pt x="8" y="107"/>
                  </a:lnTo>
                  <a:lnTo>
                    <a:pt x="0" y="91"/>
                  </a:lnTo>
                  <a:lnTo>
                    <a:pt x="0" y="91"/>
                  </a:lnTo>
                  <a:lnTo>
                    <a:pt x="0" y="107"/>
                  </a:lnTo>
                  <a:lnTo>
                    <a:pt x="0" y="124"/>
                  </a:lnTo>
                  <a:lnTo>
                    <a:pt x="2" y="158"/>
                  </a:lnTo>
                  <a:lnTo>
                    <a:pt x="3" y="185"/>
                  </a:lnTo>
                  <a:lnTo>
                    <a:pt x="6" y="201"/>
                  </a:lnTo>
                  <a:lnTo>
                    <a:pt x="6" y="201"/>
                  </a:lnTo>
                  <a:lnTo>
                    <a:pt x="11" y="213"/>
                  </a:lnTo>
                  <a:lnTo>
                    <a:pt x="19" y="223"/>
                  </a:lnTo>
                  <a:lnTo>
                    <a:pt x="27" y="233"/>
                  </a:lnTo>
                  <a:lnTo>
                    <a:pt x="36" y="243"/>
                  </a:lnTo>
                  <a:lnTo>
                    <a:pt x="36" y="243"/>
                  </a:lnTo>
                  <a:lnTo>
                    <a:pt x="46" y="252"/>
                  </a:lnTo>
                  <a:lnTo>
                    <a:pt x="57" y="262"/>
                  </a:lnTo>
                  <a:lnTo>
                    <a:pt x="76" y="276"/>
                  </a:lnTo>
                  <a:lnTo>
                    <a:pt x="93" y="286"/>
                  </a:lnTo>
                  <a:lnTo>
                    <a:pt x="105" y="292"/>
                  </a:lnTo>
                  <a:lnTo>
                    <a:pt x="105" y="292"/>
                  </a:lnTo>
                  <a:lnTo>
                    <a:pt x="129" y="300"/>
                  </a:lnTo>
                  <a:lnTo>
                    <a:pt x="142" y="305"/>
                  </a:lnTo>
                  <a:lnTo>
                    <a:pt x="150" y="307"/>
                  </a:lnTo>
                  <a:lnTo>
                    <a:pt x="150" y="307"/>
                  </a:lnTo>
                  <a:lnTo>
                    <a:pt x="164" y="310"/>
                  </a:lnTo>
                  <a:lnTo>
                    <a:pt x="180" y="314"/>
                  </a:lnTo>
                  <a:lnTo>
                    <a:pt x="180" y="314"/>
                  </a:lnTo>
                  <a:lnTo>
                    <a:pt x="204" y="318"/>
                  </a:lnTo>
                  <a:lnTo>
                    <a:pt x="230" y="322"/>
                  </a:lnTo>
                  <a:lnTo>
                    <a:pt x="230" y="322"/>
                  </a:lnTo>
                  <a:lnTo>
                    <a:pt x="258" y="323"/>
                  </a:lnTo>
                  <a:lnTo>
                    <a:pt x="281" y="325"/>
                  </a:lnTo>
                  <a:lnTo>
                    <a:pt x="281" y="325"/>
                  </a:lnTo>
                  <a:lnTo>
                    <a:pt x="348" y="326"/>
                  </a:lnTo>
                  <a:lnTo>
                    <a:pt x="348" y="326"/>
                  </a:lnTo>
                  <a:lnTo>
                    <a:pt x="351" y="326"/>
                  </a:lnTo>
                  <a:lnTo>
                    <a:pt x="351" y="325"/>
                  </a:lnTo>
                  <a:lnTo>
                    <a:pt x="349" y="323"/>
                  </a:lnTo>
                  <a:lnTo>
                    <a:pt x="347" y="323"/>
                  </a:lnTo>
                  <a:lnTo>
                    <a:pt x="347" y="323"/>
                  </a:lnTo>
                  <a:lnTo>
                    <a:pt x="339" y="325"/>
                  </a:lnTo>
                  <a:lnTo>
                    <a:pt x="327" y="325"/>
                  </a:lnTo>
                  <a:lnTo>
                    <a:pt x="327" y="325"/>
                  </a:lnTo>
                  <a:lnTo>
                    <a:pt x="323" y="325"/>
                  </a:lnTo>
                  <a:lnTo>
                    <a:pt x="323" y="325"/>
                  </a:lnTo>
                  <a:lnTo>
                    <a:pt x="289" y="325"/>
                  </a:lnTo>
                  <a:lnTo>
                    <a:pt x="289" y="325"/>
                  </a:lnTo>
                  <a:lnTo>
                    <a:pt x="248" y="321"/>
                  </a:lnTo>
                  <a:lnTo>
                    <a:pt x="248" y="321"/>
                  </a:lnTo>
                  <a:lnTo>
                    <a:pt x="202" y="315"/>
                  </a:lnTo>
                  <a:lnTo>
                    <a:pt x="202" y="315"/>
                  </a:lnTo>
                  <a:lnTo>
                    <a:pt x="181" y="311"/>
                  </a:lnTo>
                  <a:lnTo>
                    <a:pt x="164" y="307"/>
                  </a:lnTo>
                  <a:lnTo>
                    <a:pt x="164" y="307"/>
                  </a:lnTo>
                  <a:lnTo>
                    <a:pt x="160" y="307"/>
                  </a:lnTo>
                  <a:lnTo>
                    <a:pt x="159" y="305"/>
                  </a:lnTo>
                  <a:lnTo>
                    <a:pt x="158" y="304"/>
                  </a:lnTo>
                  <a:lnTo>
                    <a:pt x="159" y="302"/>
                  </a:lnTo>
                  <a:lnTo>
                    <a:pt x="159" y="302"/>
                  </a:lnTo>
                  <a:lnTo>
                    <a:pt x="162" y="302"/>
                  </a:lnTo>
                  <a:lnTo>
                    <a:pt x="162" y="302"/>
                  </a:lnTo>
                  <a:lnTo>
                    <a:pt x="168" y="302"/>
                  </a:lnTo>
                  <a:lnTo>
                    <a:pt x="176" y="305"/>
                  </a:lnTo>
                  <a:lnTo>
                    <a:pt x="176" y="305"/>
                  </a:lnTo>
                  <a:lnTo>
                    <a:pt x="191" y="309"/>
                  </a:lnTo>
                  <a:lnTo>
                    <a:pt x="210" y="313"/>
                  </a:lnTo>
                  <a:lnTo>
                    <a:pt x="210" y="313"/>
                  </a:lnTo>
                  <a:lnTo>
                    <a:pt x="234" y="315"/>
                  </a:lnTo>
                  <a:lnTo>
                    <a:pt x="248" y="318"/>
                  </a:lnTo>
                  <a:lnTo>
                    <a:pt x="262" y="318"/>
                  </a:lnTo>
                  <a:lnTo>
                    <a:pt x="262" y="318"/>
                  </a:lnTo>
                  <a:lnTo>
                    <a:pt x="265" y="318"/>
                  </a:lnTo>
                  <a:lnTo>
                    <a:pt x="265" y="318"/>
                  </a:lnTo>
                  <a:lnTo>
                    <a:pt x="277" y="318"/>
                  </a:lnTo>
                  <a:lnTo>
                    <a:pt x="277" y="318"/>
                  </a:lnTo>
                  <a:lnTo>
                    <a:pt x="327" y="319"/>
                  </a:lnTo>
                  <a:lnTo>
                    <a:pt x="327" y="319"/>
                  </a:lnTo>
                  <a:lnTo>
                    <a:pt x="335" y="319"/>
                  </a:lnTo>
                  <a:lnTo>
                    <a:pt x="335" y="319"/>
                  </a:lnTo>
                  <a:lnTo>
                    <a:pt x="339" y="319"/>
                  </a:lnTo>
                  <a:lnTo>
                    <a:pt x="340" y="318"/>
                  </a:lnTo>
                  <a:lnTo>
                    <a:pt x="340" y="315"/>
                  </a:lnTo>
                  <a:lnTo>
                    <a:pt x="340" y="315"/>
                  </a:lnTo>
                  <a:lnTo>
                    <a:pt x="340" y="314"/>
                  </a:lnTo>
                  <a:lnTo>
                    <a:pt x="343" y="313"/>
                  </a:lnTo>
                  <a:lnTo>
                    <a:pt x="349" y="313"/>
                  </a:lnTo>
                  <a:lnTo>
                    <a:pt x="349" y="313"/>
                  </a:lnTo>
                  <a:lnTo>
                    <a:pt x="353" y="313"/>
                  </a:lnTo>
                  <a:lnTo>
                    <a:pt x="353" y="313"/>
                  </a:lnTo>
                  <a:lnTo>
                    <a:pt x="356" y="313"/>
                  </a:lnTo>
                  <a:lnTo>
                    <a:pt x="356" y="314"/>
                  </a:lnTo>
                  <a:lnTo>
                    <a:pt x="356" y="315"/>
                  </a:lnTo>
                  <a:lnTo>
                    <a:pt x="359" y="317"/>
                  </a:lnTo>
                  <a:lnTo>
                    <a:pt x="359" y="317"/>
                  </a:lnTo>
                  <a:lnTo>
                    <a:pt x="363" y="317"/>
                  </a:lnTo>
                  <a:lnTo>
                    <a:pt x="363" y="317"/>
                  </a:lnTo>
                  <a:lnTo>
                    <a:pt x="369" y="317"/>
                  </a:lnTo>
                  <a:lnTo>
                    <a:pt x="376" y="315"/>
                  </a:lnTo>
                  <a:lnTo>
                    <a:pt x="376" y="315"/>
                  </a:lnTo>
                  <a:lnTo>
                    <a:pt x="381" y="314"/>
                  </a:lnTo>
                  <a:lnTo>
                    <a:pt x="382" y="314"/>
                  </a:lnTo>
                  <a:lnTo>
                    <a:pt x="385" y="313"/>
                  </a:lnTo>
                  <a:lnTo>
                    <a:pt x="385" y="313"/>
                  </a:lnTo>
                  <a:lnTo>
                    <a:pt x="386" y="313"/>
                  </a:lnTo>
                  <a:lnTo>
                    <a:pt x="388" y="310"/>
                  </a:lnTo>
                  <a:lnTo>
                    <a:pt x="389" y="309"/>
                  </a:lnTo>
                  <a:lnTo>
                    <a:pt x="391" y="307"/>
                  </a:lnTo>
                  <a:lnTo>
                    <a:pt x="391" y="307"/>
                  </a:lnTo>
                  <a:lnTo>
                    <a:pt x="395" y="307"/>
                  </a:lnTo>
                  <a:lnTo>
                    <a:pt x="395" y="307"/>
                  </a:lnTo>
                  <a:lnTo>
                    <a:pt x="401" y="309"/>
                  </a:lnTo>
                  <a:lnTo>
                    <a:pt x="402" y="309"/>
                  </a:lnTo>
                  <a:lnTo>
                    <a:pt x="401" y="309"/>
                  </a:lnTo>
                  <a:lnTo>
                    <a:pt x="401" y="309"/>
                  </a:lnTo>
                  <a:lnTo>
                    <a:pt x="398" y="310"/>
                  </a:lnTo>
                  <a:lnTo>
                    <a:pt x="397" y="311"/>
                  </a:lnTo>
                  <a:lnTo>
                    <a:pt x="398" y="313"/>
                  </a:lnTo>
                  <a:lnTo>
                    <a:pt x="402" y="313"/>
                  </a:lnTo>
                  <a:lnTo>
                    <a:pt x="402" y="313"/>
                  </a:lnTo>
                  <a:lnTo>
                    <a:pt x="407" y="313"/>
                  </a:lnTo>
                  <a:lnTo>
                    <a:pt x="415" y="311"/>
                  </a:lnTo>
                  <a:lnTo>
                    <a:pt x="415" y="311"/>
                  </a:lnTo>
                  <a:lnTo>
                    <a:pt x="423" y="310"/>
                  </a:lnTo>
                  <a:lnTo>
                    <a:pt x="431" y="307"/>
                  </a:lnTo>
                  <a:lnTo>
                    <a:pt x="431" y="307"/>
                  </a:lnTo>
                  <a:lnTo>
                    <a:pt x="433" y="307"/>
                  </a:lnTo>
                  <a:lnTo>
                    <a:pt x="433" y="307"/>
                  </a:lnTo>
                  <a:lnTo>
                    <a:pt x="437" y="307"/>
                  </a:lnTo>
                  <a:lnTo>
                    <a:pt x="443" y="309"/>
                  </a:lnTo>
                  <a:lnTo>
                    <a:pt x="443" y="309"/>
                  </a:lnTo>
                  <a:lnTo>
                    <a:pt x="449" y="307"/>
                  </a:lnTo>
                  <a:lnTo>
                    <a:pt x="457" y="306"/>
                  </a:lnTo>
                  <a:lnTo>
                    <a:pt x="466" y="304"/>
                  </a:lnTo>
                  <a:lnTo>
                    <a:pt x="473" y="304"/>
                  </a:lnTo>
                  <a:lnTo>
                    <a:pt x="473" y="304"/>
                  </a:lnTo>
                  <a:lnTo>
                    <a:pt x="479" y="302"/>
                  </a:lnTo>
                  <a:lnTo>
                    <a:pt x="483" y="301"/>
                  </a:lnTo>
                  <a:lnTo>
                    <a:pt x="483" y="301"/>
                  </a:lnTo>
                  <a:lnTo>
                    <a:pt x="495" y="298"/>
                  </a:lnTo>
                  <a:lnTo>
                    <a:pt x="495" y="298"/>
                  </a:lnTo>
                  <a:lnTo>
                    <a:pt x="499" y="298"/>
                  </a:lnTo>
                  <a:lnTo>
                    <a:pt x="506" y="297"/>
                  </a:lnTo>
                  <a:lnTo>
                    <a:pt x="506" y="297"/>
                  </a:lnTo>
                  <a:lnTo>
                    <a:pt x="514" y="294"/>
                  </a:lnTo>
                  <a:lnTo>
                    <a:pt x="517" y="292"/>
                  </a:lnTo>
                  <a:lnTo>
                    <a:pt x="524" y="292"/>
                  </a:lnTo>
                  <a:lnTo>
                    <a:pt x="524" y="292"/>
                  </a:lnTo>
                  <a:lnTo>
                    <a:pt x="528" y="290"/>
                  </a:lnTo>
                  <a:lnTo>
                    <a:pt x="528" y="290"/>
                  </a:lnTo>
                  <a:lnTo>
                    <a:pt x="525" y="292"/>
                  </a:lnTo>
                  <a:lnTo>
                    <a:pt x="525" y="292"/>
                  </a:lnTo>
                  <a:lnTo>
                    <a:pt x="548" y="286"/>
                  </a:lnTo>
                  <a:lnTo>
                    <a:pt x="548" y="286"/>
                  </a:lnTo>
                  <a:lnTo>
                    <a:pt x="553" y="285"/>
                  </a:lnTo>
                  <a:lnTo>
                    <a:pt x="553" y="285"/>
                  </a:lnTo>
                  <a:lnTo>
                    <a:pt x="553" y="284"/>
                  </a:lnTo>
                  <a:lnTo>
                    <a:pt x="553" y="284"/>
                  </a:lnTo>
                  <a:lnTo>
                    <a:pt x="552" y="283"/>
                  </a:lnTo>
                  <a:lnTo>
                    <a:pt x="553" y="281"/>
                  </a:lnTo>
                  <a:lnTo>
                    <a:pt x="557" y="279"/>
                  </a:lnTo>
                  <a:lnTo>
                    <a:pt x="557" y="279"/>
                  </a:lnTo>
                  <a:lnTo>
                    <a:pt x="563" y="276"/>
                  </a:lnTo>
                  <a:lnTo>
                    <a:pt x="567" y="275"/>
                  </a:lnTo>
                  <a:lnTo>
                    <a:pt x="570" y="273"/>
                  </a:lnTo>
                  <a:lnTo>
                    <a:pt x="570" y="273"/>
                  </a:lnTo>
                  <a:lnTo>
                    <a:pt x="573" y="275"/>
                  </a:lnTo>
                  <a:lnTo>
                    <a:pt x="571" y="276"/>
                  </a:lnTo>
                  <a:lnTo>
                    <a:pt x="569" y="277"/>
                  </a:lnTo>
                  <a:lnTo>
                    <a:pt x="563" y="280"/>
                  </a:lnTo>
                  <a:lnTo>
                    <a:pt x="563" y="280"/>
                  </a:lnTo>
                  <a:lnTo>
                    <a:pt x="558" y="283"/>
                  </a:lnTo>
                  <a:lnTo>
                    <a:pt x="558" y="283"/>
                  </a:lnTo>
                  <a:lnTo>
                    <a:pt x="560" y="284"/>
                  </a:lnTo>
                  <a:lnTo>
                    <a:pt x="560" y="284"/>
                  </a:lnTo>
                  <a:lnTo>
                    <a:pt x="561" y="284"/>
                  </a:lnTo>
                  <a:lnTo>
                    <a:pt x="561" y="284"/>
                  </a:lnTo>
                  <a:lnTo>
                    <a:pt x="578" y="277"/>
                  </a:lnTo>
                  <a:lnTo>
                    <a:pt x="578" y="277"/>
                  </a:lnTo>
                  <a:lnTo>
                    <a:pt x="591" y="275"/>
                  </a:lnTo>
                  <a:lnTo>
                    <a:pt x="598" y="273"/>
                  </a:lnTo>
                  <a:lnTo>
                    <a:pt x="598" y="273"/>
                  </a:lnTo>
                  <a:lnTo>
                    <a:pt x="600" y="272"/>
                  </a:lnTo>
                  <a:lnTo>
                    <a:pt x="600" y="271"/>
                  </a:lnTo>
                  <a:lnTo>
                    <a:pt x="600" y="268"/>
                  </a:lnTo>
                  <a:lnTo>
                    <a:pt x="600" y="268"/>
                  </a:lnTo>
                  <a:lnTo>
                    <a:pt x="600" y="267"/>
                  </a:lnTo>
                  <a:lnTo>
                    <a:pt x="603" y="265"/>
                  </a:lnTo>
                  <a:lnTo>
                    <a:pt x="608" y="264"/>
                  </a:lnTo>
                  <a:lnTo>
                    <a:pt x="608" y="264"/>
                  </a:lnTo>
                  <a:lnTo>
                    <a:pt x="615" y="263"/>
                  </a:lnTo>
                  <a:lnTo>
                    <a:pt x="623" y="260"/>
                  </a:lnTo>
                  <a:lnTo>
                    <a:pt x="623" y="260"/>
                  </a:lnTo>
                  <a:lnTo>
                    <a:pt x="633" y="258"/>
                  </a:lnTo>
                  <a:lnTo>
                    <a:pt x="633" y="258"/>
                  </a:lnTo>
                  <a:lnTo>
                    <a:pt x="632" y="259"/>
                  </a:lnTo>
                  <a:lnTo>
                    <a:pt x="632" y="259"/>
                  </a:lnTo>
                  <a:lnTo>
                    <a:pt x="630" y="260"/>
                  </a:lnTo>
                  <a:lnTo>
                    <a:pt x="630" y="260"/>
                  </a:lnTo>
                  <a:lnTo>
                    <a:pt x="630" y="262"/>
                  </a:lnTo>
                  <a:lnTo>
                    <a:pt x="633" y="262"/>
                  </a:lnTo>
                  <a:lnTo>
                    <a:pt x="633" y="262"/>
                  </a:lnTo>
                  <a:lnTo>
                    <a:pt x="636" y="262"/>
                  </a:lnTo>
                  <a:lnTo>
                    <a:pt x="636" y="262"/>
                  </a:lnTo>
                  <a:lnTo>
                    <a:pt x="640" y="260"/>
                  </a:lnTo>
                  <a:lnTo>
                    <a:pt x="644" y="258"/>
                  </a:lnTo>
                  <a:lnTo>
                    <a:pt x="644" y="258"/>
                  </a:lnTo>
                  <a:lnTo>
                    <a:pt x="646" y="258"/>
                  </a:lnTo>
                  <a:lnTo>
                    <a:pt x="646" y="254"/>
                  </a:lnTo>
                  <a:lnTo>
                    <a:pt x="646" y="254"/>
                  </a:lnTo>
                  <a:lnTo>
                    <a:pt x="647" y="252"/>
                  </a:lnTo>
                  <a:lnTo>
                    <a:pt x="649" y="252"/>
                  </a:lnTo>
                  <a:lnTo>
                    <a:pt x="649" y="252"/>
                  </a:lnTo>
                  <a:lnTo>
                    <a:pt x="651" y="252"/>
                  </a:lnTo>
                  <a:lnTo>
                    <a:pt x="653" y="255"/>
                  </a:lnTo>
                  <a:lnTo>
                    <a:pt x="653" y="255"/>
                  </a:lnTo>
                  <a:lnTo>
                    <a:pt x="654" y="255"/>
                  </a:lnTo>
                  <a:lnTo>
                    <a:pt x="654" y="255"/>
                  </a:lnTo>
                  <a:lnTo>
                    <a:pt x="657" y="255"/>
                  </a:lnTo>
                  <a:lnTo>
                    <a:pt x="659" y="254"/>
                  </a:lnTo>
                  <a:lnTo>
                    <a:pt x="665" y="248"/>
                  </a:lnTo>
                  <a:lnTo>
                    <a:pt x="665" y="248"/>
                  </a:lnTo>
                  <a:lnTo>
                    <a:pt x="667" y="246"/>
                  </a:lnTo>
                  <a:lnTo>
                    <a:pt x="667" y="246"/>
                  </a:lnTo>
                  <a:lnTo>
                    <a:pt x="667" y="246"/>
                  </a:lnTo>
                  <a:lnTo>
                    <a:pt x="667" y="246"/>
                  </a:lnTo>
                  <a:lnTo>
                    <a:pt x="667" y="247"/>
                  </a:lnTo>
                  <a:lnTo>
                    <a:pt x="667" y="247"/>
                  </a:lnTo>
                  <a:lnTo>
                    <a:pt x="667" y="247"/>
                  </a:lnTo>
                  <a:lnTo>
                    <a:pt x="667" y="247"/>
                  </a:lnTo>
                  <a:lnTo>
                    <a:pt x="678" y="243"/>
                  </a:lnTo>
                  <a:lnTo>
                    <a:pt x="678" y="243"/>
                  </a:lnTo>
                  <a:lnTo>
                    <a:pt x="680" y="243"/>
                  </a:lnTo>
                  <a:lnTo>
                    <a:pt x="680" y="243"/>
                  </a:lnTo>
                  <a:lnTo>
                    <a:pt x="682" y="243"/>
                  </a:lnTo>
                  <a:lnTo>
                    <a:pt x="682" y="243"/>
                  </a:lnTo>
                  <a:lnTo>
                    <a:pt x="683" y="243"/>
                  </a:lnTo>
                  <a:lnTo>
                    <a:pt x="683" y="243"/>
                  </a:lnTo>
                  <a:lnTo>
                    <a:pt x="686" y="243"/>
                  </a:lnTo>
                  <a:lnTo>
                    <a:pt x="686" y="243"/>
                  </a:lnTo>
                  <a:lnTo>
                    <a:pt x="689" y="239"/>
                  </a:lnTo>
                  <a:lnTo>
                    <a:pt x="692" y="238"/>
                  </a:lnTo>
                  <a:lnTo>
                    <a:pt x="696" y="237"/>
                  </a:lnTo>
                  <a:lnTo>
                    <a:pt x="696" y="237"/>
                  </a:lnTo>
                  <a:lnTo>
                    <a:pt x="699" y="237"/>
                  </a:lnTo>
                  <a:lnTo>
                    <a:pt x="699" y="237"/>
                  </a:lnTo>
                  <a:lnTo>
                    <a:pt x="701" y="237"/>
                  </a:lnTo>
                  <a:lnTo>
                    <a:pt x="701" y="237"/>
                  </a:lnTo>
                  <a:lnTo>
                    <a:pt x="704" y="237"/>
                  </a:lnTo>
                  <a:lnTo>
                    <a:pt x="704" y="237"/>
                  </a:lnTo>
                  <a:lnTo>
                    <a:pt x="709" y="235"/>
                  </a:lnTo>
                  <a:lnTo>
                    <a:pt x="709" y="235"/>
                  </a:lnTo>
                  <a:lnTo>
                    <a:pt x="718" y="231"/>
                  </a:lnTo>
                  <a:lnTo>
                    <a:pt x="726" y="226"/>
                  </a:lnTo>
                  <a:lnTo>
                    <a:pt x="737" y="221"/>
                  </a:lnTo>
                  <a:lnTo>
                    <a:pt x="737" y="221"/>
                  </a:lnTo>
                  <a:lnTo>
                    <a:pt x="758" y="209"/>
                  </a:lnTo>
                  <a:lnTo>
                    <a:pt x="791" y="191"/>
                  </a:lnTo>
                  <a:lnTo>
                    <a:pt x="839" y="166"/>
                  </a:lnTo>
                  <a:lnTo>
                    <a:pt x="839" y="166"/>
                  </a:lnTo>
                  <a:lnTo>
                    <a:pt x="843" y="163"/>
                  </a:lnTo>
                  <a:lnTo>
                    <a:pt x="844" y="159"/>
                  </a:lnTo>
                  <a:lnTo>
                    <a:pt x="847" y="154"/>
                  </a:lnTo>
                  <a:lnTo>
                    <a:pt x="847" y="154"/>
                  </a:lnTo>
                  <a:lnTo>
                    <a:pt x="850" y="153"/>
                  </a:lnTo>
                  <a:lnTo>
                    <a:pt x="854" y="151"/>
                  </a:lnTo>
                  <a:lnTo>
                    <a:pt x="854" y="151"/>
                  </a:lnTo>
                  <a:lnTo>
                    <a:pt x="856" y="151"/>
                  </a:lnTo>
                  <a:lnTo>
                    <a:pt x="856" y="151"/>
                  </a:lnTo>
                  <a:lnTo>
                    <a:pt x="863" y="143"/>
                  </a:lnTo>
                  <a:lnTo>
                    <a:pt x="863" y="143"/>
                  </a:lnTo>
                  <a:lnTo>
                    <a:pt x="867" y="138"/>
                  </a:lnTo>
                  <a:lnTo>
                    <a:pt x="868" y="135"/>
                  </a:lnTo>
                  <a:lnTo>
                    <a:pt x="868" y="134"/>
                  </a:lnTo>
                  <a:lnTo>
                    <a:pt x="869" y="130"/>
                  </a:lnTo>
                  <a:lnTo>
                    <a:pt x="869" y="130"/>
                  </a:lnTo>
                  <a:lnTo>
                    <a:pt x="871" y="129"/>
                  </a:lnTo>
                  <a:lnTo>
                    <a:pt x="872" y="129"/>
                  </a:lnTo>
                  <a:lnTo>
                    <a:pt x="872" y="129"/>
                  </a:lnTo>
                  <a:lnTo>
                    <a:pt x="873" y="129"/>
                  </a:lnTo>
                  <a:lnTo>
                    <a:pt x="873" y="129"/>
                  </a:lnTo>
                  <a:lnTo>
                    <a:pt x="876" y="130"/>
                  </a:lnTo>
                  <a:lnTo>
                    <a:pt x="876" y="130"/>
                  </a:lnTo>
                  <a:lnTo>
                    <a:pt x="880" y="129"/>
                  </a:lnTo>
                  <a:lnTo>
                    <a:pt x="880" y="129"/>
                  </a:lnTo>
                  <a:lnTo>
                    <a:pt x="884" y="125"/>
                  </a:lnTo>
                  <a:lnTo>
                    <a:pt x="888" y="118"/>
                  </a:lnTo>
                  <a:lnTo>
                    <a:pt x="900" y="100"/>
                  </a:lnTo>
                  <a:lnTo>
                    <a:pt x="900" y="100"/>
                  </a:lnTo>
                  <a:lnTo>
                    <a:pt x="907" y="88"/>
                  </a:lnTo>
                  <a:lnTo>
                    <a:pt x="913" y="75"/>
                  </a:lnTo>
                  <a:lnTo>
                    <a:pt x="918" y="61"/>
                  </a:lnTo>
                  <a:lnTo>
                    <a:pt x="918" y="61"/>
                  </a:lnTo>
                  <a:lnTo>
                    <a:pt x="919" y="57"/>
                  </a:lnTo>
                  <a:lnTo>
                    <a:pt x="919" y="57"/>
                  </a:lnTo>
                  <a:lnTo>
                    <a:pt x="917" y="62"/>
                  </a:lnTo>
                  <a:lnTo>
                    <a:pt x="914" y="65"/>
                  </a:lnTo>
                  <a:lnTo>
                    <a:pt x="914" y="65"/>
                  </a:lnTo>
                  <a:lnTo>
                    <a:pt x="913" y="62"/>
                  </a:lnTo>
                  <a:lnTo>
                    <a:pt x="911" y="58"/>
                  </a:lnTo>
                  <a:lnTo>
                    <a:pt x="913" y="38"/>
                  </a:lnTo>
                  <a:lnTo>
                    <a:pt x="913" y="38"/>
                  </a:lnTo>
                  <a:lnTo>
                    <a:pt x="914" y="20"/>
                  </a:lnTo>
                  <a:lnTo>
                    <a:pt x="911"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42" name="Freeform 118">
              <a:extLst>
                <a:ext uri="{FF2B5EF4-FFF2-40B4-BE49-F238E27FC236}">
                  <a16:creationId xmlns:a16="http://schemas.microsoft.com/office/drawing/2014/main" id="{B1411058-EAD6-43DB-8F14-A842CC51D29B}"/>
                </a:ext>
              </a:extLst>
            </p:cNvPr>
            <p:cNvSpPr>
              <a:spLocks/>
            </p:cNvSpPr>
            <p:nvPr/>
          </p:nvSpPr>
          <p:spPr bwMode="auto">
            <a:xfrm>
              <a:off x="3933825" y="708323"/>
              <a:ext cx="6350" cy="46038"/>
            </a:xfrm>
            <a:custGeom>
              <a:avLst/>
              <a:gdLst/>
              <a:ahLst/>
              <a:cxnLst>
                <a:cxn ang="0">
                  <a:pos x="0" y="0"/>
                </a:cxn>
                <a:cxn ang="0">
                  <a:pos x="0" y="0"/>
                </a:cxn>
                <a:cxn ang="0">
                  <a:pos x="0" y="7"/>
                </a:cxn>
                <a:cxn ang="0">
                  <a:pos x="0" y="7"/>
                </a:cxn>
                <a:cxn ang="0">
                  <a:pos x="4" y="29"/>
                </a:cxn>
                <a:cxn ang="0">
                  <a:pos x="4" y="29"/>
                </a:cxn>
                <a:cxn ang="0">
                  <a:pos x="4" y="17"/>
                </a:cxn>
                <a:cxn ang="0">
                  <a:pos x="3" y="8"/>
                </a:cxn>
                <a:cxn ang="0">
                  <a:pos x="0" y="0"/>
                </a:cxn>
              </a:cxnLst>
              <a:rect l="0" t="0" r="r" b="b"/>
              <a:pathLst>
                <a:path w="4" h="29">
                  <a:moveTo>
                    <a:pt x="0" y="0"/>
                  </a:moveTo>
                  <a:lnTo>
                    <a:pt x="0" y="0"/>
                  </a:lnTo>
                  <a:lnTo>
                    <a:pt x="0" y="7"/>
                  </a:lnTo>
                  <a:lnTo>
                    <a:pt x="0" y="7"/>
                  </a:lnTo>
                  <a:lnTo>
                    <a:pt x="4" y="29"/>
                  </a:lnTo>
                  <a:lnTo>
                    <a:pt x="4" y="29"/>
                  </a:lnTo>
                  <a:lnTo>
                    <a:pt x="4" y="17"/>
                  </a:lnTo>
                  <a:lnTo>
                    <a:pt x="3" y="8"/>
                  </a:lnTo>
                  <a:lnTo>
                    <a:pt x="0"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43" name="Freeform 119">
              <a:extLst>
                <a:ext uri="{FF2B5EF4-FFF2-40B4-BE49-F238E27FC236}">
                  <a16:creationId xmlns:a16="http://schemas.microsoft.com/office/drawing/2014/main" id="{FC95B00E-E8B9-4DDD-A2EC-DCA0B3B18AE5}"/>
                </a:ext>
              </a:extLst>
            </p:cNvPr>
            <p:cNvSpPr>
              <a:spLocks/>
            </p:cNvSpPr>
            <p:nvPr/>
          </p:nvSpPr>
          <p:spPr bwMode="auto">
            <a:xfrm>
              <a:off x="2414588" y="898823"/>
              <a:ext cx="44450" cy="261938"/>
            </a:xfrm>
            <a:custGeom>
              <a:avLst/>
              <a:gdLst/>
              <a:ahLst/>
              <a:cxnLst>
                <a:cxn ang="0">
                  <a:pos x="3" y="0"/>
                </a:cxn>
                <a:cxn ang="0">
                  <a:pos x="3" y="0"/>
                </a:cxn>
                <a:cxn ang="0">
                  <a:pos x="3" y="0"/>
                </a:cxn>
                <a:cxn ang="0">
                  <a:pos x="3" y="0"/>
                </a:cxn>
                <a:cxn ang="0">
                  <a:pos x="1" y="1"/>
                </a:cxn>
                <a:cxn ang="0">
                  <a:pos x="1" y="1"/>
                </a:cxn>
                <a:cxn ang="0">
                  <a:pos x="0" y="19"/>
                </a:cxn>
                <a:cxn ang="0">
                  <a:pos x="0" y="38"/>
                </a:cxn>
                <a:cxn ang="0">
                  <a:pos x="0" y="56"/>
                </a:cxn>
                <a:cxn ang="0">
                  <a:pos x="1" y="73"/>
                </a:cxn>
                <a:cxn ang="0">
                  <a:pos x="4" y="90"/>
                </a:cxn>
                <a:cxn ang="0">
                  <a:pos x="7" y="106"/>
                </a:cxn>
                <a:cxn ang="0">
                  <a:pos x="10" y="121"/>
                </a:cxn>
                <a:cxn ang="0">
                  <a:pos x="14" y="132"/>
                </a:cxn>
                <a:cxn ang="0">
                  <a:pos x="14" y="132"/>
                </a:cxn>
                <a:cxn ang="0">
                  <a:pos x="26" y="163"/>
                </a:cxn>
                <a:cxn ang="0">
                  <a:pos x="26" y="163"/>
                </a:cxn>
                <a:cxn ang="0">
                  <a:pos x="28" y="165"/>
                </a:cxn>
                <a:cxn ang="0">
                  <a:pos x="28" y="165"/>
                </a:cxn>
                <a:cxn ang="0">
                  <a:pos x="25" y="149"/>
                </a:cxn>
                <a:cxn ang="0">
                  <a:pos x="24" y="122"/>
                </a:cxn>
                <a:cxn ang="0">
                  <a:pos x="22" y="88"/>
                </a:cxn>
                <a:cxn ang="0">
                  <a:pos x="22" y="71"/>
                </a:cxn>
                <a:cxn ang="0">
                  <a:pos x="22" y="55"/>
                </a:cxn>
                <a:cxn ang="0">
                  <a:pos x="22" y="55"/>
                </a:cxn>
                <a:cxn ang="0">
                  <a:pos x="14" y="33"/>
                </a:cxn>
                <a:cxn ang="0">
                  <a:pos x="8" y="15"/>
                </a:cxn>
                <a:cxn ang="0">
                  <a:pos x="4" y="4"/>
                </a:cxn>
                <a:cxn ang="0">
                  <a:pos x="3" y="0"/>
                </a:cxn>
              </a:cxnLst>
              <a:rect l="0" t="0" r="r" b="b"/>
              <a:pathLst>
                <a:path w="28" h="165">
                  <a:moveTo>
                    <a:pt x="3" y="0"/>
                  </a:moveTo>
                  <a:lnTo>
                    <a:pt x="3" y="0"/>
                  </a:lnTo>
                  <a:lnTo>
                    <a:pt x="3" y="0"/>
                  </a:lnTo>
                  <a:lnTo>
                    <a:pt x="3" y="0"/>
                  </a:lnTo>
                  <a:lnTo>
                    <a:pt x="1" y="1"/>
                  </a:lnTo>
                  <a:lnTo>
                    <a:pt x="1" y="1"/>
                  </a:lnTo>
                  <a:lnTo>
                    <a:pt x="0" y="19"/>
                  </a:lnTo>
                  <a:lnTo>
                    <a:pt x="0" y="38"/>
                  </a:lnTo>
                  <a:lnTo>
                    <a:pt x="0" y="56"/>
                  </a:lnTo>
                  <a:lnTo>
                    <a:pt x="1" y="73"/>
                  </a:lnTo>
                  <a:lnTo>
                    <a:pt x="4" y="90"/>
                  </a:lnTo>
                  <a:lnTo>
                    <a:pt x="7" y="106"/>
                  </a:lnTo>
                  <a:lnTo>
                    <a:pt x="10" y="121"/>
                  </a:lnTo>
                  <a:lnTo>
                    <a:pt x="14" y="132"/>
                  </a:lnTo>
                  <a:lnTo>
                    <a:pt x="14" y="132"/>
                  </a:lnTo>
                  <a:lnTo>
                    <a:pt x="26" y="163"/>
                  </a:lnTo>
                  <a:lnTo>
                    <a:pt x="26" y="163"/>
                  </a:lnTo>
                  <a:lnTo>
                    <a:pt x="28" y="165"/>
                  </a:lnTo>
                  <a:lnTo>
                    <a:pt x="28" y="165"/>
                  </a:lnTo>
                  <a:lnTo>
                    <a:pt x="25" y="149"/>
                  </a:lnTo>
                  <a:lnTo>
                    <a:pt x="24" y="122"/>
                  </a:lnTo>
                  <a:lnTo>
                    <a:pt x="22" y="88"/>
                  </a:lnTo>
                  <a:lnTo>
                    <a:pt x="22" y="71"/>
                  </a:lnTo>
                  <a:lnTo>
                    <a:pt x="22" y="55"/>
                  </a:lnTo>
                  <a:lnTo>
                    <a:pt x="22" y="55"/>
                  </a:lnTo>
                  <a:lnTo>
                    <a:pt x="14" y="33"/>
                  </a:lnTo>
                  <a:lnTo>
                    <a:pt x="8" y="15"/>
                  </a:lnTo>
                  <a:lnTo>
                    <a:pt x="4" y="4"/>
                  </a:lnTo>
                  <a:lnTo>
                    <a:pt x="3" y="0"/>
                  </a:lnTo>
                  <a:close/>
                </a:path>
              </a:pathLst>
            </a:custGeom>
            <a:solidFill>
              <a:srgbClr val="FBB625"/>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44" name="Freeform 120">
              <a:extLst>
                <a:ext uri="{FF2B5EF4-FFF2-40B4-BE49-F238E27FC236}">
                  <a16:creationId xmlns:a16="http://schemas.microsoft.com/office/drawing/2014/main" id="{B70C3B7A-64D3-4A13-B93E-72AD9CA021A4}"/>
                </a:ext>
              </a:extLst>
            </p:cNvPr>
            <p:cNvSpPr>
              <a:spLocks/>
            </p:cNvSpPr>
            <p:nvPr/>
          </p:nvSpPr>
          <p:spPr bwMode="auto">
            <a:xfrm>
              <a:off x="2414588" y="898823"/>
              <a:ext cx="44450" cy="261938"/>
            </a:xfrm>
            <a:custGeom>
              <a:avLst/>
              <a:gdLst/>
              <a:ahLst/>
              <a:cxnLst>
                <a:cxn ang="0">
                  <a:pos x="3" y="0"/>
                </a:cxn>
                <a:cxn ang="0">
                  <a:pos x="3" y="0"/>
                </a:cxn>
                <a:cxn ang="0">
                  <a:pos x="3" y="0"/>
                </a:cxn>
                <a:cxn ang="0">
                  <a:pos x="3" y="0"/>
                </a:cxn>
                <a:cxn ang="0">
                  <a:pos x="1" y="1"/>
                </a:cxn>
                <a:cxn ang="0">
                  <a:pos x="1" y="1"/>
                </a:cxn>
                <a:cxn ang="0">
                  <a:pos x="0" y="19"/>
                </a:cxn>
                <a:cxn ang="0">
                  <a:pos x="0" y="38"/>
                </a:cxn>
                <a:cxn ang="0">
                  <a:pos x="0" y="56"/>
                </a:cxn>
                <a:cxn ang="0">
                  <a:pos x="1" y="73"/>
                </a:cxn>
                <a:cxn ang="0">
                  <a:pos x="4" y="90"/>
                </a:cxn>
                <a:cxn ang="0">
                  <a:pos x="7" y="106"/>
                </a:cxn>
                <a:cxn ang="0">
                  <a:pos x="10" y="121"/>
                </a:cxn>
                <a:cxn ang="0">
                  <a:pos x="14" y="132"/>
                </a:cxn>
                <a:cxn ang="0">
                  <a:pos x="14" y="132"/>
                </a:cxn>
                <a:cxn ang="0">
                  <a:pos x="26" y="163"/>
                </a:cxn>
                <a:cxn ang="0">
                  <a:pos x="26" y="163"/>
                </a:cxn>
                <a:cxn ang="0">
                  <a:pos x="28" y="165"/>
                </a:cxn>
                <a:cxn ang="0">
                  <a:pos x="28" y="165"/>
                </a:cxn>
                <a:cxn ang="0">
                  <a:pos x="25" y="149"/>
                </a:cxn>
                <a:cxn ang="0">
                  <a:pos x="24" y="122"/>
                </a:cxn>
                <a:cxn ang="0">
                  <a:pos x="22" y="88"/>
                </a:cxn>
                <a:cxn ang="0">
                  <a:pos x="22" y="71"/>
                </a:cxn>
                <a:cxn ang="0">
                  <a:pos x="22" y="55"/>
                </a:cxn>
                <a:cxn ang="0">
                  <a:pos x="22" y="55"/>
                </a:cxn>
                <a:cxn ang="0">
                  <a:pos x="14" y="33"/>
                </a:cxn>
                <a:cxn ang="0">
                  <a:pos x="8" y="15"/>
                </a:cxn>
                <a:cxn ang="0">
                  <a:pos x="4" y="4"/>
                </a:cxn>
                <a:cxn ang="0">
                  <a:pos x="3" y="0"/>
                </a:cxn>
              </a:cxnLst>
              <a:rect l="0" t="0" r="r" b="b"/>
              <a:pathLst>
                <a:path w="28" h="165">
                  <a:moveTo>
                    <a:pt x="3" y="0"/>
                  </a:moveTo>
                  <a:lnTo>
                    <a:pt x="3" y="0"/>
                  </a:lnTo>
                  <a:lnTo>
                    <a:pt x="3" y="0"/>
                  </a:lnTo>
                  <a:lnTo>
                    <a:pt x="3" y="0"/>
                  </a:lnTo>
                  <a:lnTo>
                    <a:pt x="1" y="1"/>
                  </a:lnTo>
                  <a:lnTo>
                    <a:pt x="1" y="1"/>
                  </a:lnTo>
                  <a:lnTo>
                    <a:pt x="0" y="19"/>
                  </a:lnTo>
                  <a:lnTo>
                    <a:pt x="0" y="38"/>
                  </a:lnTo>
                  <a:lnTo>
                    <a:pt x="0" y="56"/>
                  </a:lnTo>
                  <a:lnTo>
                    <a:pt x="1" y="73"/>
                  </a:lnTo>
                  <a:lnTo>
                    <a:pt x="4" y="90"/>
                  </a:lnTo>
                  <a:lnTo>
                    <a:pt x="7" y="106"/>
                  </a:lnTo>
                  <a:lnTo>
                    <a:pt x="10" y="121"/>
                  </a:lnTo>
                  <a:lnTo>
                    <a:pt x="14" y="132"/>
                  </a:lnTo>
                  <a:lnTo>
                    <a:pt x="14" y="132"/>
                  </a:lnTo>
                  <a:lnTo>
                    <a:pt x="26" y="163"/>
                  </a:lnTo>
                  <a:lnTo>
                    <a:pt x="26" y="163"/>
                  </a:lnTo>
                  <a:lnTo>
                    <a:pt x="28" y="165"/>
                  </a:lnTo>
                  <a:lnTo>
                    <a:pt x="28" y="165"/>
                  </a:lnTo>
                  <a:lnTo>
                    <a:pt x="25" y="149"/>
                  </a:lnTo>
                  <a:lnTo>
                    <a:pt x="24" y="122"/>
                  </a:lnTo>
                  <a:lnTo>
                    <a:pt x="22" y="88"/>
                  </a:lnTo>
                  <a:lnTo>
                    <a:pt x="22" y="71"/>
                  </a:lnTo>
                  <a:lnTo>
                    <a:pt x="22" y="55"/>
                  </a:lnTo>
                  <a:lnTo>
                    <a:pt x="22" y="55"/>
                  </a:lnTo>
                  <a:lnTo>
                    <a:pt x="14" y="33"/>
                  </a:lnTo>
                  <a:lnTo>
                    <a:pt x="8" y="15"/>
                  </a:lnTo>
                  <a:lnTo>
                    <a:pt x="4" y="4"/>
                  </a:lnTo>
                  <a:lnTo>
                    <a:pt x="3"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45" name="Freeform 121">
              <a:extLst>
                <a:ext uri="{FF2B5EF4-FFF2-40B4-BE49-F238E27FC236}">
                  <a16:creationId xmlns:a16="http://schemas.microsoft.com/office/drawing/2014/main" id="{E1C7CAE8-322D-41E8-8A91-018AEF2C6817}"/>
                </a:ext>
              </a:extLst>
            </p:cNvPr>
            <p:cNvSpPr>
              <a:spLocks noEditPoints="1"/>
            </p:cNvSpPr>
            <p:nvPr/>
          </p:nvSpPr>
          <p:spPr bwMode="auto">
            <a:xfrm>
              <a:off x="2555875" y="328911"/>
              <a:ext cx="1385888" cy="603250"/>
            </a:xfrm>
            <a:custGeom>
              <a:avLst/>
              <a:gdLst/>
              <a:ahLst/>
              <a:cxnLst>
                <a:cxn ang="0">
                  <a:pos x="869" y="313"/>
                </a:cxn>
                <a:cxn ang="0">
                  <a:pos x="852" y="380"/>
                </a:cxn>
                <a:cxn ang="0">
                  <a:pos x="867" y="331"/>
                </a:cxn>
                <a:cxn ang="0">
                  <a:pos x="873" y="280"/>
                </a:cxn>
                <a:cxn ang="0">
                  <a:pos x="25" y="227"/>
                </a:cxn>
                <a:cxn ang="0">
                  <a:pos x="7" y="259"/>
                </a:cxn>
                <a:cxn ang="0">
                  <a:pos x="16" y="264"/>
                </a:cxn>
                <a:cxn ang="0">
                  <a:pos x="23" y="272"/>
                </a:cxn>
                <a:cxn ang="0">
                  <a:pos x="28" y="267"/>
                </a:cxn>
                <a:cxn ang="0">
                  <a:pos x="41" y="247"/>
                </a:cxn>
                <a:cxn ang="0">
                  <a:pos x="44" y="212"/>
                </a:cxn>
                <a:cxn ang="0">
                  <a:pos x="103" y="58"/>
                </a:cxn>
                <a:cxn ang="0">
                  <a:pos x="42" y="97"/>
                </a:cxn>
                <a:cxn ang="0">
                  <a:pos x="15" y="129"/>
                </a:cxn>
                <a:cxn ang="0">
                  <a:pos x="2" y="160"/>
                </a:cxn>
                <a:cxn ang="0">
                  <a:pos x="4" y="174"/>
                </a:cxn>
                <a:cxn ang="0">
                  <a:pos x="74" y="105"/>
                </a:cxn>
                <a:cxn ang="0">
                  <a:pos x="692" y="86"/>
                </a:cxn>
                <a:cxn ang="0">
                  <a:pos x="684" y="80"/>
                </a:cxn>
                <a:cxn ang="0">
                  <a:pos x="664" y="70"/>
                </a:cxn>
                <a:cxn ang="0">
                  <a:pos x="691" y="83"/>
                </a:cxn>
                <a:cxn ang="0">
                  <a:pos x="423" y="0"/>
                </a:cxn>
                <a:cxn ang="0">
                  <a:pos x="424" y="3"/>
                </a:cxn>
                <a:cxn ang="0">
                  <a:pos x="416" y="10"/>
                </a:cxn>
                <a:cxn ang="0">
                  <a:pos x="410" y="17"/>
                </a:cxn>
                <a:cxn ang="0">
                  <a:pos x="433" y="17"/>
                </a:cxn>
                <a:cxn ang="0">
                  <a:pos x="553" y="32"/>
                </a:cxn>
                <a:cxn ang="0">
                  <a:pos x="640" y="58"/>
                </a:cxn>
                <a:cxn ang="0">
                  <a:pos x="642" y="61"/>
                </a:cxn>
                <a:cxn ang="0">
                  <a:pos x="630" y="58"/>
                </a:cxn>
                <a:cxn ang="0">
                  <a:pos x="567" y="40"/>
                </a:cxn>
                <a:cxn ang="0">
                  <a:pos x="465" y="24"/>
                </a:cxn>
                <a:cxn ang="0">
                  <a:pos x="416" y="21"/>
                </a:cxn>
                <a:cxn ang="0">
                  <a:pos x="406" y="25"/>
                </a:cxn>
                <a:cxn ang="0">
                  <a:pos x="381" y="25"/>
                </a:cxn>
                <a:cxn ang="0">
                  <a:pos x="314" y="31"/>
                </a:cxn>
                <a:cxn ang="0">
                  <a:pos x="263" y="46"/>
                </a:cxn>
                <a:cxn ang="0">
                  <a:pos x="174" y="92"/>
                </a:cxn>
                <a:cxn ang="0">
                  <a:pos x="100" y="151"/>
                </a:cxn>
                <a:cxn ang="0">
                  <a:pos x="242" y="108"/>
                </a:cxn>
                <a:cxn ang="0">
                  <a:pos x="377" y="87"/>
                </a:cxn>
                <a:cxn ang="0">
                  <a:pos x="482" y="92"/>
                </a:cxn>
                <a:cxn ang="0">
                  <a:pos x="596" y="113"/>
                </a:cxn>
                <a:cxn ang="0">
                  <a:pos x="661" y="137"/>
                </a:cxn>
                <a:cxn ang="0">
                  <a:pos x="763" y="191"/>
                </a:cxn>
                <a:cxn ang="0">
                  <a:pos x="813" y="241"/>
                </a:cxn>
                <a:cxn ang="0">
                  <a:pos x="831" y="271"/>
                </a:cxn>
                <a:cxn ang="0">
                  <a:pos x="854" y="302"/>
                </a:cxn>
                <a:cxn ang="0">
                  <a:pos x="868" y="246"/>
                </a:cxn>
                <a:cxn ang="0">
                  <a:pos x="843" y="180"/>
                </a:cxn>
                <a:cxn ang="0">
                  <a:pos x="817" y="147"/>
                </a:cxn>
                <a:cxn ang="0">
                  <a:pos x="763" y="100"/>
                </a:cxn>
                <a:cxn ang="0">
                  <a:pos x="704" y="66"/>
                </a:cxn>
                <a:cxn ang="0">
                  <a:pos x="612" y="31"/>
                </a:cxn>
                <a:cxn ang="0">
                  <a:pos x="493" y="4"/>
                </a:cxn>
                <a:cxn ang="0">
                  <a:pos x="437" y="0"/>
                </a:cxn>
              </a:cxnLst>
              <a:rect l="0" t="0" r="r" b="b"/>
              <a:pathLst>
                <a:path w="873" h="380">
                  <a:moveTo>
                    <a:pt x="872" y="268"/>
                  </a:moveTo>
                  <a:lnTo>
                    <a:pt x="872" y="268"/>
                  </a:lnTo>
                  <a:lnTo>
                    <a:pt x="872" y="288"/>
                  </a:lnTo>
                  <a:lnTo>
                    <a:pt x="869" y="313"/>
                  </a:lnTo>
                  <a:lnTo>
                    <a:pt x="863" y="344"/>
                  </a:lnTo>
                  <a:lnTo>
                    <a:pt x="859" y="361"/>
                  </a:lnTo>
                  <a:lnTo>
                    <a:pt x="852" y="380"/>
                  </a:lnTo>
                  <a:lnTo>
                    <a:pt x="852" y="380"/>
                  </a:lnTo>
                  <a:lnTo>
                    <a:pt x="854" y="376"/>
                  </a:lnTo>
                  <a:lnTo>
                    <a:pt x="854" y="376"/>
                  </a:lnTo>
                  <a:lnTo>
                    <a:pt x="860" y="356"/>
                  </a:lnTo>
                  <a:lnTo>
                    <a:pt x="867" y="331"/>
                  </a:lnTo>
                  <a:lnTo>
                    <a:pt x="872" y="305"/>
                  </a:lnTo>
                  <a:lnTo>
                    <a:pt x="873" y="292"/>
                  </a:lnTo>
                  <a:lnTo>
                    <a:pt x="873" y="280"/>
                  </a:lnTo>
                  <a:lnTo>
                    <a:pt x="873" y="280"/>
                  </a:lnTo>
                  <a:lnTo>
                    <a:pt x="872" y="268"/>
                  </a:lnTo>
                  <a:close/>
                  <a:moveTo>
                    <a:pt x="45" y="202"/>
                  </a:moveTo>
                  <a:lnTo>
                    <a:pt x="45" y="202"/>
                  </a:lnTo>
                  <a:lnTo>
                    <a:pt x="25" y="227"/>
                  </a:lnTo>
                  <a:lnTo>
                    <a:pt x="5" y="252"/>
                  </a:lnTo>
                  <a:lnTo>
                    <a:pt x="5" y="252"/>
                  </a:lnTo>
                  <a:lnTo>
                    <a:pt x="5" y="256"/>
                  </a:lnTo>
                  <a:lnTo>
                    <a:pt x="7" y="259"/>
                  </a:lnTo>
                  <a:lnTo>
                    <a:pt x="7" y="259"/>
                  </a:lnTo>
                  <a:lnTo>
                    <a:pt x="9" y="262"/>
                  </a:lnTo>
                  <a:lnTo>
                    <a:pt x="12" y="263"/>
                  </a:lnTo>
                  <a:lnTo>
                    <a:pt x="16" y="264"/>
                  </a:lnTo>
                  <a:lnTo>
                    <a:pt x="19" y="267"/>
                  </a:lnTo>
                  <a:lnTo>
                    <a:pt x="19" y="267"/>
                  </a:lnTo>
                  <a:lnTo>
                    <a:pt x="21" y="271"/>
                  </a:lnTo>
                  <a:lnTo>
                    <a:pt x="23" y="272"/>
                  </a:lnTo>
                  <a:lnTo>
                    <a:pt x="23" y="272"/>
                  </a:lnTo>
                  <a:lnTo>
                    <a:pt x="25" y="271"/>
                  </a:lnTo>
                  <a:lnTo>
                    <a:pt x="28" y="267"/>
                  </a:lnTo>
                  <a:lnTo>
                    <a:pt x="28" y="267"/>
                  </a:lnTo>
                  <a:lnTo>
                    <a:pt x="32" y="262"/>
                  </a:lnTo>
                  <a:lnTo>
                    <a:pt x="36" y="256"/>
                  </a:lnTo>
                  <a:lnTo>
                    <a:pt x="40" y="251"/>
                  </a:lnTo>
                  <a:lnTo>
                    <a:pt x="41" y="247"/>
                  </a:lnTo>
                  <a:lnTo>
                    <a:pt x="42" y="245"/>
                  </a:lnTo>
                  <a:lnTo>
                    <a:pt x="42" y="245"/>
                  </a:lnTo>
                  <a:lnTo>
                    <a:pt x="44" y="212"/>
                  </a:lnTo>
                  <a:lnTo>
                    <a:pt x="44" y="212"/>
                  </a:lnTo>
                  <a:lnTo>
                    <a:pt x="45" y="202"/>
                  </a:lnTo>
                  <a:close/>
                  <a:moveTo>
                    <a:pt x="159" y="37"/>
                  </a:moveTo>
                  <a:lnTo>
                    <a:pt x="159" y="37"/>
                  </a:lnTo>
                  <a:lnTo>
                    <a:pt x="103" y="58"/>
                  </a:lnTo>
                  <a:lnTo>
                    <a:pt x="103" y="58"/>
                  </a:lnTo>
                  <a:lnTo>
                    <a:pt x="89" y="65"/>
                  </a:lnTo>
                  <a:lnTo>
                    <a:pt x="71" y="78"/>
                  </a:lnTo>
                  <a:lnTo>
                    <a:pt x="42" y="97"/>
                  </a:lnTo>
                  <a:lnTo>
                    <a:pt x="42" y="97"/>
                  </a:lnTo>
                  <a:lnTo>
                    <a:pt x="36" y="103"/>
                  </a:lnTo>
                  <a:lnTo>
                    <a:pt x="28" y="112"/>
                  </a:lnTo>
                  <a:lnTo>
                    <a:pt x="15" y="129"/>
                  </a:lnTo>
                  <a:lnTo>
                    <a:pt x="15" y="129"/>
                  </a:lnTo>
                  <a:lnTo>
                    <a:pt x="11" y="136"/>
                  </a:lnTo>
                  <a:lnTo>
                    <a:pt x="7" y="145"/>
                  </a:lnTo>
                  <a:lnTo>
                    <a:pt x="2" y="160"/>
                  </a:lnTo>
                  <a:lnTo>
                    <a:pt x="2" y="160"/>
                  </a:lnTo>
                  <a:lnTo>
                    <a:pt x="0" y="179"/>
                  </a:lnTo>
                  <a:lnTo>
                    <a:pt x="0" y="179"/>
                  </a:lnTo>
                  <a:lnTo>
                    <a:pt x="4" y="174"/>
                  </a:lnTo>
                  <a:lnTo>
                    <a:pt x="4" y="174"/>
                  </a:lnTo>
                  <a:lnTo>
                    <a:pt x="17" y="159"/>
                  </a:lnTo>
                  <a:lnTo>
                    <a:pt x="34" y="143"/>
                  </a:lnTo>
                  <a:lnTo>
                    <a:pt x="74" y="105"/>
                  </a:lnTo>
                  <a:lnTo>
                    <a:pt x="118" y="69"/>
                  </a:lnTo>
                  <a:lnTo>
                    <a:pt x="159" y="37"/>
                  </a:lnTo>
                  <a:close/>
                  <a:moveTo>
                    <a:pt x="692" y="86"/>
                  </a:moveTo>
                  <a:lnTo>
                    <a:pt x="692" y="86"/>
                  </a:lnTo>
                  <a:lnTo>
                    <a:pt x="691" y="86"/>
                  </a:lnTo>
                  <a:lnTo>
                    <a:pt x="691" y="86"/>
                  </a:lnTo>
                  <a:lnTo>
                    <a:pt x="684" y="80"/>
                  </a:lnTo>
                  <a:lnTo>
                    <a:pt x="684" y="80"/>
                  </a:lnTo>
                  <a:lnTo>
                    <a:pt x="672" y="75"/>
                  </a:lnTo>
                  <a:lnTo>
                    <a:pt x="672" y="75"/>
                  </a:lnTo>
                  <a:lnTo>
                    <a:pt x="664" y="70"/>
                  </a:lnTo>
                  <a:lnTo>
                    <a:pt x="664" y="70"/>
                  </a:lnTo>
                  <a:lnTo>
                    <a:pt x="674" y="74"/>
                  </a:lnTo>
                  <a:lnTo>
                    <a:pt x="685" y="78"/>
                  </a:lnTo>
                  <a:lnTo>
                    <a:pt x="685" y="78"/>
                  </a:lnTo>
                  <a:lnTo>
                    <a:pt x="691" y="83"/>
                  </a:lnTo>
                  <a:lnTo>
                    <a:pt x="692" y="86"/>
                  </a:lnTo>
                  <a:lnTo>
                    <a:pt x="693" y="86"/>
                  </a:lnTo>
                  <a:lnTo>
                    <a:pt x="692" y="86"/>
                  </a:lnTo>
                  <a:close/>
                  <a:moveTo>
                    <a:pt x="423" y="0"/>
                  </a:moveTo>
                  <a:lnTo>
                    <a:pt x="423" y="0"/>
                  </a:lnTo>
                  <a:lnTo>
                    <a:pt x="423" y="0"/>
                  </a:lnTo>
                  <a:lnTo>
                    <a:pt x="424" y="2"/>
                  </a:lnTo>
                  <a:lnTo>
                    <a:pt x="424" y="3"/>
                  </a:lnTo>
                  <a:lnTo>
                    <a:pt x="422" y="4"/>
                  </a:lnTo>
                  <a:lnTo>
                    <a:pt x="419" y="7"/>
                  </a:lnTo>
                  <a:lnTo>
                    <a:pt x="416" y="10"/>
                  </a:lnTo>
                  <a:lnTo>
                    <a:pt x="416" y="10"/>
                  </a:lnTo>
                  <a:lnTo>
                    <a:pt x="416" y="11"/>
                  </a:lnTo>
                  <a:lnTo>
                    <a:pt x="416" y="13"/>
                  </a:lnTo>
                  <a:lnTo>
                    <a:pt x="410" y="17"/>
                  </a:lnTo>
                  <a:lnTo>
                    <a:pt x="410" y="17"/>
                  </a:lnTo>
                  <a:lnTo>
                    <a:pt x="422" y="16"/>
                  </a:lnTo>
                  <a:lnTo>
                    <a:pt x="422" y="16"/>
                  </a:lnTo>
                  <a:lnTo>
                    <a:pt x="433" y="17"/>
                  </a:lnTo>
                  <a:lnTo>
                    <a:pt x="433" y="17"/>
                  </a:lnTo>
                  <a:lnTo>
                    <a:pt x="490" y="21"/>
                  </a:lnTo>
                  <a:lnTo>
                    <a:pt x="490" y="21"/>
                  </a:lnTo>
                  <a:lnTo>
                    <a:pt x="523" y="27"/>
                  </a:lnTo>
                  <a:lnTo>
                    <a:pt x="553" y="32"/>
                  </a:lnTo>
                  <a:lnTo>
                    <a:pt x="553" y="32"/>
                  </a:lnTo>
                  <a:lnTo>
                    <a:pt x="570" y="36"/>
                  </a:lnTo>
                  <a:lnTo>
                    <a:pt x="598" y="44"/>
                  </a:lnTo>
                  <a:lnTo>
                    <a:pt x="640" y="58"/>
                  </a:lnTo>
                  <a:lnTo>
                    <a:pt x="640" y="58"/>
                  </a:lnTo>
                  <a:lnTo>
                    <a:pt x="643" y="61"/>
                  </a:lnTo>
                  <a:lnTo>
                    <a:pt x="643" y="61"/>
                  </a:lnTo>
                  <a:lnTo>
                    <a:pt x="642" y="61"/>
                  </a:lnTo>
                  <a:lnTo>
                    <a:pt x="642" y="61"/>
                  </a:lnTo>
                  <a:lnTo>
                    <a:pt x="638" y="61"/>
                  </a:lnTo>
                  <a:lnTo>
                    <a:pt x="630" y="58"/>
                  </a:lnTo>
                  <a:lnTo>
                    <a:pt x="630" y="58"/>
                  </a:lnTo>
                  <a:lnTo>
                    <a:pt x="615" y="53"/>
                  </a:lnTo>
                  <a:lnTo>
                    <a:pt x="595" y="48"/>
                  </a:lnTo>
                  <a:lnTo>
                    <a:pt x="567" y="40"/>
                  </a:lnTo>
                  <a:lnTo>
                    <a:pt x="567" y="40"/>
                  </a:lnTo>
                  <a:lnTo>
                    <a:pt x="520" y="31"/>
                  </a:lnTo>
                  <a:lnTo>
                    <a:pt x="520" y="31"/>
                  </a:lnTo>
                  <a:lnTo>
                    <a:pt x="495" y="27"/>
                  </a:lnTo>
                  <a:lnTo>
                    <a:pt x="465" y="24"/>
                  </a:lnTo>
                  <a:lnTo>
                    <a:pt x="465" y="24"/>
                  </a:lnTo>
                  <a:lnTo>
                    <a:pt x="439" y="23"/>
                  </a:lnTo>
                  <a:lnTo>
                    <a:pt x="416" y="21"/>
                  </a:lnTo>
                  <a:lnTo>
                    <a:pt x="416" y="21"/>
                  </a:lnTo>
                  <a:lnTo>
                    <a:pt x="408" y="21"/>
                  </a:lnTo>
                  <a:lnTo>
                    <a:pt x="408" y="21"/>
                  </a:lnTo>
                  <a:lnTo>
                    <a:pt x="407" y="23"/>
                  </a:lnTo>
                  <a:lnTo>
                    <a:pt x="406" y="25"/>
                  </a:lnTo>
                  <a:lnTo>
                    <a:pt x="402" y="25"/>
                  </a:lnTo>
                  <a:lnTo>
                    <a:pt x="395" y="25"/>
                  </a:lnTo>
                  <a:lnTo>
                    <a:pt x="395" y="25"/>
                  </a:lnTo>
                  <a:lnTo>
                    <a:pt x="381" y="25"/>
                  </a:lnTo>
                  <a:lnTo>
                    <a:pt x="364" y="24"/>
                  </a:lnTo>
                  <a:lnTo>
                    <a:pt x="364" y="24"/>
                  </a:lnTo>
                  <a:lnTo>
                    <a:pt x="339" y="27"/>
                  </a:lnTo>
                  <a:lnTo>
                    <a:pt x="314" y="31"/>
                  </a:lnTo>
                  <a:lnTo>
                    <a:pt x="289" y="36"/>
                  </a:lnTo>
                  <a:lnTo>
                    <a:pt x="289" y="36"/>
                  </a:lnTo>
                  <a:lnTo>
                    <a:pt x="276" y="41"/>
                  </a:lnTo>
                  <a:lnTo>
                    <a:pt x="263" y="46"/>
                  </a:lnTo>
                  <a:lnTo>
                    <a:pt x="233" y="59"/>
                  </a:lnTo>
                  <a:lnTo>
                    <a:pt x="201" y="76"/>
                  </a:lnTo>
                  <a:lnTo>
                    <a:pt x="174" y="92"/>
                  </a:lnTo>
                  <a:lnTo>
                    <a:pt x="174" y="92"/>
                  </a:lnTo>
                  <a:lnTo>
                    <a:pt x="156" y="104"/>
                  </a:lnTo>
                  <a:lnTo>
                    <a:pt x="138" y="118"/>
                  </a:lnTo>
                  <a:lnTo>
                    <a:pt x="100" y="151"/>
                  </a:lnTo>
                  <a:lnTo>
                    <a:pt x="100" y="151"/>
                  </a:lnTo>
                  <a:lnTo>
                    <a:pt x="176" y="128"/>
                  </a:lnTo>
                  <a:lnTo>
                    <a:pt x="230" y="111"/>
                  </a:lnTo>
                  <a:lnTo>
                    <a:pt x="230" y="111"/>
                  </a:lnTo>
                  <a:lnTo>
                    <a:pt x="242" y="108"/>
                  </a:lnTo>
                  <a:lnTo>
                    <a:pt x="260" y="104"/>
                  </a:lnTo>
                  <a:lnTo>
                    <a:pt x="307" y="96"/>
                  </a:lnTo>
                  <a:lnTo>
                    <a:pt x="357" y="90"/>
                  </a:lnTo>
                  <a:lnTo>
                    <a:pt x="377" y="87"/>
                  </a:lnTo>
                  <a:lnTo>
                    <a:pt x="391" y="87"/>
                  </a:lnTo>
                  <a:lnTo>
                    <a:pt x="391" y="87"/>
                  </a:lnTo>
                  <a:lnTo>
                    <a:pt x="431" y="88"/>
                  </a:lnTo>
                  <a:lnTo>
                    <a:pt x="482" y="92"/>
                  </a:lnTo>
                  <a:lnTo>
                    <a:pt x="510" y="96"/>
                  </a:lnTo>
                  <a:lnTo>
                    <a:pt x="537" y="100"/>
                  </a:lnTo>
                  <a:lnTo>
                    <a:pt x="566" y="107"/>
                  </a:lnTo>
                  <a:lnTo>
                    <a:pt x="596" y="113"/>
                  </a:lnTo>
                  <a:lnTo>
                    <a:pt x="596" y="113"/>
                  </a:lnTo>
                  <a:lnTo>
                    <a:pt x="615" y="118"/>
                  </a:lnTo>
                  <a:lnTo>
                    <a:pt x="636" y="126"/>
                  </a:lnTo>
                  <a:lnTo>
                    <a:pt x="661" y="137"/>
                  </a:lnTo>
                  <a:lnTo>
                    <a:pt x="685" y="149"/>
                  </a:lnTo>
                  <a:lnTo>
                    <a:pt x="731" y="171"/>
                  </a:lnTo>
                  <a:lnTo>
                    <a:pt x="750" y="181"/>
                  </a:lnTo>
                  <a:lnTo>
                    <a:pt x="763" y="191"/>
                  </a:lnTo>
                  <a:lnTo>
                    <a:pt x="763" y="191"/>
                  </a:lnTo>
                  <a:lnTo>
                    <a:pt x="783" y="208"/>
                  </a:lnTo>
                  <a:lnTo>
                    <a:pt x="804" y="229"/>
                  </a:lnTo>
                  <a:lnTo>
                    <a:pt x="813" y="241"/>
                  </a:lnTo>
                  <a:lnTo>
                    <a:pt x="821" y="251"/>
                  </a:lnTo>
                  <a:lnTo>
                    <a:pt x="827" y="262"/>
                  </a:lnTo>
                  <a:lnTo>
                    <a:pt x="831" y="271"/>
                  </a:lnTo>
                  <a:lnTo>
                    <a:pt x="831" y="271"/>
                  </a:lnTo>
                  <a:lnTo>
                    <a:pt x="839" y="294"/>
                  </a:lnTo>
                  <a:lnTo>
                    <a:pt x="844" y="323"/>
                  </a:lnTo>
                  <a:lnTo>
                    <a:pt x="844" y="323"/>
                  </a:lnTo>
                  <a:lnTo>
                    <a:pt x="854" y="302"/>
                  </a:lnTo>
                  <a:lnTo>
                    <a:pt x="860" y="283"/>
                  </a:lnTo>
                  <a:lnTo>
                    <a:pt x="865" y="263"/>
                  </a:lnTo>
                  <a:lnTo>
                    <a:pt x="868" y="246"/>
                  </a:lnTo>
                  <a:lnTo>
                    <a:pt x="868" y="246"/>
                  </a:lnTo>
                  <a:lnTo>
                    <a:pt x="860" y="220"/>
                  </a:lnTo>
                  <a:lnTo>
                    <a:pt x="855" y="206"/>
                  </a:lnTo>
                  <a:lnTo>
                    <a:pt x="850" y="193"/>
                  </a:lnTo>
                  <a:lnTo>
                    <a:pt x="843" y="180"/>
                  </a:lnTo>
                  <a:lnTo>
                    <a:pt x="835" y="168"/>
                  </a:lnTo>
                  <a:lnTo>
                    <a:pt x="826" y="157"/>
                  </a:lnTo>
                  <a:lnTo>
                    <a:pt x="817" y="147"/>
                  </a:lnTo>
                  <a:lnTo>
                    <a:pt x="817" y="147"/>
                  </a:lnTo>
                  <a:lnTo>
                    <a:pt x="794" y="126"/>
                  </a:lnTo>
                  <a:lnTo>
                    <a:pt x="777" y="112"/>
                  </a:lnTo>
                  <a:lnTo>
                    <a:pt x="763" y="100"/>
                  </a:lnTo>
                  <a:lnTo>
                    <a:pt x="763" y="100"/>
                  </a:lnTo>
                  <a:lnTo>
                    <a:pt x="729" y="80"/>
                  </a:lnTo>
                  <a:lnTo>
                    <a:pt x="729" y="80"/>
                  </a:lnTo>
                  <a:lnTo>
                    <a:pt x="704" y="66"/>
                  </a:lnTo>
                  <a:lnTo>
                    <a:pt x="704" y="66"/>
                  </a:lnTo>
                  <a:lnTo>
                    <a:pt x="653" y="44"/>
                  </a:lnTo>
                  <a:lnTo>
                    <a:pt x="653" y="44"/>
                  </a:lnTo>
                  <a:lnTo>
                    <a:pt x="638" y="38"/>
                  </a:lnTo>
                  <a:lnTo>
                    <a:pt x="612" y="31"/>
                  </a:lnTo>
                  <a:lnTo>
                    <a:pt x="579" y="21"/>
                  </a:lnTo>
                  <a:lnTo>
                    <a:pt x="546" y="13"/>
                  </a:lnTo>
                  <a:lnTo>
                    <a:pt x="546" y="13"/>
                  </a:lnTo>
                  <a:lnTo>
                    <a:pt x="493" y="4"/>
                  </a:lnTo>
                  <a:lnTo>
                    <a:pt x="473" y="2"/>
                  </a:lnTo>
                  <a:lnTo>
                    <a:pt x="457" y="2"/>
                  </a:lnTo>
                  <a:lnTo>
                    <a:pt x="457" y="2"/>
                  </a:lnTo>
                  <a:lnTo>
                    <a:pt x="437" y="0"/>
                  </a:lnTo>
                  <a:lnTo>
                    <a:pt x="423" y="0"/>
                  </a:lnTo>
                  <a:lnTo>
                    <a:pt x="423" y="0"/>
                  </a:lnTo>
                  <a:close/>
                </a:path>
              </a:pathLst>
            </a:custGeom>
            <a:solidFill>
              <a:srgbClr val="FCC550"/>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46" name="Freeform 122">
              <a:extLst>
                <a:ext uri="{FF2B5EF4-FFF2-40B4-BE49-F238E27FC236}">
                  <a16:creationId xmlns:a16="http://schemas.microsoft.com/office/drawing/2014/main" id="{5C1B9960-9E2F-4386-9BA9-4D0B03CAFACA}"/>
                </a:ext>
              </a:extLst>
            </p:cNvPr>
            <p:cNvSpPr>
              <a:spLocks/>
            </p:cNvSpPr>
            <p:nvPr/>
          </p:nvSpPr>
          <p:spPr bwMode="auto">
            <a:xfrm>
              <a:off x="3908425" y="754361"/>
              <a:ext cx="33338" cy="177800"/>
            </a:xfrm>
            <a:custGeom>
              <a:avLst/>
              <a:gdLst/>
              <a:ahLst/>
              <a:cxnLst>
                <a:cxn ang="0">
                  <a:pos x="20" y="0"/>
                </a:cxn>
                <a:cxn ang="0">
                  <a:pos x="20" y="0"/>
                </a:cxn>
                <a:cxn ang="0">
                  <a:pos x="20" y="20"/>
                </a:cxn>
                <a:cxn ang="0">
                  <a:pos x="17" y="45"/>
                </a:cxn>
                <a:cxn ang="0">
                  <a:pos x="11" y="76"/>
                </a:cxn>
                <a:cxn ang="0">
                  <a:pos x="7" y="93"/>
                </a:cxn>
                <a:cxn ang="0">
                  <a:pos x="0" y="112"/>
                </a:cxn>
                <a:cxn ang="0">
                  <a:pos x="0" y="112"/>
                </a:cxn>
                <a:cxn ang="0">
                  <a:pos x="2" y="108"/>
                </a:cxn>
                <a:cxn ang="0">
                  <a:pos x="2" y="108"/>
                </a:cxn>
                <a:cxn ang="0">
                  <a:pos x="8" y="88"/>
                </a:cxn>
                <a:cxn ang="0">
                  <a:pos x="15" y="63"/>
                </a:cxn>
                <a:cxn ang="0">
                  <a:pos x="20" y="37"/>
                </a:cxn>
                <a:cxn ang="0">
                  <a:pos x="21" y="24"/>
                </a:cxn>
                <a:cxn ang="0">
                  <a:pos x="21" y="12"/>
                </a:cxn>
                <a:cxn ang="0">
                  <a:pos x="21" y="12"/>
                </a:cxn>
                <a:cxn ang="0">
                  <a:pos x="20" y="0"/>
                </a:cxn>
              </a:cxnLst>
              <a:rect l="0" t="0" r="r" b="b"/>
              <a:pathLst>
                <a:path w="21" h="112">
                  <a:moveTo>
                    <a:pt x="20" y="0"/>
                  </a:moveTo>
                  <a:lnTo>
                    <a:pt x="20" y="0"/>
                  </a:lnTo>
                  <a:lnTo>
                    <a:pt x="20" y="20"/>
                  </a:lnTo>
                  <a:lnTo>
                    <a:pt x="17" y="45"/>
                  </a:lnTo>
                  <a:lnTo>
                    <a:pt x="11" y="76"/>
                  </a:lnTo>
                  <a:lnTo>
                    <a:pt x="7" y="93"/>
                  </a:lnTo>
                  <a:lnTo>
                    <a:pt x="0" y="112"/>
                  </a:lnTo>
                  <a:lnTo>
                    <a:pt x="0" y="112"/>
                  </a:lnTo>
                  <a:lnTo>
                    <a:pt x="2" y="108"/>
                  </a:lnTo>
                  <a:lnTo>
                    <a:pt x="2" y="108"/>
                  </a:lnTo>
                  <a:lnTo>
                    <a:pt x="8" y="88"/>
                  </a:lnTo>
                  <a:lnTo>
                    <a:pt x="15" y="63"/>
                  </a:lnTo>
                  <a:lnTo>
                    <a:pt x="20" y="37"/>
                  </a:lnTo>
                  <a:lnTo>
                    <a:pt x="21" y="24"/>
                  </a:lnTo>
                  <a:lnTo>
                    <a:pt x="21" y="12"/>
                  </a:lnTo>
                  <a:lnTo>
                    <a:pt x="21" y="12"/>
                  </a:lnTo>
                  <a:lnTo>
                    <a:pt x="20"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47" name="Freeform 123">
              <a:extLst>
                <a:ext uri="{FF2B5EF4-FFF2-40B4-BE49-F238E27FC236}">
                  <a16:creationId xmlns:a16="http://schemas.microsoft.com/office/drawing/2014/main" id="{97179A08-45B7-4CAA-8536-EC52D2E570B8}"/>
                </a:ext>
              </a:extLst>
            </p:cNvPr>
            <p:cNvSpPr>
              <a:spLocks/>
            </p:cNvSpPr>
            <p:nvPr/>
          </p:nvSpPr>
          <p:spPr bwMode="auto">
            <a:xfrm>
              <a:off x="2563813" y="649586"/>
              <a:ext cx="63500" cy="111125"/>
            </a:xfrm>
            <a:custGeom>
              <a:avLst/>
              <a:gdLst/>
              <a:ahLst/>
              <a:cxnLst>
                <a:cxn ang="0">
                  <a:pos x="40" y="0"/>
                </a:cxn>
                <a:cxn ang="0">
                  <a:pos x="40" y="0"/>
                </a:cxn>
                <a:cxn ang="0">
                  <a:pos x="20" y="25"/>
                </a:cxn>
                <a:cxn ang="0">
                  <a:pos x="0" y="50"/>
                </a:cxn>
                <a:cxn ang="0">
                  <a:pos x="0" y="50"/>
                </a:cxn>
                <a:cxn ang="0">
                  <a:pos x="0" y="54"/>
                </a:cxn>
                <a:cxn ang="0">
                  <a:pos x="2" y="57"/>
                </a:cxn>
                <a:cxn ang="0">
                  <a:pos x="2" y="57"/>
                </a:cxn>
                <a:cxn ang="0">
                  <a:pos x="4" y="60"/>
                </a:cxn>
                <a:cxn ang="0">
                  <a:pos x="7" y="61"/>
                </a:cxn>
                <a:cxn ang="0">
                  <a:pos x="11" y="62"/>
                </a:cxn>
                <a:cxn ang="0">
                  <a:pos x="14" y="65"/>
                </a:cxn>
                <a:cxn ang="0">
                  <a:pos x="14" y="65"/>
                </a:cxn>
                <a:cxn ang="0">
                  <a:pos x="16" y="69"/>
                </a:cxn>
                <a:cxn ang="0">
                  <a:pos x="18" y="70"/>
                </a:cxn>
                <a:cxn ang="0">
                  <a:pos x="18" y="70"/>
                </a:cxn>
                <a:cxn ang="0">
                  <a:pos x="20" y="69"/>
                </a:cxn>
                <a:cxn ang="0">
                  <a:pos x="23" y="65"/>
                </a:cxn>
                <a:cxn ang="0">
                  <a:pos x="23" y="65"/>
                </a:cxn>
                <a:cxn ang="0">
                  <a:pos x="27" y="60"/>
                </a:cxn>
                <a:cxn ang="0">
                  <a:pos x="31" y="54"/>
                </a:cxn>
                <a:cxn ang="0">
                  <a:pos x="35" y="49"/>
                </a:cxn>
                <a:cxn ang="0">
                  <a:pos x="36" y="45"/>
                </a:cxn>
                <a:cxn ang="0">
                  <a:pos x="37" y="43"/>
                </a:cxn>
                <a:cxn ang="0">
                  <a:pos x="37" y="43"/>
                </a:cxn>
                <a:cxn ang="0">
                  <a:pos x="39" y="10"/>
                </a:cxn>
                <a:cxn ang="0">
                  <a:pos x="39" y="10"/>
                </a:cxn>
                <a:cxn ang="0">
                  <a:pos x="40" y="0"/>
                </a:cxn>
              </a:cxnLst>
              <a:rect l="0" t="0" r="r" b="b"/>
              <a:pathLst>
                <a:path w="40" h="70">
                  <a:moveTo>
                    <a:pt x="40" y="0"/>
                  </a:moveTo>
                  <a:lnTo>
                    <a:pt x="40" y="0"/>
                  </a:lnTo>
                  <a:lnTo>
                    <a:pt x="20" y="25"/>
                  </a:lnTo>
                  <a:lnTo>
                    <a:pt x="0" y="50"/>
                  </a:lnTo>
                  <a:lnTo>
                    <a:pt x="0" y="50"/>
                  </a:lnTo>
                  <a:lnTo>
                    <a:pt x="0" y="54"/>
                  </a:lnTo>
                  <a:lnTo>
                    <a:pt x="2" y="57"/>
                  </a:lnTo>
                  <a:lnTo>
                    <a:pt x="2" y="57"/>
                  </a:lnTo>
                  <a:lnTo>
                    <a:pt x="4" y="60"/>
                  </a:lnTo>
                  <a:lnTo>
                    <a:pt x="7" y="61"/>
                  </a:lnTo>
                  <a:lnTo>
                    <a:pt x="11" y="62"/>
                  </a:lnTo>
                  <a:lnTo>
                    <a:pt x="14" y="65"/>
                  </a:lnTo>
                  <a:lnTo>
                    <a:pt x="14" y="65"/>
                  </a:lnTo>
                  <a:lnTo>
                    <a:pt x="16" y="69"/>
                  </a:lnTo>
                  <a:lnTo>
                    <a:pt x="18" y="70"/>
                  </a:lnTo>
                  <a:lnTo>
                    <a:pt x="18" y="70"/>
                  </a:lnTo>
                  <a:lnTo>
                    <a:pt x="20" y="69"/>
                  </a:lnTo>
                  <a:lnTo>
                    <a:pt x="23" y="65"/>
                  </a:lnTo>
                  <a:lnTo>
                    <a:pt x="23" y="65"/>
                  </a:lnTo>
                  <a:lnTo>
                    <a:pt x="27" y="60"/>
                  </a:lnTo>
                  <a:lnTo>
                    <a:pt x="31" y="54"/>
                  </a:lnTo>
                  <a:lnTo>
                    <a:pt x="35" y="49"/>
                  </a:lnTo>
                  <a:lnTo>
                    <a:pt x="36" y="45"/>
                  </a:lnTo>
                  <a:lnTo>
                    <a:pt x="37" y="43"/>
                  </a:lnTo>
                  <a:lnTo>
                    <a:pt x="37" y="43"/>
                  </a:lnTo>
                  <a:lnTo>
                    <a:pt x="39" y="10"/>
                  </a:lnTo>
                  <a:lnTo>
                    <a:pt x="39" y="10"/>
                  </a:lnTo>
                  <a:lnTo>
                    <a:pt x="40"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48" name="Freeform 124">
              <a:extLst>
                <a:ext uri="{FF2B5EF4-FFF2-40B4-BE49-F238E27FC236}">
                  <a16:creationId xmlns:a16="http://schemas.microsoft.com/office/drawing/2014/main" id="{12904182-CE3D-4F97-AB71-C05E548A7EBB}"/>
                </a:ext>
              </a:extLst>
            </p:cNvPr>
            <p:cNvSpPr>
              <a:spLocks/>
            </p:cNvSpPr>
            <p:nvPr/>
          </p:nvSpPr>
          <p:spPr bwMode="auto">
            <a:xfrm>
              <a:off x="2555875" y="387648"/>
              <a:ext cx="252413" cy="225425"/>
            </a:xfrm>
            <a:custGeom>
              <a:avLst/>
              <a:gdLst/>
              <a:ahLst/>
              <a:cxnLst>
                <a:cxn ang="0">
                  <a:pos x="159" y="0"/>
                </a:cxn>
                <a:cxn ang="0">
                  <a:pos x="159" y="0"/>
                </a:cxn>
                <a:cxn ang="0">
                  <a:pos x="103" y="21"/>
                </a:cxn>
                <a:cxn ang="0">
                  <a:pos x="103" y="21"/>
                </a:cxn>
                <a:cxn ang="0">
                  <a:pos x="89" y="28"/>
                </a:cxn>
                <a:cxn ang="0">
                  <a:pos x="71" y="41"/>
                </a:cxn>
                <a:cxn ang="0">
                  <a:pos x="42" y="60"/>
                </a:cxn>
                <a:cxn ang="0">
                  <a:pos x="42" y="60"/>
                </a:cxn>
                <a:cxn ang="0">
                  <a:pos x="36" y="66"/>
                </a:cxn>
                <a:cxn ang="0">
                  <a:pos x="28" y="75"/>
                </a:cxn>
                <a:cxn ang="0">
                  <a:pos x="15" y="92"/>
                </a:cxn>
                <a:cxn ang="0">
                  <a:pos x="15" y="92"/>
                </a:cxn>
                <a:cxn ang="0">
                  <a:pos x="11" y="99"/>
                </a:cxn>
                <a:cxn ang="0">
                  <a:pos x="7" y="108"/>
                </a:cxn>
                <a:cxn ang="0">
                  <a:pos x="2" y="123"/>
                </a:cxn>
                <a:cxn ang="0">
                  <a:pos x="2" y="123"/>
                </a:cxn>
                <a:cxn ang="0">
                  <a:pos x="0" y="142"/>
                </a:cxn>
                <a:cxn ang="0">
                  <a:pos x="0" y="142"/>
                </a:cxn>
                <a:cxn ang="0">
                  <a:pos x="4" y="137"/>
                </a:cxn>
                <a:cxn ang="0">
                  <a:pos x="4" y="137"/>
                </a:cxn>
                <a:cxn ang="0">
                  <a:pos x="17" y="122"/>
                </a:cxn>
                <a:cxn ang="0">
                  <a:pos x="34" y="106"/>
                </a:cxn>
                <a:cxn ang="0">
                  <a:pos x="74" y="68"/>
                </a:cxn>
                <a:cxn ang="0">
                  <a:pos x="118" y="32"/>
                </a:cxn>
                <a:cxn ang="0">
                  <a:pos x="159" y="0"/>
                </a:cxn>
              </a:cxnLst>
              <a:rect l="0" t="0" r="r" b="b"/>
              <a:pathLst>
                <a:path w="159" h="142">
                  <a:moveTo>
                    <a:pt x="159" y="0"/>
                  </a:moveTo>
                  <a:lnTo>
                    <a:pt x="159" y="0"/>
                  </a:lnTo>
                  <a:lnTo>
                    <a:pt x="103" y="21"/>
                  </a:lnTo>
                  <a:lnTo>
                    <a:pt x="103" y="21"/>
                  </a:lnTo>
                  <a:lnTo>
                    <a:pt x="89" y="28"/>
                  </a:lnTo>
                  <a:lnTo>
                    <a:pt x="71" y="41"/>
                  </a:lnTo>
                  <a:lnTo>
                    <a:pt x="42" y="60"/>
                  </a:lnTo>
                  <a:lnTo>
                    <a:pt x="42" y="60"/>
                  </a:lnTo>
                  <a:lnTo>
                    <a:pt x="36" y="66"/>
                  </a:lnTo>
                  <a:lnTo>
                    <a:pt x="28" y="75"/>
                  </a:lnTo>
                  <a:lnTo>
                    <a:pt x="15" y="92"/>
                  </a:lnTo>
                  <a:lnTo>
                    <a:pt x="15" y="92"/>
                  </a:lnTo>
                  <a:lnTo>
                    <a:pt x="11" y="99"/>
                  </a:lnTo>
                  <a:lnTo>
                    <a:pt x="7" y="108"/>
                  </a:lnTo>
                  <a:lnTo>
                    <a:pt x="2" y="123"/>
                  </a:lnTo>
                  <a:lnTo>
                    <a:pt x="2" y="123"/>
                  </a:lnTo>
                  <a:lnTo>
                    <a:pt x="0" y="142"/>
                  </a:lnTo>
                  <a:lnTo>
                    <a:pt x="0" y="142"/>
                  </a:lnTo>
                  <a:lnTo>
                    <a:pt x="4" y="137"/>
                  </a:lnTo>
                  <a:lnTo>
                    <a:pt x="4" y="137"/>
                  </a:lnTo>
                  <a:lnTo>
                    <a:pt x="17" y="122"/>
                  </a:lnTo>
                  <a:lnTo>
                    <a:pt x="34" y="106"/>
                  </a:lnTo>
                  <a:lnTo>
                    <a:pt x="74" y="68"/>
                  </a:lnTo>
                  <a:lnTo>
                    <a:pt x="118" y="32"/>
                  </a:lnTo>
                  <a:lnTo>
                    <a:pt x="159"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49" name="Freeform 125">
              <a:extLst>
                <a:ext uri="{FF2B5EF4-FFF2-40B4-BE49-F238E27FC236}">
                  <a16:creationId xmlns:a16="http://schemas.microsoft.com/office/drawing/2014/main" id="{AACF8E6F-72AD-4465-BF87-CC32B379DB1C}"/>
                </a:ext>
              </a:extLst>
            </p:cNvPr>
            <p:cNvSpPr>
              <a:spLocks/>
            </p:cNvSpPr>
            <p:nvPr/>
          </p:nvSpPr>
          <p:spPr bwMode="auto">
            <a:xfrm>
              <a:off x="3609975" y="440036"/>
              <a:ext cx="46038" cy="25400"/>
            </a:xfrm>
            <a:custGeom>
              <a:avLst/>
              <a:gdLst/>
              <a:ahLst/>
              <a:cxnLst>
                <a:cxn ang="0">
                  <a:pos x="28" y="16"/>
                </a:cxn>
                <a:cxn ang="0">
                  <a:pos x="28" y="16"/>
                </a:cxn>
                <a:cxn ang="0">
                  <a:pos x="27" y="16"/>
                </a:cxn>
                <a:cxn ang="0">
                  <a:pos x="27" y="16"/>
                </a:cxn>
                <a:cxn ang="0">
                  <a:pos x="20" y="10"/>
                </a:cxn>
                <a:cxn ang="0">
                  <a:pos x="20" y="10"/>
                </a:cxn>
                <a:cxn ang="0">
                  <a:pos x="8" y="5"/>
                </a:cxn>
                <a:cxn ang="0">
                  <a:pos x="8" y="5"/>
                </a:cxn>
                <a:cxn ang="0">
                  <a:pos x="0" y="0"/>
                </a:cxn>
                <a:cxn ang="0">
                  <a:pos x="0" y="0"/>
                </a:cxn>
                <a:cxn ang="0">
                  <a:pos x="10" y="4"/>
                </a:cxn>
                <a:cxn ang="0">
                  <a:pos x="21" y="8"/>
                </a:cxn>
                <a:cxn ang="0">
                  <a:pos x="21" y="8"/>
                </a:cxn>
                <a:cxn ang="0">
                  <a:pos x="27" y="13"/>
                </a:cxn>
                <a:cxn ang="0">
                  <a:pos x="28" y="16"/>
                </a:cxn>
                <a:cxn ang="0">
                  <a:pos x="29" y="16"/>
                </a:cxn>
                <a:cxn ang="0">
                  <a:pos x="28" y="16"/>
                </a:cxn>
              </a:cxnLst>
              <a:rect l="0" t="0" r="r" b="b"/>
              <a:pathLst>
                <a:path w="29" h="16">
                  <a:moveTo>
                    <a:pt x="28" y="16"/>
                  </a:moveTo>
                  <a:lnTo>
                    <a:pt x="28" y="16"/>
                  </a:lnTo>
                  <a:lnTo>
                    <a:pt x="27" y="16"/>
                  </a:lnTo>
                  <a:lnTo>
                    <a:pt x="27" y="16"/>
                  </a:lnTo>
                  <a:lnTo>
                    <a:pt x="20" y="10"/>
                  </a:lnTo>
                  <a:lnTo>
                    <a:pt x="20" y="10"/>
                  </a:lnTo>
                  <a:lnTo>
                    <a:pt x="8" y="5"/>
                  </a:lnTo>
                  <a:lnTo>
                    <a:pt x="8" y="5"/>
                  </a:lnTo>
                  <a:lnTo>
                    <a:pt x="0" y="0"/>
                  </a:lnTo>
                  <a:lnTo>
                    <a:pt x="0" y="0"/>
                  </a:lnTo>
                  <a:lnTo>
                    <a:pt x="10" y="4"/>
                  </a:lnTo>
                  <a:lnTo>
                    <a:pt x="21" y="8"/>
                  </a:lnTo>
                  <a:lnTo>
                    <a:pt x="21" y="8"/>
                  </a:lnTo>
                  <a:lnTo>
                    <a:pt x="27" y="13"/>
                  </a:lnTo>
                  <a:lnTo>
                    <a:pt x="28" y="16"/>
                  </a:lnTo>
                  <a:lnTo>
                    <a:pt x="29" y="16"/>
                  </a:lnTo>
                  <a:lnTo>
                    <a:pt x="28" y="16"/>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50" name="Freeform 126">
              <a:extLst>
                <a:ext uri="{FF2B5EF4-FFF2-40B4-BE49-F238E27FC236}">
                  <a16:creationId xmlns:a16="http://schemas.microsoft.com/office/drawing/2014/main" id="{9F89CE10-775B-463B-B978-B21B4D6C69D6}"/>
                </a:ext>
              </a:extLst>
            </p:cNvPr>
            <p:cNvSpPr>
              <a:spLocks/>
            </p:cNvSpPr>
            <p:nvPr/>
          </p:nvSpPr>
          <p:spPr bwMode="auto">
            <a:xfrm>
              <a:off x="2714625" y="328911"/>
              <a:ext cx="1219200" cy="512763"/>
            </a:xfrm>
            <a:custGeom>
              <a:avLst/>
              <a:gdLst/>
              <a:ahLst/>
              <a:cxnLst>
                <a:cxn ang="0">
                  <a:pos x="323" y="0"/>
                </a:cxn>
                <a:cxn ang="0">
                  <a:pos x="322" y="4"/>
                </a:cxn>
                <a:cxn ang="0">
                  <a:pos x="316" y="10"/>
                </a:cxn>
                <a:cxn ang="0">
                  <a:pos x="310" y="17"/>
                </a:cxn>
                <a:cxn ang="0">
                  <a:pos x="322" y="16"/>
                </a:cxn>
                <a:cxn ang="0">
                  <a:pos x="390" y="21"/>
                </a:cxn>
                <a:cxn ang="0">
                  <a:pos x="453" y="32"/>
                </a:cxn>
                <a:cxn ang="0">
                  <a:pos x="498" y="44"/>
                </a:cxn>
                <a:cxn ang="0">
                  <a:pos x="543" y="61"/>
                </a:cxn>
                <a:cxn ang="0">
                  <a:pos x="542" y="61"/>
                </a:cxn>
                <a:cxn ang="0">
                  <a:pos x="530" y="58"/>
                </a:cxn>
                <a:cxn ang="0">
                  <a:pos x="467" y="40"/>
                </a:cxn>
                <a:cxn ang="0">
                  <a:pos x="420" y="31"/>
                </a:cxn>
                <a:cxn ang="0">
                  <a:pos x="365" y="24"/>
                </a:cxn>
                <a:cxn ang="0">
                  <a:pos x="316" y="21"/>
                </a:cxn>
                <a:cxn ang="0">
                  <a:pos x="307" y="23"/>
                </a:cxn>
                <a:cxn ang="0">
                  <a:pos x="295" y="25"/>
                </a:cxn>
                <a:cxn ang="0">
                  <a:pos x="264" y="24"/>
                </a:cxn>
                <a:cxn ang="0">
                  <a:pos x="214" y="31"/>
                </a:cxn>
                <a:cxn ang="0">
                  <a:pos x="176" y="41"/>
                </a:cxn>
                <a:cxn ang="0">
                  <a:pos x="101" y="76"/>
                </a:cxn>
                <a:cxn ang="0">
                  <a:pos x="56" y="104"/>
                </a:cxn>
                <a:cxn ang="0">
                  <a:pos x="0" y="151"/>
                </a:cxn>
                <a:cxn ang="0">
                  <a:pos x="130" y="111"/>
                </a:cxn>
                <a:cxn ang="0">
                  <a:pos x="207" y="96"/>
                </a:cxn>
                <a:cxn ang="0">
                  <a:pos x="291" y="87"/>
                </a:cxn>
                <a:cxn ang="0">
                  <a:pos x="382" y="92"/>
                </a:cxn>
                <a:cxn ang="0">
                  <a:pos x="466" y="107"/>
                </a:cxn>
                <a:cxn ang="0">
                  <a:pos x="515" y="118"/>
                </a:cxn>
                <a:cxn ang="0">
                  <a:pos x="585" y="149"/>
                </a:cxn>
                <a:cxn ang="0">
                  <a:pos x="663" y="191"/>
                </a:cxn>
                <a:cxn ang="0">
                  <a:pos x="704" y="229"/>
                </a:cxn>
                <a:cxn ang="0">
                  <a:pos x="727" y="262"/>
                </a:cxn>
                <a:cxn ang="0">
                  <a:pos x="739" y="294"/>
                </a:cxn>
                <a:cxn ang="0">
                  <a:pos x="754" y="302"/>
                </a:cxn>
                <a:cxn ang="0">
                  <a:pos x="768" y="246"/>
                </a:cxn>
                <a:cxn ang="0">
                  <a:pos x="755" y="206"/>
                </a:cxn>
                <a:cxn ang="0">
                  <a:pos x="735" y="168"/>
                </a:cxn>
                <a:cxn ang="0">
                  <a:pos x="717" y="147"/>
                </a:cxn>
                <a:cxn ang="0">
                  <a:pos x="663" y="100"/>
                </a:cxn>
                <a:cxn ang="0">
                  <a:pos x="629" y="80"/>
                </a:cxn>
                <a:cxn ang="0">
                  <a:pos x="553" y="44"/>
                </a:cxn>
                <a:cxn ang="0">
                  <a:pos x="512" y="31"/>
                </a:cxn>
                <a:cxn ang="0">
                  <a:pos x="446" y="13"/>
                </a:cxn>
                <a:cxn ang="0">
                  <a:pos x="357" y="2"/>
                </a:cxn>
                <a:cxn ang="0">
                  <a:pos x="323" y="0"/>
                </a:cxn>
              </a:cxnLst>
              <a:rect l="0" t="0" r="r" b="b"/>
              <a:pathLst>
                <a:path w="768" h="323">
                  <a:moveTo>
                    <a:pt x="323" y="0"/>
                  </a:moveTo>
                  <a:lnTo>
                    <a:pt x="323" y="0"/>
                  </a:lnTo>
                  <a:lnTo>
                    <a:pt x="323" y="0"/>
                  </a:lnTo>
                  <a:lnTo>
                    <a:pt x="324" y="2"/>
                  </a:lnTo>
                  <a:lnTo>
                    <a:pt x="324" y="3"/>
                  </a:lnTo>
                  <a:lnTo>
                    <a:pt x="322" y="4"/>
                  </a:lnTo>
                  <a:lnTo>
                    <a:pt x="319" y="7"/>
                  </a:lnTo>
                  <a:lnTo>
                    <a:pt x="316" y="10"/>
                  </a:lnTo>
                  <a:lnTo>
                    <a:pt x="316" y="10"/>
                  </a:lnTo>
                  <a:lnTo>
                    <a:pt x="316" y="11"/>
                  </a:lnTo>
                  <a:lnTo>
                    <a:pt x="316" y="13"/>
                  </a:lnTo>
                  <a:lnTo>
                    <a:pt x="310" y="17"/>
                  </a:lnTo>
                  <a:lnTo>
                    <a:pt x="310" y="17"/>
                  </a:lnTo>
                  <a:lnTo>
                    <a:pt x="322" y="16"/>
                  </a:lnTo>
                  <a:lnTo>
                    <a:pt x="322" y="16"/>
                  </a:lnTo>
                  <a:lnTo>
                    <a:pt x="333" y="17"/>
                  </a:lnTo>
                  <a:lnTo>
                    <a:pt x="333" y="17"/>
                  </a:lnTo>
                  <a:lnTo>
                    <a:pt x="390" y="21"/>
                  </a:lnTo>
                  <a:lnTo>
                    <a:pt x="390" y="21"/>
                  </a:lnTo>
                  <a:lnTo>
                    <a:pt x="423" y="27"/>
                  </a:lnTo>
                  <a:lnTo>
                    <a:pt x="453" y="32"/>
                  </a:lnTo>
                  <a:lnTo>
                    <a:pt x="453" y="32"/>
                  </a:lnTo>
                  <a:lnTo>
                    <a:pt x="470" y="36"/>
                  </a:lnTo>
                  <a:lnTo>
                    <a:pt x="498" y="44"/>
                  </a:lnTo>
                  <a:lnTo>
                    <a:pt x="540" y="58"/>
                  </a:lnTo>
                  <a:lnTo>
                    <a:pt x="540" y="58"/>
                  </a:lnTo>
                  <a:lnTo>
                    <a:pt x="543" y="61"/>
                  </a:lnTo>
                  <a:lnTo>
                    <a:pt x="543" y="61"/>
                  </a:lnTo>
                  <a:lnTo>
                    <a:pt x="542" y="61"/>
                  </a:lnTo>
                  <a:lnTo>
                    <a:pt x="542" y="61"/>
                  </a:lnTo>
                  <a:lnTo>
                    <a:pt x="538" y="61"/>
                  </a:lnTo>
                  <a:lnTo>
                    <a:pt x="530" y="58"/>
                  </a:lnTo>
                  <a:lnTo>
                    <a:pt x="530" y="58"/>
                  </a:lnTo>
                  <a:lnTo>
                    <a:pt x="515" y="53"/>
                  </a:lnTo>
                  <a:lnTo>
                    <a:pt x="495" y="48"/>
                  </a:lnTo>
                  <a:lnTo>
                    <a:pt x="467" y="40"/>
                  </a:lnTo>
                  <a:lnTo>
                    <a:pt x="467" y="40"/>
                  </a:lnTo>
                  <a:lnTo>
                    <a:pt x="420" y="31"/>
                  </a:lnTo>
                  <a:lnTo>
                    <a:pt x="420" y="31"/>
                  </a:lnTo>
                  <a:lnTo>
                    <a:pt x="395" y="27"/>
                  </a:lnTo>
                  <a:lnTo>
                    <a:pt x="365" y="24"/>
                  </a:lnTo>
                  <a:lnTo>
                    <a:pt x="365" y="24"/>
                  </a:lnTo>
                  <a:lnTo>
                    <a:pt x="339" y="23"/>
                  </a:lnTo>
                  <a:lnTo>
                    <a:pt x="316" y="21"/>
                  </a:lnTo>
                  <a:lnTo>
                    <a:pt x="316" y="21"/>
                  </a:lnTo>
                  <a:lnTo>
                    <a:pt x="308" y="21"/>
                  </a:lnTo>
                  <a:lnTo>
                    <a:pt x="308" y="21"/>
                  </a:lnTo>
                  <a:lnTo>
                    <a:pt x="307" y="23"/>
                  </a:lnTo>
                  <a:lnTo>
                    <a:pt x="306" y="25"/>
                  </a:lnTo>
                  <a:lnTo>
                    <a:pt x="302" y="25"/>
                  </a:lnTo>
                  <a:lnTo>
                    <a:pt x="295" y="25"/>
                  </a:lnTo>
                  <a:lnTo>
                    <a:pt x="295" y="25"/>
                  </a:lnTo>
                  <a:lnTo>
                    <a:pt x="281" y="25"/>
                  </a:lnTo>
                  <a:lnTo>
                    <a:pt x="264" y="24"/>
                  </a:lnTo>
                  <a:lnTo>
                    <a:pt x="264" y="24"/>
                  </a:lnTo>
                  <a:lnTo>
                    <a:pt x="239" y="27"/>
                  </a:lnTo>
                  <a:lnTo>
                    <a:pt x="214" y="31"/>
                  </a:lnTo>
                  <a:lnTo>
                    <a:pt x="189" y="36"/>
                  </a:lnTo>
                  <a:lnTo>
                    <a:pt x="189" y="36"/>
                  </a:lnTo>
                  <a:lnTo>
                    <a:pt x="176" y="41"/>
                  </a:lnTo>
                  <a:lnTo>
                    <a:pt x="163" y="46"/>
                  </a:lnTo>
                  <a:lnTo>
                    <a:pt x="133" y="59"/>
                  </a:lnTo>
                  <a:lnTo>
                    <a:pt x="101" y="76"/>
                  </a:lnTo>
                  <a:lnTo>
                    <a:pt x="74" y="92"/>
                  </a:lnTo>
                  <a:lnTo>
                    <a:pt x="74" y="92"/>
                  </a:lnTo>
                  <a:lnTo>
                    <a:pt x="56" y="104"/>
                  </a:lnTo>
                  <a:lnTo>
                    <a:pt x="38" y="118"/>
                  </a:lnTo>
                  <a:lnTo>
                    <a:pt x="0" y="151"/>
                  </a:lnTo>
                  <a:lnTo>
                    <a:pt x="0" y="151"/>
                  </a:lnTo>
                  <a:lnTo>
                    <a:pt x="76" y="128"/>
                  </a:lnTo>
                  <a:lnTo>
                    <a:pt x="130" y="111"/>
                  </a:lnTo>
                  <a:lnTo>
                    <a:pt x="130" y="111"/>
                  </a:lnTo>
                  <a:lnTo>
                    <a:pt x="142" y="108"/>
                  </a:lnTo>
                  <a:lnTo>
                    <a:pt x="160" y="104"/>
                  </a:lnTo>
                  <a:lnTo>
                    <a:pt x="207" y="96"/>
                  </a:lnTo>
                  <a:lnTo>
                    <a:pt x="257" y="90"/>
                  </a:lnTo>
                  <a:lnTo>
                    <a:pt x="277" y="87"/>
                  </a:lnTo>
                  <a:lnTo>
                    <a:pt x="291" y="87"/>
                  </a:lnTo>
                  <a:lnTo>
                    <a:pt x="291" y="87"/>
                  </a:lnTo>
                  <a:lnTo>
                    <a:pt x="331" y="88"/>
                  </a:lnTo>
                  <a:lnTo>
                    <a:pt x="382" y="92"/>
                  </a:lnTo>
                  <a:lnTo>
                    <a:pt x="410" y="96"/>
                  </a:lnTo>
                  <a:lnTo>
                    <a:pt x="437" y="100"/>
                  </a:lnTo>
                  <a:lnTo>
                    <a:pt x="466" y="107"/>
                  </a:lnTo>
                  <a:lnTo>
                    <a:pt x="496" y="113"/>
                  </a:lnTo>
                  <a:lnTo>
                    <a:pt x="496" y="113"/>
                  </a:lnTo>
                  <a:lnTo>
                    <a:pt x="515" y="118"/>
                  </a:lnTo>
                  <a:lnTo>
                    <a:pt x="536" y="126"/>
                  </a:lnTo>
                  <a:lnTo>
                    <a:pt x="561" y="137"/>
                  </a:lnTo>
                  <a:lnTo>
                    <a:pt x="585" y="149"/>
                  </a:lnTo>
                  <a:lnTo>
                    <a:pt x="631" y="171"/>
                  </a:lnTo>
                  <a:lnTo>
                    <a:pt x="650" y="181"/>
                  </a:lnTo>
                  <a:lnTo>
                    <a:pt x="663" y="191"/>
                  </a:lnTo>
                  <a:lnTo>
                    <a:pt x="663" y="191"/>
                  </a:lnTo>
                  <a:lnTo>
                    <a:pt x="683" y="208"/>
                  </a:lnTo>
                  <a:lnTo>
                    <a:pt x="704" y="229"/>
                  </a:lnTo>
                  <a:lnTo>
                    <a:pt x="713" y="241"/>
                  </a:lnTo>
                  <a:lnTo>
                    <a:pt x="721" y="251"/>
                  </a:lnTo>
                  <a:lnTo>
                    <a:pt x="727" y="262"/>
                  </a:lnTo>
                  <a:lnTo>
                    <a:pt x="731" y="271"/>
                  </a:lnTo>
                  <a:lnTo>
                    <a:pt x="731" y="271"/>
                  </a:lnTo>
                  <a:lnTo>
                    <a:pt x="739" y="294"/>
                  </a:lnTo>
                  <a:lnTo>
                    <a:pt x="744" y="323"/>
                  </a:lnTo>
                  <a:lnTo>
                    <a:pt x="744" y="323"/>
                  </a:lnTo>
                  <a:lnTo>
                    <a:pt x="754" y="302"/>
                  </a:lnTo>
                  <a:lnTo>
                    <a:pt x="760" y="283"/>
                  </a:lnTo>
                  <a:lnTo>
                    <a:pt x="765" y="263"/>
                  </a:lnTo>
                  <a:lnTo>
                    <a:pt x="768" y="246"/>
                  </a:lnTo>
                  <a:lnTo>
                    <a:pt x="768" y="246"/>
                  </a:lnTo>
                  <a:lnTo>
                    <a:pt x="760" y="220"/>
                  </a:lnTo>
                  <a:lnTo>
                    <a:pt x="755" y="206"/>
                  </a:lnTo>
                  <a:lnTo>
                    <a:pt x="750" y="193"/>
                  </a:lnTo>
                  <a:lnTo>
                    <a:pt x="743" y="180"/>
                  </a:lnTo>
                  <a:lnTo>
                    <a:pt x="735" y="168"/>
                  </a:lnTo>
                  <a:lnTo>
                    <a:pt x="726" y="157"/>
                  </a:lnTo>
                  <a:lnTo>
                    <a:pt x="717" y="147"/>
                  </a:lnTo>
                  <a:lnTo>
                    <a:pt x="717" y="147"/>
                  </a:lnTo>
                  <a:lnTo>
                    <a:pt x="694" y="126"/>
                  </a:lnTo>
                  <a:lnTo>
                    <a:pt x="677" y="112"/>
                  </a:lnTo>
                  <a:lnTo>
                    <a:pt x="663" y="100"/>
                  </a:lnTo>
                  <a:lnTo>
                    <a:pt x="663" y="100"/>
                  </a:lnTo>
                  <a:lnTo>
                    <a:pt x="629" y="80"/>
                  </a:lnTo>
                  <a:lnTo>
                    <a:pt x="629" y="80"/>
                  </a:lnTo>
                  <a:lnTo>
                    <a:pt x="604" y="66"/>
                  </a:lnTo>
                  <a:lnTo>
                    <a:pt x="604" y="66"/>
                  </a:lnTo>
                  <a:lnTo>
                    <a:pt x="553" y="44"/>
                  </a:lnTo>
                  <a:lnTo>
                    <a:pt x="553" y="44"/>
                  </a:lnTo>
                  <a:lnTo>
                    <a:pt x="538" y="38"/>
                  </a:lnTo>
                  <a:lnTo>
                    <a:pt x="512" y="31"/>
                  </a:lnTo>
                  <a:lnTo>
                    <a:pt x="479" y="21"/>
                  </a:lnTo>
                  <a:lnTo>
                    <a:pt x="446" y="13"/>
                  </a:lnTo>
                  <a:lnTo>
                    <a:pt x="446" y="13"/>
                  </a:lnTo>
                  <a:lnTo>
                    <a:pt x="393" y="4"/>
                  </a:lnTo>
                  <a:lnTo>
                    <a:pt x="373" y="2"/>
                  </a:lnTo>
                  <a:lnTo>
                    <a:pt x="357" y="2"/>
                  </a:lnTo>
                  <a:lnTo>
                    <a:pt x="357" y="2"/>
                  </a:lnTo>
                  <a:lnTo>
                    <a:pt x="337" y="0"/>
                  </a:lnTo>
                  <a:lnTo>
                    <a:pt x="323" y="0"/>
                  </a:lnTo>
                  <a:lnTo>
                    <a:pt x="323"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51" name="Freeform 127">
              <a:extLst>
                <a:ext uri="{FF2B5EF4-FFF2-40B4-BE49-F238E27FC236}">
                  <a16:creationId xmlns:a16="http://schemas.microsoft.com/office/drawing/2014/main" id="{10E0EA9C-6CAB-4494-AA07-E8794ECEAB36}"/>
                </a:ext>
              </a:extLst>
            </p:cNvPr>
            <p:cNvSpPr>
              <a:spLocks/>
            </p:cNvSpPr>
            <p:nvPr/>
          </p:nvSpPr>
          <p:spPr bwMode="auto">
            <a:xfrm>
              <a:off x="2555875" y="328911"/>
              <a:ext cx="673100" cy="400050"/>
            </a:xfrm>
            <a:custGeom>
              <a:avLst/>
              <a:gdLst/>
              <a:ahLst/>
              <a:cxnLst>
                <a:cxn ang="0">
                  <a:pos x="423" y="0"/>
                </a:cxn>
                <a:cxn ang="0">
                  <a:pos x="302" y="10"/>
                </a:cxn>
                <a:cxn ang="0">
                  <a:pos x="268" y="13"/>
                </a:cxn>
                <a:cxn ang="0">
                  <a:pos x="181" y="31"/>
                </a:cxn>
                <a:cxn ang="0">
                  <a:pos x="159" y="37"/>
                </a:cxn>
                <a:cxn ang="0">
                  <a:pos x="74" y="105"/>
                </a:cxn>
                <a:cxn ang="0">
                  <a:pos x="17" y="159"/>
                </a:cxn>
                <a:cxn ang="0">
                  <a:pos x="4" y="174"/>
                </a:cxn>
                <a:cxn ang="0">
                  <a:pos x="0" y="179"/>
                </a:cxn>
                <a:cxn ang="0">
                  <a:pos x="0" y="218"/>
                </a:cxn>
                <a:cxn ang="0">
                  <a:pos x="2" y="227"/>
                </a:cxn>
                <a:cxn ang="0">
                  <a:pos x="5" y="252"/>
                </a:cxn>
                <a:cxn ang="0">
                  <a:pos x="25" y="227"/>
                </a:cxn>
                <a:cxn ang="0">
                  <a:pos x="45" y="202"/>
                </a:cxn>
                <a:cxn ang="0">
                  <a:pos x="53" y="181"/>
                </a:cxn>
                <a:cxn ang="0">
                  <a:pos x="63" y="167"/>
                </a:cxn>
                <a:cxn ang="0">
                  <a:pos x="67" y="164"/>
                </a:cxn>
                <a:cxn ang="0">
                  <a:pos x="100" y="151"/>
                </a:cxn>
                <a:cxn ang="0">
                  <a:pos x="138" y="118"/>
                </a:cxn>
                <a:cxn ang="0">
                  <a:pos x="174" y="92"/>
                </a:cxn>
                <a:cxn ang="0">
                  <a:pos x="201" y="76"/>
                </a:cxn>
                <a:cxn ang="0">
                  <a:pos x="263" y="46"/>
                </a:cxn>
                <a:cxn ang="0">
                  <a:pos x="289" y="36"/>
                </a:cxn>
                <a:cxn ang="0">
                  <a:pos x="314" y="31"/>
                </a:cxn>
                <a:cxn ang="0">
                  <a:pos x="364" y="24"/>
                </a:cxn>
                <a:cxn ang="0">
                  <a:pos x="381" y="25"/>
                </a:cxn>
                <a:cxn ang="0">
                  <a:pos x="395" y="25"/>
                </a:cxn>
                <a:cxn ang="0">
                  <a:pos x="406" y="25"/>
                </a:cxn>
                <a:cxn ang="0">
                  <a:pos x="408" y="21"/>
                </a:cxn>
                <a:cxn ang="0">
                  <a:pos x="384" y="20"/>
                </a:cxn>
                <a:cxn ang="0">
                  <a:pos x="384" y="20"/>
                </a:cxn>
                <a:cxn ang="0">
                  <a:pos x="393" y="19"/>
                </a:cxn>
                <a:cxn ang="0">
                  <a:pos x="399" y="17"/>
                </a:cxn>
                <a:cxn ang="0">
                  <a:pos x="410" y="17"/>
                </a:cxn>
                <a:cxn ang="0">
                  <a:pos x="416" y="11"/>
                </a:cxn>
                <a:cxn ang="0">
                  <a:pos x="416" y="10"/>
                </a:cxn>
                <a:cxn ang="0">
                  <a:pos x="422" y="4"/>
                </a:cxn>
                <a:cxn ang="0">
                  <a:pos x="424" y="2"/>
                </a:cxn>
                <a:cxn ang="0">
                  <a:pos x="423" y="0"/>
                </a:cxn>
                <a:cxn ang="0">
                  <a:pos x="423" y="0"/>
                </a:cxn>
              </a:cxnLst>
              <a:rect l="0" t="0" r="r" b="b"/>
              <a:pathLst>
                <a:path w="424" h="252">
                  <a:moveTo>
                    <a:pt x="423" y="0"/>
                  </a:moveTo>
                  <a:lnTo>
                    <a:pt x="423" y="0"/>
                  </a:lnTo>
                  <a:lnTo>
                    <a:pt x="351" y="4"/>
                  </a:lnTo>
                  <a:lnTo>
                    <a:pt x="302" y="10"/>
                  </a:lnTo>
                  <a:lnTo>
                    <a:pt x="268" y="13"/>
                  </a:lnTo>
                  <a:lnTo>
                    <a:pt x="268" y="13"/>
                  </a:lnTo>
                  <a:lnTo>
                    <a:pt x="181" y="31"/>
                  </a:lnTo>
                  <a:lnTo>
                    <a:pt x="181" y="31"/>
                  </a:lnTo>
                  <a:lnTo>
                    <a:pt x="159" y="37"/>
                  </a:lnTo>
                  <a:lnTo>
                    <a:pt x="159" y="37"/>
                  </a:lnTo>
                  <a:lnTo>
                    <a:pt x="118" y="69"/>
                  </a:lnTo>
                  <a:lnTo>
                    <a:pt x="74" y="105"/>
                  </a:lnTo>
                  <a:lnTo>
                    <a:pt x="34" y="143"/>
                  </a:lnTo>
                  <a:lnTo>
                    <a:pt x="17" y="159"/>
                  </a:lnTo>
                  <a:lnTo>
                    <a:pt x="4" y="174"/>
                  </a:lnTo>
                  <a:lnTo>
                    <a:pt x="4" y="174"/>
                  </a:lnTo>
                  <a:lnTo>
                    <a:pt x="0" y="179"/>
                  </a:lnTo>
                  <a:lnTo>
                    <a:pt x="0" y="179"/>
                  </a:lnTo>
                  <a:lnTo>
                    <a:pt x="0" y="206"/>
                  </a:lnTo>
                  <a:lnTo>
                    <a:pt x="0" y="218"/>
                  </a:lnTo>
                  <a:lnTo>
                    <a:pt x="2" y="227"/>
                  </a:lnTo>
                  <a:lnTo>
                    <a:pt x="2" y="227"/>
                  </a:lnTo>
                  <a:lnTo>
                    <a:pt x="4" y="242"/>
                  </a:lnTo>
                  <a:lnTo>
                    <a:pt x="5" y="252"/>
                  </a:lnTo>
                  <a:lnTo>
                    <a:pt x="5" y="252"/>
                  </a:lnTo>
                  <a:lnTo>
                    <a:pt x="25" y="227"/>
                  </a:lnTo>
                  <a:lnTo>
                    <a:pt x="45" y="202"/>
                  </a:lnTo>
                  <a:lnTo>
                    <a:pt x="45" y="202"/>
                  </a:lnTo>
                  <a:lnTo>
                    <a:pt x="49" y="193"/>
                  </a:lnTo>
                  <a:lnTo>
                    <a:pt x="53" y="181"/>
                  </a:lnTo>
                  <a:lnTo>
                    <a:pt x="59" y="171"/>
                  </a:lnTo>
                  <a:lnTo>
                    <a:pt x="63" y="167"/>
                  </a:lnTo>
                  <a:lnTo>
                    <a:pt x="67" y="164"/>
                  </a:lnTo>
                  <a:lnTo>
                    <a:pt x="67" y="164"/>
                  </a:lnTo>
                  <a:lnTo>
                    <a:pt x="79" y="159"/>
                  </a:lnTo>
                  <a:lnTo>
                    <a:pt x="100" y="151"/>
                  </a:lnTo>
                  <a:lnTo>
                    <a:pt x="100" y="151"/>
                  </a:lnTo>
                  <a:lnTo>
                    <a:pt x="138" y="118"/>
                  </a:lnTo>
                  <a:lnTo>
                    <a:pt x="156" y="104"/>
                  </a:lnTo>
                  <a:lnTo>
                    <a:pt x="174" y="92"/>
                  </a:lnTo>
                  <a:lnTo>
                    <a:pt x="174" y="92"/>
                  </a:lnTo>
                  <a:lnTo>
                    <a:pt x="201" y="76"/>
                  </a:lnTo>
                  <a:lnTo>
                    <a:pt x="233" y="59"/>
                  </a:lnTo>
                  <a:lnTo>
                    <a:pt x="263" y="46"/>
                  </a:lnTo>
                  <a:lnTo>
                    <a:pt x="276" y="41"/>
                  </a:lnTo>
                  <a:lnTo>
                    <a:pt x="289" y="36"/>
                  </a:lnTo>
                  <a:lnTo>
                    <a:pt x="289" y="36"/>
                  </a:lnTo>
                  <a:lnTo>
                    <a:pt x="314" y="31"/>
                  </a:lnTo>
                  <a:lnTo>
                    <a:pt x="339" y="27"/>
                  </a:lnTo>
                  <a:lnTo>
                    <a:pt x="364" y="24"/>
                  </a:lnTo>
                  <a:lnTo>
                    <a:pt x="364" y="24"/>
                  </a:lnTo>
                  <a:lnTo>
                    <a:pt x="381" y="25"/>
                  </a:lnTo>
                  <a:lnTo>
                    <a:pt x="395" y="25"/>
                  </a:lnTo>
                  <a:lnTo>
                    <a:pt x="395" y="25"/>
                  </a:lnTo>
                  <a:lnTo>
                    <a:pt x="402" y="25"/>
                  </a:lnTo>
                  <a:lnTo>
                    <a:pt x="406" y="25"/>
                  </a:lnTo>
                  <a:lnTo>
                    <a:pt x="407" y="23"/>
                  </a:lnTo>
                  <a:lnTo>
                    <a:pt x="408" y="21"/>
                  </a:lnTo>
                  <a:lnTo>
                    <a:pt x="408" y="21"/>
                  </a:lnTo>
                  <a:lnTo>
                    <a:pt x="384" y="20"/>
                  </a:lnTo>
                  <a:lnTo>
                    <a:pt x="384" y="20"/>
                  </a:lnTo>
                  <a:lnTo>
                    <a:pt x="384" y="20"/>
                  </a:lnTo>
                  <a:lnTo>
                    <a:pt x="386" y="20"/>
                  </a:lnTo>
                  <a:lnTo>
                    <a:pt x="393" y="19"/>
                  </a:lnTo>
                  <a:lnTo>
                    <a:pt x="393" y="19"/>
                  </a:lnTo>
                  <a:lnTo>
                    <a:pt x="399" y="17"/>
                  </a:lnTo>
                  <a:lnTo>
                    <a:pt x="410" y="17"/>
                  </a:lnTo>
                  <a:lnTo>
                    <a:pt x="410" y="17"/>
                  </a:lnTo>
                  <a:lnTo>
                    <a:pt x="416" y="13"/>
                  </a:lnTo>
                  <a:lnTo>
                    <a:pt x="416" y="11"/>
                  </a:lnTo>
                  <a:lnTo>
                    <a:pt x="416" y="10"/>
                  </a:lnTo>
                  <a:lnTo>
                    <a:pt x="416" y="10"/>
                  </a:lnTo>
                  <a:lnTo>
                    <a:pt x="419" y="7"/>
                  </a:lnTo>
                  <a:lnTo>
                    <a:pt x="422" y="4"/>
                  </a:lnTo>
                  <a:lnTo>
                    <a:pt x="424" y="3"/>
                  </a:lnTo>
                  <a:lnTo>
                    <a:pt x="424" y="2"/>
                  </a:lnTo>
                  <a:lnTo>
                    <a:pt x="423" y="0"/>
                  </a:lnTo>
                  <a:lnTo>
                    <a:pt x="423" y="0"/>
                  </a:lnTo>
                  <a:lnTo>
                    <a:pt x="423" y="0"/>
                  </a:lnTo>
                  <a:lnTo>
                    <a:pt x="423" y="0"/>
                  </a:lnTo>
                  <a:close/>
                </a:path>
              </a:pathLst>
            </a:custGeom>
            <a:solidFill>
              <a:srgbClr val="FBB625"/>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52" name="Freeform 128">
              <a:extLst>
                <a:ext uri="{FF2B5EF4-FFF2-40B4-BE49-F238E27FC236}">
                  <a16:creationId xmlns:a16="http://schemas.microsoft.com/office/drawing/2014/main" id="{A642C93C-04F9-4864-9E6C-3ED9962D4A0B}"/>
                </a:ext>
              </a:extLst>
            </p:cNvPr>
            <p:cNvSpPr>
              <a:spLocks/>
            </p:cNvSpPr>
            <p:nvPr/>
          </p:nvSpPr>
          <p:spPr bwMode="auto">
            <a:xfrm>
              <a:off x="2555875" y="328911"/>
              <a:ext cx="673100" cy="400050"/>
            </a:xfrm>
            <a:custGeom>
              <a:avLst/>
              <a:gdLst/>
              <a:ahLst/>
              <a:cxnLst>
                <a:cxn ang="0">
                  <a:pos x="423" y="0"/>
                </a:cxn>
                <a:cxn ang="0">
                  <a:pos x="302" y="10"/>
                </a:cxn>
                <a:cxn ang="0">
                  <a:pos x="268" y="13"/>
                </a:cxn>
                <a:cxn ang="0">
                  <a:pos x="181" y="31"/>
                </a:cxn>
                <a:cxn ang="0">
                  <a:pos x="159" y="37"/>
                </a:cxn>
                <a:cxn ang="0">
                  <a:pos x="74" y="105"/>
                </a:cxn>
                <a:cxn ang="0">
                  <a:pos x="17" y="159"/>
                </a:cxn>
                <a:cxn ang="0">
                  <a:pos x="4" y="174"/>
                </a:cxn>
                <a:cxn ang="0">
                  <a:pos x="0" y="179"/>
                </a:cxn>
                <a:cxn ang="0">
                  <a:pos x="0" y="218"/>
                </a:cxn>
                <a:cxn ang="0">
                  <a:pos x="2" y="227"/>
                </a:cxn>
                <a:cxn ang="0">
                  <a:pos x="5" y="252"/>
                </a:cxn>
                <a:cxn ang="0">
                  <a:pos x="25" y="227"/>
                </a:cxn>
                <a:cxn ang="0">
                  <a:pos x="45" y="202"/>
                </a:cxn>
                <a:cxn ang="0">
                  <a:pos x="53" y="181"/>
                </a:cxn>
                <a:cxn ang="0">
                  <a:pos x="63" y="167"/>
                </a:cxn>
                <a:cxn ang="0">
                  <a:pos x="67" y="164"/>
                </a:cxn>
                <a:cxn ang="0">
                  <a:pos x="100" y="151"/>
                </a:cxn>
                <a:cxn ang="0">
                  <a:pos x="138" y="118"/>
                </a:cxn>
                <a:cxn ang="0">
                  <a:pos x="174" y="92"/>
                </a:cxn>
                <a:cxn ang="0">
                  <a:pos x="201" y="76"/>
                </a:cxn>
                <a:cxn ang="0">
                  <a:pos x="263" y="46"/>
                </a:cxn>
                <a:cxn ang="0">
                  <a:pos x="289" y="36"/>
                </a:cxn>
                <a:cxn ang="0">
                  <a:pos x="314" y="31"/>
                </a:cxn>
                <a:cxn ang="0">
                  <a:pos x="364" y="24"/>
                </a:cxn>
                <a:cxn ang="0">
                  <a:pos x="381" y="25"/>
                </a:cxn>
                <a:cxn ang="0">
                  <a:pos x="395" y="25"/>
                </a:cxn>
                <a:cxn ang="0">
                  <a:pos x="406" y="25"/>
                </a:cxn>
                <a:cxn ang="0">
                  <a:pos x="408" y="21"/>
                </a:cxn>
                <a:cxn ang="0">
                  <a:pos x="384" y="20"/>
                </a:cxn>
                <a:cxn ang="0">
                  <a:pos x="384" y="20"/>
                </a:cxn>
                <a:cxn ang="0">
                  <a:pos x="393" y="19"/>
                </a:cxn>
                <a:cxn ang="0">
                  <a:pos x="399" y="17"/>
                </a:cxn>
                <a:cxn ang="0">
                  <a:pos x="410" y="17"/>
                </a:cxn>
                <a:cxn ang="0">
                  <a:pos x="416" y="11"/>
                </a:cxn>
                <a:cxn ang="0">
                  <a:pos x="416" y="10"/>
                </a:cxn>
                <a:cxn ang="0">
                  <a:pos x="422" y="4"/>
                </a:cxn>
                <a:cxn ang="0">
                  <a:pos x="424" y="2"/>
                </a:cxn>
                <a:cxn ang="0">
                  <a:pos x="423" y="0"/>
                </a:cxn>
                <a:cxn ang="0">
                  <a:pos x="423" y="0"/>
                </a:cxn>
              </a:cxnLst>
              <a:rect l="0" t="0" r="r" b="b"/>
              <a:pathLst>
                <a:path w="424" h="252">
                  <a:moveTo>
                    <a:pt x="423" y="0"/>
                  </a:moveTo>
                  <a:lnTo>
                    <a:pt x="423" y="0"/>
                  </a:lnTo>
                  <a:lnTo>
                    <a:pt x="351" y="4"/>
                  </a:lnTo>
                  <a:lnTo>
                    <a:pt x="302" y="10"/>
                  </a:lnTo>
                  <a:lnTo>
                    <a:pt x="268" y="13"/>
                  </a:lnTo>
                  <a:lnTo>
                    <a:pt x="268" y="13"/>
                  </a:lnTo>
                  <a:lnTo>
                    <a:pt x="181" y="31"/>
                  </a:lnTo>
                  <a:lnTo>
                    <a:pt x="181" y="31"/>
                  </a:lnTo>
                  <a:lnTo>
                    <a:pt x="159" y="37"/>
                  </a:lnTo>
                  <a:lnTo>
                    <a:pt x="159" y="37"/>
                  </a:lnTo>
                  <a:lnTo>
                    <a:pt x="118" y="69"/>
                  </a:lnTo>
                  <a:lnTo>
                    <a:pt x="74" y="105"/>
                  </a:lnTo>
                  <a:lnTo>
                    <a:pt x="34" y="143"/>
                  </a:lnTo>
                  <a:lnTo>
                    <a:pt x="17" y="159"/>
                  </a:lnTo>
                  <a:lnTo>
                    <a:pt x="4" y="174"/>
                  </a:lnTo>
                  <a:lnTo>
                    <a:pt x="4" y="174"/>
                  </a:lnTo>
                  <a:lnTo>
                    <a:pt x="0" y="179"/>
                  </a:lnTo>
                  <a:lnTo>
                    <a:pt x="0" y="179"/>
                  </a:lnTo>
                  <a:lnTo>
                    <a:pt x="0" y="206"/>
                  </a:lnTo>
                  <a:lnTo>
                    <a:pt x="0" y="218"/>
                  </a:lnTo>
                  <a:lnTo>
                    <a:pt x="2" y="227"/>
                  </a:lnTo>
                  <a:lnTo>
                    <a:pt x="2" y="227"/>
                  </a:lnTo>
                  <a:lnTo>
                    <a:pt x="4" y="242"/>
                  </a:lnTo>
                  <a:lnTo>
                    <a:pt x="5" y="252"/>
                  </a:lnTo>
                  <a:lnTo>
                    <a:pt x="5" y="252"/>
                  </a:lnTo>
                  <a:lnTo>
                    <a:pt x="25" y="227"/>
                  </a:lnTo>
                  <a:lnTo>
                    <a:pt x="45" y="202"/>
                  </a:lnTo>
                  <a:lnTo>
                    <a:pt x="45" y="202"/>
                  </a:lnTo>
                  <a:lnTo>
                    <a:pt x="49" y="193"/>
                  </a:lnTo>
                  <a:lnTo>
                    <a:pt x="53" y="181"/>
                  </a:lnTo>
                  <a:lnTo>
                    <a:pt x="59" y="171"/>
                  </a:lnTo>
                  <a:lnTo>
                    <a:pt x="63" y="167"/>
                  </a:lnTo>
                  <a:lnTo>
                    <a:pt x="67" y="164"/>
                  </a:lnTo>
                  <a:lnTo>
                    <a:pt x="67" y="164"/>
                  </a:lnTo>
                  <a:lnTo>
                    <a:pt x="79" y="159"/>
                  </a:lnTo>
                  <a:lnTo>
                    <a:pt x="100" y="151"/>
                  </a:lnTo>
                  <a:lnTo>
                    <a:pt x="100" y="151"/>
                  </a:lnTo>
                  <a:lnTo>
                    <a:pt x="138" y="118"/>
                  </a:lnTo>
                  <a:lnTo>
                    <a:pt x="156" y="104"/>
                  </a:lnTo>
                  <a:lnTo>
                    <a:pt x="174" y="92"/>
                  </a:lnTo>
                  <a:lnTo>
                    <a:pt x="174" y="92"/>
                  </a:lnTo>
                  <a:lnTo>
                    <a:pt x="201" y="76"/>
                  </a:lnTo>
                  <a:lnTo>
                    <a:pt x="233" y="59"/>
                  </a:lnTo>
                  <a:lnTo>
                    <a:pt x="263" y="46"/>
                  </a:lnTo>
                  <a:lnTo>
                    <a:pt x="276" y="41"/>
                  </a:lnTo>
                  <a:lnTo>
                    <a:pt x="289" y="36"/>
                  </a:lnTo>
                  <a:lnTo>
                    <a:pt x="289" y="36"/>
                  </a:lnTo>
                  <a:lnTo>
                    <a:pt x="314" y="31"/>
                  </a:lnTo>
                  <a:lnTo>
                    <a:pt x="339" y="27"/>
                  </a:lnTo>
                  <a:lnTo>
                    <a:pt x="364" y="24"/>
                  </a:lnTo>
                  <a:lnTo>
                    <a:pt x="364" y="24"/>
                  </a:lnTo>
                  <a:lnTo>
                    <a:pt x="381" y="25"/>
                  </a:lnTo>
                  <a:lnTo>
                    <a:pt x="395" y="25"/>
                  </a:lnTo>
                  <a:lnTo>
                    <a:pt x="395" y="25"/>
                  </a:lnTo>
                  <a:lnTo>
                    <a:pt x="402" y="25"/>
                  </a:lnTo>
                  <a:lnTo>
                    <a:pt x="406" y="25"/>
                  </a:lnTo>
                  <a:lnTo>
                    <a:pt x="407" y="23"/>
                  </a:lnTo>
                  <a:lnTo>
                    <a:pt x="408" y="21"/>
                  </a:lnTo>
                  <a:lnTo>
                    <a:pt x="408" y="21"/>
                  </a:lnTo>
                  <a:lnTo>
                    <a:pt x="384" y="20"/>
                  </a:lnTo>
                  <a:lnTo>
                    <a:pt x="384" y="20"/>
                  </a:lnTo>
                  <a:lnTo>
                    <a:pt x="384" y="20"/>
                  </a:lnTo>
                  <a:lnTo>
                    <a:pt x="386" y="20"/>
                  </a:lnTo>
                  <a:lnTo>
                    <a:pt x="393" y="19"/>
                  </a:lnTo>
                  <a:lnTo>
                    <a:pt x="393" y="19"/>
                  </a:lnTo>
                  <a:lnTo>
                    <a:pt x="399" y="17"/>
                  </a:lnTo>
                  <a:lnTo>
                    <a:pt x="410" y="17"/>
                  </a:lnTo>
                  <a:lnTo>
                    <a:pt x="410" y="17"/>
                  </a:lnTo>
                  <a:lnTo>
                    <a:pt x="416" y="13"/>
                  </a:lnTo>
                  <a:lnTo>
                    <a:pt x="416" y="11"/>
                  </a:lnTo>
                  <a:lnTo>
                    <a:pt x="416" y="10"/>
                  </a:lnTo>
                  <a:lnTo>
                    <a:pt x="416" y="10"/>
                  </a:lnTo>
                  <a:lnTo>
                    <a:pt x="419" y="7"/>
                  </a:lnTo>
                  <a:lnTo>
                    <a:pt x="422" y="4"/>
                  </a:lnTo>
                  <a:lnTo>
                    <a:pt x="424" y="3"/>
                  </a:lnTo>
                  <a:lnTo>
                    <a:pt x="424" y="2"/>
                  </a:lnTo>
                  <a:lnTo>
                    <a:pt x="423" y="0"/>
                  </a:lnTo>
                  <a:lnTo>
                    <a:pt x="423" y="0"/>
                  </a:lnTo>
                  <a:lnTo>
                    <a:pt x="423" y="0"/>
                  </a:lnTo>
                  <a:lnTo>
                    <a:pt x="423"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53" name="Freeform 129">
              <a:extLst>
                <a:ext uri="{FF2B5EF4-FFF2-40B4-BE49-F238E27FC236}">
                  <a16:creationId xmlns:a16="http://schemas.microsoft.com/office/drawing/2014/main" id="{0C7E29BD-F842-4A3C-A7C6-F9DE2128EF0F}"/>
                </a:ext>
              </a:extLst>
            </p:cNvPr>
            <p:cNvSpPr>
              <a:spLocks/>
            </p:cNvSpPr>
            <p:nvPr/>
          </p:nvSpPr>
          <p:spPr bwMode="auto">
            <a:xfrm>
              <a:off x="3895725" y="719436"/>
              <a:ext cx="44450" cy="225425"/>
            </a:xfrm>
            <a:custGeom>
              <a:avLst/>
              <a:gdLst/>
              <a:ahLst/>
              <a:cxnLst>
                <a:cxn ang="0">
                  <a:pos x="24" y="0"/>
                </a:cxn>
                <a:cxn ang="0">
                  <a:pos x="24" y="0"/>
                </a:cxn>
                <a:cxn ang="0">
                  <a:pos x="21" y="17"/>
                </a:cxn>
                <a:cxn ang="0">
                  <a:pos x="16" y="37"/>
                </a:cxn>
                <a:cxn ang="0">
                  <a:pos x="10" y="56"/>
                </a:cxn>
                <a:cxn ang="0">
                  <a:pos x="0" y="77"/>
                </a:cxn>
                <a:cxn ang="0">
                  <a:pos x="0" y="77"/>
                </a:cxn>
                <a:cxn ang="0">
                  <a:pos x="3" y="97"/>
                </a:cxn>
                <a:cxn ang="0">
                  <a:pos x="2" y="115"/>
                </a:cxn>
                <a:cxn ang="0">
                  <a:pos x="2" y="115"/>
                </a:cxn>
                <a:cxn ang="0">
                  <a:pos x="0" y="135"/>
                </a:cxn>
                <a:cxn ang="0">
                  <a:pos x="2" y="139"/>
                </a:cxn>
                <a:cxn ang="0">
                  <a:pos x="3" y="142"/>
                </a:cxn>
                <a:cxn ang="0">
                  <a:pos x="3" y="142"/>
                </a:cxn>
                <a:cxn ang="0">
                  <a:pos x="6" y="139"/>
                </a:cxn>
                <a:cxn ang="0">
                  <a:pos x="8" y="134"/>
                </a:cxn>
                <a:cxn ang="0">
                  <a:pos x="8" y="134"/>
                </a:cxn>
                <a:cxn ang="0">
                  <a:pos x="15" y="115"/>
                </a:cxn>
                <a:cxn ang="0">
                  <a:pos x="19" y="98"/>
                </a:cxn>
                <a:cxn ang="0">
                  <a:pos x="25" y="67"/>
                </a:cxn>
                <a:cxn ang="0">
                  <a:pos x="28" y="42"/>
                </a:cxn>
                <a:cxn ang="0">
                  <a:pos x="28" y="22"/>
                </a:cxn>
                <a:cxn ang="0">
                  <a:pos x="28" y="22"/>
                </a:cxn>
                <a:cxn ang="0">
                  <a:pos x="24" y="0"/>
                </a:cxn>
              </a:cxnLst>
              <a:rect l="0" t="0" r="r" b="b"/>
              <a:pathLst>
                <a:path w="28" h="142">
                  <a:moveTo>
                    <a:pt x="24" y="0"/>
                  </a:moveTo>
                  <a:lnTo>
                    <a:pt x="24" y="0"/>
                  </a:lnTo>
                  <a:lnTo>
                    <a:pt x="21" y="17"/>
                  </a:lnTo>
                  <a:lnTo>
                    <a:pt x="16" y="37"/>
                  </a:lnTo>
                  <a:lnTo>
                    <a:pt x="10" y="56"/>
                  </a:lnTo>
                  <a:lnTo>
                    <a:pt x="0" y="77"/>
                  </a:lnTo>
                  <a:lnTo>
                    <a:pt x="0" y="77"/>
                  </a:lnTo>
                  <a:lnTo>
                    <a:pt x="3" y="97"/>
                  </a:lnTo>
                  <a:lnTo>
                    <a:pt x="2" y="115"/>
                  </a:lnTo>
                  <a:lnTo>
                    <a:pt x="2" y="115"/>
                  </a:lnTo>
                  <a:lnTo>
                    <a:pt x="0" y="135"/>
                  </a:lnTo>
                  <a:lnTo>
                    <a:pt x="2" y="139"/>
                  </a:lnTo>
                  <a:lnTo>
                    <a:pt x="3" y="142"/>
                  </a:lnTo>
                  <a:lnTo>
                    <a:pt x="3" y="142"/>
                  </a:lnTo>
                  <a:lnTo>
                    <a:pt x="6" y="139"/>
                  </a:lnTo>
                  <a:lnTo>
                    <a:pt x="8" y="134"/>
                  </a:lnTo>
                  <a:lnTo>
                    <a:pt x="8" y="134"/>
                  </a:lnTo>
                  <a:lnTo>
                    <a:pt x="15" y="115"/>
                  </a:lnTo>
                  <a:lnTo>
                    <a:pt x="19" y="98"/>
                  </a:lnTo>
                  <a:lnTo>
                    <a:pt x="25" y="67"/>
                  </a:lnTo>
                  <a:lnTo>
                    <a:pt x="28" y="42"/>
                  </a:lnTo>
                  <a:lnTo>
                    <a:pt x="28" y="22"/>
                  </a:lnTo>
                  <a:lnTo>
                    <a:pt x="28" y="22"/>
                  </a:lnTo>
                  <a:lnTo>
                    <a:pt x="24" y="0"/>
                  </a:lnTo>
                  <a:close/>
                </a:path>
              </a:pathLst>
            </a:custGeom>
            <a:solidFill>
              <a:srgbClr val="FBB625"/>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54" name="Freeform 130">
              <a:extLst>
                <a:ext uri="{FF2B5EF4-FFF2-40B4-BE49-F238E27FC236}">
                  <a16:creationId xmlns:a16="http://schemas.microsoft.com/office/drawing/2014/main" id="{D464C093-A457-4B4D-8AB3-111455CAC520}"/>
                </a:ext>
              </a:extLst>
            </p:cNvPr>
            <p:cNvSpPr>
              <a:spLocks/>
            </p:cNvSpPr>
            <p:nvPr/>
          </p:nvSpPr>
          <p:spPr bwMode="auto">
            <a:xfrm>
              <a:off x="3895725" y="719436"/>
              <a:ext cx="44450" cy="225425"/>
            </a:xfrm>
            <a:custGeom>
              <a:avLst/>
              <a:gdLst/>
              <a:ahLst/>
              <a:cxnLst>
                <a:cxn ang="0">
                  <a:pos x="24" y="0"/>
                </a:cxn>
                <a:cxn ang="0">
                  <a:pos x="24" y="0"/>
                </a:cxn>
                <a:cxn ang="0">
                  <a:pos x="21" y="17"/>
                </a:cxn>
                <a:cxn ang="0">
                  <a:pos x="16" y="37"/>
                </a:cxn>
                <a:cxn ang="0">
                  <a:pos x="10" y="56"/>
                </a:cxn>
                <a:cxn ang="0">
                  <a:pos x="0" y="77"/>
                </a:cxn>
                <a:cxn ang="0">
                  <a:pos x="0" y="77"/>
                </a:cxn>
                <a:cxn ang="0">
                  <a:pos x="3" y="97"/>
                </a:cxn>
                <a:cxn ang="0">
                  <a:pos x="2" y="115"/>
                </a:cxn>
                <a:cxn ang="0">
                  <a:pos x="2" y="115"/>
                </a:cxn>
                <a:cxn ang="0">
                  <a:pos x="0" y="135"/>
                </a:cxn>
                <a:cxn ang="0">
                  <a:pos x="2" y="139"/>
                </a:cxn>
                <a:cxn ang="0">
                  <a:pos x="3" y="142"/>
                </a:cxn>
                <a:cxn ang="0">
                  <a:pos x="3" y="142"/>
                </a:cxn>
                <a:cxn ang="0">
                  <a:pos x="6" y="139"/>
                </a:cxn>
                <a:cxn ang="0">
                  <a:pos x="8" y="134"/>
                </a:cxn>
                <a:cxn ang="0">
                  <a:pos x="8" y="134"/>
                </a:cxn>
                <a:cxn ang="0">
                  <a:pos x="15" y="115"/>
                </a:cxn>
                <a:cxn ang="0">
                  <a:pos x="19" y="98"/>
                </a:cxn>
                <a:cxn ang="0">
                  <a:pos x="25" y="67"/>
                </a:cxn>
                <a:cxn ang="0">
                  <a:pos x="28" y="42"/>
                </a:cxn>
                <a:cxn ang="0">
                  <a:pos x="28" y="22"/>
                </a:cxn>
                <a:cxn ang="0">
                  <a:pos x="28" y="22"/>
                </a:cxn>
                <a:cxn ang="0">
                  <a:pos x="24" y="0"/>
                </a:cxn>
              </a:cxnLst>
              <a:rect l="0" t="0" r="r" b="b"/>
              <a:pathLst>
                <a:path w="28" h="142">
                  <a:moveTo>
                    <a:pt x="24" y="0"/>
                  </a:moveTo>
                  <a:lnTo>
                    <a:pt x="24" y="0"/>
                  </a:lnTo>
                  <a:lnTo>
                    <a:pt x="21" y="17"/>
                  </a:lnTo>
                  <a:lnTo>
                    <a:pt x="16" y="37"/>
                  </a:lnTo>
                  <a:lnTo>
                    <a:pt x="10" y="56"/>
                  </a:lnTo>
                  <a:lnTo>
                    <a:pt x="0" y="77"/>
                  </a:lnTo>
                  <a:lnTo>
                    <a:pt x="0" y="77"/>
                  </a:lnTo>
                  <a:lnTo>
                    <a:pt x="3" y="97"/>
                  </a:lnTo>
                  <a:lnTo>
                    <a:pt x="2" y="115"/>
                  </a:lnTo>
                  <a:lnTo>
                    <a:pt x="2" y="115"/>
                  </a:lnTo>
                  <a:lnTo>
                    <a:pt x="0" y="135"/>
                  </a:lnTo>
                  <a:lnTo>
                    <a:pt x="2" y="139"/>
                  </a:lnTo>
                  <a:lnTo>
                    <a:pt x="3" y="142"/>
                  </a:lnTo>
                  <a:lnTo>
                    <a:pt x="3" y="142"/>
                  </a:lnTo>
                  <a:lnTo>
                    <a:pt x="6" y="139"/>
                  </a:lnTo>
                  <a:lnTo>
                    <a:pt x="8" y="134"/>
                  </a:lnTo>
                  <a:lnTo>
                    <a:pt x="8" y="134"/>
                  </a:lnTo>
                  <a:lnTo>
                    <a:pt x="15" y="115"/>
                  </a:lnTo>
                  <a:lnTo>
                    <a:pt x="19" y="98"/>
                  </a:lnTo>
                  <a:lnTo>
                    <a:pt x="25" y="67"/>
                  </a:lnTo>
                  <a:lnTo>
                    <a:pt x="28" y="42"/>
                  </a:lnTo>
                  <a:lnTo>
                    <a:pt x="28" y="22"/>
                  </a:lnTo>
                  <a:lnTo>
                    <a:pt x="28" y="22"/>
                  </a:lnTo>
                  <a:lnTo>
                    <a:pt x="24" y="0"/>
                  </a:lnTo>
                </a:path>
              </a:pathLst>
            </a:custGeom>
            <a:noFill/>
            <a:ln w="9525">
              <a:noFill/>
              <a:round/>
              <a:headEnd/>
              <a:tailEnd/>
            </a:ln>
          </p:spPr>
          <p:txBody>
            <a:bodyPr vert="horz" wrap="square" lIns="91440" tIns="45720" rIns="91440" bIns="45720" numCol="1" anchor="t" anchorCtr="0" compatLnSpc="1">
              <a:prstTxWarp prst="textNoShape">
                <a:avLst/>
              </a:prstTxWarp>
            </a:bodyPr>
            <a:lstStyle/>
            <a:p>
              <a:endParaRPr lang="en-GB"/>
            </a:p>
          </p:txBody>
        </p:sp>
      </p:grpSp>
      <p:sp>
        <p:nvSpPr>
          <p:cNvPr id="55" name="Text Placeholder 5">
            <a:extLst>
              <a:ext uri="{FF2B5EF4-FFF2-40B4-BE49-F238E27FC236}">
                <a16:creationId xmlns:a16="http://schemas.microsoft.com/office/drawing/2014/main" id="{8AA6B186-BA6D-4CF0-B4D0-B2A221005D92}"/>
              </a:ext>
            </a:extLst>
          </p:cNvPr>
          <p:cNvSpPr txBox="1">
            <a:spLocks/>
          </p:cNvSpPr>
          <p:nvPr/>
        </p:nvSpPr>
        <p:spPr>
          <a:xfrm>
            <a:off x="1038225" y="817217"/>
            <a:ext cx="10853738" cy="263075"/>
          </a:xfrm>
          <a:prstGeom prst="rect">
            <a:avLst/>
          </a:prstGeom>
        </p:spPr>
        <p:txBody>
          <a:bodyPr/>
          <a:lstStyle>
            <a:lvl1pPr marL="457071" indent="-457071" algn="l" defTabSz="914150" rtl="0" eaLnBrk="1" latinLnBrk="0" hangingPunct="1">
              <a:spcBef>
                <a:spcPct val="20000"/>
              </a:spcBef>
              <a:buClr>
                <a:srgbClr val="4C4948"/>
              </a:buClr>
              <a:buFont typeface="Arial" panose="020B0604020202020204"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1pPr>
            <a:lvl2pPr marL="742745" indent="-285677" algn="l" defTabSz="914150" rtl="0" eaLnBrk="1" latinLnBrk="0" hangingPunct="1">
              <a:spcBef>
                <a:spcPct val="20000"/>
              </a:spcBef>
              <a:buClr>
                <a:srgbClr val="4C4948"/>
              </a:buClr>
              <a:buFont typeface="Arial" pitchFamily="34" charset="0"/>
              <a:buChar char="–"/>
              <a:defRPr kumimoji="1" sz="2000" b="0" i="0" kern="1200">
                <a:solidFill>
                  <a:schemeClr val="tx1"/>
                </a:solidFill>
                <a:latin typeface="Calibri" panose="020F0502020204030204" pitchFamily="34" charset="0"/>
                <a:ea typeface="メイリオ" pitchFamily="50" charset="-128"/>
                <a:cs typeface="Calibri" pitchFamily="34" charset="0"/>
              </a:defRPr>
            </a:lvl2pPr>
            <a:lvl3pPr marL="114269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3pPr>
            <a:lvl4pPr marL="159976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4pPr>
            <a:lvl5pPr marL="2056831"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5pPr>
            <a:lvl6pPr marL="2513910"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86"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61"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42"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en-US" altLang="zh-CN" sz="1800" b="1">
                <a:solidFill>
                  <a:srgbClr val="1A1918"/>
                </a:solidFill>
                <a:latin typeface="微软雅黑" panose="020B0503020204020204" pitchFamily="34" charset="-122"/>
                <a:ea typeface="微软雅黑" panose="020B0503020204020204" pitchFamily="34" charset="-122"/>
              </a:rPr>
              <a:t>——</a:t>
            </a:r>
            <a:r>
              <a:rPr lang="zh-CN" altLang="en-US" sz="1800" b="1">
                <a:solidFill>
                  <a:srgbClr val="1A1918"/>
                </a:solidFill>
                <a:latin typeface="微软雅黑" panose="020B0503020204020204" pitchFamily="34" charset="-122"/>
                <a:ea typeface="微软雅黑" panose="020B0503020204020204" pitchFamily="34" charset="-122"/>
              </a:rPr>
              <a:t>维拉苷酶</a:t>
            </a:r>
            <a:r>
              <a:rPr lang="en-US" altLang="zh-CN" sz="1800" b="1">
                <a:solidFill>
                  <a:srgbClr val="1A1918"/>
                </a:solidFill>
                <a:latin typeface="微软雅黑" panose="020B0503020204020204" pitchFamily="34" charset="-122"/>
                <a:ea typeface="微软雅黑" panose="020B0503020204020204" pitchFamily="34" charset="-122"/>
              </a:rPr>
              <a:t>α</a:t>
            </a:r>
            <a:r>
              <a:rPr lang="zh-CN" altLang="en-US" sz="1800" b="1">
                <a:solidFill>
                  <a:srgbClr val="1A1918"/>
                </a:solidFill>
                <a:latin typeface="微软雅黑" panose="020B0503020204020204" pitchFamily="34" charset="-122"/>
                <a:ea typeface="微软雅黑" panose="020B0503020204020204" pitchFamily="34" charset="-122"/>
              </a:rPr>
              <a:t>总体安全耐受性良好，抗体产生风险低</a:t>
            </a:r>
          </a:p>
          <a:p>
            <a:pPr marL="0" indent="0">
              <a:buNone/>
            </a:pPr>
            <a:endParaRPr lang="en-JP" sz="1800" b="1">
              <a:solidFill>
                <a:srgbClr val="1A1918"/>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0041419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 name="文本框 447">
            <a:extLst>
              <a:ext uri="{FF2B5EF4-FFF2-40B4-BE49-F238E27FC236}">
                <a16:creationId xmlns:a16="http://schemas.microsoft.com/office/drawing/2014/main" id="{36C28501-B3C4-47BE-B6B3-172F5D75C18A}"/>
              </a:ext>
            </a:extLst>
          </p:cNvPr>
          <p:cNvSpPr txBox="1"/>
          <p:nvPr/>
        </p:nvSpPr>
        <p:spPr>
          <a:xfrm>
            <a:off x="980103" y="1607461"/>
            <a:ext cx="5112000" cy="1439240"/>
          </a:xfrm>
          <a:prstGeom prst="rect">
            <a:avLst/>
          </a:prstGeom>
          <a:noFill/>
        </p:spPr>
        <p:txBody>
          <a:bodyPr vert="horz" wrap="square" anchor="t">
            <a:spAutoFit/>
          </a:bodyPr>
          <a:lstStyle/>
          <a:p>
            <a:pPr marL="285750" indent="-285750">
              <a:lnSpc>
                <a:spcPct val="150000"/>
              </a:lnSpc>
              <a:buFont typeface="Wingdings" panose="05000000000000000000" pitchFamily="2" charset="2"/>
              <a:buChar char="l"/>
            </a:pPr>
            <a:r>
              <a:rPr lang="zh-CN" altLang="zh-CN" sz="1400"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维拉苷酶</a:t>
            </a:r>
            <a:r>
              <a:rPr lang="en-US" altLang="zh-CN" sz="1400"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α</a:t>
            </a:r>
            <a:r>
              <a:rPr lang="zh-CN" altLang="zh-CN" sz="1400"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治疗开始后</a:t>
            </a:r>
            <a:r>
              <a:rPr lang="zh-CN" altLang="zh-CN" sz="1400" b="1"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，最早在</a:t>
            </a:r>
            <a:r>
              <a:rPr lang="en-US" altLang="zh-CN" sz="1600" b="1" u="sng"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3</a:t>
            </a:r>
            <a:r>
              <a:rPr lang="zh-CN" altLang="zh-CN" sz="1600" b="1" u="sng"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个月</a:t>
            </a:r>
            <a:r>
              <a:rPr lang="zh-CN" altLang="zh-CN" sz="1400" b="1"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即可观察到血红蛋白浓度和血小板计数较基线的临床显著改善</a:t>
            </a:r>
            <a:endParaRPr lang="en-US" altLang="zh-CN" sz="1400" b="1"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endParaRPr>
          </a:p>
          <a:p>
            <a:pPr marL="285750" indent="-285750">
              <a:lnSpc>
                <a:spcPct val="150000"/>
              </a:lnSpc>
              <a:buFont typeface="Wingdings" panose="05000000000000000000" pitchFamily="2" charset="2"/>
              <a:buChar char="l"/>
            </a:pPr>
            <a:r>
              <a:rPr lang="zh-CN" altLang="zh-CN" sz="1400" b="1"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在</a:t>
            </a:r>
            <a:r>
              <a:rPr lang="en-US" altLang="zh-CN" sz="1600" b="1" u="sng"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6</a:t>
            </a:r>
            <a:r>
              <a:rPr lang="zh-CN" altLang="zh-CN" sz="1600" b="1" u="sng"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个月和</a:t>
            </a:r>
            <a:r>
              <a:rPr lang="en-US" altLang="zh-CN" sz="1600" b="1" u="sng"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9</a:t>
            </a:r>
            <a:r>
              <a:rPr lang="zh-CN" altLang="zh-CN" sz="1600" b="1" u="sng"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个月</a:t>
            </a:r>
            <a:r>
              <a:rPr lang="zh-CN" altLang="zh-CN" sz="1400" b="1"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可观察到肝脏和脾脏体积较基线的临床显著改善</a:t>
            </a:r>
            <a:r>
              <a:rPr lang="en-US" altLang="zh-CN" sz="1400" b="1" kern="100" baseline="300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1</a:t>
            </a:r>
            <a:endParaRPr lang="zh-CN" altLang="zh-CN" sz="1400" kern="100" baseline="300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endParaRPr>
          </a:p>
        </p:txBody>
      </p:sp>
      <p:graphicFrame>
        <p:nvGraphicFramePr>
          <p:cNvPr id="18" name="Object 17" hidden="1">
            <a:extLst>
              <a:ext uri="{FF2B5EF4-FFF2-40B4-BE49-F238E27FC236}">
                <a16:creationId xmlns:a16="http://schemas.microsoft.com/office/drawing/2014/main" id="{AF03376B-F0DC-4E45-A052-7BB7F2CF943D}"/>
              </a:ext>
            </a:extLst>
          </p:cNvPr>
          <p:cNvGraphicFramePr>
            <a:graphicFrameLocks noChangeAspect="1"/>
          </p:cNvGraphicFramePr>
          <p:nvPr>
            <p:custDataLst>
              <p:tags r:id="rId1"/>
            </p:custDataLst>
            <p:extLst>
              <p:ext uri="{D42A27DB-BD31-4B8C-83A1-F6EECF244321}">
                <p14:modId xmlns:p14="http://schemas.microsoft.com/office/powerpoint/2010/main" val="369819960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5" imgW="347" imgH="348" progId="TCLayout.ActiveDocument.1">
                  <p:embed/>
                </p:oleObj>
              </mc:Choice>
              <mc:Fallback>
                <p:oleObj name="think-cell 幻灯片" r:id="rId5" imgW="347" imgH="348" progId="TCLayout.ActiveDocument.1">
                  <p:embed/>
                  <p:pic>
                    <p:nvPicPr>
                      <p:cNvPr id="18" name="Object 17" hidden="1">
                        <a:extLst>
                          <a:ext uri="{FF2B5EF4-FFF2-40B4-BE49-F238E27FC236}">
                            <a16:creationId xmlns:a16="http://schemas.microsoft.com/office/drawing/2014/main" id="{AF03376B-F0DC-4E45-A052-7BB7F2CF943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60B2A641-EE1A-4353-B663-913BBED2AB49}"/>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a:ln>
                <a:noFill/>
              </a:ln>
              <a:solidFill>
                <a:srgbClr val="FFFFFF"/>
              </a:solidFill>
              <a:effectLst/>
              <a:uLnTx/>
              <a:uFillTx/>
              <a:latin typeface="Calibri" panose="020F0502020204030204" pitchFamily="34" charset="0"/>
              <a:ea typeface="メイリオ" panose="020B0604030504040204" pitchFamily="50" charset="-128"/>
              <a:cs typeface="Calibri" panose="020F0502020204030204" pitchFamily="34" charset="0"/>
              <a:sym typeface="Calibri" panose="020F0502020204030204" pitchFamily="34" charset="0"/>
            </a:endParaRPr>
          </a:p>
        </p:txBody>
      </p:sp>
      <p:grpSp>
        <p:nvGrpSpPr>
          <p:cNvPr id="4" name="组合 3">
            <a:extLst>
              <a:ext uri="{FF2B5EF4-FFF2-40B4-BE49-F238E27FC236}">
                <a16:creationId xmlns:a16="http://schemas.microsoft.com/office/drawing/2014/main" id="{8A8025E0-A3A0-4427-B0E5-B7ADDD575B04}"/>
              </a:ext>
            </a:extLst>
          </p:cNvPr>
          <p:cNvGrpSpPr/>
          <p:nvPr/>
        </p:nvGrpSpPr>
        <p:grpSpPr>
          <a:xfrm>
            <a:off x="819583" y="4274612"/>
            <a:ext cx="5393753" cy="2188133"/>
            <a:chOff x="6325731" y="2336641"/>
            <a:chExt cx="5393753" cy="4095522"/>
          </a:xfrm>
        </p:grpSpPr>
        <p:sp>
          <p:nvSpPr>
            <p:cNvPr id="25" name="矩形: 圆角 24">
              <a:extLst>
                <a:ext uri="{FF2B5EF4-FFF2-40B4-BE49-F238E27FC236}">
                  <a16:creationId xmlns:a16="http://schemas.microsoft.com/office/drawing/2014/main" id="{A04C7AE1-47F0-4DE8-8521-F41A6E6E9F53}"/>
                </a:ext>
              </a:extLst>
            </p:cNvPr>
            <p:cNvSpPr/>
            <p:nvPr/>
          </p:nvSpPr>
          <p:spPr>
            <a:xfrm>
              <a:off x="6325731" y="2602823"/>
              <a:ext cx="5328000" cy="3829340"/>
            </a:xfrm>
            <a:prstGeom prst="roundRect">
              <a:avLst>
                <a:gd name="adj" fmla="val 0"/>
              </a:avLst>
            </a:prstGeom>
            <a:noFill/>
            <a:ln w="19050">
              <a:no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a:p>
          </p:txBody>
        </p:sp>
        <p:graphicFrame>
          <p:nvGraphicFramePr>
            <p:cNvPr id="226" name="Content Placeholder 5">
              <a:extLst>
                <a:ext uri="{FF2B5EF4-FFF2-40B4-BE49-F238E27FC236}">
                  <a16:creationId xmlns:a16="http://schemas.microsoft.com/office/drawing/2014/main" id="{D1346BF5-F06A-4F9F-BCC4-1C6A87403BDF}"/>
                </a:ext>
              </a:extLst>
            </p:cNvPr>
            <p:cNvGraphicFramePr>
              <a:graphicFrameLocks/>
            </p:cNvGraphicFramePr>
            <p:nvPr>
              <p:extLst>
                <p:ext uri="{D42A27DB-BD31-4B8C-83A1-F6EECF244321}">
                  <p14:modId xmlns:p14="http://schemas.microsoft.com/office/powerpoint/2010/main" val="2054239389"/>
                </p:ext>
              </p:extLst>
            </p:nvPr>
          </p:nvGraphicFramePr>
          <p:xfrm>
            <a:off x="6871345" y="2623189"/>
            <a:ext cx="4848139" cy="3719805"/>
          </p:xfrm>
          <a:graphic>
            <a:graphicData uri="http://schemas.openxmlformats.org/drawingml/2006/chart">
              <c:chart xmlns:c="http://schemas.openxmlformats.org/drawingml/2006/chart" xmlns:r="http://schemas.openxmlformats.org/officeDocument/2006/relationships" r:id="rId7"/>
            </a:graphicData>
          </a:graphic>
        </p:graphicFrame>
        <p:sp>
          <p:nvSpPr>
            <p:cNvPr id="227" name="TextBox 147">
              <a:extLst>
                <a:ext uri="{FF2B5EF4-FFF2-40B4-BE49-F238E27FC236}">
                  <a16:creationId xmlns:a16="http://schemas.microsoft.com/office/drawing/2014/main" id="{1EC62E9E-86C2-4746-A5AF-5163BA2B6554}"/>
                </a:ext>
              </a:extLst>
            </p:cNvPr>
            <p:cNvSpPr txBox="1">
              <a:spLocks noChangeArrowheads="1"/>
            </p:cNvSpPr>
            <p:nvPr/>
          </p:nvSpPr>
          <p:spPr bwMode="auto">
            <a:xfrm rot="16200000">
              <a:off x="5119955" y="3760668"/>
              <a:ext cx="3109663" cy="261610"/>
            </a:xfrm>
            <a:prstGeom prst="rect">
              <a:avLst/>
            </a:prstGeom>
            <a:noFill/>
            <a:ln w="9525">
              <a:noFill/>
              <a:miter lim="800000"/>
              <a:headEnd/>
              <a:tailEnd/>
            </a:ln>
          </p:spPr>
          <p:txBody>
            <a:bodyPr wrap="square">
              <a:spAutoFit/>
            </a:bodyPr>
            <a:lstStyle/>
            <a:p>
              <a:pPr algn="ctr" rtl="0" fontAlgn="base">
                <a:spcBef>
                  <a:spcPct val="0"/>
                </a:spcBef>
                <a:spcAft>
                  <a:spcPct val="0"/>
                </a:spcAft>
              </a:pPr>
              <a:r>
                <a:rPr lang="zh-CN" sz="1100" b="0" i="0" u="none" baseline="0">
                  <a:solidFill>
                    <a:srgbClr val="1A1918"/>
                  </a:solidFill>
                  <a:latin typeface="微软雅黑" panose="020B0503020204020204" pitchFamily="34" charset="-122"/>
                  <a:ea typeface="微软雅黑" panose="020B0503020204020204" pitchFamily="34" charset="-122"/>
                  <a:cs typeface="Arial" pitchFamily="34" charset="0"/>
                  <a:sym typeface="微软雅黑" panose="020B0503020204020204" pitchFamily="34" charset="-122"/>
                </a:rPr>
                <a:t>达到目标的患者（%）</a:t>
              </a:r>
            </a:p>
          </p:txBody>
        </p:sp>
      </p:grpSp>
      <p:sp>
        <p:nvSpPr>
          <p:cNvPr id="229" name="文本框 228">
            <a:extLst>
              <a:ext uri="{FF2B5EF4-FFF2-40B4-BE49-F238E27FC236}">
                <a16:creationId xmlns:a16="http://schemas.microsoft.com/office/drawing/2014/main" id="{DCA14695-B56B-4310-AA03-4DB4936BF685}"/>
              </a:ext>
            </a:extLst>
          </p:cNvPr>
          <p:cNvSpPr txBox="1"/>
          <p:nvPr/>
        </p:nvSpPr>
        <p:spPr>
          <a:xfrm>
            <a:off x="587375" y="6416675"/>
            <a:ext cx="11391809" cy="1615827"/>
          </a:xfrm>
          <a:prstGeom prst="rect">
            <a:avLst/>
          </a:prstGeom>
          <a:noFill/>
        </p:spPr>
        <p:txBody>
          <a:bodyPr wrap="square">
            <a:spAutoFit/>
          </a:bodyPr>
          <a:lstStyle/>
          <a:p>
            <a:r>
              <a:rPr lang="zh-CN" altLang="en-US" sz="900">
                <a:latin typeface="微软雅黑" panose="020B0503020204020204" pitchFamily="34" charset="-122"/>
                <a:ea typeface="微软雅黑" panose="020B0503020204020204" pitchFamily="34" charset="-122"/>
              </a:rPr>
              <a:t>参考文献：</a:t>
            </a:r>
            <a:r>
              <a:rPr lang="en-US" sz="900">
                <a:latin typeface="微软雅黑" panose="020B0503020204020204" pitchFamily="34" charset="-122"/>
                <a:ea typeface="微软雅黑" panose="020B0503020204020204" pitchFamily="34" charset="-122"/>
              </a:rPr>
              <a:t>1. </a:t>
            </a:r>
            <a:r>
              <a:rPr lang="da-DK" altLang="zh-CN" sz="900" err="1">
                <a:latin typeface="微软雅黑" panose="020B0503020204020204" pitchFamily="34" charset="-122"/>
                <a:ea typeface="微软雅黑" panose="020B0503020204020204" pitchFamily="34" charset="-122"/>
              </a:rPr>
              <a:t>Zimran</a:t>
            </a:r>
            <a:r>
              <a:rPr lang="da-DK" altLang="zh-CN" sz="900">
                <a:latin typeface="微软雅黑" panose="020B0503020204020204" pitchFamily="34" charset="-122"/>
                <a:ea typeface="微软雅黑" panose="020B0503020204020204" pitchFamily="34" charset="-122"/>
              </a:rPr>
              <a:t> A, et al. Blood, 2010; 115-4651–4656. 2. Smith L, et al. Mol Genet </a:t>
            </a:r>
            <a:r>
              <a:rPr lang="da-DK" altLang="zh-CN" sz="900" err="1">
                <a:latin typeface="微软雅黑" panose="020B0503020204020204" pitchFamily="34" charset="-122"/>
                <a:ea typeface="微软雅黑" panose="020B0503020204020204" pitchFamily="34" charset="-122"/>
              </a:rPr>
              <a:t>Metab</a:t>
            </a:r>
            <a:r>
              <a:rPr lang="da-DK" altLang="zh-CN" sz="900">
                <a:latin typeface="微软雅黑" panose="020B0503020204020204" pitchFamily="34" charset="-122"/>
                <a:ea typeface="微软雅黑" panose="020B0503020204020204" pitchFamily="34" charset="-122"/>
              </a:rPr>
              <a:t>. 2016;117(2):164-171; 3.</a:t>
            </a:r>
            <a:r>
              <a:rPr lang="en-US" altLang="zh-CN" sz="900">
                <a:latin typeface="Arial" panose="020B0604020202020204" pitchFamily="34" charset="0"/>
                <a:ea typeface="微软雅黑" panose="020B0503020204020204" pitchFamily="34" charset="-122"/>
              </a:rPr>
              <a:t> </a:t>
            </a:r>
            <a:r>
              <a:rPr lang="en-US" altLang="zh-CN" sz="900" err="1">
                <a:latin typeface="Arial" panose="020B0604020202020204" pitchFamily="34" charset="0"/>
                <a:ea typeface="微软雅黑" panose="020B0503020204020204" pitchFamily="34" charset="-122"/>
              </a:rPr>
              <a:t>Zimran</a:t>
            </a:r>
            <a:r>
              <a:rPr lang="en-US" altLang="zh-CN" sz="900">
                <a:latin typeface="Arial" panose="020B0604020202020204" pitchFamily="34" charset="0"/>
                <a:ea typeface="微软雅黑" panose="020B0503020204020204" pitchFamily="34" charset="-122"/>
              </a:rPr>
              <a:t> A, et al. Am J </a:t>
            </a:r>
            <a:r>
              <a:rPr lang="en-US" altLang="zh-CN" sz="900" err="1">
                <a:latin typeface="Arial" panose="020B0604020202020204" pitchFamily="34" charset="0"/>
                <a:ea typeface="微软雅黑" panose="020B0503020204020204" pitchFamily="34" charset="-122"/>
              </a:rPr>
              <a:t>Hematol</a:t>
            </a:r>
            <a:r>
              <a:rPr lang="en-US" altLang="zh-CN" sz="900">
                <a:latin typeface="Arial" panose="020B0604020202020204" pitchFamily="34" charset="0"/>
                <a:ea typeface="微软雅黑" panose="020B0503020204020204" pitchFamily="34" charset="-122"/>
              </a:rPr>
              <a:t>. 2015 Jul;90(7):577-83. </a:t>
            </a:r>
            <a:endParaRPr lang="da-DK" altLang="zh-CN" sz="900">
              <a:latin typeface="微软雅黑" panose="020B0503020204020204" pitchFamily="34" charset="-122"/>
              <a:ea typeface="微软雅黑" panose="020B0503020204020204" pitchFamily="34" charset="-122"/>
            </a:endParaRPr>
          </a:p>
          <a:p>
            <a:endParaRPr lang="da-DK" altLang="zh-CN" sz="900">
              <a:latin typeface="微软雅黑" panose="020B0503020204020204" pitchFamily="34" charset="-122"/>
              <a:ea typeface="微软雅黑" panose="020B0503020204020204" pitchFamily="34" charset="-122"/>
            </a:endParaRPr>
          </a:p>
          <a:p>
            <a:endParaRPr lang="nl-NL" altLang="zh-CN" sz="900">
              <a:latin typeface="微软雅黑" panose="020B0503020204020204" pitchFamily="34" charset="-122"/>
              <a:ea typeface="微软雅黑" panose="020B0503020204020204" pitchFamily="34" charset="-122"/>
            </a:endParaRPr>
          </a:p>
          <a:p>
            <a:r>
              <a:rPr lang="en-US" altLang="zh-CN" sz="900">
                <a:latin typeface="微软雅黑" panose="020B0503020204020204" pitchFamily="34" charset="-122"/>
                <a:ea typeface="微软雅黑" panose="020B0503020204020204" pitchFamily="34" charset="-122"/>
              </a:rPr>
              <a:t> </a:t>
            </a:r>
          </a:p>
          <a:p>
            <a:r>
              <a:rPr lang="en-US" altLang="zh-CN" sz="900">
                <a:latin typeface="微软雅黑" panose="020B0503020204020204" pitchFamily="34" charset="-122"/>
                <a:ea typeface="微软雅黑" panose="020B0503020204020204" pitchFamily="34" charset="-122"/>
              </a:rPr>
              <a:t> </a:t>
            </a:r>
            <a:endParaRPr lang="zh-CN" altLang="en-US" sz="900">
              <a:latin typeface="微软雅黑" panose="020B0503020204020204" pitchFamily="34" charset="-122"/>
              <a:ea typeface="微软雅黑" panose="020B0503020204020204" pitchFamily="34" charset="-122"/>
            </a:endParaRPr>
          </a:p>
          <a:p>
            <a:endParaRPr lang="en-US" altLang="zh-CN" sz="900">
              <a:latin typeface="微软雅黑" panose="020B0503020204020204" pitchFamily="34" charset="-122"/>
              <a:ea typeface="微软雅黑" panose="020B0503020204020204" pitchFamily="34" charset="-122"/>
            </a:endParaRPr>
          </a:p>
          <a:p>
            <a:endParaRPr lang="en-US" altLang="zh-CN" sz="900">
              <a:latin typeface="微软雅黑" panose="020B0503020204020204" pitchFamily="34" charset="-122"/>
              <a:ea typeface="微软雅黑" panose="020B0503020204020204" pitchFamily="34" charset="-122"/>
            </a:endParaRPr>
          </a:p>
          <a:p>
            <a:endParaRPr lang="en-US" altLang="zh-CN" sz="900">
              <a:latin typeface="微软雅黑" panose="020B0503020204020204" pitchFamily="34" charset="-122"/>
              <a:ea typeface="微软雅黑" panose="020B0503020204020204" pitchFamily="34" charset="-122"/>
            </a:endParaRPr>
          </a:p>
          <a:p>
            <a:r>
              <a:rPr lang="en-US" altLang="zh-CN" sz="900">
                <a:latin typeface="微软雅黑" panose="020B0503020204020204" pitchFamily="34" charset="-122"/>
                <a:ea typeface="微软雅黑" panose="020B0503020204020204" pitchFamily="34" charset="-122"/>
              </a:rPr>
              <a:t> </a:t>
            </a:r>
          </a:p>
          <a:p>
            <a:endParaRPr kumimoji="1" lang="en-US" altLang="zh-CN" sz="900">
              <a:solidFill>
                <a:srgbClr val="1A1918"/>
              </a:solidFill>
              <a:latin typeface="微软雅黑" panose="020B0503020204020204" pitchFamily="34" charset="-122"/>
              <a:ea typeface="微软雅黑" panose="020B0503020204020204" pitchFamily="34" charset="-122"/>
            </a:endParaRPr>
          </a:p>
          <a:p>
            <a:endParaRPr lang="en-US" sz="900">
              <a:latin typeface="微软雅黑" panose="020B0503020204020204" pitchFamily="34" charset="-122"/>
              <a:ea typeface="微软雅黑" panose="020B0503020204020204" pitchFamily="34" charset="-122"/>
            </a:endParaRPr>
          </a:p>
        </p:txBody>
      </p:sp>
      <p:sp>
        <p:nvSpPr>
          <p:cNvPr id="230" name="Text Placeholder 5">
            <a:extLst>
              <a:ext uri="{FF2B5EF4-FFF2-40B4-BE49-F238E27FC236}">
                <a16:creationId xmlns:a16="http://schemas.microsoft.com/office/drawing/2014/main" id="{57D81BB8-9418-440F-9548-5DB188F948D7}"/>
              </a:ext>
            </a:extLst>
          </p:cNvPr>
          <p:cNvSpPr txBox="1">
            <a:spLocks/>
          </p:cNvSpPr>
          <p:nvPr/>
        </p:nvSpPr>
        <p:spPr>
          <a:xfrm>
            <a:off x="1038225" y="817217"/>
            <a:ext cx="10853738" cy="263075"/>
          </a:xfrm>
          <a:prstGeom prst="rect">
            <a:avLst/>
          </a:prstGeom>
        </p:spPr>
        <p:txBody>
          <a:bodyPr/>
          <a:lstStyle>
            <a:lvl1pPr marL="457071" indent="-457071" algn="l" defTabSz="914150" rtl="0" eaLnBrk="1" latinLnBrk="0" hangingPunct="1">
              <a:spcBef>
                <a:spcPct val="20000"/>
              </a:spcBef>
              <a:buClr>
                <a:srgbClr val="4C4948"/>
              </a:buClr>
              <a:buFont typeface="Arial" panose="020B0604020202020204"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1pPr>
            <a:lvl2pPr marL="742745" indent="-285677" algn="l" defTabSz="914150" rtl="0" eaLnBrk="1" latinLnBrk="0" hangingPunct="1">
              <a:spcBef>
                <a:spcPct val="20000"/>
              </a:spcBef>
              <a:buClr>
                <a:srgbClr val="4C4948"/>
              </a:buClr>
              <a:buFont typeface="Arial" pitchFamily="34" charset="0"/>
              <a:buChar char="–"/>
              <a:defRPr kumimoji="1" sz="2000" b="0" i="0" kern="1200">
                <a:solidFill>
                  <a:schemeClr val="tx1"/>
                </a:solidFill>
                <a:latin typeface="Calibri" panose="020F0502020204030204" pitchFamily="34" charset="0"/>
                <a:ea typeface="メイリオ" pitchFamily="50" charset="-128"/>
                <a:cs typeface="Calibri" pitchFamily="34" charset="0"/>
              </a:defRPr>
            </a:lvl2pPr>
            <a:lvl3pPr marL="114269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3pPr>
            <a:lvl4pPr marL="159976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4pPr>
            <a:lvl5pPr marL="2056831"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5pPr>
            <a:lvl6pPr marL="2513910"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86"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61"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42"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en-US" altLang="zh-CN" sz="1800" b="1">
                <a:solidFill>
                  <a:srgbClr val="1A1918"/>
                </a:solidFill>
                <a:latin typeface="微软雅黑" panose="020B0503020204020204" pitchFamily="34" charset="-122"/>
                <a:ea typeface="微软雅黑" panose="020B0503020204020204" pitchFamily="34" charset="-122"/>
              </a:rPr>
              <a:t>——</a:t>
            </a:r>
            <a:r>
              <a:rPr lang="zh-CN" altLang="en-US" sz="1800" b="1">
                <a:solidFill>
                  <a:srgbClr val="1A1918"/>
                </a:solidFill>
                <a:latin typeface="微软雅黑" panose="020B0503020204020204" pitchFamily="34" charset="-122"/>
                <a:ea typeface="微软雅黑" panose="020B0503020204020204" pitchFamily="34" charset="-122"/>
              </a:rPr>
              <a:t>维拉苷酶</a:t>
            </a:r>
            <a:r>
              <a:rPr lang="en-US" altLang="zh-CN" sz="1800" b="1">
                <a:solidFill>
                  <a:srgbClr val="1A1918"/>
                </a:solidFill>
                <a:latin typeface="微软雅黑" panose="020B0503020204020204" pitchFamily="34" charset="-122"/>
                <a:ea typeface="微软雅黑" panose="020B0503020204020204" pitchFamily="34" charset="-122"/>
              </a:rPr>
              <a:t>α</a:t>
            </a:r>
            <a:r>
              <a:rPr lang="zh-CN" altLang="en-US" sz="1800" b="1">
                <a:solidFill>
                  <a:srgbClr val="1A1918"/>
                </a:solidFill>
                <a:latin typeface="微软雅黑" panose="020B0503020204020204" pitchFamily="34" charset="-122"/>
                <a:ea typeface="微软雅黑" panose="020B0503020204020204" pitchFamily="34" charset="-122"/>
              </a:rPr>
              <a:t>具有快速起效、高效达标、长期维持等特点，并可改善儿童患者的生长发育</a:t>
            </a:r>
          </a:p>
          <a:p>
            <a:pPr marL="0" indent="0">
              <a:buNone/>
            </a:pPr>
            <a:endParaRPr lang="en-JP" sz="1800" b="1">
              <a:solidFill>
                <a:srgbClr val="1A1918"/>
              </a:solidFill>
              <a:latin typeface="微软雅黑" panose="020B0503020204020204" pitchFamily="34" charset="-122"/>
              <a:ea typeface="微软雅黑" panose="020B0503020204020204" pitchFamily="34" charset="-122"/>
            </a:endParaRPr>
          </a:p>
        </p:txBody>
      </p:sp>
      <p:sp>
        <p:nvSpPr>
          <p:cNvPr id="445" name="Right Triangle 15">
            <a:extLst>
              <a:ext uri="{FF2B5EF4-FFF2-40B4-BE49-F238E27FC236}">
                <a16:creationId xmlns:a16="http://schemas.microsoft.com/office/drawing/2014/main" id="{A9F87D8E-7364-4C7E-9CDC-67DB2D19F6C1}"/>
              </a:ext>
            </a:extLst>
          </p:cNvPr>
          <p:cNvSpPr/>
          <p:nvPr/>
        </p:nvSpPr>
        <p:spPr>
          <a:xfrm rot="10800000">
            <a:off x="590884" y="1589055"/>
            <a:ext cx="398769" cy="398769"/>
          </a:xfrm>
          <a:prstGeom prst="r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62"/>
          </a:p>
        </p:txBody>
      </p:sp>
      <p:sp>
        <p:nvSpPr>
          <p:cNvPr id="446" name="矩形 445">
            <a:extLst>
              <a:ext uri="{FF2B5EF4-FFF2-40B4-BE49-F238E27FC236}">
                <a16:creationId xmlns:a16="http://schemas.microsoft.com/office/drawing/2014/main" id="{97BA000B-18AE-4CD1-80A2-B91B1265F35D}"/>
              </a:ext>
            </a:extLst>
          </p:cNvPr>
          <p:cNvSpPr/>
          <p:nvPr/>
        </p:nvSpPr>
        <p:spPr>
          <a:xfrm>
            <a:off x="590884" y="1244369"/>
            <a:ext cx="5511902" cy="344685"/>
          </a:xfrm>
          <a:prstGeom prst="rect">
            <a:avLst/>
          </a:prstGeom>
          <a:solidFill>
            <a:schemeClr val="accent2"/>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b="1">
                <a:solidFill>
                  <a:schemeClr val="bg1"/>
                </a:solidFill>
                <a:latin typeface="微软雅黑" panose="020B0503020204020204" pitchFamily="34" charset="-122"/>
                <a:ea typeface="微软雅黑" panose="020B0503020204020204" pitchFamily="34" charset="-122"/>
              </a:rPr>
              <a:t>快速起效</a:t>
            </a:r>
            <a:endParaRPr kumimoji="1" lang="zh-CN" altLang="en-US" sz="1600" b="1">
              <a:solidFill>
                <a:schemeClr val="bg1"/>
              </a:solidFill>
              <a:latin typeface="微软雅黑" panose="020B0503020204020204" pitchFamily="34" charset="-122"/>
              <a:ea typeface="微软雅黑" panose="020B0503020204020204" pitchFamily="34" charset="-122"/>
            </a:endParaRPr>
          </a:p>
        </p:txBody>
      </p:sp>
      <p:sp>
        <p:nvSpPr>
          <p:cNvPr id="447" name="矩形 446">
            <a:extLst>
              <a:ext uri="{FF2B5EF4-FFF2-40B4-BE49-F238E27FC236}">
                <a16:creationId xmlns:a16="http://schemas.microsoft.com/office/drawing/2014/main" id="{4DD2622F-F962-40CB-AFBB-35A7C99086A5}"/>
              </a:ext>
            </a:extLst>
          </p:cNvPr>
          <p:cNvSpPr/>
          <p:nvPr/>
        </p:nvSpPr>
        <p:spPr>
          <a:xfrm>
            <a:off x="981493" y="1583626"/>
            <a:ext cx="5106374" cy="1463076"/>
          </a:xfrm>
          <a:prstGeom prst="rect">
            <a:avLst/>
          </a:prstGeom>
          <a:noFill/>
          <a:ln w="19050">
            <a:solidFill>
              <a:schemeClr val="accent2"/>
            </a:solidFill>
          </a:ln>
        </p:spPr>
        <p:style>
          <a:lnRef idx="1">
            <a:schemeClr val="accent1"/>
          </a:lnRef>
          <a:fillRef idx="0">
            <a:schemeClr val="accent1"/>
          </a:fillRef>
          <a:effectRef idx="0">
            <a:schemeClr val="accent1"/>
          </a:effectRef>
          <a:fontRef idx="minor">
            <a:schemeClr val="tx1"/>
          </a:fontRef>
        </p:style>
        <p:txBody>
          <a:bodyPr wrap="none" rtlCol="0" anchor="t"/>
          <a:lstStyle/>
          <a:p>
            <a:pPr algn="ctr"/>
            <a:endParaRPr kumimoji="1" lang="zh-CN" altLang="en-US" sz="1600" b="1">
              <a:solidFill>
                <a:schemeClr val="bg1"/>
              </a:solidFill>
              <a:latin typeface="微软雅黑" panose="020B0503020204020204" pitchFamily="34" charset="-122"/>
              <a:ea typeface="微软雅黑" panose="020B0503020204020204" pitchFamily="34" charset="-122"/>
            </a:endParaRPr>
          </a:p>
        </p:txBody>
      </p:sp>
      <p:sp>
        <p:nvSpPr>
          <p:cNvPr id="493" name="Right Triangle 15">
            <a:extLst>
              <a:ext uri="{FF2B5EF4-FFF2-40B4-BE49-F238E27FC236}">
                <a16:creationId xmlns:a16="http://schemas.microsoft.com/office/drawing/2014/main" id="{980C7ED7-004D-4B79-83C6-553C87717E96}"/>
              </a:ext>
            </a:extLst>
          </p:cNvPr>
          <p:cNvSpPr/>
          <p:nvPr/>
        </p:nvSpPr>
        <p:spPr>
          <a:xfrm rot="10800000">
            <a:off x="6392117" y="1578174"/>
            <a:ext cx="398769" cy="398769"/>
          </a:xfrm>
          <a:prstGeom prst="r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62"/>
          </a:p>
        </p:txBody>
      </p:sp>
      <p:sp>
        <p:nvSpPr>
          <p:cNvPr id="494" name="矩形 493">
            <a:extLst>
              <a:ext uri="{FF2B5EF4-FFF2-40B4-BE49-F238E27FC236}">
                <a16:creationId xmlns:a16="http://schemas.microsoft.com/office/drawing/2014/main" id="{D99B1F71-0CFE-42C0-873E-7AB872DD1875}"/>
              </a:ext>
            </a:extLst>
          </p:cNvPr>
          <p:cNvSpPr/>
          <p:nvPr/>
        </p:nvSpPr>
        <p:spPr>
          <a:xfrm>
            <a:off x="6392117" y="1233488"/>
            <a:ext cx="5511902" cy="344685"/>
          </a:xfrm>
          <a:prstGeom prst="rect">
            <a:avLst/>
          </a:prstGeom>
          <a:solidFill>
            <a:schemeClr val="accent2"/>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800" b="1">
                <a:solidFill>
                  <a:schemeClr val="bg1"/>
                </a:solidFill>
                <a:latin typeface="Arial" panose="020B0604020202020204" pitchFamily="34" charset="0"/>
                <a:ea typeface="微软雅黑" panose="020B0503020204020204" pitchFamily="34" charset="-122"/>
              </a:rPr>
              <a:t>改善儿童患者生长发育</a:t>
            </a:r>
          </a:p>
        </p:txBody>
      </p:sp>
      <p:sp>
        <p:nvSpPr>
          <p:cNvPr id="495" name="矩形 494">
            <a:extLst>
              <a:ext uri="{FF2B5EF4-FFF2-40B4-BE49-F238E27FC236}">
                <a16:creationId xmlns:a16="http://schemas.microsoft.com/office/drawing/2014/main" id="{5339E97A-F01A-4BBA-AB9E-3192EA1C68FD}"/>
              </a:ext>
            </a:extLst>
          </p:cNvPr>
          <p:cNvSpPr/>
          <p:nvPr/>
        </p:nvSpPr>
        <p:spPr>
          <a:xfrm>
            <a:off x="6782726" y="1572745"/>
            <a:ext cx="5106374" cy="1463076"/>
          </a:xfrm>
          <a:prstGeom prst="rect">
            <a:avLst/>
          </a:prstGeom>
          <a:noFill/>
          <a:ln w="19050">
            <a:solidFill>
              <a:schemeClr val="accent2"/>
            </a:solidFill>
          </a:ln>
        </p:spPr>
        <p:style>
          <a:lnRef idx="1">
            <a:schemeClr val="accent1"/>
          </a:lnRef>
          <a:fillRef idx="0">
            <a:schemeClr val="accent1"/>
          </a:fillRef>
          <a:effectRef idx="0">
            <a:schemeClr val="accent1"/>
          </a:effectRef>
          <a:fontRef idx="minor">
            <a:schemeClr val="tx1"/>
          </a:fontRef>
        </p:style>
        <p:txBody>
          <a:bodyPr wrap="none" rtlCol="0" anchor="t"/>
          <a:lstStyle/>
          <a:p>
            <a:pPr algn="ctr"/>
            <a:r>
              <a:rPr kumimoji="1" lang="zh-CN" altLang="en-US" b="1">
                <a:solidFill>
                  <a:schemeClr val="bg1"/>
                </a:solidFill>
                <a:latin typeface="微软雅黑" panose="020B0503020204020204" pitchFamily="34" charset="-122"/>
                <a:ea typeface="微软雅黑" panose="020B0503020204020204" pitchFamily="34" charset="-122"/>
              </a:rPr>
              <a:t>快速起效</a:t>
            </a:r>
            <a:endParaRPr kumimoji="1" lang="en-US" altLang="zh-CN" b="1">
              <a:solidFill>
                <a:schemeClr val="bg1"/>
              </a:solidFill>
              <a:latin typeface="微软雅黑" panose="020B0503020204020204" pitchFamily="34" charset="-122"/>
              <a:ea typeface="微软雅黑" panose="020B0503020204020204" pitchFamily="34" charset="-122"/>
            </a:endParaRPr>
          </a:p>
          <a:p>
            <a:pPr algn="ctr"/>
            <a:endParaRPr kumimoji="1" lang="zh-CN" altLang="en-US" sz="1600" b="1">
              <a:solidFill>
                <a:schemeClr val="bg1"/>
              </a:solidFill>
              <a:latin typeface="微软雅黑" panose="020B0503020204020204" pitchFamily="34" charset="-122"/>
              <a:ea typeface="微软雅黑" panose="020B0503020204020204" pitchFamily="34" charset="-122"/>
            </a:endParaRPr>
          </a:p>
        </p:txBody>
      </p:sp>
      <p:sp>
        <p:nvSpPr>
          <p:cNvPr id="496" name="文本框 495">
            <a:extLst>
              <a:ext uri="{FF2B5EF4-FFF2-40B4-BE49-F238E27FC236}">
                <a16:creationId xmlns:a16="http://schemas.microsoft.com/office/drawing/2014/main" id="{09693E37-9D9A-47F3-992E-9D38BF11D584}"/>
              </a:ext>
            </a:extLst>
          </p:cNvPr>
          <p:cNvSpPr txBox="1"/>
          <p:nvPr/>
        </p:nvSpPr>
        <p:spPr>
          <a:xfrm>
            <a:off x="6781336" y="1607461"/>
            <a:ext cx="5112000" cy="1023742"/>
          </a:xfrm>
          <a:prstGeom prst="rect">
            <a:avLst/>
          </a:prstGeom>
          <a:noFill/>
        </p:spPr>
        <p:txBody>
          <a:bodyPr vert="horz" wrap="square" anchor="t">
            <a:spAutoFit/>
          </a:bodyPr>
          <a:lstStyle/>
          <a:p>
            <a:pPr marL="285750" indent="-285750">
              <a:lnSpc>
                <a:spcPct val="150000"/>
              </a:lnSpc>
              <a:buFont typeface="Wingdings" panose="05000000000000000000" pitchFamily="2" charset="2"/>
              <a:buChar char="l"/>
            </a:pPr>
            <a:r>
              <a:rPr lang="zh-CN" altLang="en-US" sz="1400"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儿童人群中，</a:t>
            </a:r>
            <a:r>
              <a:rPr lang="zh-CN" altLang="en-US" sz="1400" b="1"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初治患者及既往使用伊米苷酶的患者</a:t>
            </a:r>
            <a:r>
              <a:rPr lang="zh-CN" altLang="en-US" sz="1400"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在</a:t>
            </a:r>
            <a:r>
              <a:rPr lang="en-US" altLang="zh-CN" sz="1400"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51</a:t>
            </a:r>
            <a:r>
              <a:rPr lang="zh-CN" altLang="en-US" sz="1400"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个月的治疗观察期内，可观察到</a:t>
            </a:r>
            <a:r>
              <a:rPr lang="zh-CN" altLang="en-US" sz="1400" b="1"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平均身高</a:t>
            </a:r>
            <a:r>
              <a:rPr lang="en-US" altLang="zh-CN" sz="1400" b="1"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1400" b="1"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骨龄</a:t>
            </a:r>
            <a:r>
              <a:rPr lang="en-US" altLang="zh-CN" sz="1400" b="1"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Z</a:t>
            </a:r>
            <a:r>
              <a:rPr lang="zh-CN" altLang="en-US" sz="1400" b="1"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评分的增加，表明维拉苷酶</a:t>
            </a:r>
            <a:r>
              <a:rPr lang="en-US" altLang="zh-CN" sz="1400" b="1"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α</a:t>
            </a:r>
            <a:r>
              <a:rPr lang="zh-CN" altLang="en-US" sz="1400" b="1"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对线性生长有获益的治疗作用</a:t>
            </a:r>
            <a:r>
              <a:rPr lang="en-US" altLang="zh-CN" sz="1400" b="1" kern="100" baseline="30000">
                <a:solidFill>
                  <a:srgbClr val="1A1918"/>
                </a:solidFill>
                <a:latin typeface="微软雅黑" panose="020B0503020204020204" pitchFamily="34" charset="-122"/>
                <a:ea typeface="微软雅黑" panose="020B0503020204020204" pitchFamily="34" charset="-122"/>
                <a:cs typeface="Times New Roman" panose="02020603050405020304" pitchFamily="18" charset="0"/>
              </a:rPr>
              <a:t>2</a:t>
            </a:r>
            <a:endParaRPr lang="en-US" altLang="zh-CN" sz="1400" kern="100" baseline="300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497" name="Right Triangle 15">
            <a:extLst>
              <a:ext uri="{FF2B5EF4-FFF2-40B4-BE49-F238E27FC236}">
                <a16:creationId xmlns:a16="http://schemas.microsoft.com/office/drawing/2014/main" id="{DC10CAE5-8D6F-4365-A1B9-0A0F959D7691}"/>
              </a:ext>
            </a:extLst>
          </p:cNvPr>
          <p:cNvSpPr/>
          <p:nvPr/>
        </p:nvSpPr>
        <p:spPr>
          <a:xfrm rot="10800000">
            <a:off x="600433" y="3500096"/>
            <a:ext cx="398769" cy="398769"/>
          </a:xfrm>
          <a:prstGeom prst="r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62"/>
          </a:p>
        </p:txBody>
      </p:sp>
      <p:sp>
        <p:nvSpPr>
          <p:cNvPr id="498" name="矩形 497">
            <a:extLst>
              <a:ext uri="{FF2B5EF4-FFF2-40B4-BE49-F238E27FC236}">
                <a16:creationId xmlns:a16="http://schemas.microsoft.com/office/drawing/2014/main" id="{F2AB03CC-E3A6-497C-8ABD-6D0EA97FFF95}"/>
              </a:ext>
            </a:extLst>
          </p:cNvPr>
          <p:cNvSpPr/>
          <p:nvPr/>
        </p:nvSpPr>
        <p:spPr>
          <a:xfrm>
            <a:off x="600433" y="3155410"/>
            <a:ext cx="5511902" cy="344685"/>
          </a:xfrm>
          <a:prstGeom prst="rect">
            <a:avLst/>
          </a:prstGeom>
          <a:solidFill>
            <a:schemeClr val="accent2"/>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b="1">
                <a:solidFill>
                  <a:schemeClr val="bg1"/>
                </a:solidFill>
                <a:latin typeface="微软雅黑" panose="020B0503020204020204" pitchFamily="34" charset="-122"/>
                <a:ea typeface="微软雅黑" panose="020B0503020204020204" pitchFamily="34" charset="-122"/>
              </a:rPr>
              <a:t>高效达标</a:t>
            </a:r>
          </a:p>
        </p:txBody>
      </p:sp>
      <p:sp>
        <p:nvSpPr>
          <p:cNvPr id="499" name="矩形 498">
            <a:extLst>
              <a:ext uri="{FF2B5EF4-FFF2-40B4-BE49-F238E27FC236}">
                <a16:creationId xmlns:a16="http://schemas.microsoft.com/office/drawing/2014/main" id="{D76EE23A-00C1-4800-A8B4-B5F14B71A418}"/>
              </a:ext>
            </a:extLst>
          </p:cNvPr>
          <p:cNvSpPr/>
          <p:nvPr/>
        </p:nvSpPr>
        <p:spPr>
          <a:xfrm>
            <a:off x="991042" y="3494667"/>
            <a:ext cx="5106374" cy="2932888"/>
          </a:xfrm>
          <a:prstGeom prst="rect">
            <a:avLst/>
          </a:prstGeom>
          <a:noFill/>
          <a:ln w="19050">
            <a:solidFill>
              <a:schemeClr val="accent2"/>
            </a:solidFill>
          </a:ln>
        </p:spPr>
        <p:style>
          <a:lnRef idx="1">
            <a:schemeClr val="accent1"/>
          </a:lnRef>
          <a:fillRef idx="0">
            <a:schemeClr val="accent1"/>
          </a:fillRef>
          <a:effectRef idx="0">
            <a:schemeClr val="accent1"/>
          </a:effectRef>
          <a:fontRef idx="minor">
            <a:schemeClr val="tx1"/>
          </a:fontRef>
        </p:style>
        <p:txBody>
          <a:bodyPr wrap="none" rtlCol="0" anchor="t"/>
          <a:lstStyle/>
          <a:p>
            <a:pPr algn="ctr"/>
            <a:r>
              <a:rPr kumimoji="1" lang="zh-CN" altLang="en-US" b="1">
                <a:solidFill>
                  <a:schemeClr val="bg1"/>
                </a:solidFill>
                <a:latin typeface="微软雅黑" panose="020B0503020204020204" pitchFamily="34" charset="-122"/>
                <a:ea typeface="微软雅黑" panose="020B0503020204020204" pitchFamily="34" charset="-122"/>
              </a:rPr>
              <a:t>快速起效</a:t>
            </a:r>
            <a:endParaRPr kumimoji="1" lang="en-US" altLang="zh-CN" b="1">
              <a:solidFill>
                <a:schemeClr val="bg1"/>
              </a:solidFill>
              <a:latin typeface="微软雅黑" panose="020B0503020204020204" pitchFamily="34" charset="-122"/>
              <a:ea typeface="微软雅黑" panose="020B0503020204020204" pitchFamily="34" charset="-122"/>
            </a:endParaRPr>
          </a:p>
          <a:p>
            <a:pPr algn="ctr"/>
            <a:endParaRPr kumimoji="1" lang="zh-CN" altLang="en-US" sz="1600" b="1">
              <a:solidFill>
                <a:schemeClr val="bg1"/>
              </a:solidFill>
              <a:latin typeface="微软雅黑" panose="020B0503020204020204" pitchFamily="34" charset="-122"/>
              <a:ea typeface="微软雅黑" panose="020B0503020204020204" pitchFamily="34" charset="-122"/>
            </a:endParaRPr>
          </a:p>
        </p:txBody>
      </p:sp>
      <p:sp>
        <p:nvSpPr>
          <p:cNvPr id="500" name="文本框 499">
            <a:extLst>
              <a:ext uri="{FF2B5EF4-FFF2-40B4-BE49-F238E27FC236}">
                <a16:creationId xmlns:a16="http://schemas.microsoft.com/office/drawing/2014/main" id="{21279EE5-8AB7-489E-8ED0-7DC88D28CA04}"/>
              </a:ext>
            </a:extLst>
          </p:cNvPr>
          <p:cNvSpPr txBox="1"/>
          <p:nvPr/>
        </p:nvSpPr>
        <p:spPr>
          <a:xfrm>
            <a:off x="989169" y="3435962"/>
            <a:ext cx="5112000" cy="746743"/>
          </a:xfrm>
          <a:prstGeom prst="rect">
            <a:avLst/>
          </a:prstGeom>
          <a:noFill/>
        </p:spPr>
        <p:txBody>
          <a:bodyPr vert="horz" wrap="square" anchor="t">
            <a:spAutoFit/>
          </a:bodyPr>
          <a:lstStyle/>
          <a:p>
            <a:pPr marL="285750" indent="-285750">
              <a:lnSpc>
                <a:spcPct val="150000"/>
              </a:lnSpc>
              <a:buFont typeface="Wingdings" panose="05000000000000000000" pitchFamily="2" charset="2"/>
              <a:buChar char="l"/>
            </a:pPr>
            <a:r>
              <a:rPr lang="zh-CN" altLang="en-US" sz="1400"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维拉苷酶</a:t>
            </a:r>
            <a:r>
              <a:rPr lang="en-US" altLang="zh-CN" sz="1400"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α</a:t>
            </a:r>
            <a:r>
              <a:rPr lang="zh-CN" altLang="en-US" sz="1400"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治疗</a:t>
            </a:r>
            <a:r>
              <a:rPr lang="en-US" altLang="zh-CN" sz="1600" b="1"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9</a:t>
            </a:r>
            <a:r>
              <a:rPr lang="zh-CN" altLang="en-US" sz="1600" b="1"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个月时</a:t>
            </a:r>
            <a:r>
              <a:rPr lang="zh-CN" altLang="en-US" sz="1400"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，可使</a:t>
            </a:r>
            <a:r>
              <a:rPr lang="en-US" altLang="zh-CN" sz="1400"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100%</a:t>
            </a:r>
            <a:r>
              <a:rPr lang="zh-CN" altLang="en-US" sz="1400"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的患者达到血红蛋白浓度及脾脏体积的治疗目标</a:t>
            </a:r>
            <a:r>
              <a:rPr lang="en-US" altLang="zh-CN" sz="1400" b="1" kern="100" baseline="300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1</a:t>
            </a:r>
            <a:endParaRPr lang="en-US" altLang="zh-CN" sz="1400"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505" name="Right Triangle 15">
            <a:extLst>
              <a:ext uri="{FF2B5EF4-FFF2-40B4-BE49-F238E27FC236}">
                <a16:creationId xmlns:a16="http://schemas.microsoft.com/office/drawing/2014/main" id="{AB589BBE-FC40-413A-A9A2-289D6AEF659E}"/>
              </a:ext>
            </a:extLst>
          </p:cNvPr>
          <p:cNvSpPr/>
          <p:nvPr/>
        </p:nvSpPr>
        <p:spPr>
          <a:xfrm rot="10800000">
            <a:off x="6386684" y="3500096"/>
            <a:ext cx="398769" cy="398769"/>
          </a:xfrm>
          <a:prstGeom prst="r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62"/>
          </a:p>
        </p:txBody>
      </p:sp>
      <p:sp>
        <p:nvSpPr>
          <p:cNvPr id="506" name="矩形 505">
            <a:extLst>
              <a:ext uri="{FF2B5EF4-FFF2-40B4-BE49-F238E27FC236}">
                <a16:creationId xmlns:a16="http://schemas.microsoft.com/office/drawing/2014/main" id="{248D9C9D-E930-43D4-8721-3A8817F5B18B}"/>
              </a:ext>
            </a:extLst>
          </p:cNvPr>
          <p:cNvSpPr/>
          <p:nvPr/>
        </p:nvSpPr>
        <p:spPr>
          <a:xfrm>
            <a:off x="6386684" y="3155410"/>
            <a:ext cx="5511902" cy="344685"/>
          </a:xfrm>
          <a:prstGeom prst="rect">
            <a:avLst/>
          </a:prstGeom>
          <a:solidFill>
            <a:schemeClr val="accent2"/>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b="1">
                <a:solidFill>
                  <a:schemeClr val="bg1"/>
                </a:solidFill>
                <a:latin typeface="微软雅黑" panose="020B0503020204020204" pitchFamily="34" charset="-122"/>
                <a:ea typeface="微软雅黑" panose="020B0503020204020204" pitchFamily="34" charset="-122"/>
              </a:rPr>
              <a:t>长期维持</a:t>
            </a:r>
          </a:p>
        </p:txBody>
      </p:sp>
      <p:sp>
        <p:nvSpPr>
          <p:cNvPr id="507" name="矩形 506">
            <a:extLst>
              <a:ext uri="{FF2B5EF4-FFF2-40B4-BE49-F238E27FC236}">
                <a16:creationId xmlns:a16="http://schemas.microsoft.com/office/drawing/2014/main" id="{AF3E395B-AAD8-401D-9FAC-901FFA3A484F}"/>
              </a:ext>
            </a:extLst>
          </p:cNvPr>
          <p:cNvSpPr/>
          <p:nvPr/>
        </p:nvSpPr>
        <p:spPr>
          <a:xfrm>
            <a:off x="6777293" y="3494667"/>
            <a:ext cx="5106374" cy="2932888"/>
          </a:xfrm>
          <a:prstGeom prst="rect">
            <a:avLst/>
          </a:prstGeom>
          <a:noFill/>
          <a:ln w="19050">
            <a:solidFill>
              <a:schemeClr val="accent2"/>
            </a:solidFill>
          </a:ln>
        </p:spPr>
        <p:style>
          <a:lnRef idx="1">
            <a:schemeClr val="accent1"/>
          </a:lnRef>
          <a:fillRef idx="0">
            <a:schemeClr val="accent1"/>
          </a:fillRef>
          <a:effectRef idx="0">
            <a:schemeClr val="accent1"/>
          </a:effectRef>
          <a:fontRef idx="minor">
            <a:schemeClr val="tx1"/>
          </a:fontRef>
        </p:style>
        <p:txBody>
          <a:bodyPr wrap="none" rtlCol="0" anchor="t"/>
          <a:lstStyle/>
          <a:p>
            <a:pPr algn="ctr"/>
            <a:r>
              <a:rPr kumimoji="1" lang="zh-CN" altLang="en-US" b="1">
                <a:solidFill>
                  <a:schemeClr val="bg1"/>
                </a:solidFill>
                <a:latin typeface="微软雅黑" panose="020B0503020204020204" pitchFamily="34" charset="-122"/>
                <a:ea typeface="微软雅黑" panose="020B0503020204020204" pitchFamily="34" charset="-122"/>
              </a:rPr>
              <a:t>快速起效</a:t>
            </a:r>
            <a:endParaRPr kumimoji="1" lang="en-US" altLang="zh-CN" b="1">
              <a:solidFill>
                <a:schemeClr val="bg1"/>
              </a:solidFill>
              <a:latin typeface="微软雅黑" panose="020B0503020204020204" pitchFamily="34" charset="-122"/>
              <a:ea typeface="微软雅黑" panose="020B0503020204020204" pitchFamily="34" charset="-122"/>
            </a:endParaRPr>
          </a:p>
          <a:p>
            <a:pPr algn="ctr"/>
            <a:endParaRPr kumimoji="1" lang="zh-CN" altLang="en-US" sz="1600" b="1">
              <a:solidFill>
                <a:schemeClr val="bg1"/>
              </a:solidFill>
              <a:latin typeface="微软雅黑" panose="020B0503020204020204" pitchFamily="34" charset="-122"/>
              <a:ea typeface="微软雅黑" panose="020B0503020204020204" pitchFamily="34" charset="-122"/>
            </a:endParaRPr>
          </a:p>
        </p:txBody>
      </p:sp>
      <p:sp>
        <p:nvSpPr>
          <p:cNvPr id="508" name="文本框 507">
            <a:extLst>
              <a:ext uri="{FF2B5EF4-FFF2-40B4-BE49-F238E27FC236}">
                <a16:creationId xmlns:a16="http://schemas.microsoft.com/office/drawing/2014/main" id="{29D4621A-594F-4B77-B682-C7B406CED3ED}"/>
              </a:ext>
            </a:extLst>
          </p:cNvPr>
          <p:cNvSpPr txBox="1"/>
          <p:nvPr/>
        </p:nvSpPr>
        <p:spPr>
          <a:xfrm>
            <a:off x="6775421" y="3493112"/>
            <a:ext cx="5112000" cy="846001"/>
          </a:xfrm>
          <a:prstGeom prst="rect">
            <a:avLst/>
          </a:prstGeom>
          <a:noFill/>
        </p:spPr>
        <p:txBody>
          <a:bodyPr vert="horz" wrap="square" anchor="t">
            <a:spAutoFit/>
          </a:bodyPr>
          <a:lstStyle/>
          <a:p>
            <a:pPr marL="285750" indent="-285750">
              <a:lnSpc>
                <a:spcPct val="120000"/>
              </a:lnSpc>
              <a:buFont typeface="Wingdings" panose="05000000000000000000" pitchFamily="2" charset="2"/>
              <a:buChar char="l"/>
            </a:pPr>
            <a:r>
              <a:rPr lang="zh-CN" altLang="en-US" sz="1400"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使用维拉苷酶</a:t>
            </a:r>
            <a:r>
              <a:rPr lang="en-US" altLang="zh-CN" sz="1400"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α</a:t>
            </a:r>
            <a:r>
              <a:rPr lang="zh-CN" altLang="en-US" sz="1400"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治疗早期即可改善戈谢病患者临床症状；</a:t>
            </a:r>
            <a:r>
              <a:rPr lang="zh-CN" altLang="en-US" sz="1400" b="1"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使用一年逐步减量后，关键临床参数仍可持续改善并维持长达</a:t>
            </a:r>
            <a:r>
              <a:rPr lang="en-US" altLang="zh-CN" sz="1400" b="1"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7</a:t>
            </a:r>
            <a:r>
              <a:rPr lang="zh-CN" altLang="en-US" sz="1400" b="1" kern="1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rPr>
              <a:t>年</a:t>
            </a:r>
            <a:r>
              <a:rPr lang="en-US" altLang="zh-CN" sz="1400" b="1" kern="100" baseline="30000">
                <a:solidFill>
                  <a:srgbClr val="1A1918"/>
                </a:solidFill>
                <a:latin typeface="微软雅黑" panose="020B0503020204020204" pitchFamily="34" charset="-122"/>
                <a:ea typeface="微软雅黑" panose="020B0503020204020204" pitchFamily="34" charset="-122"/>
                <a:cs typeface="Times New Roman" panose="02020603050405020304" pitchFamily="18" charset="0"/>
              </a:rPr>
              <a:t>3</a:t>
            </a:r>
            <a:endParaRPr lang="zh-CN" altLang="en-US" sz="1400" b="1" kern="100" baseline="30000">
              <a:solidFill>
                <a:srgbClr val="1A1918"/>
              </a:solidFill>
              <a:effectLst/>
              <a:latin typeface="微软雅黑" panose="020B0503020204020204" pitchFamily="34" charset="-122"/>
              <a:ea typeface="微软雅黑" panose="020B0503020204020204" pitchFamily="34" charset="-122"/>
              <a:cs typeface="Times New Roman" panose="02020603050405020304" pitchFamily="18" charset="0"/>
            </a:endParaRPr>
          </a:p>
        </p:txBody>
      </p:sp>
      <p:grpSp>
        <p:nvGrpSpPr>
          <p:cNvPr id="5" name="组合 4">
            <a:extLst>
              <a:ext uri="{FF2B5EF4-FFF2-40B4-BE49-F238E27FC236}">
                <a16:creationId xmlns:a16="http://schemas.microsoft.com/office/drawing/2014/main" id="{2AB3238E-F5A3-468A-8ED9-D486289F0297}"/>
              </a:ext>
            </a:extLst>
          </p:cNvPr>
          <p:cNvGrpSpPr/>
          <p:nvPr/>
        </p:nvGrpSpPr>
        <p:grpSpPr>
          <a:xfrm>
            <a:off x="6807622" y="4387035"/>
            <a:ext cx="5076046" cy="1981277"/>
            <a:chOff x="6808253" y="4387035"/>
            <a:chExt cx="5199061" cy="1981277"/>
          </a:xfrm>
        </p:grpSpPr>
        <p:sp>
          <p:nvSpPr>
            <p:cNvPr id="510" name="Rectangle 425">
              <a:extLst>
                <a:ext uri="{FF2B5EF4-FFF2-40B4-BE49-F238E27FC236}">
                  <a16:creationId xmlns:a16="http://schemas.microsoft.com/office/drawing/2014/main" id="{D076DA2C-2E6A-4C71-808C-1E93D2CE98C0}"/>
                </a:ext>
              </a:extLst>
            </p:cNvPr>
            <p:cNvSpPr>
              <a:spLocks noChangeArrowheads="1"/>
            </p:cNvSpPr>
            <p:nvPr/>
          </p:nvSpPr>
          <p:spPr bwMode="auto">
            <a:xfrm>
              <a:off x="8171332" y="4521413"/>
              <a:ext cx="142595" cy="1527903"/>
            </a:xfrm>
            <a:prstGeom prst="rect">
              <a:avLst/>
            </a:prstGeom>
            <a:solidFill>
              <a:schemeClr val="bg1">
                <a:lumMod val="85000"/>
              </a:schemeClr>
            </a:solidFill>
            <a:ln>
              <a:no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11" name="Rectangle 426">
              <a:extLst>
                <a:ext uri="{FF2B5EF4-FFF2-40B4-BE49-F238E27FC236}">
                  <a16:creationId xmlns:a16="http://schemas.microsoft.com/office/drawing/2014/main" id="{61F38356-82EC-44A6-8E66-EA2E7EDC78BA}"/>
                </a:ext>
              </a:extLst>
            </p:cNvPr>
            <p:cNvSpPr>
              <a:spLocks noChangeArrowheads="1"/>
            </p:cNvSpPr>
            <p:nvPr/>
          </p:nvSpPr>
          <p:spPr bwMode="auto">
            <a:xfrm>
              <a:off x="8359077" y="4521413"/>
              <a:ext cx="143575" cy="1527903"/>
            </a:xfrm>
            <a:prstGeom prst="rect">
              <a:avLst/>
            </a:prstGeom>
            <a:solidFill>
              <a:schemeClr val="tx2">
                <a:lumMod val="20000"/>
                <a:lumOff val="80000"/>
              </a:schemeClr>
            </a:solidFill>
            <a:ln>
              <a:no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12" name="Freeform 5">
              <a:extLst>
                <a:ext uri="{FF2B5EF4-FFF2-40B4-BE49-F238E27FC236}">
                  <a16:creationId xmlns:a16="http://schemas.microsoft.com/office/drawing/2014/main" id="{FAC043B5-F7A2-4304-89C2-775F114E10FA}"/>
                </a:ext>
              </a:extLst>
            </p:cNvPr>
            <p:cNvSpPr>
              <a:spLocks/>
            </p:cNvSpPr>
            <p:nvPr/>
          </p:nvSpPr>
          <p:spPr bwMode="auto">
            <a:xfrm>
              <a:off x="7413203" y="4512613"/>
              <a:ext cx="4419238" cy="1542796"/>
            </a:xfrm>
            <a:custGeom>
              <a:avLst/>
              <a:gdLst>
                <a:gd name="T0" fmla="*/ 0 w 3719"/>
                <a:gd name="T1" fmla="*/ 0 h 2279"/>
                <a:gd name="T2" fmla="*/ 0 w 3719"/>
                <a:gd name="T3" fmla="*/ 2279 h 2279"/>
                <a:gd name="T4" fmla="*/ 3719 w 3719"/>
                <a:gd name="T5" fmla="*/ 2279 h 2279"/>
              </a:gdLst>
              <a:ahLst/>
              <a:cxnLst>
                <a:cxn ang="0">
                  <a:pos x="T0" y="T1"/>
                </a:cxn>
                <a:cxn ang="0">
                  <a:pos x="T2" y="T3"/>
                </a:cxn>
                <a:cxn ang="0">
                  <a:pos x="T4" y="T5"/>
                </a:cxn>
              </a:cxnLst>
              <a:rect l="0" t="0" r="r" b="b"/>
              <a:pathLst>
                <a:path w="3719" h="2279">
                  <a:moveTo>
                    <a:pt x="0" y="0"/>
                  </a:moveTo>
                  <a:lnTo>
                    <a:pt x="0" y="2279"/>
                  </a:lnTo>
                  <a:lnTo>
                    <a:pt x="3719" y="2279"/>
                  </a:lnTo>
                </a:path>
              </a:pathLst>
            </a:cu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rgbClr val="504C4C"/>
                </a:solidFill>
                <a:latin typeface="Arial" panose="020B0604020202020204" pitchFamily="34" charset="0"/>
                <a:ea typeface="微软雅黑" panose="020B0503020204020204" pitchFamily="34" charset="-122"/>
              </a:endParaRPr>
            </a:p>
          </p:txBody>
        </p:sp>
        <p:sp>
          <p:nvSpPr>
            <p:cNvPr id="513" name="Line 6">
              <a:extLst>
                <a:ext uri="{FF2B5EF4-FFF2-40B4-BE49-F238E27FC236}">
                  <a16:creationId xmlns:a16="http://schemas.microsoft.com/office/drawing/2014/main" id="{EE8645A5-F61F-4CAF-A032-F3519E80178F}"/>
                </a:ext>
              </a:extLst>
            </p:cNvPr>
            <p:cNvSpPr>
              <a:spLocks noChangeShapeType="1"/>
            </p:cNvSpPr>
            <p:nvPr/>
          </p:nvSpPr>
          <p:spPr bwMode="auto">
            <a:xfrm>
              <a:off x="7346659" y="6055408"/>
              <a:ext cx="66544" cy="0"/>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14" name="Line 7">
              <a:extLst>
                <a:ext uri="{FF2B5EF4-FFF2-40B4-BE49-F238E27FC236}">
                  <a16:creationId xmlns:a16="http://schemas.microsoft.com/office/drawing/2014/main" id="{563CC93A-9CF6-4473-8F54-1516EF5519C6}"/>
                </a:ext>
              </a:extLst>
            </p:cNvPr>
            <p:cNvSpPr>
              <a:spLocks noChangeShapeType="1"/>
            </p:cNvSpPr>
            <p:nvPr/>
          </p:nvSpPr>
          <p:spPr bwMode="auto">
            <a:xfrm>
              <a:off x="7413203" y="6055408"/>
              <a:ext cx="0" cy="39264"/>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15" name="Line 15">
              <a:extLst>
                <a:ext uri="{FF2B5EF4-FFF2-40B4-BE49-F238E27FC236}">
                  <a16:creationId xmlns:a16="http://schemas.microsoft.com/office/drawing/2014/main" id="{DF472101-363B-4B43-8F45-60D44FD5289D}"/>
                </a:ext>
              </a:extLst>
            </p:cNvPr>
            <p:cNvSpPr>
              <a:spLocks noChangeShapeType="1"/>
            </p:cNvSpPr>
            <p:nvPr/>
          </p:nvSpPr>
          <p:spPr bwMode="auto">
            <a:xfrm>
              <a:off x="8672787" y="6055408"/>
              <a:ext cx="0" cy="39264"/>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16" name="Line 18">
              <a:extLst>
                <a:ext uri="{FF2B5EF4-FFF2-40B4-BE49-F238E27FC236}">
                  <a16:creationId xmlns:a16="http://schemas.microsoft.com/office/drawing/2014/main" id="{E8F9D912-3A81-4C1D-9B15-852CF45AE17F}"/>
                </a:ext>
              </a:extLst>
            </p:cNvPr>
            <p:cNvSpPr>
              <a:spLocks noChangeShapeType="1"/>
            </p:cNvSpPr>
            <p:nvPr/>
          </p:nvSpPr>
          <p:spPr bwMode="auto">
            <a:xfrm>
              <a:off x="9145726" y="6055408"/>
              <a:ext cx="0" cy="39264"/>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17" name="Line 19">
              <a:extLst>
                <a:ext uri="{FF2B5EF4-FFF2-40B4-BE49-F238E27FC236}">
                  <a16:creationId xmlns:a16="http://schemas.microsoft.com/office/drawing/2014/main" id="{6BCB02EF-9228-4555-A9C3-62EAC2B8D963}"/>
                </a:ext>
              </a:extLst>
            </p:cNvPr>
            <p:cNvSpPr>
              <a:spLocks noChangeShapeType="1"/>
            </p:cNvSpPr>
            <p:nvPr/>
          </p:nvSpPr>
          <p:spPr bwMode="auto">
            <a:xfrm>
              <a:off x="9302580" y="6055408"/>
              <a:ext cx="0" cy="39264"/>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18" name="Line 22">
              <a:extLst>
                <a:ext uri="{FF2B5EF4-FFF2-40B4-BE49-F238E27FC236}">
                  <a16:creationId xmlns:a16="http://schemas.microsoft.com/office/drawing/2014/main" id="{848F7A7C-3A6F-4261-9CA4-415FF409E2B7}"/>
                </a:ext>
              </a:extLst>
            </p:cNvPr>
            <p:cNvSpPr>
              <a:spLocks noChangeShapeType="1"/>
            </p:cNvSpPr>
            <p:nvPr/>
          </p:nvSpPr>
          <p:spPr bwMode="auto">
            <a:xfrm>
              <a:off x="9776704" y="6055408"/>
              <a:ext cx="0" cy="39264"/>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19" name="Line 23">
              <a:extLst>
                <a:ext uri="{FF2B5EF4-FFF2-40B4-BE49-F238E27FC236}">
                  <a16:creationId xmlns:a16="http://schemas.microsoft.com/office/drawing/2014/main" id="{39F0D6B5-3AED-40D6-B0EC-02C89FE568DD}"/>
                </a:ext>
              </a:extLst>
            </p:cNvPr>
            <p:cNvSpPr>
              <a:spLocks noChangeShapeType="1"/>
            </p:cNvSpPr>
            <p:nvPr/>
          </p:nvSpPr>
          <p:spPr bwMode="auto">
            <a:xfrm>
              <a:off x="9933559" y="6055408"/>
              <a:ext cx="0" cy="39264"/>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20" name="Line 24">
              <a:extLst>
                <a:ext uri="{FF2B5EF4-FFF2-40B4-BE49-F238E27FC236}">
                  <a16:creationId xmlns:a16="http://schemas.microsoft.com/office/drawing/2014/main" id="{FADE93D9-28CB-4D63-9492-17421157A998}"/>
                </a:ext>
              </a:extLst>
            </p:cNvPr>
            <p:cNvSpPr>
              <a:spLocks noChangeShapeType="1"/>
            </p:cNvSpPr>
            <p:nvPr/>
          </p:nvSpPr>
          <p:spPr bwMode="auto">
            <a:xfrm>
              <a:off x="10090413" y="6055408"/>
              <a:ext cx="0" cy="39264"/>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21" name="Line 26">
              <a:extLst>
                <a:ext uri="{FF2B5EF4-FFF2-40B4-BE49-F238E27FC236}">
                  <a16:creationId xmlns:a16="http://schemas.microsoft.com/office/drawing/2014/main" id="{1C0AE6BB-1433-4AC4-8D07-2C6C6DF97C88}"/>
                </a:ext>
              </a:extLst>
            </p:cNvPr>
            <p:cNvSpPr>
              <a:spLocks noChangeShapeType="1"/>
            </p:cNvSpPr>
            <p:nvPr/>
          </p:nvSpPr>
          <p:spPr bwMode="auto">
            <a:xfrm>
              <a:off x="10406498" y="6055408"/>
              <a:ext cx="0" cy="39264"/>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22" name="Line 27">
              <a:extLst>
                <a:ext uri="{FF2B5EF4-FFF2-40B4-BE49-F238E27FC236}">
                  <a16:creationId xmlns:a16="http://schemas.microsoft.com/office/drawing/2014/main" id="{653F8693-EEA1-488E-ADEA-A206CE3E69FD}"/>
                </a:ext>
              </a:extLst>
            </p:cNvPr>
            <p:cNvSpPr>
              <a:spLocks noChangeShapeType="1"/>
            </p:cNvSpPr>
            <p:nvPr/>
          </p:nvSpPr>
          <p:spPr bwMode="auto">
            <a:xfrm>
              <a:off x="10563351" y="6055408"/>
              <a:ext cx="0" cy="39264"/>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23" name="Line 28">
              <a:extLst>
                <a:ext uri="{FF2B5EF4-FFF2-40B4-BE49-F238E27FC236}">
                  <a16:creationId xmlns:a16="http://schemas.microsoft.com/office/drawing/2014/main" id="{A3A9E775-38C5-489F-9A33-3FBB6E35C3DE}"/>
                </a:ext>
              </a:extLst>
            </p:cNvPr>
            <p:cNvSpPr>
              <a:spLocks noChangeShapeType="1"/>
            </p:cNvSpPr>
            <p:nvPr/>
          </p:nvSpPr>
          <p:spPr bwMode="auto">
            <a:xfrm>
              <a:off x="10720205" y="6055408"/>
              <a:ext cx="0" cy="39264"/>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24" name="Line 30">
              <a:extLst>
                <a:ext uri="{FF2B5EF4-FFF2-40B4-BE49-F238E27FC236}">
                  <a16:creationId xmlns:a16="http://schemas.microsoft.com/office/drawing/2014/main" id="{AEF5EBAC-B5B0-4E34-BFE8-8B6D8C7373AC}"/>
                </a:ext>
              </a:extLst>
            </p:cNvPr>
            <p:cNvSpPr>
              <a:spLocks noChangeShapeType="1"/>
            </p:cNvSpPr>
            <p:nvPr/>
          </p:nvSpPr>
          <p:spPr bwMode="auto">
            <a:xfrm>
              <a:off x="11033913" y="6055408"/>
              <a:ext cx="0" cy="39264"/>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25" name="Line 31">
              <a:extLst>
                <a:ext uri="{FF2B5EF4-FFF2-40B4-BE49-F238E27FC236}">
                  <a16:creationId xmlns:a16="http://schemas.microsoft.com/office/drawing/2014/main" id="{C1772C18-A8DC-4546-AFEE-A0A8054AC0C4}"/>
                </a:ext>
              </a:extLst>
            </p:cNvPr>
            <p:cNvSpPr>
              <a:spLocks noChangeShapeType="1"/>
            </p:cNvSpPr>
            <p:nvPr/>
          </p:nvSpPr>
          <p:spPr bwMode="auto">
            <a:xfrm>
              <a:off x="11193142" y="6055408"/>
              <a:ext cx="0" cy="39264"/>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26" name="Line 32">
              <a:extLst>
                <a:ext uri="{FF2B5EF4-FFF2-40B4-BE49-F238E27FC236}">
                  <a16:creationId xmlns:a16="http://schemas.microsoft.com/office/drawing/2014/main" id="{A77E4C17-041D-4A06-9B92-C48F22B247DB}"/>
                </a:ext>
              </a:extLst>
            </p:cNvPr>
            <p:cNvSpPr>
              <a:spLocks noChangeShapeType="1"/>
            </p:cNvSpPr>
            <p:nvPr/>
          </p:nvSpPr>
          <p:spPr bwMode="auto">
            <a:xfrm>
              <a:off x="11349996" y="6055408"/>
              <a:ext cx="0" cy="39264"/>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27" name="Line 33">
              <a:extLst>
                <a:ext uri="{FF2B5EF4-FFF2-40B4-BE49-F238E27FC236}">
                  <a16:creationId xmlns:a16="http://schemas.microsoft.com/office/drawing/2014/main" id="{44487485-CC2D-40C3-952B-EEC9A9ADF804}"/>
                </a:ext>
              </a:extLst>
            </p:cNvPr>
            <p:cNvSpPr>
              <a:spLocks noChangeShapeType="1"/>
            </p:cNvSpPr>
            <p:nvPr/>
          </p:nvSpPr>
          <p:spPr bwMode="auto">
            <a:xfrm>
              <a:off x="11674399" y="6055408"/>
              <a:ext cx="0" cy="39264"/>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28" name="Line 35">
              <a:extLst>
                <a:ext uri="{FF2B5EF4-FFF2-40B4-BE49-F238E27FC236}">
                  <a16:creationId xmlns:a16="http://schemas.microsoft.com/office/drawing/2014/main" id="{BBCB4BFF-659B-43B0-828D-9DDC97C8C1F1}"/>
                </a:ext>
              </a:extLst>
            </p:cNvPr>
            <p:cNvSpPr>
              <a:spLocks noChangeShapeType="1"/>
            </p:cNvSpPr>
            <p:nvPr/>
          </p:nvSpPr>
          <p:spPr bwMode="auto">
            <a:xfrm>
              <a:off x="11833084" y="6055408"/>
              <a:ext cx="0" cy="39264"/>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29" name="Line 37">
              <a:extLst>
                <a:ext uri="{FF2B5EF4-FFF2-40B4-BE49-F238E27FC236}">
                  <a16:creationId xmlns:a16="http://schemas.microsoft.com/office/drawing/2014/main" id="{65892A3A-A95E-4723-9EE1-110C3EBC54FE}"/>
                </a:ext>
              </a:extLst>
            </p:cNvPr>
            <p:cNvSpPr>
              <a:spLocks noChangeShapeType="1"/>
            </p:cNvSpPr>
            <p:nvPr/>
          </p:nvSpPr>
          <p:spPr bwMode="auto">
            <a:xfrm>
              <a:off x="7346659" y="5617414"/>
              <a:ext cx="66544" cy="0"/>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30" name="Line 39">
              <a:extLst>
                <a:ext uri="{FF2B5EF4-FFF2-40B4-BE49-F238E27FC236}">
                  <a16:creationId xmlns:a16="http://schemas.microsoft.com/office/drawing/2014/main" id="{A133A3BB-0B75-4FC4-A9B8-94A0937749D0}"/>
                </a:ext>
              </a:extLst>
            </p:cNvPr>
            <p:cNvSpPr>
              <a:spLocks noChangeShapeType="1"/>
            </p:cNvSpPr>
            <p:nvPr/>
          </p:nvSpPr>
          <p:spPr bwMode="auto">
            <a:xfrm>
              <a:off x="7346659" y="5398079"/>
              <a:ext cx="66544" cy="0"/>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31" name="Line 40">
              <a:extLst>
                <a:ext uri="{FF2B5EF4-FFF2-40B4-BE49-F238E27FC236}">
                  <a16:creationId xmlns:a16="http://schemas.microsoft.com/office/drawing/2014/main" id="{3E2C6016-3ACD-4571-956F-B0105C42C975}"/>
                </a:ext>
              </a:extLst>
            </p:cNvPr>
            <p:cNvSpPr>
              <a:spLocks noChangeShapeType="1"/>
            </p:cNvSpPr>
            <p:nvPr/>
          </p:nvSpPr>
          <p:spPr bwMode="auto">
            <a:xfrm>
              <a:off x="7346659" y="5178066"/>
              <a:ext cx="66544" cy="0"/>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32" name="Line 41">
              <a:extLst>
                <a:ext uri="{FF2B5EF4-FFF2-40B4-BE49-F238E27FC236}">
                  <a16:creationId xmlns:a16="http://schemas.microsoft.com/office/drawing/2014/main" id="{FC3A265E-EAEA-4057-90C0-9FF2A5468972}"/>
                </a:ext>
              </a:extLst>
            </p:cNvPr>
            <p:cNvSpPr>
              <a:spLocks noChangeShapeType="1"/>
            </p:cNvSpPr>
            <p:nvPr/>
          </p:nvSpPr>
          <p:spPr bwMode="auto">
            <a:xfrm>
              <a:off x="7346659" y="4738717"/>
              <a:ext cx="66544" cy="0"/>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33" name="Line 42">
              <a:extLst>
                <a:ext uri="{FF2B5EF4-FFF2-40B4-BE49-F238E27FC236}">
                  <a16:creationId xmlns:a16="http://schemas.microsoft.com/office/drawing/2014/main" id="{E074B17B-D7BE-4AED-9DC7-1C7C6EE909EE}"/>
                </a:ext>
              </a:extLst>
            </p:cNvPr>
            <p:cNvSpPr>
              <a:spLocks noChangeShapeType="1"/>
            </p:cNvSpPr>
            <p:nvPr/>
          </p:nvSpPr>
          <p:spPr bwMode="auto">
            <a:xfrm>
              <a:off x="7346659" y="4512300"/>
              <a:ext cx="66544" cy="0"/>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34" name="Line 43">
              <a:extLst>
                <a:ext uri="{FF2B5EF4-FFF2-40B4-BE49-F238E27FC236}">
                  <a16:creationId xmlns:a16="http://schemas.microsoft.com/office/drawing/2014/main" id="{25842DEC-BE3D-42DD-AF0D-C7E4919CA500}"/>
                </a:ext>
              </a:extLst>
            </p:cNvPr>
            <p:cNvSpPr>
              <a:spLocks noChangeShapeType="1"/>
            </p:cNvSpPr>
            <p:nvPr/>
          </p:nvSpPr>
          <p:spPr bwMode="auto">
            <a:xfrm>
              <a:off x="7346659" y="4958730"/>
              <a:ext cx="66544" cy="0"/>
            </a:xfrm>
            <a:prstGeom prst="line">
              <a:avLst/>
            </a:prstGeom>
            <a:noFill/>
            <a:ln w="28575"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fontAlgn="base">
                <a:spcBef>
                  <a:spcPct val="0"/>
                </a:spcBef>
                <a:spcAft>
                  <a:spcPct val="0"/>
                </a:spcAft>
              </a:pPr>
              <a:endParaRPr lang="zh-CN" sz="1000" b="1">
                <a:ln>
                  <a:solidFill>
                    <a:srgbClr val="878C8F"/>
                  </a:solidFill>
                </a:ln>
                <a:solidFill>
                  <a:schemeClr val="tx1"/>
                </a:solidFill>
                <a:latin typeface="Arial" panose="020B0604020202020204" pitchFamily="34" charset="0"/>
                <a:ea typeface="微软雅黑" panose="020B0503020204020204" pitchFamily="34" charset="-122"/>
              </a:endParaRPr>
            </a:p>
          </p:txBody>
        </p:sp>
        <p:sp>
          <p:nvSpPr>
            <p:cNvPr id="535" name="Freeform 346">
              <a:extLst>
                <a:ext uri="{FF2B5EF4-FFF2-40B4-BE49-F238E27FC236}">
                  <a16:creationId xmlns:a16="http://schemas.microsoft.com/office/drawing/2014/main" id="{D1FAAD50-FC5A-48B3-A50A-B95604D14038}"/>
                </a:ext>
              </a:extLst>
            </p:cNvPr>
            <p:cNvSpPr>
              <a:spLocks/>
            </p:cNvSpPr>
            <p:nvPr/>
          </p:nvSpPr>
          <p:spPr bwMode="auto">
            <a:xfrm>
              <a:off x="11673211" y="6006667"/>
              <a:ext cx="0" cy="40617"/>
            </a:xfrm>
            <a:custGeom>
              <a:avLst/>
              <a:gdLst>
                <a:gd name="T0" fmla="*/ 60 h 60"/>
                <a:gd name="T1" fmla="*/ 0 h 60"/>
                <a:gd name="T2" fmla="*/ 60 h 60"/>
              </a:gdLst>
              <a:ahLst/>
              <a:cxnLst>
                <a:cxn ang="0">
                  <a:pos x="0" y="T0"/>
                </a:cxn>
                <a:cxn ang="0">
                  <a:pos x="0" y="T1"/>
                </a:cxn>
                <a:cxn ang="0">
                  <a:pos x="0" y="T2"/>
                </a:cxn>
              </a:cxnLst>
              <a:rect l="0" t="0" r="r" b="b"/>
              <a:pathLst>
                <a:path h="60">
                  <a:moveTo>
                    <a:pt x="0" y="60"/>
                  </a:moveTo>
                  <a:lnTo>
                    <a:pt x="0" y="0"/>
                  </a:lnTo>
                  <a:lnTo>
                    <a:pt x="0" y="6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36" name="Freeform 350">
              <a:extLst>
                <a:ext uri="{FF2B5EF4-FFF2-40B4-BE49-F238E27FC236}">
                  <a16:creationId xmlns:a16="http://schemas.microsoft.com/office/drawing/2014/main" id="{DB11B458-AE32-41C0-A55A-973861E74EA4}"/>
                </a:ext>
              </a:extLst>
            </p:cNvPr>
            <p:cNvSpPr>
              <a:spLocks/>
            </p:cNvSpPr>
            <p:nvPr/>
          </p:nvSpPr>
          <p:spPr bwMode="auto">
            <a:xfrm>
              <a:off x="11649445" y="6047285"/>
              <a:ext cx="49907"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latin typeface="Arial" panose="020B0604020202020204" pitchFamily="34" charset="0"/>
                <a:ea typeface="微软雅黑" panose="020B0503020204020204" pitchFamily="34" charset="-122"/>
                <a:cs typeface="Arial" pitchFamily="34" charset="0"/>
              </a:endParaRPr>
            </a:p>
          </p:txBody>
        </p:sp>
        <p:sp>
          <p:nvSpPr>
            <p:cNvPr id="537" name="Freeform 388">
              <a:extLst>
                <a:ext uri="{FF2B5EF4-FFF2-40B4-BE49-F238E27FC236}">
                  <a16:creationId xmlns:a16="http://schemas.microsoft.com/office/drawing/2014/main" id="{E31B91F6-0AC1-4592-BFF4-7F12A9E1018C}"/>
                </a:ext>
              </a:extLst>
            </p:cNvPr>
            <p:cNvSpPr>
              <a:spLocks/>
            </p:cNvSpPr>
            <p:nvPr/>
          </p:nvSpPr>
          <p:spPr bwMode="auto">
            <a:xfrm>
              <a:off x="11673211" y="6012083"/>
              <a:ext cx="0" cy="29786"/>
            </a:xfrm>
            <a:custGeom>
              <a:avLst/>
              <a:gdLst>
                <a:gd name="T0" fmla="*/ 44 h 44"/>
                <a:gd name="T1" fmla="*/ 0 h 44"/>
                <a:gd name="T2" fmla="*/ 44 h 44"/>
              </a:gdLst>
              <a:ahLst/>
              <a:cxnLst>
                <a:cxn ang="0">
                  <a:pos x="0" y="T0"/>
                </a:cxn>
                <a:cxn ang="0">
                  <a:pos x="0" y="T1"/>
                </a:cxn>
                <a:cxn ang="0">
                  <a:pos x="0" y="T2"/>
                </a:cxn>
              </a:cxnLst>
              <a:rect l="0" t="0" r="r" b="b"/>
              <a:pathLst>
                <a:path h="44">
                  <a:moveTo>
                    <a:pt x="0" y="44"/>
                  </a:moveTo>
                  <a:lnTo>
                    <a:pt x="0" y="0"/>
                  </a:lnTo>
                  <a:lnTo>
                    <a:pt x="0" y="44"/>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38" name="Freeform 392">
              <a:extLst>
                <a:ext uri="{FF2B5EF4-FFF2-40B4-BE49-F238E27FC236}">
                  <a16:creationId xmlns:a16="http://schemas.microsoft.com/office/drawing/2014/main" id="{854F7612-BB35-4A8B-951C-D051EE7B338D}"/>
                </a:ext>
              </a:extLst>
            </p:cNvPr>
            <p:cNvSpPr>
              <a:spLocks/>
            </p:cNvSpPr>
            <p:nvPr/>
          </p:nvSpPr>
          <p:spPr bwMode="auto">
            <a:xfrm>
              <a:off x="11647068" y="6041869"/>
              <a:ext cx="52285" cy="0"/>
            </a:xfrm>
            <a:custGeom>
              <a:avLst/>
              <a:gdLst>
                <a:gd name="T0" fmla="*/ 0 w 44"/>
                <a:gd name="T1" fmla="*/ 44 w 44"/>
                <a:gd name="T2" fmla="*/ 0 w 44"/>
              </a:gdLst>
              <a:ahLst/>
              <a:cxnLst>
                <a:cxn ang="0">
                  <a:pos x="T0" y="0"/>
                </a:cxn>
                <a:cxn ang="0">
                  <a:pos x="T1" y="0"/>
                </a:cxn>
                <a:cxn ang="0">
                  <a:pos x="T2" y="0"/>
                </a:cxn>
              </a:cxnLst>
              <a:rect l="0" t="0" r="r" b="b"/>
              <a:pathLst>
                <a:path w="44">
                  <a:moveTo>
                    <a:pt x="0" y="0"/>
                  </a:moveTo>
                  <a:lnTo>
                    <a:pt x="44"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39" name="TextBox 67">
              <a:extLst>
                <a:ext uri="{FF2B5EF4-FFF2-40B4-BE49-F238E27FC236}">
                  <a16:creationId xmlns:a16="http://schemas.microsoft.com/office/drawing/2014/main" id="{CC96B3B9-B14C-47E3-871B-460CA51AE690}"/>
                </a:ext>
              </a:extLst>
            </p:cNvPr>
            <p:cNvSpPr txBox="1"/>
            <p:nvPr/>
          </p:nvSpPr>
          <p:spPr bwMode="auto">
            <a:xfrm>
              <a:off x="6845202" y="5995327"/>
              <a:ext cx="534729" cy="122057"/>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algn="r" rtl="0" fontAlgn="base">
                <a:spcBef>
                  <a:spcPct val="0"/>
                </a:spcBef>
                <a:spcAft>
                  <a:spcPct val="0"/>
                </a:spcAft>
              </a:pPr>
              <a:r>
                <a:rPr lang="zh-CN" sz="1000" b="0" i="0" u="none" baseline="0">
                  <a:latin typeface="Arial" panose="020B0604020202020204" pitchFamily="34" charset="0"/>
                  <a:ea typeface="微软雅黑" panose="020B0503020204020204" pitchFamily="34" charset="-122"/>
                  <a:cs typeface="Arial" pitchFamily="34" charset="0"/>
                </a:rPr>
                <a:t>–100</a:t>
              </a:r>
            </a:p>
          </p:txBody>
        </p:sp>
        <p:sp>
          <p:nvSpPr>
            <p:cNvPr id="540" name="TextBox 68">
              <a:extLst>
                <a:ext uri="{FF2B5EF4-FFF2-40B4-BE49-F238E27FC236}">
                  <a16:creationId xmlns:a16="http://schemas.microsoft.com/office/drawing/2014/main" id="{73BB0C9C-8D08-4F42-B727-FBC16BB2628A}"/>
                </a:ext>
              </a:extLst>
            </p:cNvPr>
            <p:cNvSpPr txBox="1"/>
            <p:nvPr/>
          </p:nvSpPr>
          <p:spPr bwMode="auto">
            <a:xfrm>
              <a:off x="6845202" y="5774098"/>
              <a:ext cx="534729" cy="122057"/>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algn="r" rtl="0" fontAlgn="base">
                <a:spcBef>
                  <a:spcPct val="0"/>
                </a:spcBef>
                <a:spcAft>
                  <a:spcPct val="0"/>
                </a:spcAft>
              </a:pPr>
              <a:r>
                <a:rPr lang="zh-CN" sz="1000" b="0" i="0" u="none" baseline="0">
                  <a:latin typeface="Arial" panose="020B0604020202020204" pitchFamily="34" charset="0"/>
                  <a:ea typeface="微软雅黑" panose="020B0503020204020204" pitchFamily="34" charset="-122"/>
                  <a:cs typeface="Arial" pitchFamily="34" charset="0"/>
                </a:rPr>
                <a:t>–50</a:t>
              </a:r>
            </a:p>
          </p:txBody>
        </p:sp>
        <p:sp>
          <p:nvSpPr>
            <p:cNvPr id="541" name="TextBox 69">
              <a:extLst>
                <a:ext uri="{FF2B5EF4-FFF2-40B4-BE49-F238E27FC236}">
                  <a16:creationId xmlns:a16="http://schemas.microsoft.com/office/drawing/2014/main" id="{6E73862B-2717-48FA-926D-2D58C5E9D9AA}"/>
                </a:ext>
              </a:extLst>
            </p:cNvPr>
            <p:cNvSpPr txBox="1"/>
            <p:nvPr/>
          </p:nvSpPr>
          <p:spPr bwMode="auto">
            <a:xfrm>
              <a:off x="6845202" y="5557469"/>
              <a:ext cx="534729" cy="122057"/>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algn="r" rtl="0" fontAlgn="base">
                <a:spcBef>
                  <a:spcPct val="0"/>
                </a:spcBef>
                <a:spcAft>
                  <a:spcPct val="0"/>
                </a:spcAft>
              </a:pPr>
              <a:r>
                <a:rPr lang="zh-CN" sz="1000" b="0" i="0" u="none" baseline="0">
                  <a:latin typeface="Arial" panose="020B0604020202020204" pitchFamily="34" charset="0"/>
                  <a:ea typeface="微软雅黑" panose="020B0503020204020204" pitchFamily="34" charset="-122"/>
                  <a:cs typeface="Arial" pitchFamily="34" charset="0"/>
                </a:rPr>
                <a:t>0</a:t>
              </a:r>
            </a:p>
          </p:txBody>
        </p:sp>
        <p:sp>
          <p:nvSpPr>
            <p:cNvPr id="542" name="TextBox 70">
              <a:extLst>
                <a:ext uri="{FF2B5EF4-FFF2-40B4-BE49-F238E27FC236}">
                  <a16:creationId xmlns:a16="http://schemas.microsoft.com/office/drawing/2014/main" id="{3498CC9F-1DA8-4E1E-9B92-BA2D720E9E1F}"/>
                </a:ext>
              </a:extLst>
            </p:cNvPr>
            <p:cNvSpPr txBox="1"/>
            <p:nvPr/>
          </p:nvSpPr>
          <p:spPr bwMode="auto">
            <a:xfrm>
              <a:off x="6845202" y="5336241"/>
              <a:ext cx="534729" cy="122057"/>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algn="r" rtl="0" fontAlgn="base">
                <a:spcBef>
                  <a:spcPct val="0"/>
                </a:spcBef>
                <a:spcAft>
                  <a:spcPct val="0"/>
                </a:spcAft>
              </a:pPr>
              <a:r>
                <a:rPr lang="zh-CN" sz="1000" b="0" i="0" u="none" baseline="0">
                  <a:latin typeface="Arial" panose="020B0604020202020204" pitchFamily="34" charset="0"/>
                  <a:ea typeface="微软雅黑" panose="020B0503020204020204" pitchFamily="34" charset="-122"/>
                  <a:cs typeface="Arial" pitchFamily="34" charset="0"/>
                </a:rPr>
                <a:t>50</a:t>
              </a:r>
            </a:p>
          </p:txBody>
        </p:sp>
        <p:sp>
          <p:nvSpPr>
            <p:cNvPr id="543" name="TextBox 71">
              <a:extLst>
                <a:ext uri="{FF2B5EF4-FFF2-40B4-BE49-F238E27FC236}">
                  <a16:creationId xmlns:a16="http://schemas.microsoft.com/office/drawing/2014/main" id="{C7BE07BF-F237-4F62-AA5A-F88956E3363C}"/>
                </a:ext>
              </a:extLst>
            </p:cNvPr>
            <p:cNvSpPr txBox="1"/>
            <p:nvPr/>
          </p:nvSpPr>
          <p:spPr bwMode="auto">
            <a:xfrm>
              <a:off x="6845202" y="5118252"/>
              <a:ext cx="534729" cy="122057"/>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algn="r" rtl="0" fontAlgn="base">
                <a:spcBef>
                  <a:spcPct val="0"/>
                </a:spcBef>
                <a:spcAft>
                  <a:spcPct val="0"/>
                </a:spcAft>
              </a:pPr>
              <a:r>
                <a:rPr lang="zh-CN" sz="1000" b="0" i="0" u="none" baseline="0">
                  <a:latin typeface="Arial" panose="020B0604020202020204" pitchFamily="34" charset="0"/>
                  <a:ea typeface="微软雅黑" panose="020B0503020204020204" pitchFamily="34" charset="-122"/>
                  <a:cs typeface="Arial" pitchFamily="34" charset="0"/>
                </a:rPr>
                <a:t>100</a:t>
              </a:r>
            </a:p>
          </p:txBody>
        </p:sp>
        <p:sp>
          <p:nvSpPr>
            <p:cNvPr id="544" name="TextBox 72">
              <a:extLst>
                <a:ext uri="{FF2B5EF4-FFF2-40B4-BE49-F238E27FC236}">
                  <a16:creationId xmlns:a16="http://schemas.microsoft.com/office/drawing/2014/main" id="{F75C3B01-89B8-4045-A5DB-E34738F8F1DF}"/>
                </a:ext>
              </a:extLst>
            </p:cNvPr>
            <p:cNvSpPr txBox="1"/>
            <p:nvPr/>
          </p:nvSpPr>
          <p:spPr bwMode="auto">
            <a:xfrm>
              <a:off x="6845202" y="4897024"/>
              <a:ext cx="534729" cy="122057"/>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algn="r" rtl="0" fontAlgn="base">
                <a:spcBef>
                  <a:spcPct val="0"/>
                </a:spcBef>
                <a:spcAft>
                  <a:spcPct val="0"/>
                </a:spcAft>
              </a:pPr>
              <a:r>
                <a:rPr lang="zh-CN" sz="1000" b="0" i="0" u="none" baseline="0">
                  <a:latin typeface="Arial" panose="020B0604020202020204" pitchFamily="34" charset="0"/>
                  <a:ea typeface="微软雅黑" panose="020B0503020204020204" pitchFamily="34" charset="-122"/>
                  <a:cs typeface="Arial" pitchFamily="34" charset="0"/>
                </a:rPr>
                <a:t>150</a:t>
              </a:r>
            </a:p>
          </p:txBody>
        </p:sp>
        <p:sp>
          <p:nvSpPr>
            <p:cNvPr id="545" name="TextBox 73">
              <a:extLst>
                <a:ext uri="{FF2B5EF4-FFF2-40B4-BE49-F238E27FC236}">
                  <a16:creationId xmlns:a16="http://schemas.microsoft.com/office/drawing/2014/main" id="{1FA1CCA2-A120-4B2B-817E-61810088D6BB}"/>
                </a:ext>
              </a:extLst>
            </p:cNvPr>
            <p:cNvSpPr txBox="1"/>
            <p:nvPr/>
          </p:nvSpPr>
          <p:spPr bwMode="auto">
            <a:xfrm>
              <a:off x="6845202" y="4678906"/>
              <a:ext cx="534729" cy="122057"/>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algn="r" rtl="0" fontAlgn="base">
                <a:spcBef>
                  <a:spcPct val="0"/>
                </a:spcBef>
                <a:spcAft>
                  <a:spcPct val="0"/>
                </a:spcAft>
              </a:pPr>
              <a:r>
                <a:rPr lang="zh-CN" sz="1000" b="0" i="0" u="none" baseline="0">
                  <a:latin typeface="Arial" panose="020B0604020202020204" pitchFamily="34" charset="0"/>
                  <a:ea typeface="微软雅黑" panose="020B0503020204020204" pitchFamily="34" charset="-122"/>
                  <a:cs typeface="Arial" pitchFamily="34" charset="0"/>
                </a:rPr>
                <a:t>200</a:t>
              </a:r>
            </a:p>
          </p:txBody>
        </p:sp>
        <p:sp>
          <p:nvSpPr>
            <p:cNvPr id="546" name="TextBox 74">
              <a:extLst>
                <a:ext uri="{FF2B5EF4-FFF2-40B4-BE49-F238E27FC236}">
                  <a16:creationId xmlns:a16="http://schemas.microsoft.com/office/drawing/2014/main" id="{49FDAA1F-71FB-497E-A9F2-B0195B0E9EAE}"/>
                </a:ext>
              </a:extLst>
            </p:cNvPr>
            <p:cNvSpPr txBox="1"/>
            <p:nvPr/>
          </p:nvSpPr>
          <p:spPr bwMode="auto">
            <a:xfrm>
              <a:off x="6845202" y="4450981"/>
              <a:ext cx="534729" cy="122057"/>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algn="r" rtl="0" fontAlgn="base">
                <a:spcBef>
                  <a:spcPct val="0"/>
                </a:spcBef>
                <a:spcAft>
                  <a:spcPct val="0"/>
                </a:spcAft>
              </a:pPr>
              <a:r>
                <a:rPr lang="zh-CN" sz="1000" b="0" i="0" u="none" baseline="0">
                  <a:latin typeface="Arial" panose="020B0604020202020204" pitchFamily="34" charset="0"/>
                  <a:ea typeface="微软雅黑" panose="020B0503020204020204" pitchFamily="34" charset="-122"/>
                  <a:cs typeface="Arial" pitchFamily="34" charset="0"/>
                </a:rPr>
                <a:t>250</a:t>
              </a:r>
            </a:p>
          </p:txBody>
        </p:sp>
        <p:sp>
          <p:nvSpPr>
            <p:cNvPr id="547" name="TextBox 75">
              <a:extLst>
                <a:ext uri="{FF2B5EF4-FFF2-40B4-BE49-F238E27FC236}">
                  <a16:creationId xmlns:a16="http://schemas.microsoft.com/office/drawing/2014/main" id="{7D93872F-21BE-456D-823C-E91505920AB9}"/>
                </a:ext>
              </a:extLst>
            </p:cNvPr>
            <p:cNvSpPr txBox="1"/>
            <p:nvPr/>
          </p:nvSpPr>
          <p:spPr bwMode="auto">
            <a:xfrm>
              <a:off x="7507089" y="6227048"/>
              <a:ext cx="4419238" cy="122057"/>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algn="ctr" rtl="0" fontAlgn="base">
                <a:spcBef>
                  <a:spcPct val="0"/>
                </a:spcBef>
                <a:spcAft>
                  <a:spcPct val="0"/>
                </a:spcAft>
              </a:pPr>
              <a:r>
                <a:rPr lang="zh-CN" altLang="en-US" sz="1000" b="0" i="0" u="none" baseline="0">
                  <a:latin typeface="Arial" panose="020B0604020202020204" pitchFamily="34" charset="0"/>
                  <a:ea typeface="微软雅黑" panose="020B0503020204020204" pitchFamily="34" charset="-122"/>
                  <a:cs typeface="Arial" pitchFamily="34" charset="0"/>
                </a:rPr>
                <a:t>时间（</a:t>
              </a:r>
              <a:r>
                <a:rPr lang="zh-CN" sz="1000" b="0" i="0" u="none" baseline="0">
                  <a:latin typeface="Arial" panose="020B0604020202020204" pitchFamily="34" charset="0"/>
                  <a:ea typeface="微软雅黑" panose="020B0503020204020204" pitchFamily="34" charset="-122"/>
                  <a:cs typeface="Arial" pitchFamily="34" charset="0"/>
                </a:rPr>
                <a:t>月</a:t>
              </a:r>
              <a:r>
                <a:rPr lang="zh-CN" altLang="en-US" sz="1000" b="0" i="0" u="none" baseline="0">
                  <a:latin typeface="Arial" panose="020B0604020202020204" pitchFamily="34" charset="0"/>
                  <a:ea typeface="微软雅黑" panose="020B0503020204020204" pitchFamily="34" charset="-122"/>
                  <a:cs typeface="Arial" pitchFamily="34" charset="0"/>
                </a:rPr>
                <a:t>数）</a:t>
              </a:r>
              <a:endParaRPr lang="zh-CN" sz="1000" b="0" i="0" u="none" baseline="0">
                <a:latin typeface="Arial" panose="020B0604020202020204" pitchFamily="34" charset="0"/>
                <a:ea typeface="微软雅黑" panose="020B0503020204020204" pitchFamily="34" charset="-122"/>
                <a:cs typeface="Arial" pitchFamily="34" charset="0"/>
              </a:endParaRPr>
            </a:p>
          </p:txBody>
        </p:sp>
        <p:sp>
          <p:nvSpPr>
            <p:cNvPr id="548" name="TextBox 76">
              <a:extLst>
                <a:ext uri="{FF2B5EF4-FFF2-40B4-BE49-F238E27FC236}">
                  <a16:creationId xmlns:a16="http://schemas.microsoft.com/office/drawing/2014/main" id="{15334C86-81F3-48B3-A65E-FA630E399812}"/>
                </a:ext>
              </a:extLst>
            </p:cNvPr>
            <p:cNvSpPr txBox="1"/>
            <p:nvPr/>
          </p:nvSpPr>
          <p:spPr bwMode="auto">
            <a:xfrm rot="16200000">
              <a:off x="6117063" y="5078225"/>
              <a:ext cx="1627874" cy="245494"/>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algn="ctr" rtl="0" fontAlgn="base">
                <a:spcBef>
                  <a:spcPct val="0"/>
                </a:spcBef>
                <a:spcAft>
                  <a:spcPct val="0"/>
                </a:spcAft>
              </a:pPr>
              <a:r>
                <a:rPr lang="zh-CN" sz="1000" b="0" i="0" u="none" baseline="0">
                  <a:solidFill>
                    <a:srgbClr val="1A1918"/>
                  </a:solidFill>
                  <a:latin typeface="Arial" panose="020B0604020202020204" pitchFamily="34" charset="0"/>
                  <a:ea typeface="微软雅黑" panose="020B0503020204020204" pitchFamily="34" charset="-122"/>
                  <a:cs typeface="Arial" pitchFamily="34" charset="0"/>
                </a:rPr>
                <a:t>平均变化百分比（95% CI）</a:t>
              </a:r>
              <a:endParaRPr lang="zh-CN" sz="1000">
                <a:solidFill>
                  <a:srgbClr val="1A1918"/>
                </a:solidFill>
                <a:latin typeface="Arial" panose="020B0604020202020204" pitchFamily="34" charset="0"/>
                <a:ea typeface="微软雅黑" panose="020B0503020204020204" pitchFamily="34" charset="-122"/>
                <a:cs typeface="Arial" pitchFamily="34" charset="0"/>
              </a:endParaRPr>
            </a:p>
          </p:txBody>
        </p:sp>
        <p:sp>
          <p:nvSpPr>
            <p:cNvPr id="549" name="TextBox 77">
              <a:extLst>
                <a:ext uri="{FF2B5EF4-FFF2-40B4-BE49-F238E27FC236}">
                  <a16:creationId xmlns:a16="http://schemas.microsoft.com/office/drawing/2014/main" id="{34F42900-CAF0-4CAF-9C00-18B734EE0F3C}"/>
                </a:ext>
              </a:extLst>
            </p:cNvPr>
            <p:cNvSpPr txBox="1"/>
            <p:nvPr/>
          </p:nvSpPr>
          <p:spPr bwMode="auto">
            <a:xfrm>
              <a:off x="7988213" y="4388354"/>
              <a:ext cx="2374174" cy="120388"/>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algn="l" rtl="0" fontAlgn="base">
                <a:spcBef>
                  <a:spcPct val="0"/>
                </a:spcBef>
                <a:spcAft>
                  <a:spcPct val="0"/>
                </a:spcAft>
              </a:pPr>
              <a:r>
                <a:rPr lang="zh-CN" sz="1000" b="0" i="0" u="none" baseline="0">
                  <a:solidFill>
                    <a:srgbClr val="1A1918"/>
                  </a:solidFill>
                  <a:latin typeface="Arial" panose="020B0604020202020204" pitchFamily="34" charset="0"/>
                  <a:ea typeface="微软雅黑" panose="020B0503020204020204" pitchFamily="34" charset="-122"/>
                  <a:cs typeface="Arial" pitchFamily="34" charset="0"/>
                </a:rPr>
                <a:t>减量阶段</a:t>
              </a:r>
              <a:r>
                <a:rPr lang="zh-CN" sz="1000" b="0" i="0" u="none" baseline="30000">
                  <a:solidFill>
                    <a:srgbClr val="1A1918"/>
                  </a:solidFill>
                  <a:latin typeface="Arial" panose="020B0604020202020204" pitchFamily="34" charset="0"/>
                  <a:ea typeface="微软雅黑" panose="020B0503020204020204" pitchFamily="34" charset="-122"/>
                  <a:cs typeface="Arial" pitchFamily="34" charset="0"/>
                </a:rPr>
                <a:t>†</a:t>
              </a:r>
              <a:endParaRPr lang="zh-CN" sz="1000" baseline="30000">
                <a:solidFill>
                  <a:srgbClr val="1A1918"/>
                </a:solidFill>
                <a:latin typeface="Arial" panose="020B0604020202020204" pitchFamily="34" charset="0"/>
                <a:ea typeface="微软雅黑" panose="020B0503020204020204" pitchFamily="34" charset="-122"/>
                <a:cs typeface="Arial" pitchFamily="34" charset="0"/>
              </a:endParaRPr>
            </a:p>
          </p:txBody>
        </p:sp>
        <p:sp>
          <p:nvSpPr>
            <p:cNvPr id="550" name="TextBox 78">
              <a:extLst>
                <a:ext uri="{FF2B5EF4-FFF2-40B4-BE49-F238E27FC236}">
                  <a16:creationId xmlns:a16="http://schemas.microsoft.com/office/drawing/2014/main" id="{FF51DD4D-76EF-43B3-AC95-47EECF19FCB1}"/>
                </a:ext>
              </a:extLst>
            </p:cNvPr>
            <p:cNvSpPr txBox="1"/>
            <p:nvPr/>
          </p:nvSpPr>
          <p:spPr bwMode="auto">
            <a:xfrm>
              <a:off x="11459782" y="6247924"/>
              <a:ext cx="547532" cy="120388"/>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algn="r" rtl="0" fontAlgn="base">
                <a:spcBef>
                  <a:spcPct val="0"/>
                </a:spcBef>
                <a:spcAft>
                  <a:spcPct val="0"/>
                </a:spcAft>
              </a:pPr>
              <a:r>
                <a:rPr lang="zh-CN" sz="1000" b="0" i="0" u="none" baseline="0">
                  <a:latin typeface="Arial" panose="020B0604020202020204" pitchFamily="34" charset="0"/>
                  <a:ea typeface="微软雅黑" panose="020B0503020204020204" pitchFamily="34" charset="-122"/>
                  <a:cs typeface="Arial" pitchFamily="34" charset="0"/>
                  <a:sym typeface="Symbol"/>
                </a:rPr>
                <a:t>（</a:t>
              </a:r>
              <a:r>
                <a:rPr lang="en-US" altLang="zh-CN" sz="1000">
                  <a:latin typeface="Arial" panose="020B0604020202020204" pitchFamily="34" charset="0"/>
                  <a:ea typeface="微软雅黑" panose="020B0503020204020204" pitchFamily="34" charset="-122"/>
                  <a:cs typeface="Arial" pitchFamily="34" charset="0"/>
                  <a:sym typeface="Symbol"/>
                </a:rPr>
                <a:t>7</a:t>
              </a:r>
              <a:r>
                <a:rPr lang="zh-CN" altLang="en-US" sz="1000">
                  <a:latin typeface="Arial" panose="020B0604020202020204" pitchFamily="34" charset="0"/>
                  <a:ea typeface="微软雅黑" panose="020B0503020204020204" pitchFamily="34" charset="-122"/>
                  <a:cs typeface="Arial" pitchFamily="34" charset="0"/>
                  <a:sym typeface="Symbol"/>
                </a:rPr>
                <a:t>年</a:t>
              </a:r>
              <a:r>
                <a:rPr lang="zh-CN" sz="1000" b="0" i="0" u="none" baseline="0">
                  <a:latin typeface="Arial" panose="020B0604020202020204" pitchFamily="34" charset="0"/>
                  <a:ea typeface="微软雅黑" panose="020B0503020204020204" pitchFamily="34" charset="-122"/>
                  <a:cs typeface="Arial" pitchFamily="34" charset="0"/>
                </a:rPr>
                <a:t>）</a:t>
              </a:r>
            </a:p>
          </p:txBody>
        </p:sp>
        <p:grpSp>
          <p:nvGrpSpPr>
            <p:cNvPr id="551" name="Group 81">
              <a:extLst>
                <a:ext uri="{FF2B5EF4-FFF2-40B4-BE49-F238E27FC236}">
                  <a16:creationId xmlns:a16="http://schemas.microsoft.com/office/drawing/2014/main" id="{D52D44E8-11D8-4BA3-8F4D-5B93C7B9F45D}"/>
                </a:ext>
              </a:extLst>
            </p:cNvPr>
            <p:cNvGrpSpPr/>
            <p:nvPr/>
          </p:nvGrpSpPr>
          <p:grpSpPr>
            <a:xfrm>
              <a:off x="7420936" y="4603660"/>
              <a:ext cx="4424951" cy="1014557"/>
              <a:chOff x="1264539" y="1863752"/>
              <a:chExt cx="5085256" cy="2046625"/>
            </a:xfrm>
          </p:grpSpPr>
          <p:grpSp>
            <p:nvGrpSpPr>
              <p:cNvPr id="552" name="Group 318">
                <a:extLst>
                  <a:ext uri="{FF2B5EF4-FFF2-40B4-BE49-F238E27FC236}">
                    <a16:creationId xmlns:a16="http://schemas.microsoft.com/office/drawing/2014/main" id="{CBFA97D4-44FB-4636-AA96-ADB683D61A3B}"/>
                  </a:ext>
                </a:extLst>
              </p:cNvPr>
              <p:cNvGrpSpPr/>
              <p:nvPr/>
            </p:nvGrpSpPr>
            <p:grpSpPr>
              <a:xfrm>
                <a:off x="1264539" y="1863752"/>
                <a:ext cx="5085256" cy="2046625"/>
                <a:chOff x="1264539" y="1863752"/>
                <a:chExt cx="5085256" cy="2046625"/>
              </a:xfrm>
            </p:grpSpPr>
            <p:grpSp>
              <p:nvGrpSpPr>
                <p:cNvPr id="554" name="Group 320">
                  <a:extLst>
                    <a:ext uri="{FF2B5EF4-FFF2-40B4-BE49-F238E27FC236}">
                      <a16:creationId xmlns:a16="http://schemas.microsoft.com/office/drawing/2014/main" id="{D2581D29-63A7-4E47-A43D-C4A8E4B1D969}"/>
                    </a:ext>
                  </a:extLst>
                </p:cNvPr>
                <p:cNvGrpSpPr/>
                <p:nvPr/>
              </p:nvGrpSpPr>
              <p:grpSpPr>
                <a:xfrm>
                  <a:off x="1264539" y="1863752"/>
                  <a:ext cx="5080215" cy="2046625"/>
                  <a:chOff x="1607239" y="1087407"/>
                  <a:chExt cx="5080215" cy="2046625"/>
                </a:xfrm>
              </p:grpSpPr>
              <p:sp>
                <p:nvSpPr>
                  <p:cNvPr id="578" name="Freeform 47">
                    <a:extLst>
                      <a:ext uri="{FF2B5EF4-FFF2-40B4-BE49-F238E27FC236}">
                        <a16:creationId xmlns:a16="http://schemas.microsoft.com/office/drawing/2014/main" id="{9AAAE2BF-DCE0-4A1B-9DB8-7F7F0823884A}"/>
                      </a:ext>
                    </a:extLst>
                  </p:cNvPr>
                  <p:cNvSpPr>
                    <a:spLocks/>
                  </p:cNvSpPr>
                  <p:nvPr/>
                </p:nvSpPr>
                <p:spPr bwMode="auto">
                  <a:xfrm>
                    <a:off x="1607239" y="1791640"/>
                    <a:ext cx="5054109" cy="1342392"/>
                  </a:xfrm>
                  <a:custGeom>
                    <a:avLst/>
                    <a:gdLst>
                      <a:gd name="T0" fmla="*/ 0 w 1850"/>
                      <a:gd name="T1" fmla="*/ 491 h 491"/>
                      <a:gd name="T2" fmla="*/ 189 w 1850"/>
                      <a:gd name="T3" fmla="*/ 343 h 491"/>
                      <a:gd name="T4" fmla="*/ 255 w 1850"/>
                      <a:gd name="T5" fmla="*/ 251 h 491"/>
                      <a:gd name="T6" fmla="*/ 520 w 1850"/>
                      <a:gd name="T7" fmla="*/ 173 h 491"/>
                      <a:gd name="T8" fmla="*/ 784 w 1850"/>
                      <a:gd name="T9" fmla="*/ 124 h 491"/>
                      <a:gd name="T10" fmla="*/ 1052 w 1850"/>
                      <a:gd name="T11" fmla="*/ 70 h 491"/>
                      <a:gd name="T12" fmla="*/ 1317 w 1850"/>
                      <a:gd name="T13" fmla="*/ 0 h 491"/>
                      <a:gd name="T14" fmla="*/ 1580 w 1850"/>
                      <a:gd name="T15" fmla="*/ 53 h 491"/>
                      <a:gd name="T16" fmla="*/ 1850 w 1850"/>
                      <a:gd name="T17" fmla="*/ 121 h 4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50" h="491">
                        <a:moveTo>
                          <a:pt x="0" y="491"/>
                        </a:moveTo>
                        <a:cubicBezTo>
                          <a:pt x="3" y="490"/>
                          <a:pt x="189" y="343"/>
                          <a:pt x="189" y="343"/>
                        </a:cubicBezTo>
                        <a:cubicBezTo>
                          <a:pt x="255" y="251"/>
                          <a:pt x="255" y="251"/>
                          <a:pt x="255" y="251"/>
                        </a:cubicBezTo>
                        <a:cubicBezTo>
                          <a:pt x="520" y="173"/>
                          <a:pt x="520" y="173"/>
                          <a:pt x="520" y="173"/>
                        </a:cubicBezTo>
                        <a:cubicBezTo>
                          <a:pt x="520" y="173"/>
                          <a:pt x="781" y="123"/>
                          <a:pt x="784" y="124"/>
                        </a:cubicBezTo>
                        <a:cubicBezTo>
                          <a:pt x="787" y="124"/>
                          <a:pt x="1052" y="70"/>
                          <a:pt x="1052" y="70"/>
                        </a:cubicBezTo>
                        <a:cubicBezTo>
                          <a:pt x="1317" y="0"/>
                          <a:pt x="1317" y="0"/>
                          <a:pt x="1317" y="0"/>
                        </a:cubicBezTo>
                        <a:cubicBezTo>
                          <a:pt x="1580" y="53"/>
                          <a:pt x="1580" y="53"/>
                          <a:pt x="1580" y="53"/>
                        </a:cubicBezTo>
                        <a:cubicBezTo>
                          <a:pt x="1850" y="121"/>
                          <a:pt x="1850" y="121"/>
                          <a:pt x="1850" y="121"/>
                        </a:cubicBezTo>
                      </a:path>
                    </a:pathLst>
                  </a:custGeom>
                  <a:noFill/>
                  <a:ln w="28575" cap="flat">
                    <a:solidFill>
                      <a:srgbClr val="001C71"/>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grpSp>
                <p:nvGrpSpPr>
                  <p:cNvPr id="579" name="Group 345">
                    <a:extLst>
                      <a:ext uri="{FF2B5EF4-FFF2-40B4-BE49-F238E27FC236}">
                        <a16:creationId xmlns:a16="http://schemas.microsoft.com/office/drawing/2014/main" id="{7AB13699-7DE4-4312-B303-A7083B018871}"/>
                      </a:ext>
                    </a:extLst>
                  </p:cNvPr>
                  <p:cNvGrpSpPr/>
                  <p:nvPr/>
                </p:nvGrpSpPr>
                <p:grpSpPr>
                  <a:xfrm>
                    <a:off x="2124964" y="1087407"/>
                    <a:ext cx="4562490" cy="1952818"/>
                    <a:chOff x="1767458" y="1863755"/>
                    <a:chExt cx="4562490" cy="1952818"/>
                  </a:xfrm>
                </p:grpSpPr>
                <p:sp>
                  <p:nvSpPr>
                    <p:cNvPr id="580" name="Line 132">
                      <a:extLst>
                        <a:ext uri="{FF2B5EF4-FFF2-40B4-BE49-F238E27FC236}">
                          <a16:creationId xmlns:a16="http://schemas.microsoft.com/office/drawing/2014/main" id="{E1879832-91D8-487C-9F96-CFFEFC2E562A}"/>
                        </a:ext>
                      </a:extLst>
                    </p:cNvPr>
                    <p:cNvSpPr>
                      <a:spLocks noChangeShapeType="1"/>
                    </p:cNvSpPr>
                    <p:nvPr/>
                  </p:nvSpPr>
                  <p:spPr bwMode="auto">
                    <a:xfrm>
                      <a:off x="4816857" y="1863755"/>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81" name="Line 134">
                      <a:extLst>
                        <a:ext uri="{FF2B5EF4-FFF2-40B4-BE49-F238E27FC236}">
                          <a16:creationId xmlns:a16="http://schemas.microsoft.com/office/drawing/2014/main" id="{16045D89-8C54-45EA-88BF-70E6E5050D2D}"/>
                        </a:ext>
                      </a:extLst>
                    </p:cNvPr>
                    <p:cNvSpPr>
                      <a:spLocks noChangeShapeType="1"/>
                    </p:cNvSpPr>
                    <p:nvPr/>
                  </p:nvSpPr>
                  <p:spPr bwMode="auto">
                    <a:xfrm>
                      <a:off x="4816857" y="3274427"/>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82" name="Line 138">
                      <a:extLst>
                        <a:ext uri="{FF2B5EF4-FFF2-40B4-BE49-F238E27FC236}">
                          <a16:creationId xmlns:a16="http://schemas.microsoft.com/office/drawing/2014/main" id="{5EA1C7FC-5BA6-4212-BC0F-0ADF14EF4DF5}"/>
                        </a:ext>
                      </a:extLst>
                    </p:cNvPr>
                    <p:cNvSpPr>
                      <a:spLocks noChangeShapeType="1"/>
                    </p:cNvSpPr>
                    <p:nvPr/>
                  </p:nvSpPr>
                  <p:spPr bwMode="auto">
                    <a:xfrm>
                      <a:off x="4093085" y="2356739"/>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83" name="Line 140">
                      <a:extLst>
                        <a:ext uri="{FF2B5EF4-FFF2-40B4-BE49-F238E27FC236}">
                          <a16:creationId xmlns:a16="http://schemas.microsoft.com/office/drawing/2014/main" id="{FA6DABF7-4CED-4220-9B3A-0EF6ED02A559}"/>
                        </a:ext>
                      </a:extLst>
                    </p:cNvPr>
                    <p:cNvSpPr>
                      <a:spLocks noChangeShapeType="1"/>
                    </p:cNvSpPr>
                    <p:nvPr/>
                  </p:nvSpPr>
                  <p:spPr bwMode="auto">
                    <a:xfrm>
                      <a:off x="4093085" y="3162447"/>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84" name="Line 144">
                      <a:extLst>
                        <a:ext uri="{FF2B5EF4-FFF2-40B4-BE49-F238E27FC236}">
                          <a16:creationId xmlns:a16="http://schemas.microsoft.com/office/drawing/2014/main" id="{11387534-D5E4-4C7D-BD38-B79006B6C724}"/>
                        </a:ext>
                      </a:extLst>
                    </p:cNvPr>
                    <p:cNvSpPr>
                      <a:spLocks noChangeShapeType="1"/>
                    </p:cNvSpPr>
                    <p:nvPr/>
                  </p:nvSpPr>
                  <p:spPr bwMode="auto">
                    <a:xfrm>
                      <a:off x="3367949" y="2569774"/>
                      <a:ext cx="60087"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85" name="Line 146">
                      <a:extLst>
                        <a:ext uri="{FF2B5EF4-FFF2-40B4-BE49-F238E27FC236}">
                          <a16:creationId xmlns:a16="http://schemas.microsoft.com/office/drawing/2014/main" id="{30AD9F7D-7E87-44AD-97B5-28E4026183B2}"/>
                        </a:ext>
                      </a:extLst>
                    </p:cNvPr>
                    <p:cNvSpPr>
                      <a:spLocks noChangeShapeType="1"/>
                    </p:cNvSpPr>
                    <p:nvPr/>
                  </p:nvSpPr>
                  <p:spPr bwMode="auto">
                    <a:xfrm>
                      <a:off x="3367949" y="3247115"/>
                      <a:ext cx="60087"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86" name="Line 150">
                      <a:extLst>
                        <a:ext uri="{FF2B5EF4-FFF2-40B4-BE49-F238E27FC236}">
                          <a16:creationId xmlns:a16="http://schemas.microsoft.com/office/drawing/2014/main" id="{A444221B-3FE8-4FB5-A753-0714D8EDB534}"/>
                        </a:ext>
                      </a:extLst>
                    </p:cNvPr>
                    <p:cNvSpPr>
                      <a:spLocks noChangeShapeType="1"/>
                    </p:cNvSpPr>
                    <p:nvPr/>
                  </p:nvSpPr>
                  <p:spPr bwMode="auto">
                    <a:xfrm>
                      <a:off x="2644177" y="2657173"/>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87" name="Line 152">
                      <a:extLst>
                        <a:ext uri="{FF2B5EF4-FFF2-40B4-BE49-F238E27FC236}">
                          <a16:creationId xmlns:a16="http://schemas.microsoft.com/office/drawing/2014/main" id="{D125A163-7B29-48B5-9494-89FE6DFD8BDB}"/>
                        </a:ext>
                      </a:extLst>
                    </p:cNvPr>
                    <p:cNvSpPr>
                      <a:spLocks noChangeShapeType="1"/>
                    </p:cNvSpPr>
                    <p:nvPr/>
                  </p:nvSpPr>
                  <p:spPr bwMode="auto">
                    <a:xfrm>
                      <a:off x="2644177" y="3428740"/>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88" name="Line 156">
                      <a:extLst>
                        <a:ext uri="{FF2B5EF4-FFF2-40B4-BE49-F238E27FC236}">
                          <a16:creationId xmlns:a16="http://schemas.microsoft.com/office/drawing/2014/main" id="{287838AD-03AF-49D8-AA31-E370F0F8E649}"/>
                        </a:ext>
                      </a:extLst>
                    </p:cNvPr>
                    <p:cNvSpPr>
                      <a:spLocks noChangeShapeType="1"/>
                    </p:cNvSpPr>
                    <p:nvPr/>
                  </p:nvSpPr>
                  <p:spPr bwMode="auto">
                    <a:xfrm>
                      <a:off x="1917675" y="2862014"/>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89" name="Line 158">
                      <a:extLst>
                        <a:ext uri="{FF2B5EF4-FFF2-40B4-BE49-F238E27FC236}">
                          <a16:creationId xmlns:a16="http://schemas.microsoft.com/office/drawing/2014/main" id="{E64071A0-9EFA-490F-81B9-F67082CFF9D3}"/>
                        </a:ext>
                      </a:extLst>
                    </p:cNvPr>
                    <p:cNvSpPr>
                      <a:spLocks noChangeShapeType="1"/>
                    </p:cNvSpPr>
                    <p:nvPr/>
                  </p:nvSpPr>
                  <p:spPr bwMode="auto">
                    <a:xfrm>
                      <a:off x="1917675" y="3641775"/>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90" name="Line 418">
                      <a:extLst>
                        <a:ext uri="{FF2B5EF4-FFF2-40B4-BE49-F238E27FC236}">
                          <a16:creationId xmlns:a16="http://schemas.microsoft.com/office/drawing/2014/main" id="{17025C31-A0D9-4C2A-8AA6-53CC3CD38DE7}"/>
                        </a:ext>
                      </a:extLst>
                    </p:cNvPr>
                    <p:cNvSpPr>
                      <a:spLocks noChangeShapeType="1"/>
                    </p:cNvSpPr>
                    <p:nvPr/>
                  </p:nvSpPr>
                  <p:spPr bwMode="auto">
                    <a:xfrm>
                      <a:off x="6272593" y="3559838"/>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grpSp>
                  <p:nvGrpSpPr>
                    <p:cNvPr id="591" name="Group 357">
                      <a:extLst>
                        <a:ext uri="{FF2B5EF4-FFF2-40B4-BE49-F238E27FC236}">
                          <a16:creationId xmlns:a16="http://schemas.microsoft.com/office/drawing/2014/main" id="{847410F1-4852-4F84-818F-C1C0E12DF4D3}"/>
                        </a:ext>
                      </a:extLst>
                    </p:cNvPr>
                    <p:cNvGrpSpPr/>
                    <p:nvPr/>
                  </p:nvGrpSpPr>
                  <p:grpSpPr>
                    <a:xfrm>
                      <a:off x="1767458" y="1866486"/>
                      <a:ext cx="4532447" cy="1950087"/>
                      <a:chOff x="1778623" y="1869217"/>
                      <a:chExt cx="4532447" cy="1950087"/>
                    </a:xfrm>
                  </p:grpSpPr>
                  <p:sp>
                    <p:nvSpPr>
                      <p:cNvPr id="595" name="Line 160">
                        <a:extLst>
                          <a:ext uri="{FF2B5EF4-FFF2-40B4-BE49-F238E27FC236}">
                            <a16:creationId xmlns:a16="http://schemas.microsoft.com/office/drawing/2014/main" id="{A76B2E05-1C2C-4E24-BD14-A6BE144CEA72}"/>
                          </a:ext>
                        </a:extLst>
                      </p:cNvPr>
                      <p:cNvSpPr>
                        <a:spLocks noChangeShapeType="1"/>
                      </p:cNvSpPr>
                      <p:nvPr/>
                    </p:nvSpPr>
                    <p:spPr bwMode="auto">
                      <a:xfrm flipV="1">
                        <a:off x="1778623" y="3208877"/>
                        <a:ext cx="0" cy="610427"/>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96" name="Line 130">
                        <a:extLst>
                          <a:ext uri="{FF2B5EF4-FFF2-40B4-BE49-F238E27FC236}">
                            <a16:creationId xmlns:a16="http://schemas.microsoft.com/office/drawing/2014/main" id="{4BF88FA0-5C76-4CA1-B7A2-F6AE355B7F79}"/>
                          </a:ext>
                        </a:extLst>
                      </p:cNvPr>
                      <p:cNvSpPr>
                        <a:spLocks noChangeShapeType="1"/>
                      </p:cNvSpPr>
                      <p:nvPr/>
                    </p:nvSpPr>
                    <p:spPr bwMode="auto">
                      <a:xfrm flipV="1">
                        <a:off x="4858065" y="1869217"/>
                        <a:ext cx="0" cy="1407941"/>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97" name="Line 136">
                        <a:extLst>
                          <a:ext uri="{FF2B5EF4-FFF2-40B4-BE49-F238E27FC236}">
                            <a16:creationId xmlns:a16="http://schemas.microsoft.com/office/drawing/2014/main" id="{D51B9D90-F595-426E-8B49-E696E2D34372}"/>
                          </a:ext>
                        </a:extLst>
                      </p:cNvPr>
                      <p:cNvSpPr>
                        <a:spLocks noChangeShapeType="1"/>
                      </p:cNvSpPr>
                      <p:nvPr/>
                    </p:nvSpPr>
                    <p:spPr bwMode="auto">
                      <a:xfrm flipV="1">
                        <a:off x="4134294" y="2359470"/>
                        <a:ext cx="0" cy="805708"/>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98" name="Line 142">
                        <a:extLst>
                          <a:ext uri="{FF2B5EF4-FFF2-40B4-BE49-F238E27FC236}">
                            <a16:creationId xmlns:a16="http://schemas.microsoft.com/office/drawing/2014/main" id="{0835E31D-9AB9-4814-9A09-7B66196465CB}"/>
                          </a:ext>
                        </a:extLst>
                      </p:cNvPr>
                      <p:cNvSpPr>
                        <a:spLocks noChangeShapeType="1"/>
                      </p:cNvSpPr>
                      <p:nvPr/>
                    </p:nvSpPr>
                    <p:spPr bwMode="auto">
                      <a:xfrm flipV="1">
                        <a:off x="3409157" y="2572505"/>
                        <a:ext cx="0" cy="677341"/>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99" name="Line 148">
                        <a:extLst>
                          <a:ext uri="{FF2B5EF4-FFF2-40B4-BE49-F238E27FC236}">
                            <a16:creationId xmlns:a16="http://schemas.microsoft.com/office/drawing/2014/main" id="{7FBCC81F-E0A0-417D-A52C-B5F0AB47BDD4}"/>
                          </a:ext>
                        </a:extLst>
                      </p:cNvPr>
                      <p:cNvSpPr>
                        <a:spLocks noChangeShapeType="1"/>
                      </p:cNvSpPr>
                      <p:nvPr/>
                    </p:nvSpPr>
                    <p:spPr bwMode="auto">
                      <a:xfrm flipV="1">
                        <a:off x="2685385" y="2659904"/>
                        <a:ext cx="0" cy="771568"/>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00" name="Line 154">
                        <a:extLst>
                          <a:ext uri="{FF2B5EF4-FFF2-40B4-BE49-F238E27FC236}">
                            <a16:creationId xmlns:a16="http://schemas.microsoft.com/office/drawing/2014/main" id="{49B0979B-28D9-4CFA-9675-9D3650A3ED9B}"/>
                          </a:ext>
                        </a:extLst>
                      </p:cNvPr>
                      <p:cNvSpPr>
                        <a:spLocks noChangeShapeType="1"/>
                      </p:cNvSpPr>
                      <p:nvPr/>
                    </p:nvSpPr>
                    <p:spPr bwMode="auto">
                      <a:xfrm flipV="1">
                        <a:off x="1957517" y="2867476"/>
                        <a:ext cx="0" cy="777031"/>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01" name="Line 414">
                        <a:extLst>
                          <a:ext uri="{FF2B5EF4-FFF2-40B4-BE49-F238E27FC236}">
                            <a16:creationId xmlns:a16="http://schemas.microsoft.com/office/drawing/2014/main" id="{EDE5883E-D3C4-48E7-8151-F96B224EAA4A}"/>
                          </a:ext>
                        </a:extLst>
                      </p:cNvPr>
                      <p:cNvSpPr>
                        <a:spLocks noChangeShapeType="1"/>
                      </p:cNvSpPr>
                      <p:nvPr/>
                    </p:nvSpPr>
                    <p:spPr bwMode="auto">
                      <a:xfrm flipV="1">
                        <a:off x="6311070" y="2240662"/>
                        <a:ext cx="0" cy="1321907"/>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02" name="Line 420">
                        <a:extLst>
                          <a:ext uri="{FF2B5EF4-FFF2-40B4-BE49-F238E27FC236}">
                            <a16:creationId xmlns:a16="http://schemas.microsoft.com/office/drawing/2014/main" id="{8361006D-9A2D-4A8D-8D57-F34D3E7859EC}"/>
                          </a:ext>
                        </a:extLst>
                      </p:cNvPr>
                      <p:cNvSpPr>
                        <a:spLocks noChangeShapeType="1"/>
                      </p:cNvSpPr>
                      <p:nvPr/>
                    </p:nvSpPr>
                    <p:spPr bwMode="auto">
                      <a:xfrm flipV="1">
                        <a:off x="5590030" y="2205156"/>
                        <a:ext cx="0" cy="1031034"/>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grpSp>
                <p:sp>
                  <p:nvSpPr>
                    <p:cNvPr id="592" name="Line 422">
                      <a:extLst>
                        <a:ext uri="{FF2B5EF4-FFF2-40B4-BE49-F238E27FC236}">
                          <a16:creationId xmlns:a16="http://schemas.microsoft.com/office/drawing/2014/main" id="{9CC78F04-4C88-411A-B478-F76728DC647A}"/>
                        </a:ext>
                      </a:extLst>
                    </p:cNvPr>
                    <p:cNvSpPr>
                      <a:spLocks noChangeShapeType="1"/>
                    </p:cNvSpPr>
                    <p:nvPr/>
                  </p:nvSpPr>
                  <p:spPr bwMode="auto">
                    <a:xfrm>
                      <a:off x="5548822" y="2202425"/>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93" name="Line 424">
                      <a:extLst>
                        <a:ext uri="{FF2B5EF4-FFF2-40B4-BE49-F238E27FC236}">
                          <a16:creationId xmlns:a16="http://schemas.microsoft.com/office/drawing/2014/main" id="{75B681DD-2193-4864-B60D-15816853E5AD}"/>
                        </a:ext>
                      </a:extLst>
                    </p:cNvPr>
                    <p:cNvSpPr>
                      <a:spLocks noChangeShapeType="1"/>
                    </p:cNvSpPr>
                    <p:nvPr/>
                  </p:nvSpPr>
                  <p:spPr bwMode="auto">
                    <a:xfrm>
                      <a:off x="5548822" y="3233459"/>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94" name="Line 416">
                      <a:extLst>
                        <a:ext uri="{FF2B5EF4-FFF2-40B4-BE49-F238E27FC236}">
                          <a16:creationId xmlns:a16="http://schemas.microsoft.com/office/drawing/2014/main" id="{9E14C5B5-75C7-43CC-9FFE-D2606C120EC4}"/>
                        </a:ext>
                      </a:extLst>
                    </p:cNvPr>
                    <p:cNvSpPr>
                      <a:spLocks noChangeShapeType="1"/>
                    </p:cNvSpPr>
                    <p:nvPr/>
                  </p:nvSpPr>
                  <p:spPr bwMode="auto">
                    <a:xfrm>
                      <a:off x="6272593" y="2237931"/>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grpSp>
            </p:grpSp>
            <p:grpSp>
              <p:nvGrpSpPr>
                <p:cNvPr id="555" name="Group 321">
                  <a:extLst>
                    <a:ext uri="{FF2B5EF4-FFF2-40B4-BE49-F238E27FC236}">
                      <a16:creationId xmlns:a16="http://schemas.microsoft.com/office/drawing/2014/main" id="{3F0B9803-1C72-4AFC-8914-F4AB8EB868EC}"/>
                    </a:ext>
                  </a:extLst>
                </p:cNvPr>
                <p:cNvGrpSpPr/>
                <p:nvPr/>
              </p:nvGrpSpPr>
              <p:grpSpPr>
                <a:xfrm>
                  <a:off x="1745848" y="1863874"/>
                  <a:ext cx="4603947" cy="1955429"/>
                  <a:chOff x="1745848" y="1863874"/>
                  <a:chExt cx="4603947" cy="1955429"/>
                </a:xfrm>
              </p:grpSpPr>
              <p:sp>
                <p:nvSpPr>
                  <p:cNvPr id="556" name="Line 164">
                    <a:extLst>
                      <a:ext uri="{FF2B5EF4-FFF2-40B4-BE49-F238E27FC236}">
                        <a16:creationId xmlns:a16="http://schemas.microsoft.com/office/drawing/2014/main" id="{F93DD2EE-6F2D-4F0C-A813-DA57136497FA}"/>
                      </a:ext>
                    </a:extLst>
                  </p:cNvPr>
                  <p:cNvSpPr>
                    <a:spLocks noChangeShapeType="1"/>
                  </p:cNvSpPr>
                  <p:nvPr/>
                </p:nvSpPr>
                <p:spPr bwMode="auto">
                  <a:xfrm>
                    <a:off x="1749945" y="3819303"/>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57" name="Rectangle 50">
                    <a:extLst>
                      <a:ext uri="{FF2B5EF4-FFF2-40B4-BE49-F238E27FC236}">
                        <a16:creationId xmlns:a16="http://schemas.microsoft.com/office/drawing/2014/main" id="{0B39D985-546A-406C-877B-3AF39C9F0E20}"/>
                      </a:ext>
                    </a:extLst>
                  </p:cNvPr>
                  <p:cNvSpPr>
                    <a:spLocks noChangeArrowheads="1"/>
                  </p:cNvSpPr>
                  <p:nvPr/>
                </p:nvSpPr>
                <p:spPr bwMode="auto">
                  <a:xfrm>
                    <a:off x="5552280" y="2681872"/>
                    <a:ext cx="73743" cy="76474"/>
                  </a:xfrm>
                  <a:prstGeom prst="rect">
                    <a:avLst/>
                  </a:prstGeom>
                  <a:solidFill>
                    <a:srgbClr val="001C71"/>
                  </a:solidFill>
                  <a:ln>
                    <a:solidFill>
                      <a:srgbClr val="001C71"/>
                    </a:solid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58" name="Rectangle 51">
                    <a:extLst>
                      <a:ext uri="{FF2B5EF4-FFF2-40B4-BE49-F238E27FC236}">
                        <a16:creationId xmlns:a16="http://schemas.microsoft.com/office/drawing/2014/main" id="{73F05663-0FE3-4833-84ED-CCF491A2F6EC}"/>
                      </a:ext>
                    </a:extLst>
                  </p:cNvPr>
                  <p:cNvSpPr>
                    <a:spLocks noChangeArrowheads="1"/>
                  </p:cNvSpPr>
                  <p:nvPr/>
                </p:nvSpPr>
                <p:spPr bwMode="auto">
                  <a:xfrm>
                    <a:off x="4820315" y="2531656"/>
                    <a:ext cx="76474" cy="73743"/>
                  </a:xfrm>
                  <a:prstGeom prst="rect">
                    <a:avLst/>
                  </a:prstGeom>
                  <a:solidFill>
                    <a:srgbClr val="001C71"/>
                  </a:solidFill>
                  <a:ln>
                    <a:solidFill>
                      <a:srgbClr val="001C71"/>
                    </a:solid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59" name="Rectangle 52">
                    <a:extLst>
                      <a:ext uri="{FF2B5EF4-FFF2-40B4-BE49-F238E27FC236}">
                        <a16:creationId xmlns:a16="http://schemas.microsoft.com/office/drawing/2014/main" id="{C309C20B-DA21-4DC9-BD00-355998F602BE}"/>
                      </a:ext>
                    </a:extLst>
                  </p:cNvPr>
                  <p:cNvSpPr>
                    <a:spLocks noChangeArrowheads="1"/>
                  </p:cNvSpPr>
                  <p:nvPr/>
                </p:nvSpPr>
                <p:spPr bwMode="auto">
                  <a:xfrm>
                    <a:off x="4096544" y="2728303"/>
                    <a:ext cx="73743" cy="76474"/>
                  </a:xfrm>
                  <a:prstGeom prst="rect">
                    <a:avLst/>
                  </a:prstGeom>
                  <a:solidFill>
                    <a:srgbClr val="001C71"/>
                  </a:solidFill>
                  <a:ln>
                    <a:solidFill>
                      <a:srgbClr val="001C71"/>
                    </a:solid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60" name="Rectangle 53">
                    <a:extLst>
                      <a:ext uri="{FF2B5EF4-FFF2-40B4-BE49-F238E27FC236}">
                        <a16:creationId xmlns:a16="http://schemas.microsoft.com/office/drawing/2014/main" id="{D5D3AED2-DEB3-4980-886D-B3FF24C9450E}"/>
                      </a:ext>
                    </a:extLst>
                  </p:cNvPr>
                  <p:cNvSpPr>
                    <a:spLocks noChangeArrowheads="1"/>
                  </p:cNvSpPr>
                  <p:nvPr/>
                </p:nvSpPr>
                <p:spPr bwMode="auto">
                  <a:xfrm>
                    <a:off x="3374138" y="2870326"/>
                    <a:ext cx="73743" cy="76474"/>
                  </a:xfrm>
                  <a:prstGeom prst="rect">
                    <a:avLst/>
                  </a:prstGeom>
                  <a:solidFill>
                    <a:srgbClr val="001C71"/>
                  </a:solidFill>
                  <a:ln>
                    <a:solidFill>
                      <a:srgbClr val="001C71"/>
                    </a:solid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61" name="Rectangle 54">
                    <a:extLst>
                      <a:ext uri="{FF2B5EF4-FFF2-40B4-BE49-F238E27FC236}">
                        <a16:creationId xmlns:a16="http://schemas.microsoft.com/office/drawing/2014/main" id="{8CBEFF8F-3E9A-4DB2-A01B-A9029585FC56}"/>
                      </a:ext>
                    </a:extLst>
                  </p:cNvPr>
                  <p:cNvSpPr>
                    <a:spLocks noChangeArrowheads="1"/>
                  </p:cNvSpPr>
                  <p:nvPr/>
                </p:nvSpPr>
                <p:spPr bwMode="auto">
                  <a:xfrm>
                    <a:off x="2647636" y="3004156"/>
                    <a:ext cx="73743" cy="76474"/>
                  </a:xfrm>
                  <a:prstGeom prst="rect">
                    <a:avLst/>
                  </a:prstGeom>
                  <a:solidFill>
                    <a:srgbClr val="001C71"/>
                  </a:solidFill>
                  <a:ln>
                    <a:solidFill>
                      <a:srgbClr val="001C71"/>
                    </a:solid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62" name="Rectangle 55">
                    <a:extLst>
                      <a:ext uri="{FF2B5EF4-FFF2-40B4-BE49-F238E27FC236}">
                        <a16:creationId xmlns:a16="http://schemas.microsoft.com/office/drawing/2014/main" id="{9154D7AA-BB19-4F24-A65C-D0A3BA7919F9}"/>
                      </a:ext>
                    </a:extLst>
                  </p:cNvPr>
                  <p:cNvSpPr>
                    <a:spLocks noChangeArrowheads="1"/>
                  </p:cNvSpPr>
                  <p:nvPr/>
                </p:nvSpPr>
                <p:spPr bwMode="auto">
                  <a:xfrm>
                    <a:off x="1921133" y="3217190"/>
                    <a:ext cx="73743" cy="77840"/>
                  </a:xfrm>
                  <a:prstGeom prst="rect">
                    <a:avLst/>
                  </a:prstGeom>
                  <a:solidFill>
                    <a:srgbClr val="001C71"/>
                  </a:solidFill>
                  <a:ln>
                    <a:solidFill>
                      <a:srgbClr val="001C71"/>
                    </a:solid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63" name="Rectangle 57">
                    <a:extLst>
                      <a:ext uri="{FF2B5EF4-FFF2-40B4-BE49-F238E27FC236}">
                        <a16:creationId xmlns:a16="http://schemas.microsoft.com/office/drawing/2014/main" id="{F2D378E0-9167-47E1-9332-42130D3CF6E6}"/>
                      </a:ext>
                    </a:extLst>
                  </p:cNvPr>
                  <p:cNvSpPr>
                    <a:spLocks noChangeArrowheads="1"/>
                  </p:cNvSpPr>
                  <p:nvPr/>
                </p:nvSpPr>
                <p:spPr bwMode="auto">
                  <a:xfrm>
                    <a:off x="6276052" y="2862133"/>
                    <a:ext cx="73743" cy="73743"/>
                  </a:xfrm>
                  <a:prstGeom prst="rect">
                    <a:avLst/>
                  </a:prstGeom>
                  <a:solidFill>
                    <a:srgbClr val="001C71"/>
                  </a:solidFill>
                  <a:ln>
                    <a:solidFill>
                      <a:srgbClr val="001C71"/>
                    </a:solid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64" name="Line 132">
                    <a:extLst>
                      <a:ext uri="{FF2B5EF4-FFF2-40B4-BE49-F238E27FC236}">
                        <a16:creationId xmlns:a16="http://schemas.microsoft.com/office/drawing/2014/main" id="{6EBA471F-1AEA-495A-8275-3F9D566AE5F0}"/>
                      </a:ext>
                    </a:extLst>
                  </p:cNvPr>
                  <p:cNvSpPr>
                    <a:spLocks noChangeShapeType="1"/>
                  </p:cNvSpPr>
                  <p:nvPr/>
                </p:nvSpPr>
                <p:spPr bwMode="auto">
                  <a:xfrm>
                    <a:off x="4828509" y="1863874"/>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65" name="Line 138">
                    <a:extLst>
                      <a:ext uri="{FF2B5EF4-FFF2-40B4-BE49-F238E27FC236}">
                        <a16:creationId xmlns:a16="http://schemas.microsoft.com/office/drawing/2014/main" id="{31156EC9-379F-43C6-8481-250F2F826F34}"/>
                      </a:ext>
                    </a:extLst>
                  </p:cNvPr>
                  <p:cNvSpPr>
                    <a:spLocks noChangeShapeType="1"/>
                  </p:cNvSpPr>
                  <p:nvPr/>
                </p:nvSpPr>
                <p:spPr bwMode="auto">
                  <a:xfrm>
                    <a:off x="4104737" y="2356858"/>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66" name="Line 140">
                    <a:extLst>
                      <a:ext uri="{FF2B5EF4-FFF2-40B4-BE49-F238E27FC236}">
                        <a16:creationId xmlns:a16="http://schemas.microsoft.com/office/drawing/2014/main" id="{ACDA5AAE-AA54-4DBC-86FB-4D7EE13C75D5}"/>
                      </a:ext>
                    </a:extLst>
                  </p:cNvPr>
                  <p:cNvSpPr>
                    <a:spLocks noChangeShapeType="1"/>
                  </p:cNvSpPr>
                  <p:nvPr/>
                </p:nvSpPr>
                <p:spPr bwMode="auto">
                  <a:xfrm>
                    <a:off x="4104737" y="3162566"/>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67" name="Line 144">
                    <a:extLst>
                      <a:ext uri="{FF2B5EF4-FFF2-40B4-BE49-F238E27FC236}">
                        <a16:creationId xmlns:a16="http://schemas.microsoft.com/office/drawing/2014/main" id="{09CB9B02-A661-4BAB-8B3C-7796C943BD69}"/>
                      </a:ext>
                    </a:extLst>
                  </p:cNvPr>
                  <p:cNvSpPr>
                    <a:spLocks noChangeShapeType="1"/>
                  </p:cNvSpPr>
                  <p:nvPr/>
                </p:nvSpPr>
                <p:spPr bwMode="auto">
                  <a:xfrm>
                    <a:off x="3379601" y="2569893"/>
                    <a:ext cx="60087"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68" name="Line 146">
                    <a:extLst>
                      <a:ext uri="{FF2B5EF4-FFF2-40B4-BE49-F238E27FC236}">
                        <a16:creationId xmlns:a16="http://schemas.microsoft.com/office/drawing/2014/main" id="{60EBA305-852E-4669-9015-14446C87EFFE}"/>
                      </a:ext>
                    </a:extLst>
                  </p:cNvPr>
                  <p:cNvSpPr>
                    <a:spLocks noChangeShapeType="1"/>
                  </p:cNvSpPr>
                  <p:nvPr/>
                </p:nvSpPr>
                <p:spPr bwMode="auto">
                  <a:xfrm>
                    <a:off x="3379601" y="3247234"/>
                    <a:ext cx="60087"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69" name="Line 150">
                    <a:extLst>
                      <a:ext uri="{FF2B5EF4-FFF2-40B4-BE49-F238E27FC236}">
                        <a16:creationId xmlns:a16="http://schemas.microsoft.com/office/drawing/2014/main" id="{79E28F11-11A8-4591-99DC-A859539C0583}"/>
                      </a:ext>
                    </a:extLst>
                  </p:cNvPr>
                  <p:cNvSpPr>
                    <a:spLocks noChangeShapeType="1"/>
                  </p:cNvSpPr>
                  <p:nvPr/>
                </p:nvSpPr>
                <p:spPr bwMode="auto">
                  <a:xfrm>
                    <a:off x="2655829" y="2657292"/>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70" name="Line 152">
                    <a:extLst>
                      <a:ext uri="{FF2B5EF4-FFF2-40B4-BE49-F238E27FC236}">
                        <a16:creationId xmlns:a16="http://schemas.microsoft.com/office/drawing/2014/main" id="{004A6FEB-FFBC-4577-BEF7-F77DAF436531}"/>
                      </a:ext>
                    </a:extLst>
                  </p:cNvPr>
                  <p:cNvSpPr>
                    <a:spLocks noChangeShapeType="1"/>
                  </p:cNvSpPr>
                  <p:nvPr/>
                </p:nvSpPr>
                <p:spPr bwMode="auto">
                  <a:xfrm>
                    <a:off x="2655829" y="3428859"/>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71" name="Line 156">
                    <a:extLst>
                      <a:ext uri="{FF2B5EF4-FFF2-40B4-BE49-F238E27FC236}">
                        <a16:creationId xmlns:a16="http://schemas.microsoft.com/office/drawing/2014/main" id="{312FB994-107F-431F-B749-E4C7294C29C2}"/>
                      </a:ext>
                    </a:extLst>
                  </p:cNvPr>
                  <p:cNvSpPr>
                    <a:spLocks noChangeShapeType="1"/>
                  </p:cNvSpPr>
                  <p:nvPr/>
                </p:nvSpPr>
                <p:spPr bwMode="auto">
                  <a:xfrm>
                    <a:off x="1929327" y="2862133"/>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72" name="Line 158">
                    <a:extLst>
                      <a:ext uri="{FF2B5EF4-FFF2-40B4-BE49-F238E27FC236}">
                        <a16:creationId xmlns:a16="http://schemas.microsoft.com/office/drawing/2014/main" id="{057E4F7B-91B4-4EB6-A353-3E7BD61FBDB5}"/>
                      </a:ext>
                    </a:extLst>
                  </p:cNvPr>
                  <p:cNvSpPr>
                    <a:spLocks noChangeShapeType="1"/>
                  </p:cNvSpPr>
                  <p:nvPr/>
                </p:nvSpPr>
                <p:spPr bwMode="auto">
                  <a:xfrm>
                    <a:off x="1929327" y="3641894"/>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73" name="Line 418">
                    <a:extLst>
                      <a:ext uri="{FF2B5EF4-FFF2-40B4-BE49-F238E27FC236}">
                        <a16:creationId xmlns:a16="http://schemas.microsoft.com/office/drawing/2014/main" id="{9585D230-7DAD-4841-8CFA-CB3D23D2EE0B}"/>
                      </a:ext>
                    </a:extLst>
                  </p:cNvPr>
                  <p:cNvSpPr>
                    <a:spLocks noChangeShapeType="1"/>
                  </p:cNvSpPr>
                  <p:nvPr/>
                </p:nvSpPr>
                <p:spPr bwMode="auto">
                  <a:xfrm>
                    <a:off x="6284245" y="3559957"/>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74" name="Line 422">
                    <a:extLst>
                      <a:ext uri="{FF2B5EF4-FFF2-40B4-BE49-F238E27FC236}">
                        <a16:creationId xmlns:a16="http://schemas.microsoft.com/office/drawing/2014/main" id="{0CD47750-77EF-47D5-9FE0-F6F981B20E9B}"/>
                      </a:ext>
                    </a:extLst>
                  </p:cNvPr>
                  <p:cNvSpPr>
                    <a:spLocks noChangeShapeType="1"/>
                  </p:cNvSpPr>
                  <p:nvPr/>
                </p:nvSpPr>
                <p:spPr bwMode="auto">
                  <a:xfrm>
                    <a:off x="5560474" y="2202544"/>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75" name="Line 424">
                    <a:extLst>
                      <a:ext uri="{FF2B5EF4-FFF2-40B4-BE49-F238E27FC236}">
                        <a16:creationId xmlns:a16="http://schemas.microsoft.com/office/drawing/2014/main" id="{966E75FD-E446-4B94-9D0B-B58FC65AF610}"/>
                      </a:ext>
                    </a:extLst>
                  </p:cNvPr>
                  <p:cNvSpPr>
                    <a:spLocks noChangeShapeType="1"/>
                  </p:cNvSpPr>
                  <p:nvPr/>
                </p:nvSpPr>
                <p:spPr bwMode="auto">
                  <a:xfrm>
                    <a:off x="5560474" y="3233578"/>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76" name="Line 416">
                    <a:extLst>
                      <a:ext uri="{FF2B5EF4-FFF2-40B4-BE49-F238E27FC236}">
                        <a16:creationId xmlns:a16="http://schemas.microsoft.com/office/drawing/2014/main" id="{4C952123-59C5-42F7-8423-17B446EAB6C0}"/>
                      </a:ext>
                    </a:extLst>
                  </p:cNvPr>
                  <p:cNvSpPr>
                    <a:spLocks noChangeShapeType="1"/>
                  </p:cNvSpPr>
                  <p:nvPr/>
                </p:nvSpPr>
                <p:spPr bwMode="auto">
                  <a:xfrm>
                    <a:off x="6284245" y="2238050"/>
                    <a:ext cx="57355"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577" name="Line 158">
                    <a:extLst>
                      <a:ext uri="{FF2B5EF4-FFF2-40B4-BE49-F238E27FC236}">
                        <a16:creationId xmlns:a16="http://schemas.microsoft.com/office/drawing/2014/main" id="{B6FE59AF-4C76-4FE5-A68F-15EB633712D7}"/>
                      </a:ext>
                    </a:extLst>
                  </p:cNvPr>
                  <p:cNvSpPr>
                    <a:spLocks noChangeShapeType="1"/>
                  </p:cNvSpPr>
                  <p:nvPr/>
                </p:nvSpPr>
                <p:spPr bwMode="auto">
                  <a:xfrm>
                    <a:off x="1745848" y="3206265"/>
                    <a:ext cx="63091" cy="0"/>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grpSp>
          </p:grpSp>
          <p:sp>
            <p:nvSpPr>
              <p:cNvPr id="553" name="Rectangle 56">
                <a:extLst>
                  <a:ext uri="{FF2B5EF4-FFF2-40B4-BE49-F238E27FC236}">
                    <a16:creationId xmlns:a16="http://schemas.microsoft.com/office/drawing/2014/main" id="{38C235C4-BF7E-4347-BAC6-FFAB99B9EFC1}"/>
                  </a:ext>
                </a:extLst>
              </p:cNvPr>
              <p:cNvSpPr>
                <a:spLocks noChangeArrowheads="1"/>
              </p:cNvSpPr>
              <p:nvPr/>
            </p:nvSpPr>
            <p:spPr bwMode="auto">
              <a:xfrm>
                <a:off x="1741752" y="3475170"/>
                <a:ext cx="73743" cy="73743"/>
              </a:xfrm>
              <a:prstGeom prst="rect">
                <a:avLst/>
              </a:prstGeom>
              <a:solidFill>
                <a:srgbClr val="001C71"/>
              </a:solidFill>
              <a:ln>
                <a:solidFill>
                  <a:srgbClr val="001C71"/>
                </a:solid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grpSp>
        <p:sp>
          <p:nvSpPr>
            <p:cNvPr id="603" name="Line 38">
              <a:extLst>
                <a:ext uri="{FF2B5EF4-FFF2-40B4-BE49-F238E27FC236}">
                  <a16:creationId xmlns:a16="http://schemas.microsoft.com/office/drawing/2014/main" id="{48E8A346-2085-4B53-96A4-FEB0FA9C9DE5}"/>
                </a:ext>
              </a:extLst>
            </p:cNvPr>
            <p:cNvSpPr>
              <a:spLocks noChangeShapeType="1"/>
            </p:cNvSpPr>
            <p:nvPr/>
          </p:nvSpPr>
          <p:spPr bwMode="auto">
            <a:xfrm>
              <a:off x="7413203" y="5617414"/>
              <a:ext cx="4419238" cy="0"/>
            </a:xfrm>
            <a:prstGeom prst="line">
              <a:avLst/>
            </a:prstGeom>
            <a:noFill/>
            <a:ln w="19050" cap="flat">
              <a:solidFill>
                <a:schemeClr val="tx1">
                  <a:lumMod val="75000"/>
                  <a:lumOff val="25000"/>
                </a:schemeClr>
              </a:solidFill>
              <a:prstDash val="sysDash"/>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grpSp>
          <p:nvGrpSpPr>
            <p:cNvPr id="604" name="Group 83">
              <a:extLst>
                <a:ext uri="{FF2B5EF4-FFF2-40B4-BE49-F238E27FC236}">
                  <a16:creationId xmlns:a16="http://schemas.microsoft.com/office/drawing/2014/main" id="{997385C1-6DE3-4C3F-9FDA-998BB27CB975}"/>
                </a:ext>
              </a:extLst>
            </p:cNvPr>
            <p:cNvGrpSpPr/>
            <p:nvPr/>
          </p:nvGrpSpPr>
          <p:grpSpPr>
            <a:xfrm>
              <a:off x="7420936" y="5496281"/>
              <a:ext cx="4438251" cy="117732"/>
              <a:chOff x="1254230" y="3680131"/>
              <a:chExt cx="5100540" cy="237496"/>
            </a:xfrm>
          </p:grpSpPr>
          <p:sp>
            <p:nvSpPr>
              <p:cNvPr id="605" name="Freeform 45">
                <a:extLst>
                  <a:ext uri="{FF2B5EF4-FFF2-40B4-BE49-F238E27FC236}">
                    <a16:creationId xmlns:a16="http://schemas.microsoft.com/office/drawing/2014/main" id="{3D7BD638-C4C1-495C-921F-B1701B3CCB62}"/>
                  </a:ext>
                </a:extLst>
              </p:cNvPr>
              <p:cNvSpPr>
                <a:spLocks/>
              </p:cNvSpPr>
              <p:nvPr/>
            </p:nvSpPr>
            <p:spPr bwMode="auto">
              <a:xfrm>
                <a:off x="1254230" y="3729173"/>
                <a:ext cx="5062303" cy="188454"/>
              </a:xfrm>
              <a:custGeom>
                <a:avLst/>
                <a:gdLst>
                  <a:gd name="T0" fmla="*/ 0 w 3707"/>
                  <a:gd name="T1" fmla="*/ 138 h 138"/>
                  <a:gd name="T2" fmla="*/ 386 w 3707"/>
                  <a:gd name="T3" fmla="*/ 0 h 138"/>
                  <a:gd name="T4" fmla="*/ 518 w 3707"/>
                  <a:gd name="T5" fmla="*/ 0 h 138"/>
                  <a:gd name="T6" fmla="*/ 1048 w 3707"/>
                  <a:gd name="T7" fmla="*/ 6 h 138"/>
                  <a:gd name="T8" fmla="*/ 1578 w 3707"/>
                  <a:gd name="T9" fmla="*/ 12 h 138"/>
                  <a:gd name="T10" fmla="*/ 2109 w 3707"/>
                  <a:gd name="T11" fmla="*/ 16 h 138"/>
                  <a:gd name="T12" fmla="*/ 2639 w 3707"/>
                  <a:gd name="T13" fmla="*/ 30 h 138"/>
                  <a:gd name="T14" fmla="*/ 3169 w 3707"/>
                  <a:gd name="T15" fmla="*/ 26 h 138"/>
                  <a:gd name="T16" fmla="*/ 3707 w 3707"/>
                  <a:gd name="T17" fmla="*/ 28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07" h="138">
                    <a:moveTo>
                      <a:pt x="0" y="138"/>
                    </a:moveTo>
                    <a:lnTo>
                      <a:pt x="386" y="0"/>
                    </a:lnTo>
                    <a:lnTo>
                      <a:pt x="518" y="0"/>
                    </a:lnTo>
                    <a:lnTo>
                      <a:pt x="1048" y="6"/>
                    </a:lnTo>
                    <a:lnTo>
                      <a:pt x="1578" y="12"/>
                    </a:lnTo>
                    <a:lnTo>
                      <a:pt x="2109" y="16"/>
                    </a:lnTo>
                    <a:lnTo>
                      <a:pt x="2639" y="30"/>
                    </a:lnTo>
                    <a:lnTo>
                      <a:pt x="3169" y="26"/>
                    </a:lnTo>
                    <a:lnTo>
                      <a:pt x="3707" y="28"/>
                    </a:lnTo>
                  </a:path>
                </a:pathLst>
              </a:custGeom>
              <a:noFill/>
              <a:ln w="28575" cap="flat">
                <a:solidFill>
                  <a:srgbClr val="C3D6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06" name="Oval 58">
                <a:extLst>
                  <a:ext uri="{FF2B5EF4-FFF2-40B4-BE49-F238E27FC236}">
                    <a16:creationId xmlns:a16="http://schemas.microsoft.com/office/drawing/2014/main" id="{A2118657-FCAB-430D-959A-4574FAB778FA}"/>
                  </a:ext>
                </a:extLst>
              </p:cNvPr>
              <p:cNvSpPr>
                <a:spLocks noChangeArrowheads="1"/>
              </p:cNvSpPr>
              <p:nvPr/>
            </p:nvSpPr>
            <p:spPr bwMode="auto">
              <a:xfrm>
                <a:off x="4828022" y="3737367"/>
                <a:ext cx="73743" cy="73743"/>
              </a:xfrm>
              <a:prstGeom prst="ellipse">
                <a:avLst/>
              </a:prstGeom>
              <a:solidFill>
                <a:srgbClr val="C3D600"/>
              </a:solidFill>
              <a:ln>
                <a:solidFill>
                  <a:srgbClr val="C3D600"/>
                </a:solid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07" name="Oval 59">
                <a:extLst>
                  <a:ext uri="{FF2B5EF4-FFF2-40B4-BE49-F238E27FC236}">
                    <a16:creationId xmlns:a16="http://schemas.microsoft.com/office/drawing/2014/main" id="{AB3A419A-5507-42A3-9E62-DF4070722E9C}"/>
                  </a:ext>
                </a:extLst>
              </p:cNvPr>
              <p:cNvSpPr>
                <a:spLocks noChangeArrowheads="1"/>
              </p:cNvSpPr>
              <p:nvPr/>
            </p:nvSpPr>
            <p:spPr bwMode="auto">
              <a:xfrm>
                <a:off x="4098788" y="3718248"/>
                <a:ext cx="71012" cy="71012"/>
              </a:xfrm>
              <a:prstGeom prst="ellipse">
                <a:avLst/>
              </a:prstGeom>
              <a:solidFill>
                <a:srgbClr val="C3D600"/>
              </a:solidFill>
              <a:ln>
                <a:solidFill>
                  <a:srgbClr val="C3D600"/>
                </a:solid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08" name="Oval 60">
                <a:extLst>
                  <a:ext uri="{FF2B5EF4-FFF2-40B4-BE49-F238E27FC236}">
                    <a16:creationId xmlns:a16="http://schemas.microsoft.com/office/drawing/2014/main" id="{1F8130A0-B0C7-4E5C-B4AD-7665DA99F2A6}"/>
                  </a:ext>
                </a:extLst>
              </p:cNvPr>
              <p:cNvSpPr>
                <a:spLocks noChangeArrowheads="1"/>
              </p:cNvSpPr>
              <p:nvPr/>
            </p:nvSpPr>
            <p:spPr bwMode="auto">
              <a:xfrm>
                <a:off x="3373651" y="3707323"/>
                <a:ext cx="71012" cy="73743"/>
              </a:xfrm>
              <a:prstGeom prst="ellipse">
                <a:avLst/>
              </a:prstGeom>
              <a:solidFill>
                <a:srgbClr val="C3D600"/>
              </a:solidFill>
              <a:ln>
                <a:solidFill>
                  <a:srgbClr val="C3D600"/>
                </a:solid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09" name="Oval 61">
                <a:extLst>
                  <a:ext uri="{FF2B5EF4-FFF2-40B4-BE49-F238E27FC236}">
                    <a16:creationId xmlns:a16="http://schemas.microsoft.com/office/drawing/2014/main" id="{6DF63987-51F4-44DF-908E-96A8CEFCA94C}"/>
                  </a:ext>
                </a:extLst>
              </p:cNvPr>
              <p:cNvSpPr>
                <a:spLocks noChangeArrowheads="1"/>
              </p:cNvSpPr>
              <p:nvPr/>
            </p:nvSpPr>
            <p:spPr bwMode="auto">
              <a:xfrm>
                <a:off x="2649880" y="3701861"/>
                <a:ext cx="71012" cy="71012"/>
              </a:xfrm>
              <a:prstGeom prst="ellipse">
                <a:avLst/>
              </a:prstGeom>
              <a:solidFill>
                <a:srgbClr val="C3D600"/>
              </a:solidFill>
              <a:ln>
                <a:solidFill>
                  <a:srgbClr val="C3D600"/>
                </a:solid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10" name="Oval 62">
                <a:extLst>
                  <a:ext uri="{FF2B5EF4-FFF2-40B4-BE49-F238E27FC236}">
                    <a16:creationId xmlns:a16="http://schemas.microsoft.com/office/drawing/2014/main" id="{ECD7321E-A83C-4C36-A37B-A5AFE62E6A89}"/>
                  </a:ext>
                </a:extLst>
              </p:cNvPr>
              <p:cNvSpPr>
                <a:spLocks noChangeArrowheads="1"/>
              </p:cNvSpPr>
              <p:nvPr/>
            </p:nvSpPr>
            <p:spPr bwMode="auto">
              <a:xfrm>
                <a:off x="1926108" y="3693667"/>
                <a:ext cx="73743" cy="73743"/>
              </a:xfrm>
              <a:prstGeom prst="ellipse">
                <a:avLst/>
              </a:prstGeom>
              <a:solidFill>
                <a:srgbClr val="C3D600"/>
              </a:solidFill>
              <a:ln>
                <a:solidFill>
                  <a:srgbClr val="C3D600"/>
                </a:solid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11" name="Oval 71">
                <a:extLst>
                  <a:ext uri="{FF2B5EF4-FFF2-40B4-BE49-F238E27FC236}">
                    <a16:creationId xmlns:a16="http://schemas.microsoft.com/office/drawing/2014/main" id="{944390D1-449D-4B8E-9221-E0EF9C48327C}"/>
                  </a:ext>
                </a:extLst>
              </p:cNvPr>
              <p:cNvSpPr>
                <a:spLocks noChangeArrowheads="1"/>
              </p:cNvSpPr>
              <p:nvPr/>
            </p:nvSpPr>
            <p:spPr bwMode="auto">
              <a:xfrm>
                <a:off x="5551793" y="3729173"/>
                <a:ext cx="73743" cy="73743"/>
              </a:xfrm>
              <a:prstGeom prst="ellipse">
                <a:avLst/>
              </a:prstGeom>
              <a:solidFill>
                <a:srgbClr val="C3D600"/>
              </a:solidFill>
              <a:ln>
                <a:solidFill>
                  <a:srgbClr val="C3D600"/>
                </a:solid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12" name="Oval 72">
                <a:extLst>
                  <a:ext uri="{FF2B5EF4-FFF2-40B4-BE49-F238E27FC236}">
                    <a16:creationId xmlns:a16="http://schemas.microsoft.com/office/drawing/2014/main" id="{41B9E758-3E9D-4A31-837F-97ED8315C477}"/>
                  </a:ext>
                </a:extLst>
              </p:cNvPr>
              <p:cNvSpPr>
                <a:spLocks noChangeArrowheads="1"/>
              </p:cNvSpPr>
              <p:nvPr/>
            </p:nvSpPr>
            <p:spPr bwMode="auto">
              <a:xfrm>
                <a:off x="6281027" y="3729173"/>
                <a:ext cx="73743" cy="73743"/>
              </a:xfrm>
              <a:prstGeom prst="ellipse">
                <a:avLst/>
              </a:prstGeom>
              <a:solidFill>
                <a:srgbClr val="C3D600"/>
              </a:solidFill>
              <a:ln>
                <a:solidFill>
                  <a:srgbClr val="C3D600"/>
                </a:solid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13" name="Freeform 201">
                <a:extLst>
                  <a:ext uri="{FF2B5EF4-FFF2-40B4-BE49-F238E27FC236}">
                    <a16:creationId xmlns:a16="http://schemas.microsoft.com/office/drawing/2014/main" id="{7704360D-C07B-495F-AF94-B315C411BA17}"/>
                  </a:ext>
                </a:extLst>
              </p:cNvPr>
              <p:cNvSpPr>
                <a:spLocks/>
              </p:cNvSpPr>
              <p:nvPr/>
            </p:nvSpPr>
            <p:spPr bwMode="auto">
              <a:xfrm>
                <a:off x="6319264" y="3685474"/>
                <a:ext cx="0" cy="163873"/>
              </a:xfrm>
              <a:custGeom>
                <a:avLst/>
                <a:gdLst>
                  <a:gd name="T0" fmla="*/ 120 h 120"/>
                  <a:gd name="T1" fmla="*/ 0 h 120"/>
                  <a:gd name="T2" fmla="*/ 120 h 120"/>
                </a:gdLst>
                <a:ahLst/>
                <a:cxnLst>
                  <a:cxn ang="0">
                    <a:pos x="0" y="T0"/>
                  </a:cxn>
                  <a:cxn ang="0">
                    <a:pos x="0" y="T1"/>
                  </a:cxn>
                  <a:cxn ang="0">
                    <a:pos x="0" y="T2"/>
                  </a:cxn>
                </a:cxnLst>
                <a:rect l="0" t="0" r="r" b="b"/>
                <a:pathLst>
                  <a:path h="120">
                    <a:moveTo>
                      <a:pt x="0" y="120"/>
                    </a:moveTo>
                    <a:lnTo>
                      <a:pt x="0" y="0"/>
                    </a:lnTo>
                    <a:lnTo>
                      <a:pt x="0" y="120"/>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14" name="Line 202">
                <a:extLst>
                  <a:ext uri="{FF2B5EF4-FFF2-40B4-BE49-F238E27FC236}">
                    <a16:creationId xmlns:a16="http://schemas.microsoft.com/office/drawing/2014/main" id="{4E212592-0B97-4B5B-A8E3-18D8334C5EF9}"/>
                  </a:ext>
                </a:extLst>
              </p:cNvPr>
              <p:cNvSpPr>
                <a:spLocks noChangeShapeType="1"/>
              </p:cNvSpPr>
              <p:nvPr/>
            </p:nvSpPr>
            <p:spPr bwMode="auto">
              <a:xfrm flipV="1">
                <a:off x="6319264" y="3685474"/>
                <a:ext cx="0" cy="163873"/>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15" name="Freeform 203">
                <a:extLst>
                  <a:ext uri="{FF2B5EF4-FFF2-40B4-BE49-F238E27FC236}">
                    <a16:creationId xmlns:a16="http://schemas.microsoft.com/office/drawing/2014/main" id="{B9C29411-B897-4925-9A8A-5CCC825E2E61}"/>
                  </a:ext>
                </a:extLst>
              </p:cNvPr>
              <p:cNvSpPr>
                <a:spLocks/>
              </p:cNvSpPr>
              <p:nvPr/>
            </p:nvSpPr>
            <p:spPr bwMode="auto">
              <a:xfrm>
                <a:off x="6289221" y="3685474"/>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16" name="Freeform 206">
                <a:extLst>
                  <a:ext uri="{FF2B5EF4-FFF2-40B4-BE49-F238E27FC236}">
                    <a16:creationId xmlns:a16="http://schemas.microsoft.com/office/drawing/2014/main" id="{944051B7-7A97-4E99-BDE7-FFA6955E82DF}"/>
                  </a:ext>
                </a:extLst>
              </p:cNvPr>
              <p:cNvSpPr>
                <a:spLocks/>
              </p:cNvSpPr>
              <p:nvPr/>
            </p:nvSpPr>
            <p:spPr bwMode="auto">
              <a:xfrm>
                <a:off x="6289221" y="3849347"/>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17" name="Freeform 208">
                <a:extLst>
                  <a:ext uri="{FF2B5EF4-FFF2-40B4-BE49-F238E27FC236}">
                    <a16:creationId xmlns:a16="http://schemas.microsoft.com/office/drawing/2014/main" id="{72DB59ED-1A7A-4BE1-ACC0-7121BA10B7A8}"/>
                  </a:ext>
                </a:extLst>
              </p:cNvPr>
              <p:cNvSpPr>
                <a:spLocks/>
              </p:cNvSpPr>
              <p:nvPr/>
            </p:nvSpPr>
            <p:spPr bwMode="auto">
              <a:xfrm>
                <a:off x="5590030" y="3707323"/>
                <a:ext cx="0" cy="111980"/>
              </a:xfrm>
              <a:custGeom>
                <a:avLst/>
                <a:gdLst>
                  <a:gd name="T0" fmla="*/ 82 h 82"/>
                  <a:gd name="T1" fmla="*/ 0 h 82"/>
                  <a:gd name="T2" fmla="*/ 82 h 82"/>
                </a:gdLst>
                <a:ahLst/>
                <a:cxnLst>
                  <a:cxn ang="0">
                    <a:pos x="0" y="T0"/>
                  </a:cxn>
                  <a:cxn ang="0">
                    <a:pos x="0" y="T1"/>
                  </a:cxn>
                  <a:cxn ang="0">
                    <a:pos x="0" y="T2"/>
                  </a:cxn>
                </a:cxnLst>
                <a:rect l="0" t="0" r="r" b="b"/>
                <a:pathLst>
                  <a:path h="82">
                    <a:moveTo>
                      <a:pt x="0" y="82"/>
                    </a:moveTo>
                    <a:lnTo>
                      <a:pt x="0" y="0"/>
                    </a:lnTo>
                    <a:lnTo>
                      <a:pt x="0" y="82"/>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18" name="Line 209">
                <a:extLst>
                  <a:ext uri="{FF2B5EF4-FFF2-40B4-BE49-F238E27FC236}">
                    <a16:creationId xmlns:a16="http://schemas.microsoft.com/office/drawing/2014/main" id="{193F31D6-DC3B-4155-9356-46386CA51BA4}"/>
                  </a:ext>
                </a:extLst>
              </p:cNvPr>
              <p:cNvSpPr>
                <a:spLocks noChangeShapeType="1"/>
              </p:cNvSpPr>
              <p:nvPr/>
            </p:nvSpPr>
            <p:spPr bwMode="auto">
              <a:xfrm flipV="1">
                <a:off x="5590030" y="3707323"/>
                <a:ext cx="0" cy="11198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19" name="Freeform 210">
                <a:extLst>
                  <a:ext uri="{FF2B5EF4-FFF2-40B4-BE49-F238E27FC236}">
                    <a16:creationId xmlns:a16="http://schemas.microsoft.com/office/drawing/2014/main" id="{A7585CE1-A984-4B52-B04C-0CB0992C4BBE}"/>
                  </a:ext>
                </a:extLst>
              </p:cNvPr>
              <p:cNvSpPr>
                <a:spLocks/>
              </p:cNvSpPr>
              <p:nvPr/>
            </p:nvSpPr>
            <p:spPr bwMode="auto">
              <a:xfrm>
                <a:off x="5559987" y="3707323"/>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20" name="Freeform 212">
                <a:extLst>
                  <a:ext uri="{FF2B5EF4-FFF2-40B4-BE49-F238E27FC236}">
                    <a16:creationId xmlns:a16="http://schemas.microsoft.com/office/drawing/2014/main" id="{3ABD4FEF-8337-4A8F-BD39-2626D66DD16E}"/>
                  </a:ext>
                </a:extLst>
              </p:cNvPr>
              <p:cNvSpPr>
                <a:spLocks/>
              </p:cNvSpPr>
              <p:nvPr/>
            </p:nvSpPr>
            <p:spPr bwMode="auto">
              <a:xfrm>
                <a:off x="5559987" y="3819303"/>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21" name="Freeform 214">
                <a:extLst>
                  <a:ext uri="{FF2B5EF4-FFF2-40B4-BE49-F238E27FC236}">
                    <a16:creationId xmlns:a16="http://schemas.microsoft.com/office/drawing/2014/main" id="{21EAAFEA-02BE-4D45-B395-D07444432839}"/>
                  </a:ext>
                </a:extLst>
              </p:cNvPr>
              <p:cNvSpPr>
                <a:spLocks/>
              </p:cNvSpPr>
              <p:nvPr/>
            </p:nvSpPr>
            <p:spPr bwMode="auto">
              <a:xfrm>
                <a:off x="4866259" y="3712786"/>
                <a:ext cx="0" cy="111980"/>
              </a:xfrm>
              <a:custGeom>
                <a:avLst/>
                <a:gdLst>
                  <a:gd name="T0" fmla="*/ 82 h 82"/>
                  <a:gd name="T1" fmla="*/ 0 h 82"/>
                  <a:gd name="T2" fmla="*/ 82 h 82"/>
                </a:gdLst>
                <a:ahLst/>
                <a:cxnLst>
                  <a:cxn ang="0">
                    <a:pos x="0" y="T0"/>
                  </a:cxn>
                  <a:cxn ang="0">
                    <a:pos x="0" y="T1"/>
                  </a:cxn>
                  <a:cxn ang="0">
                    <a:pos x="0" y="T2"/>
                  </a:cxn>
                </a:cxnLst>
                <a:rect l="0" t="0" r="r" b="b"/>
                <a:pathLst>
                  <a:path h="82">
                    <a:moveTo>
                      <a:pt x="0" y="82"/>
                    </a:moveTo>
                    <a:lnTo>
                      <a:pt x="0" y="0"/>
                    </a:lnTo>
                    <a:lnTo>
                      <a:pt x="0" y="82"/>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22" name="Line 215">
                <a:extLst>
                  <a:ext uri="{FF2B5EF4-FFF2-40B4-BE49-F238E27FC236}">
                    <a16:creationId xmlns:a16="http://schemas.microsoft.com/office/drawing/2014/main" id="{33134A9B-B685-4845-A3B5-0FE2C28776C1}"/>
                  </a:ext>
                </a:extLst>
              </p:cNvPr>
              <p:cNvSpPr>
                <a:spLocks noChangeShapeType="1"/>
              </p:cNvSpPr>
              <p:nvPr/>
            </p:nvSpPr>
            <p:spPr bwMode="auto">
              <a:xfrm flipV="1">
                <a:off x="4866259" y="3712786"/>
                <a:ext cx="0" cy="11198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23" name="Freeform 216">
                <a:extLst>
                  <a:ext uri="{FF2B5EF4-FFF2-40B4-BE49-F238E27FC236}">
                    <a16:creationId xmlns:a16="http://schemas.microsoft.com/office/drawing/2014/main" id="{6CE44D96-B78B-4515-8644-A90F52539A22}"/>
                  </a:ext>
                </a:extLst>
              </p:cNvPr>
              <p:cNvSpPr>
                <a:spLocks/>
              </p:cNvSpPr>
              <p:nvPr/>
            </p:nvSpPr>
            <p:spPr bwMode="auto">
              <a:xfrm>
                <a:off x="4836215" y="3712786"/>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24" name="Freeform 218">
                <a:extLst>
                  <a:ext uri="{FF2B5EF4-FFF2-40B4-BE49-F238E27FC236}">
                    <a16:creationId xmlns:a16="http://schemas.microsoft.com/office/drawing/2014/main" id="{F24A6014-BCC4-49A3-A07B-DF5A6C0B1C2F}"/>
                  </a:ext>
                </a:extLst>
              </p:cNvPr>
              <p:cNvSpPr>
                <a:spLocks/>
              </p:cNvSpPr>
              <p:nvPr/>
            </p:nvSpPr>
            <p:spPr bwMode="auto">
              <a:xfrm>
                <a:off x="4836215" y="3824766"/>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25" name="Freeform 220">
                <a:extLst>
                  <a:ext uri="{FF2B5EF4-FFF2-40B4-BE49-F238E27FC236}">
                    <a16:creationId xmlns:a16="http://schemas.microsoft.com/office/drawing/2014/main" id="{DD60E664-E64D-467F-9378-91FA4FD5D817}"/>
                  </a:ext>
                </a:extLst>
              </p:cNvPr>
              <p:cNvSpPr>
                <a:spLocks/>
              </p:cNvSpPr>
              <p:nvPr/>
            </p:nvSpPr>
            <p:spPr bwMode="auto">
              <a:xfrm>
                <a:off x="3409157" y="3690936"/>
                <a:ext cx="0" cy="111980"/>
              </a:xfrm>
              <a:custGeom>
                <a:avLst/>
                <a:gdLst>
                  <a:gd name="T0" fmla="*/ 82 h 82"/>
                  <a:gd name="T1" fmla="*/ 0 h 82"/>
                  <a:gd name="T2" fmla="*/ 82 h 82"/>
                </a:gdLst>
                <a:ahLst/>
                <a:cxnLst>
                  <a:cxn ang="0">
                    <a:pos x="0" y="T0"/>
                  </a:cxn>
                  <a:cxn ang="0">
                    <a:pos x="0" y="T1"/>
                  </a:cxn>
                  <a:cxn ang="0">
                    <a:pos x="0" y="T2"/>
                  </a:cxn>
                </a:cxnLst>
                <a:rect l="0" t="0" r="r" b="b"/>
                <a:pathLst>
                  <a:path h="82">
                    <a:moveTo>
                      <a:pt x="0" y="82"/>
                    </a:moveTo>
                    <a:lnTo>
                      <a:pt x="0" y="0"/>
                    </a:lnTo>
                    <a:lnTo>
                      <a:pt x="0" y="82"/>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26" name="Line 221">
                <a:extLst>
                  <a:ext uri="{FF2B5EF4-FFF2-40B4-BE49-F238E27FC236}">
                    <a16:creationId xmlns:a16="http://schemas.microsoft.com/office/drawing/2014/main" id="{3F8B75CB-0052-431E-9891-ED8BBCEF72FC}"/>
                  </a:ext>
                </a:extLst>
              </p:cNvPr>
              <p:cNvSpPr>
                <a:spLocks noChangeShapeType="1"/>
              </p:cNvSpPr>
              <p:nvPr/>
            </p:nvSpPr>
            <p:spPr bwMode="auto">
              <a:xfrm flipV="1">
                <a:off x="3409157" y="3690936"/>
                <a:ext cx="0" cy="11198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27" name="Freeform 222">
                <a:extLst>
                  <a:ext uri="{FF2B5EF4-FFF2-40B4-BE49-F238E27FC236}">
                    <a16:creationId xmlns:a16="http://schemas.microsoft.com/office/drawing/2014/main" id="{3DDED50D-885B-4CD3-8A65-71D466FAA79F}"/>
                  </a:ext>
                </a:extLst>
              </p:cNvPr>
              <p:cNvSpPr>
                <a:spLocks/>
              </p:cNvSpPr>
              <p:nvPr/>
            </p:nvSpPr>
            <p:spPr bwMode="auto">
              <a:xfrm>
                <a:off x="3379114" y="3690936"/>
                <a:ext cx="60087" cy="0"/>
              </a:xfrm>
              <a:custGeom>
                <a:avLst/>
                <a:gdLst>
                  <a:gd name="T0" fmla="*/ 0 w 44"/>
                  <a:gd name="T1" fmla="*/ 44 w 44"/>
                  <a:gd name="T2" fmla="*/ 0 w 44"/>
                </a:gdLst>
                <a:ahLst/>
                <a:cxnLst>
                  <a:cxn ang="0">
                    <a:pos x="T0" y="0"/>
                  </a:cxn>
                  <a:cxn ang="0">
                    <a:pos x="T1" y="0"/>
                  </a:cxn>
                  <a:cxn ang="0">
                    <a:pos x="T2" y="0"/>
                  </a:cxn>
                </a:cxnLst>
                <a:rect l="0" t="0" r="r" b="b"/>
                <a:pathLst>
                  <a:path w="44">
                    <a:moveTo>
                      <a:pt x="0" y="0"/>
                    </a:moveTo>
                    <a:lnTo>
                      <a:pt x="44" y="0"/>
                    </a:lnTo>
                    <a:lnTo>
                      <a:pt x="0" y="0"/>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28" name="Freeform 224">
                <a:extLst>
                  <a:ext uri="{FF2B5EF4-FFF2-40B4-BE49-F238E27FC236}">
                    <a16:creationId xmlns:a16="http://schemas.microsoft.com/office/drawing/2014/main" id="{985C598D-CB94-4C5A-A27D-344A5DDEA0D6}"/>
                  </a:ext>
                </a:extLst>
              </p:cNvPr>
              <p:cNvSpPr>
                <a:spLocks/>
              </p:cNvSpPr>
              <p:nvPr/>
            </p:nvSpPr>
            <p:spPr bwMode="auto">
              <a:xfrm>
                <a:off x="3379114" y="3802916"/>
                <a:ext cx="60087" cy="0"/>
              </a:xfrm>
              <a:custGeom>
                <a:avLst/>
                <a:gdLst>
                  <a:gd name="T0" fmla="*/ 0 w 44"/>
                  <a:gd name="T1" fmla="*/ 44 w 44"/>
                  <a:gd name="T2" fmla="*/ 0 w 44"/>
                </a:gdLst>
                <a:ahLst/>
                <a:cxnLst>
                  <a:cxn ang="0">
                    <a:pos x="T0" y="0"/>
                  </a:cxn>
                  <a:cxn ang="0">
                    <a:pos x="T1" y="0"/>
                  </a:cxn>
                  <a:cxn ang="0">
                    <a:pos x="T2" y="0"/>
                  </a:cxn>
                </a:cxnLst>
                <a:rect l="0" t="0" r="r" b="b"/>
                <a:pathLst>
                  <a:path w="44">
                    <a:moveTo>
                      <a:pt x="0" y="0"/>
                    </a:moveTo>
                    <a:lnTo>
                      <a:pt x="44" y="0"/>
                    </a:lnTo>
                    <a:lnTo>
                      <a:pt x="0" y="0"/>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29" name="Freeform 226">
                <a:extLst>
                  <a:ext uri="{FF2B5EF4-FFF2-40B4-BE49-F238E27FC236}">
                    <a16:creationId xmlns:a16="http://schemas.microsoft.com/office/drawing/2014/main" id="{D67BFB44-657C-4214-9D11-430BA10ACB59}"/>
                  </a:ext>
                </a:extLst>
              </p:cNvPr>
              <p:cNvSpPr>
                <a:spLocks/>
              </p:cNvSpPr>
              <p:nvPr/>
            </p:nvSpPr>
            <p:spPr bwMode="auto">
              <a:xfrm>
                <a:off x="2688117" y="3690936"/>
                <a:ext cx="0" cy="92861"/>
              </a:xfrm>
              <a:custGeom>
                <a:avLst/>
                <a:gdLst>
                  <a:gd name="T0" fmla="*/ 68 h 68"/>
                  <a:gd name="T1" fmla="*/ 0 h 68"/>
                  <a:gd name="T2" fmla="*/ 68 h 68"/>
                </a:gdLst>
                <a:ahLst/>
                <a:cxnLst>
                  <a:cxn ang="0">
                    <a:pos x="0" y="T0"/>
                  </a:cxn>
                  <a:cxn ang="0">
                    <a:pos x="0" y="T1"/>
                  </a:cxn>
                  <a:cxn ang="0">
                    <a:pos x="0" y="T2"/>
                  </a:cxn>
                </a:cxnLst>
                <a:rect l="0" t="0" r="r" b="b"/>
                <a:pathLst>
                  <a:path h="68">
                    <a:moveTo>
                      <a:pt x="0" y="68"/>
                    </a:moveTo>
                    <a:lnTo>
                      <a:pt x="0" y="0"/>
                    </a:lnTo>
                    <a:lnTo>
                      <a:pt x="0" y="68"/>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30" name="Line 227">
                <a:extLst>
                  <a:ext uri="{FF2B5EF4-FFF2-40B4-BE49-F238E27FC236}">
                    <a16:creationId xmlns:a16="http://schemas.microsoft.com/office/drawing/2014/main" id="{0E8B86BE-6059-4684-B669-B746FFED2EF3}"/>
                  </a:ext>
                </a:extLst>
              </p:cNvPr>
              <p:cNvSpPr>
                <a:spLocks noChangeShapeType="1"/>
              </p:cNvSpPr>
              <p:nvPr/>
            </p:nvSpPr>
            <p:spPr bwMode="auto">
              <a:xfrm flipV="1">
                <a:off x="2688117" y="3690936"/>
                <a:ext cx="0" cy="92861"/>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31" name="Freeform 228">
                <a:extLst>
                  <a:ext uri="{FF2B5EF4-FFF2-40B4-BE49-F238E27FC236}">
                    <a16:creationId xmlns:a16="http://schemas.microsoft.com/office/drawing/2014/main" id="{F9E7BFB7-F58F-4236-8565-6B5389AA06C8}"/>
                  </a:ext>
                </a:extLst>
              </p:cNvPr>
              <p:cNvSpPr>
                <a:spLocks/>
              </p:cNvSpPr>
              <p:nvPr/>
            </p:nvSpPr>
            <p:spPr bwMode="auto">
              <a:xfrm>
                <a:off x="2658073" y="3690936"/>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32" name="Freeform 230">
                <a:extLst>
                  <a:ext uri="{FF2B5EF4-FFF2-40B4-BE49-F238E27FC236}">
                    <a16:creationId xmlns:a16="http://schemas.microsoft.com/office/drawing/2014/main" id="{A906D699-C22D-46B5-B029-7223CB75D009}"/>
                  </a:ext>
                </a:extLst>
              </p:cNvPr>
              <p:cNvSpPr>
                <a:spLocks/>
              </p:cNvSpPr>
              <p:nvPr/>
            </p:nvSpPr>
            <p:spPr bwMode="auto">
              <a:xfrm>
                <a:off x="2658073" y="3783797"/>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33" name="Freeform 232">
                <a:extLst>
                  <a:ext uri="{FF2B5EF4-FFF2-40B4-BE49-F238E27FC236}">
                    <a16:creationId xmlns:a16="http://schemas.microsoft.com/office/drawing/2014/main" id="{284718B7-FD30-40F6-AA1B-59097FB1CC0E}"/>
                  </a:ext>
                </a:extLst>
              </p:cNvPr>
              <p:cNvSpPr>
                <a:spLocks/>
              </p:cNvSpPr>
              <p:nvPr/>
            </p:nvSpPr>
            <p:spPr bwMode="auto">
              <a:xfrm>
                <a:off x="1961614" y="3690936"/>
                <a:ext cx="0" cy="84668"/>
              </a:xfrm>
              <a:custGeom>
                <a:avLst/>
                <a:gdLst>
                  <a:gd name="T0" fmla="*/ 62 h 62"/>
                  <a:gd name="T1" fmla="*/ 0 h 62"/>
                  <a:gd name="T2" fmla="*/ 62 h 62"/>
                </a:gdLst>
                <a:ahLst/>
                <a:cxnLst>
                  <a:cxn ang="0">
                    <a:pos x="0" y="T0"/>
                  </a:cxn>
                  <a:cxn ang="0">
                    <a:pos x="0" y="T1"/>
                  </a:cxn>
                  <a:cxn ang="0">
                    <a:pos x="0" y="T2"/>
                  </a:cxn>
                </a:cxnLst>
                <a:rect l="0" t="0" r="r" b="b"/>
                <a:pathLst>
                  <a:path h="62">
                    <a:moveTo>
                      <a:pt x="0" y="62"/>
                    </a:moveTo>
                    <a:lnTo>
                      <a:pt x="0" y="0"/>
                    </a:lnTo>
                    <a:lnTo>
                      <a:pt x="0" y="62"/>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34" name="Line 233">
                <a:extLst>
                  <a:ext uri="{FF2B5EF4-FFF2-40B4-BE49-F238E27FC236}">
                    <a16:creationId xmlns:a16="http://schemas.microsoft.com/office/drawing/2014/main" id="{C8FD1635-DD6D-47E4-8A89-22D11691FD16}"/>
                  </a:ext>
                </a:extLst>
              </p:cNvPr>
              <p:cNvSpPr>
                <a:spLocks noChangeShapeType="1"/>
              </p:cNvSpPr>
              <p:nvPr/>
            </p:nvSpPr>
            <p:spPr bwMode="auto">
              <a:xfrm flipV="1">
                <a:off x="1961614" y="3690936"/>
                <a:ext cx="0" cy="84668"/>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35" name="Freeform 234">
                <a:extLst>
                  <a:ext uri="{FF2B5EF4-FFF2-40B4-BE49-F238E27FC236}">
                    <a16:creationId xmlns:a16="http://schemas.microsoft.com/office/drawing/2014/main" id="{19CF8345-34BE-49B5-AA43-E36458E8C3CE}"/>
                  </a:ext>
                </a:extLst>
              </p:cNvPr>
              <p:cNvSpPr>
                <a:spLocks/>
              </p:cNvSpPr>
              <p:nvPr/>
            </p:nvSpPr>
            <p:spPr bwMode="auto">
              <a:xfrm>
                <a:off x="1934302" y="3690936"/>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36" name="Freeform 236">
                <a:extLst>
                  <a:ext uri="{FF2B5EF4-FFF2-40B4-BE49-F238E27FC236}">
                    <a16:creationId xmlns:a16="http://schemas.microsoft.com/office/drawing/2014/main" id="{0DF5C624-3D55-4ED5-87A3-A17F6F63F159}"/>
                  </a:ext>
                </a:extLst>
              </p:cNvPr>
              <p:cNvSpPr>
                <a:spLocks/>
              </p:cNvSpPr>
              <p:nvPr/>
            </p:nvSpPr>
            <p:spPr bwMode="auto">
              <a:xfrm>
                <a:off x="1934302" y="3775604"/>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37" name="Freeform 238">
                <a:extLst>
                  <a:ext uri="{FF2B5EF4-FFF2-40B4-BE49-F238E27FC236}">
                    <a16:creationId xmlns:a16="http://schemas.microsoft.com/office/drawing/2014/main" id="{20FE18ED-2DD3-494E-B866-F01B335928AD}"/>
                  </a:ext>
                </a:extLst>
              </p:cNvPr>
              <p:cNvSpPr>
                <a:spLocks/>
              </p:cNvSpPr>
              <p:nvPr/>
            </p:nvSpPr>
            <p:spPr bwMode="auto">
              <a:xfrm>
                <a:off x="1778623" y="3682743"/>
                <a:ext cx="0" cy="84668"/>
              </a:xfrm>
              <a:custGeom>
                <a:avLst/>
                <a:gdLst>
                  <a:gd name="T0" fmla="*/ 62 h 62"/>
                  <a:gd name="T1" fmla="*/ 0 h 62"/>
                  <a:gd name="T2" fmla="*/ 62 h 62"/>
                </a:gdLst>
                <a:ahLst/>
                <a:cxnLst>
                  <a:cxn ang="0">
                    <a:pos x="0" y="T0"/>
                  </a:cxn>
                  <a:cxn ang="0">
                    <a:pos x="0" y="T1"/>
                  </a:cxn>
                  <a:cxn ang="0">
                    <a:pos x="0" y="T2"/>
                  </a:cxn>
                </a:cxnLst>
                <a:rect l="0" t="0" r="r" b="b"/>
                <a:pathLst>
                  <a:path h="62">
                    <a:moveTo>
                      <a:pt x="0" y="62"/>
                    </a:moveTo>
                    <a:lnTo>
                      <a:pt x="0" y="0"/>
                    </a:lnTo>
                    <a:lnTo>
                      <a:pt x="0" y="62"/>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38" name="Line 239">
                <a:extLst>
                  <a:ext uri="{FF2B5EF4-FFF2-40B4-BE49-F238E27FC236}">
                    <a16:creationId xmlns:a16="http://schemas.microsoft.com/office/drawing/2014/main" id="{A4288ACB-48DA-43E7-B1BC-134E8949A3FF}"/>
                  </a:ext>
                </a:extLst>
              </p:cNvPr>
              <p:cNvSpPr>
                <a:spLocks noChangeShapeType="1"/>
              </p:cNvSpPr>
              <p:nvPr/>
            </p:nvSpPr>
            <p:spPr bwMode="auto">
              <a:xfrm flipV="1">
                <a:off x="1778623" y="3682743"/>
                <a:ext cx="0" cy="84668"/>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39" name="Freeform 240">
                <a:extLst>
                  <a:ext uri="{FF2B5EF4-FFF2-40B4-BE49-F238E27FC236}">
                    <a16:creationId xmlns:a16="http://schemas.microsoft.com/office/drawing/2014/main" id="{A7304CB2-092F-4C48-8F05-7FC4D21B49AD}"/>
                  </a:ext>
                </a:extLst>
              </p:cNvPr>
              <p:cNvSpPr>
                <a:spLocks/>
              </p:cNvSpPr>
              <p:nvPr/>
            </p:nvSpPr>
            <p:spPr bwMode="auto">
              <a:xfrm>
                <a:off x="1749945" y="3682743"/>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40" name="Freeform 242">
                <a:extLst>
                  <a:ext uri="{FF2B5EF4-FFF2-40B4-BE49-F238E27FC236}">
                    <a16:creationId xmlns:a16="http://schemas.microsoft.com/office/drawing/2014/main" id="{69732B57-8285-418E-94B9-56247CED89D2}"/>
                  </a:ext>
                </a:extLst>
              </p:cNvPr>
              <p:cNvSpPr>
                <a:spLocks/>
              </p:cNvSpPr>
              <p:nvPr/>
            </p:nvSpPr>
            <p:spPr bwMode="auto">
              <a:xfrm>
                <a:off x="1749945" y="3767410"/>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41" name="Freeform 220">
                <a:extLst>
                  <a:ext uri="{FF2B5EF4-FFF2-40B4-BE49-F238E27FC236}">
                    <a16:creationId xmlns:a16="http://schemas.microsoft.com/office/drawing/2014/main" id="{644A330A-C709-41CE-ADAD-A3BAA57D595B}"/>
                  </a:ext>
                </a:extLst>
              </p:cNvPr>
              <p:cNvSpPr>
                <a:spLocks/>
              </p:cNvSpPr>
              <p:nvPr/>
            </p:nvSpPr>
            <p:spPr bwMode="auto">
              <a:xfrm>
                <a:off x="4132928" y="3699130"/>
                <a:ext cx="0" cy="111980"/>
              </a:xfrm>
              <a:custGeom>
                <a:avLst/>
                <a:gdLst>
                  <a:gd name="T0" fmla="*/ 82 h 82"/>
                  <a:gd name="T1" fmla="*/ 0 h 82"/>
                  <a:gd name="T2" fmla="*/ 82 h 82"/>
                </a:gdLst>
                <a:ahLst/>
                <a:cxnLst>
                  <a:cxn ang="0">
                    <a:pos x="0" y="T0"/>
                  </a:cxn>
                  <a:cxn ang="0">
                    <a:pos x="0" y="T1"/>
                  </a:cxn>
                  <a:cxn ang="0">
                    <a:pos x="0" y="T2"/>
                  </a:cxn>
                </a:cxnLst>
                <a:rect l="0" t="0" r="r" b="b"/>
                <a:pathLst>
                  <a:path h="82">
                    <a:moveTo>
                      <a:pt x="0" y="82"/>
                    </a:moveTo>
                    <a:lnTo>
                      <a:pt x="0" y="0"/>
                    </a:lnTo>
                    <a:lnTo>
                      <a:pt x="0" y="82"/>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42" name="Line 221">
                <a:extLst>
                  <a:ext uri="{FF2B5EF4-FFF2-40B4-BE49-F238E27FC236}">
                    <a16:creationId xmlns:a16="http://schemas.microsoft.com/office/drawing/2014/main" id="{18839346-E6C7-4282-AC2E-8AA52B6E87C8}"/>
                  </a:ext>
                </a:extLst>
              </p:cNvPr>
              <p:cNvSpPr>
                <a:spLocks noChangeShapeType="1"/>
              </p:cNvSpPr>
              <p:nvPr/>
            </p:nvSpPr>
            <p:spPr bwMode="auto">
              <a:xfrm flipV="1">
                <a:off x="4132928" y="3699130"/>
                <a:ext cx="0" cy="93546"/>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43" name="Freeform 222">
                <a:extLst>
                  <a:ext uri="{FF2B5EF4-FFF2-40B4-BE49-F238E27FC236}">
                    <a16:creationId xmlns:a16="http://schemas.microsoft.com/office/drawing/2014/main" id="{66F7A3FA-E0DF-4264-9C1B-2974BF1924B0}"/>
                  </a:ext>
                </a:extLst>
              </p:cNvPr>
              <p:cNvSpPr>
                <a:spLocks/>
              </p:cNvSpPr>
              <p:nvPr/>
            </p:nvSpPr>
            <p:spPr bwMode="auto">
              <a:xfrm>
                <a:off x="4102884" y="3699130"/>
                <a:ext cx="60087" cy="0"/>
              </a:xfrm>
              <a:custGeom>
                <a:avLst/>
                <a:gdLst>
                  <a:gd name="T0" fmla="*/ 0 w 44"/>
                  <a:gd name="T1" fmla="*/ 44 w 44"/>
                  <a:gd name="T2" fmla="*/ 0 w 44"/>
                </a:gdLst>
                <a:ahLst/>
                <a:cxnLst>
                  <a:cxn ang="0">
                    <a:pos x="T0" y="0"/>
                  </a:cxn>
                  <a:cxn ang="0">
                    <a:pos x="T1" y="0"/>
                  </a:cxn>
                  <a:cxn ang="0">
                    <a:pos x="T2" y="0"/>
                  </a:cxn>
                </a:cxnLst>
                <a:rect l="0" t="0" r="r" b="b"/>
                <a:pathLst>
                  <a:path w="44">
                    <a:moveTo>
                      <a:pt x="0" y="0"/>
                    </a:moveTo>
                    <a:lnTo>
                      <a:pt x="44" y="0"/>
                    </a:lnTo>
                    <a:lnTo>
                      <a:pt x="0" y="0"/>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44" name="Freeform 224">
                <a:extLst>
                  <a:ext uri="{FF2B5EF4-FFF2-40B4-BE49-F238E27FC236}">
                    <a16:creationId xmlns:a16="http://schemas.microsoft.com/office/drawing/2014/main" id="{530F7ED0-7E58-4328-AC4E-04DD2622BA4F}"/>
                  </a:ext>
                </a:extLst>
              </p:cNvPr>
              <p:cNvSpPr>
                <a:spLocks/>
              </p:cNvSpPr>
              <p:nvPr/>
            </p:nvSpPr>
            <p:spPr bwMode="auto">
              <a:xfrm>
                <a:off x="4102884" y="3811110"/>
                <a:ext cx="60087" cy="0"/>
              </a:xfrm>
              <a:custGeom>
                <a:avLst/>
                <a:gdLst>
                  <a:gd name="T0" fmla="*/ 0 w 44"/>
                  <a:gd name="T1" fmla="*/ 44 w 44"/>
                  <a:gd name="T2" fmla="*/ 0 w 44"/>
                </a:gdLst>
                <a:ahLst/>
                <a:cxnLst>
                  <a:cxn ang="0">
                    <a:pos x="T0" y="0"/>
                  </a:cxn>
                  <a:cxn ang="0">
                    <a:pos x="T1" y="0"/>
                  </a:cxn>
                  <a:cxn ang="0">
                    <a:pos x="T2" y="0"/>
                  </a:cxn>
                </a:cxnLst>
                <a:rect l="0" t="0" r="r" b="b"/>
                <a:pathLst>
                  <a:path w="44">
                    <a:moveTo>
                      <a:pt x="0" y="0"/>
                    </a:moveTo>
                    <a:lnTo>
                      <a:pt x="44" y="0"/>
                    </a:lnTo>
                    <a:lnTo>
                      <a:pt x="0" y="0"/>
                    </a:lnTo>
                    <a:close/>
                  </a:path>
                </a:pathLst>
              </a:custGeom>
              <a:solidFill>
                <a:srgbClr val="00983A"/>
              </a:solidFill>
              <a:ln w="9525">
                <a:solidFill>
                  <a:srgbClr val="C3D600"/>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45" name="Oval 63">
                <a:extLst>
                  <a:ext uri="{FF2B5EF4-FFF2-40B4-BE49-F238E27FC236}">
                    <a16:creationId xmlns:a16="http://schemas.microsoft.com/office/drawing/2014/main" id="{4175A4E5-4A00-4048-9EEE-CAC99F3603CD}"/>
                  </a:ext>
                </a:extLst>
              </p:cNvPr>
              <p:cNvSpPr>
                <a:spLocks noChangeArrowheads="1"/>
              </p:cNvSpPr>
              <p:nvPr/>
            </p:nvSpPr>
            <p:spPr bwMode="auto">
              <a:xfrm>
                <a:off x="1743117" y="3693667"/>
                <a:ext cx="71012" cy="73743"/>
              </a:xfrm>
              <a:prstGeom prst="ellipse">
                <a:avLst/>
              </a:prstGeom>
              <a:solidFill>
                <a:srgbClr val="C3D600"/>
              </a:solidFill>
              <a:ln>
                <a:solidFill>
                  <a:srgbClr val="C3D600"/>
                </a:solid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grpSp>
            <p:nvGrpSpPr>
              <p:cNvPr id="646" name="Group 301">
                <a:extLst>
                  <a:ext uri="{FF2B5EF4-FFF2-40B4-BE49-F238E27FC236}">
                    <a16:creationId xmlns:a16="http://schemas.microsoft.com/office/drawing/2014/main" id="{4BFF6236-5A59-476B-9B74-D0F71609041E}"/>
                  </a:ext>
                </a:extLst>
              </p:cNvPr>
              <p:cNvGrpSpPr/>
              <p:nvPr/>
            </p:nvGrpSpPr>
            <p:grpSpPr>
              <a:xfrm>
                <a:off x="1749945" y="3680131"/>
                <a:ext cx="4596631" cy="169216"/>
                <a:chOff x="1749945" y="3680131"/>
                <a:chExt cx="4596631" cy="169216"/>
              </a:xfrm>
            </p:grpSpPr>
            <p:sp>
              <p:nvSpPr>
                <p:cNvPr id="647" name="Line 204">
                  <a:extLst>
                    <a:ext uri="{FF2B5EF4-FFF2-40B4-BE49-F238E27FC236}">
                      <a16:creationId xmlns:a16="http://schemas.microsoft.com/office/drawing/2014/main" id="{D433F283-41B7-4FF9-9663-F01C69492D91}"/>
                    </a:ext>
                  </a:extLst>
                </p:cNvPr>
                <p:cNvSpPr>
                  <a:spLocks noChangeShapeType="1"/>
                </p:cNvSpPr>
                <p:nvPr/>
              </p:nvSpPr>
              <p:spPr bwMode="auto">
                <a:xfrm>
                  <a:off x="6289221" y="3685474"/>
                  <a:ext cx="57355" cy="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48" name="Line 207">
                  <a:extLst>
                    <a:ext uri="{FF2B5EF4-FFF2-40B4-BE49-F238E27FC236}">
                      <a16:creationId xmlns:a16="http://schemas.microsoft.com/office/drawing/2014/main" id="{B787A622-C849-48D2-B58E-9FF0DFAC03B5}"/>
                    </a:ext>
                  </a:extLst>
                </p:cNvPr>
                <p:cNvSpPr>
                  <a:spLocks noChangeShapeType="1"/>
                </p:cNvSpPr>
                <p:nvPr/>
              </p:nvSpPr>
              <p:spPr bwMode="auto">
                <a:xfrm>
                  <a:off x="6289221" y="3849347"/>
                  <a:ext cx="57355" cy="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49" name="Line 211">
                  <a:extLst>
                    <a:ext uri="{FF2B5EF4-FFF2-40B4-BE49-F238E27FC236}">
                      <a16:creationId xmlns:a16="http://schemas.microsoft.com/office/drawing/2014/main" id="{A5AE31C4-EE47-46B6-9E3A-523A31329D9B}"/>
                    </a:ext>
                  </a:extLst>
                </p:cNvPr>
                <p:cNvSpPr>
                  <a:spLocks noChangeShapeType="1"/>
                </p:cNvSpPr>
                <p:nvPr/>
              </p:nvSpPr>
              <p:spPr bwMode="auto">
                <a:xfrm>
                  <a:off x="5559987" y="3707323"/>
                  <a:ext cx="57355" cy="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50" name="Line 213">
                  <a:extLst>
                    <a:ext uri="{FF2B5EF4-FFF2-40B4-BE49-F238E27FC236}">
                      <a16:creationId xmlns:a16="http://schemas.microsoft.com/office/drawing/2014/main" id="{5B7CD9CA-5260-402D-AD65-1697A483BD4D}"/>
                    </a:ext>
                  </a:extLst>
                </p:cNvPr>
                <p:cNvSpPr>
                  <a:spLocks noChangeShapeType="1"/>
                </p:cNvSpPr>
                <p:nvPr/>
              </p:nvSpPr>
              <p:spPr bwMode="auto">
                <a:xfrm>
                  <a:off x="5559987" y="3819303"/>
                  <a:ext cx="57355" cy="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51" name="Line 217">
                  <a:extLst>
                    <a:ext uri="{FF2B5EF4-FFF2-40B4-BE49-F238E27FC236}">
                      <a16:creationId xmlns:a16="http://schemas.microsoft.com/office/drawing/2014/main" id="{7AA95F5C-70DF-447E-ADE3-F6A68CB1474D}"/>
                    </a:ext>
                  </a:extLst>
                </p:cNvPr>
                <p:cNvSpPr>
                  <a:spLocks noChangeShapeType="1"/>
                </p:cNvSpPr>
                <p:nvPr/>
              </p:nvSpPr>
              <p:spPr bwMode="auto">
                <a:xfrm>
                  <a:off x="4836215" y="3712786"/>
                  <a:ext cx="57355" cy="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52" name="Line 219">
                  <a:extLst>
                    <a:ext uri="{FF2B5EF4-FFF2-40B4-BE49-F238E27FC236}">
                      <a16:creationId xmlns:a16="http://schemas.microsoft.com/office/drawing/2014/main" id="{59BF6E1C-C821-40DC-9CCE-D656A6FC985F}"/>
                    </a:ext>
                  </a:extLst>
                </p:cNvPr>
                <p:cNvSpPr>
                  <a:spLocks noChangeShapeType="1"/>
                </p:cNvSpPr>
                <p:nvPr/>
              </p:nvSpPr>
              <p:spPr bwMode="auto">
                <a:xfrm>
                  <a:off x="4836215" y="3824766"/>
                  <a:ext cx="57355" cy="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53" name="Line 223">
                  <a:extLst>
                    <a:ext uri="{FF2B5EF4-FFF2-40B4-BE49-F238E27FC236}">
                      <a16:creationId xmlns:a16="http://schemas.microsoft.com/office/drawing/2014/main" id="{FD62D0BD-9A1B-4A9D-8CA6-F3DDBCE04102}"/>
                    </a:ext>
                  </a:extLst>
                </p:cNvPr>
                <p:cNvSpPr>
                  <a:spLocks noChangeShapeType="1"/>
                </p:cNvSpPr>
                <p:nvPr/>
              </p:nvSpPr>
              <p:spPr bwMode="auto">
                <a:xfrm>
                  <a:off x="3379114" y="3690936"/>
                  <a:ext cx="60087" cy="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54" name="Line 225">
                  <a:extLst>
                    <a:ext uri="{FF2B5EF4-FFF2-40B4-BE49-F238E27FC236}">
                      <a16:creationId xmlns:a16="http://schemas.microsoft.com/office/drawing/2014/main" id="{8FDC27B6-4100-4E01-80DB-A2CE78B3E16E}"/>
                    </a:ext>
                  </a:extLst>
                </p:cNvPr>
                <p:cNvSpPr>
                  <a:spLocks noChangeShapeType="1"/>
                </p:cNvSpPr>
                <p:nvPr/>
              </p:nvSpPr>
              <p:spPr bwMode="auto">
                <a:xfrm>
                  <a:off x="3379114" y="3802916"/>
                  <a:ext cx="60087" cy="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55" name="Line 229">
                  <a:extLst>
                    <a:ext uri="{FF2B5EF4-FFF2-40B4-BE49-F238E27FC236}">
                      <a16:creationId xmlns:a16="http://schemas.microsoft.com/office/drawing/2014/main" id="{300AF2E5-092D-474B-8BE8-6F033F665C0E}"/>
                    </a:ext>
                  </a:extLst>
                </p:cNvPr>
                <p:cNvSpPr>
                  <a:spLocks noChangeShapeType="1"/>
                </p:cNvSpPr>
                <p:nvPr/>
              </p:nvSpPr>
              <p:spPr bwMode="auto">
                <a:xfrm>
                  <a:off x="2658073" y="3690936"/>
                  <a:ext cx="57355" cy="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56" name="Line 231">
                  <a:extLst>
                    <a:ext uri="{FF2B5EF4-FFF2-40B4-BE49-F238E27FC236}">
                      <a16:creationId xmlns:a16="http://schemas.microsoft.com/office/drawing/2014/main" id="{B65E19CD-6AC6-4980-B510-C8D227EE6948}"/>
                    </a:ext>
                  </a:extLst>
                </p:cNvPr>
                <p:cNvSpPr>
                  <a:spLocks noChangeShapeType="1"/>
                </p:cNvSpPr>
                <p:nvPr/>
              </p:nvSpPr>
              <p:spPr bwMode="auto">
                <a:xfrm>
                  <a:off x="2658073" y="3783797"/>
                  <a:ext cx="57355" cy="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57" name="Line 235">
                  <a:extLst>
                    <a:ext uri="{FF2B5EF4-FFF2-40B4-BE49-F238E27FC236}">
                      <a16:creationId xmlns:a16="http://schemas.microsoft.com/office/drawing/2014/main" id="{7D465D28-42D4-4CFD-AC06-83CE0393BDD3}"/>
                    </a:ext>
                  </a:extLst>
                </p:cNvPr>
                <p:cNvSpPr>
                  <a:spLocks noChangeShapeType="1"/>
                </p:cNvSpPr>
                <p:nvPr/>
              </p:nvSpPr>
              <p:spPr bwMode="auto">
                <a:xfrm>
                  <a:off x="1934302" y="3690936"/>
                  <a:ext cx="57355" cy="0"/>
                </a:xfrm>
                <a:prstGeom prst="line">
                  <a:avLst/>
                </a:prstGeom>
                <a:noFill/>
                <a:ln w="12700" cap="flat">
                  <a:solidFill>
                    <a:srgbClr val="C3D600"/>
                  </a:solidFill>
                  <a:prstDash val="solid"/>
                  <a:miter lim="800000"/>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58" name="Line 237">
                  <a:extLst>
                    <a:ext uri="{FF2B5EF4-FFF2-40B4-BE49-F238E27FC236}">
                      <a16:creationId xmlns:a16="http://schemas.microsoft.com/office/drawing/2014/main" id="{233884CF-833C-4ABF-80E5-8A93B17B7222}"/>
                    </a:ext>
                  </a:extLst>
                </p:cNvPr>
                <p:cNvSpPr>
                  <a:spLocks noChangeShapeType="1"/>
                </p:cNvSpPr>
                <p:nvPr/>
              </p:nvSpPr>
              <p:spPr bwMode="auto">
                <a:xfrm>
                  <a:off x="1934302" y="3775604"/>
                  <a:ext cx="57355" cy="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59" name="Line 223">
                  <a:extLst>
                    <a:ext uri="{FF2B5EF4-FFF2-40B4-BE49-F238E27FC236}">
                      <a16:creationId xmlns:a16="http://schemas.microsoft.com/office/drawing/2014/main" id="{29AA1EAB-142E-4632-9E3F-E9619F1E920E}"/>
                    </a:ext>
                  </a:extLst>
                </p:cNvPr>
                <p:cNvSpPr>
                  <a:spLocks noChangeShapeType="1"/>
                </p:cNvSpPr>
                <p:nvPr/>
              </p:nvSpPr>
              <p:spPr bwMode="auto">
                <a:xfrm>
                  <a:off x="4102884" y="3701178"/>
                  <a:ext cx="60087" cy="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60" name="Line 225">
                  <a:extLst>
                    <a:ext uri="{FF2B5EF4-FFF2-40B4-BE49-F238E27FC236}">
                      <a16:creationId xmlns:a16="http://schemas.microsoft.com/office/drawing/2014/main" id="{AA51A4F0-A590-487F-AEED-026F41E223B5}"/>
                    </a:ext>
                  </a:extLst>
                </p:cNvPr>
                <p:cNvSpPr>
                  <a:spLocks noChangeShapeType="1"/>
                </p:cNvSpPr>
                <p:nvPr/>
              </p:nvSpPr>
              <p:spPr bwMode="auto">
                <a:xfrm>
                  <a:off x="4102884" y="3792676"/>
                  <a:ext cx="60087" cy="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61" name="Line 241">
                  <a:extLst>
                    <a:ext uri="{FF2B5EF4-FFF2-40B4-BE49-F238E27FC236}">
                      <a16:creationId xmlns:a16="http://schemas.microsoft.com/office/drawing/2014/main" id="{6196D62D-FBF9-4F47-81BC-ABA85723DFD9}"/>
                    </a:ext>
                  </a:extLst>
                </p:cNvPr>
                <p:cNvSpPr>
                  <a:spLocks noChangeShapeType="1"/>
                </p:cNvSpPr>
                <p:nvPr/>
              </p:nvSpPr>
              <p:spPr bwMode="auto">
                <a:xfrm>
                  <a:off x="1750432" y="3680131"/>
                  <a:ext cx="57355" cy="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62" name="Line 243">
                  <a:extLst>
                    <a:ext uri="{FF2B5EF4-FFF2-40B4-BE49-F238E27FC236}">
                      <a16:creationId xmlns:a16="http://schemas.microsoft.com/office/drawing/2014/main" id="{3267E120-3515-463F-B0C9-B67692E732A2}"/>
                    </a:ext>
                  </a:extLst>
                </p:cNvPr>
                <p:cNvSpPr>
                  <a:spLocks noChangeShapeType="1"/>
                </p:cNvSpPr>
                <p:nvPr/>
              </p:nvSpPr>
              <p:spPr bwMode="auto">
                <a:xfrm>
                  <a:off x="1749945" y="3767410"/>
                  <a:ext cx="57355" cy="0"/>
                </a:xfrm>
                <a:prstGeom prst="line">
                  <a:avLst/>
                </a:prstGeom>
                <a:noFill/>
                <a:ln w="12700" cap="flat">
                  <a:solidFill>
                    <a:srgbClr val="C3D60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grpSp>
        </p:grpSp>
        <p:grpSp>
          <p:nvGrpSpPr>
            <p:cNvPr id="663" name="Group 84">
              <a:extLst>
                <a:ext uri="{FF2B5EF4-FFF2-40B4-BE49-F238E27FC236}">
                  <a16:creationId xmlns:a16="http://schemas.microsoft.com/office/drawing/2014/main" id="{F13665F7-0658-44CB-98A4-A3E804234563}"/>
                </a:ext>
              </a:extLst>
            </p:cNvPr>
            <p:cNvGrpSpPr/>
            <p:nvPr/>
          </p:nvGrpSpPr>
          <p:grpSpPr>
            <a:xfrm>
              <a:off x="7420936" y="5619444"/>
              <a:ext cx="4262383" cy="234906"/>
              <a:chOff x="1262424" y="3925821"/>
              <a:chExt cx="4898429" cy="473866"/>
            </a:xfrm>
          </p:grpSpPr>
          <p:sp>
            <p:nvSpPr>
              <p:cNvPr id="664" name="Freeform 46">
                <a:extLst>
                  <a:ext uri="{FF2B5EF4-FFF2-40B4-BE49-F238E27FC236}">
                    <a16:creationId xmlns:a16="http://schemas.microsoft.com/office/drawing/2014/main" id="{E4C61E4A-7E33-4527-B72F-47F77B0EF01E}"/>
                  </a:ext>
                </a:extLst>
              </p:cNvPr>
              <p:cNvSpPr>
                <a:spLocks/>
              </p:cNvSpPr>
              <p:nvPr/>
            </p:nvSpPr>
            <p:spPr bwMode="auto">
              <a:xfrm>
                <a:off x="1262424" y="3925821"/>
                <a:ext cx="4871118" cy="409682"/>
              </a:xfrm>
              <a:custGeom>
                <a:avLst/>
                <a:gdLst>
                  <a:gd name="T0" fmla="*/ 0 w 3567"/>
                  <a:gd name="T1" fmla="*/ 0 h 300"/>
                  <a:gd name="T2" fmla="*/ 374 w 3567"/>
                  <a:gd name="T3" fmla="*/ 124 h 300"/>
                  <a:gd name="T4" fmla="*/ 1042 w 3567"/>
                  <a:gd name="T5" fmla="*/ 184 h 300"/>
                  <a:gd name="T6" fmla="*/ 1440 w 3567"/>
                  <a:gd name="T7" fmla="*/ 216 h 300"/>
                  <a:gd name="T8" fmla="*/ 1971 w 3567"/>
                  <a:gd name="T9" fmla="*/ 276 h 300"/>
                  <a:gd name="T10" fmla="*/ 2501 w 3567"/>
                  <a:gd name="T11" fmla="*/ 276 h 300"/>
                  <a:gd name="T12" fmla="*/ 3029 w 3567"/>
                  <a:gd name="T13" fmla="*/ 276 h 300"/>
                  <a:gd name="T14" fmla="*/ 3567 w 3567"/>
                  <a:gd name="T15" fmla="*/ 300 h 30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67" h="300">
                    <a:moveTo>
                      <a:pt x="0" y="0"/>
                    </a:moveTo>
                    <a:lnTo>
                      <a:pt x="374" y="124"/>
                    </a:lnTo>
                    <a:lnTo>
                      <a:pt x="1042" y="184"/>
                    </a:lnTo>
                    <a:lnTo>
                      <a:pt x="1440" y="216"/>
                    </a:lnTo>
                    <a:lnTo>
                      <a:pt x="1971" y="276"/>
                    </a:lnTo>
                    <a:lnTo>
                      <a:pt x="2501" y="276"/>
                    </a:lnTo>
                    <a:lnTo>
                      <a:pt x="3029" y="276"/>
                    </a:lnTo>
                    <a:lnTo>
                      <a:pt x="3567" y="300"/>
                    </a:lnTo>
                  </a:path>
                </a:pathLst>
              </a:custGeom>
              <a:noFill/>
              <a:ln w="28575" cap="flat">
                <a:solidFill>
                  <a:srgbClr val="E92076"/>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65" name="Freeform 73">
                <a:extLst>
                  <a:ext uri="{FF2B5EF4-FFF2-40B4-BE49-F238E27FC236}">
                    <a16:creationId xmlns:a16="http://schemas.microsoft.com/office/drawing/2014/main" id="{A9292D4D-4336-472C-A06C-37D596AC9499}"/>
                  </a:ext>
                </a:extLst>
              </p:cNvPr>
              <p:cNvSpPr>
                <a:spLocks/>
              </p:cNvSpPr>
              <p:nvPr/>
            </p:nvSpPr>
            <p:spPr bwMode="auto">
              <a:xfrm>
                <a:off x="3201585" y="4190748"/>
                <a:ext cx="54624" cy="54624"/>
              </a:xfrm>
              <a:custGeom>
                <a:avLst/>
                <a:gdLst>
                  <a:gd name="T0" fmla="*/ 40 w 40"/>
                  <a:gd name="T1" fmla="*/ 0 h 40"/>
                  <a:gd name="T2" fmla="*/ 0 w 40"/>
                  <a:gd name="T3" fmla="*/ 40 h 40"/>
                  <a:gd name="T4" fmla="*/ 40 w 40"/>
                  <a:gd name="T5" fmla="*/ 0 h 40"/>
                </a:gdLst>
                <a:ahLst/>
                <a:cxnLst>
                  <a:cxn ang="0">
                    <a:pos x="T0" y="T1"/>
                  </a:cxn>
                  <a:cxn ang="0">
                    <a:pos x="T2" y="T3"/>
                  </a:cxn>
                  <a:cxn ang="0">
                    <a:pos x="T4" y="T5"/>
                  </a:cxn>
                </a:cxnLst>
                <a:rect l="0" t="0" r="r" b="b"/>
                <a:pathLst>
                  <a:path w="40" h="40">
                    <a:moveTo>
                      <a:pt x="40" y="0"/>
                    </a:moveTo>
                    <a:lnTo>
                      <a:pt x="0" y="40"/>
                    </a:lnTo>
                    <a:lnTo>
                      <a:pt x="4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66" name="Line 74">
                <a:extLst>
                  <a:ext uri="{FF2B5EF4-FFF2-40B4-BE49-F238E27FC236}">
                    <a16:creationId xmlns:a16="http://schemas.microsoft.com/office/drawing/2014/main" id="{27204129-8DDC-4994-9402-842F9360F99D}"/>
                  </a:ext>
                </a:extLst>
              </p:cNvPr>
              <p:cNvSpPr>
                <a:spLocks noChangeShapeType="1"/>
              </p:cNvSpPr>
              <p:nvPr/>
            </p:nvSpPr>
            <p:spPr bwMode="auto">
              <a:xfrm flipH="1">
                <a:off x="3201585" y="4190748"/>
                <a:ext cx="54624" cy="54624"/>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67" name="Freeform 75">
                <a:extLst>
                  <a:ext uri="{FF2B5EF4-FFF2-40B4-BE49-F238E27FC236}">
                    <a16:creationId xmlns:a16="http://schemas.microsoft.com/office/drawing/2014/main" id="{C7EDEE84-2FB7-4071-8440-13D16F89163D}"/>
                  </a:ext>
                </a:extLst>
              </p:cNvPr>
              <p:cNvSpPr>
                <a:spLocks/>
              </p:cNvSpPr>
              <p:nvPr/>
            </p:nvSpPr>
            <p:spPr bwMode="auto">
              <a:xfrm>
                <a:off x="3201585" y="4190748"/>
                <a:ext cx="54624" cy="54624"/>
              </a:xfrm>
              <a:custGeom>
                <a:avLst/>
                <a:gdLst>
                  <a:gd name="T0" fmla="*/ 0 w 40"/>
                  <a:gd name="T1" fmla="*/ 0 h 40"/>
                  <a:gd name="T2" fmla="*/ 40 w 40"/>
                  <a:gd name="T3" fmla="*/ 40 h 40"/>
                  <a:gd name="T4" fmla="*/ 0 w 40"/>
                  <a:gd name="T5" fmla="*/ 0 h 40"/>
                </a:gdLst>
                <a:ahLst/>
                <a:cxnLst>
                  <a:cxn ang="0">
                    <a:pos x="T0" y="T1"/>
                  </a:cxn>
                  <a:cxn ang="0">
                    <a:pos x="T2" y="T3"/>
                  </a:cxn>
                  <a:cxn ang="0">
                    <a:pos x="T4" y="T5"/>
                  </a:cxn>
                </a:cxnLst>
                <a:rect l="0" t="0" r="r" b="b"/>
                <a:pathLst>
                  <a:path w="40" h="40">
                    <a:moveTo>
                      <a:pt x="0" y="0"/>
                    </a:moveTo>
                    <a:lnTo>
                      <a:pt x="40" y="4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68" name="Line 76">
                <a:extLst>
                  <a:ext uri="{FF2B5EF4-FFF2-40B4-BE49-F238E27FC236}">
                    <a16:creationId xmlns:a16="http://schemas.microsoft.com/office/drawing/2014/main" id="{9586E819-8997-4A8D-9197-2FB2E76B6421}"/>
                  </a:ext>
                </a:extLst>
              </p:cNvPr>
              <p:cNvSpPr>
                <a:spLocks noChangeShapeType="1"/>
              </p:cNvSpPr>
              <p:nvPr/>
            </p:nvSpPr>
            <p:spPr bwMode="auto">
              <a:xfrm>
                <a:off x="3201585" y="4190748"/>
                <a:ext cx="54624" cy="54624"/>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69" name="Freeform 105">
                <a:extLst>
                  <a:ext uri="{FF2B5EF4-FFF2-40B4-BE49-F238E27FC236}">
                    <a16:creationId xmlns:a16="http://schemas.microsoft.com/office/drawing/2014/main" id="{045B2E5E-A337-4572-A393-92853A26A72E}"/>
                  </a:ext>
                </a:extLst>
              </p:cNvPr>
              <p:cNvSpPr>
                <a:spLocks/>
              </p:cNvSpPr>
              <p:nvPr/>
            </p:nvSpPr>
            <p:spPr bwMode="auto">
              <a:xfrm>
                <a:off x="2658073" y="4147049"/>
                <a:ext cx="54624" cy="57355"/>
              </a:xfrm>
              <a:custGeom>
                <a:avLst/>
                <a:gdLst>
                  <a:gd name="T0" fmla="*/ 40 w 40"/>
                  <a:gd name="T1" fmla="*/ 0 h 42"/>
                  <a:gd name="T2" fmla="*/ 0 w 40"/>
                  <a:gd name="T3" fmla="*/ 42 h 42"/>
                  <a:gd name="T4" fmla="*/ 40 w 40"/>
                  <a:gd name="T5" fmla="*/ 0 h 42"/>
                </a:gdLst>
                <a:ahLst/>
                <a:cxnLst>
                  <a:cxn ang="0">
                    <a:pos x="T0" y="T1"/>
                  </a:cxn>
                  <a:cxn ang="0">
                    <a:pos x="T2" y="T3"/>
                  </a:cxn>
                  <a:cxn ang="0">
                    <a:pos x="T4" y="T5"/>
                  </a:cxn>
                </a:cxnLst>
                <a:rect l="0" t="0" r="r" b="b"/>
                <a:pathLst>
                  <a:path w="40" h="42">
                    <a:moveTo>
                      <a:pt x="40" y="0"/>
                    </a:moveTo>
                    <a:lnTo>
                      <a:pt x="0" y="42"/>
                    </a:lnTo>
                    <a:lnTo>
                      <a:pt x="4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70" name="Line 106">
                <a:extLst>
                  <a:ext uri="{FF2B5EF4-FFF2-40B4-BE49-F238E27FC236}">
                    <a16:creationId xmlns:a16="http://schemas.microsoft.com/office/drawing/2014/main" id="{CCE171FA-4D9D-44C9-A47B-B21333773A5E}"/>
                  </a:ext>
                </a:extLst>
              </p:cNvPr>
              <p:cNvSpPr>
                <a:spLocks noChangeShapeType="1"/>
              </p:cNvSpPr>
              <p:nvPr/>
            </p:nvSpPr>
            <p:spPr bwMode="auto">
              <a:xfrm flipH="1">
                <a:off x="2658073" y="4147049"/>
                <a:ext cx="54624" cy="57355"/>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71" name="Freeform 107">
                <a:extLst>
                  <a:ext uri="{FF2B5EF4-FFF2-40B4-BE49-F238E27FC236}">
                    <a16:creationId xmlns:a16="http://schemas.microsoft.com/office/drawing/2014/main" id="{D081A47C-5E9F-489D-AD9A-1909D45D9372}"/>
                  </a:ext>
                </a:extLst>
              </p:cNvPr>
              <p:cNvSpPr>
                <a:spLocks/>
              </p:cNvSpPr>
              <p:nvPr/>
            </p:nvSpPr>
            <p:spPr bwMode="auto">
              <a:xfrm>
                <a:off x="2658073" y="4147049"/>
                <a:ext cx="54624" cy="54624"/>
              </a:xfrm>
              <a:custGeom>
                <a:avLst/>
                <a:gdLst>
                  <a:gd name="T0" fmla="*/ 0 w 40"/>
                  <a:gd name="T1" fmla="*/ 0 h 40"/>
                  <a:gd name="T2" fmla="*/ 40 w 40"/>
                  <a:gd name="T3" fmla="*/ 40 h 40"/>
                  <a:gd name="T4" fmla="*/ 0 w 40"/>
                  <a:gd name="T5" fmla="*/ 0 h 40"/>
                </a:gdLst>
                <a:ahLst/>
                <a:cxnLst>
                  <a:cxn ang="0">
                    <a:pos x="T0" y="T1"/>
                  </a:cxn>
                  <a:cxn ang="0">
                    <a:pos x="T2" y="T3"/>
                  </a:cxn>
                  <a:cxn ang="0">
                    <a:pos x="T4" y="T5"/>
                  </a:cxn>
                </a:cxnLst>
                <a:rect l="0" t="0" r="r" b="b"/>
                <a:pathLst>
                  <a:path w="40" h="40">
                    <a:moveTo>
                      <a:pt x="0" y="0"/>
                    </a:moveTo>
                    <a:lnTo>
                      <a:pt x="40" y="4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72" name="Line 108">
                <a:extLst>
                  <a:ext uri="{FF2B5EF4-FFF2-40B4-BE49-F238E27FC236}">
                    <a16:creationId xmlns:a16="http://schemas.microsoft.com/office/drawing/2014/main" id="{608C4984-E06B-49EB-AEF9-F916E92DF049}"/>
                  </a:ext>
                </a:extLst>
              </p:cNvPr>
              <p:cNvSpPr>
                <a:spLocks noChangeShapeType="1"/>
              </p:cNvSpPr>
              <p:nvPr/>
            </p:nvSpPr>
            <p:spPr bwMode="auto">
              <a:xfrm>
                <a:off x="2658073" y="4147049"/>
                <a:ext cx="54624" cy="54624"/>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73" name="Freeform 109">
                <a:extLst>
                  <a:ext uri="{FF2B5EF4-FFF2-40B4-BE49-F238E27FC236}">
                    <a16:creationId xmlns:a16="http://schemas.microsoft.com/office/drawing/2014/main" id="{39D13A80-800D-4943-BF69-8146BDD2E4D1}"/>
                  </a:ext>
                </a:extLst>
              </p:cNvPr>
              <p:cNvSpPr>
                <a:spLocks/>
              </p:cNvSpPr>
              <p:nvPr/>
            </p:nvSpPr>
            <p:spPr bwMode="auto">
              <a:xfrm>
                <a:off x="1748579" y="4070575"/>
                <a:ext cx="57355" cy="57355"/>
              </a:xfrm>
              <a:custGeom>
                <a:avLst/>
                <a:gdLst>
                  <a:gd name="T0" fmla="*/ 42 w 42"/>
                  <a:gd name="T1" fmla="*/ 0 h 42"/>
                  <a:gd name="T2" fmla="*/ 0 w 42"/>
                  <a:gd name="T3" fmla="*/ 42 h 42"/>
                  <a:gd name="T4" fmla="*/ 42 w 42"/>
                  <a:gd name="T5" fmla="*/ 0 h 42"/>
                </a:gdLst>
                <a:ahLst/>
                <a:cxnLst>
                  <a:cxn ang="0">
                    <a:pos x="T0" y="T1"/>
                  </a:cxn>
                  <a:cxn ang="0">
                    <a:pos x="T2" y="T3"/>
                  </a:cxn>
                  <a:cxn ang="0">
                    <a:pos x="T4" y="T5"/>
                  </a:cxn>
                </a:cxnLst>
                <a:rect l="0" t="0" r="r" b="b"/>
                <a:pathLst>
                  <a:path w="42" h="42">
                    <a:moveTo>
                      <a:pt x="42" y="0"/>
                    </a:moveTo>
                    <a:lnTo>
                      <a:pt x="0" y="42"/>
                    </a:lnTo>
                    <a:lnTo>
                      <a:pt x="42"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74" name="Line 110">
                <a:extLst>
                  <a:ext uri="{FF2B5EF4-FFF2-40B4-BE49-F238E27FC236}">
                    <a16:creationId xmlns:a16="http://schemas.microsoft.com/office/drawing/2014/main" id="{86F5FCC4-B6CE-42FA-A575-2297D2E5524A}"/>
                  </a:ext>
                </a:extLst>
              </p:cNvPr>
              <p:cNvSpPr>
                <a:spLocks noChangeShapeType="1"/>
              </p:cNvSpPr>
              <p:nvPr/>
            </p:nvSpPr>
            <p:spPr bwMode="auto">
              <a:xfrm flipH="1">
                <a:off x="1748579" y="4070575"/>
                <a:ext cx="57355" cy="57355"/>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75" name="Freeform 111">
                <a:extLst>
                  <a:ext uri="{FF2B5EF4-FFF2-40B4-BE49-F238E27FC236}">
                    <a16:creationId xmlns:a16="http://schemas.microsoft.com/office/drawing/2014/main" id="{0172377A-4E81-41E1-B1C8-8A019BCDECC9}"/>
                  </a:ext>
                </a:extLst>
              </p:cNvPr>
              <p:cNvSpPr>
                <a:spLocks/>
              </p:cNvSpPr>
              <p:nvPr/>
            </p:nvSpPr>
            <p:spPr bwMode="auto">
              <a:xfrm>
                <a:off x="1748579" y="4070575"/>
                <a:ext cx="54624" cy="54624"/>
              </a:xfrm>
              <a:custGeom>
                <a:avLst/>
                <a:gdLst>
                  <a:gd name="T0" fmla="*/ 0 w 40"/>
                  <a:gd name="T1" fmla="*/ 0 h 40"/>
                  <a:gd name="T2" fmla="*/ 40 w 40"/>
                  <a:gd name="T3" fmla="*/ 40 h 40"/>
                  <a:gd name="T4" fmla="*/ 0 w 40"/>
                  <a:gd name="T5" fmla="*/ 0 h 40"/>
                </a:gdLst>
                <a:ahLst/>
                <a:cxnLst>
                  <a:cxn ang="0">
                    <a:pos x="T0" y="T1"/>
                  </a:cxn>
                  <a:cxn ang="0">
                    <a:pos x="T2" y="T3"/>
                  </a:cxn>
                  <a:cxn ang="0">
                    <a:pos x="T4" y="T5"/>
                  </a:cxn>
                </a:cxnLst>
                <a:rect l="0" t="0" r="r" b="b"/>
                <a:pathLst>
                  <a:path w="40" h="40">
                    <a:moveTo>
                      <a:pt x="0" y="0"/>
                    </a:moveTo>
                    <a:lnTo>
                      <a:pt x="40" y="4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76" name="Line 112">
                <a:extLst>
                  <a:ext uri="{FF2B5EF4-FFF2-40B4-BE49-F238E27FC236}">
                    <a16:creationId xmlns:a16="http://schemas.microsoft.com/office/drawing/2014/main" id="{EC5FDB62-8D04-4825-AC68-2748B6111463}"/>
                  </a:ext>
                </a:extLst>
              </p:cNvPr>
              <p:cNvSpPr>
                <a:spLocks noChangeShapeType="1"/>
              </p:cNvSpPr>
              <p:nvPr/>
            </p:nvSpPr>
            <p:spPr bwMode="auto">
              <a:xfrm>
                <a:off x="1748579" y="4070575"/>
                <a:ext cx="54624" cy="54624"/>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77" name="Freeform 113">
                <a:extLst>
                  <a:ext uri="{FF2B5EF4-FFF2-40B4-BE49-F238E27FC236}">
                    <a16:creationId xmlns:a16="http://schemas.microsoft.com/office/drawing/2014/main" id="{0DED7F8D-1C0D-4F00-9C60-9DFB2D6588F1}"/>
                  </a:ext>
                </a:extLst>
              </p:cNvPr>
              <p:cNvSpPr>
                <a:spLocks/>
              </p:cNvSpPr>
              <p:nvPr/>
            </p:nvSpPr>
            <p:spPr bwMode="auto">
              <a:xfrm>
                <a:off x="3929453" y="4278147"/>
                <a:ext cx="54624" cy="54624"/>
              </a:xfrm>
              <a:custGeom>
                <a:avLst/>
                <a:gdLst>
                  <a:gd name="T0" fmla="*/ 40 w 40"/>
                  <a:gd name="T1" fmla="*/ 0 h 40"/>
                  <a:gd name="T2" fmla="*/ 0 w 40"/>
                  <a:gd name="T3" fmla="*/ 40 h 40"/>
                  <a:gd name="T4" fmla="*/ 40 w 40"/>
                  <a:gd name="T5" fmla="*/ 0 h 40"/>
                </a:gdLst>
                <a:ahLst/>
                <a:cxnLst>
                  <a:cxn ang="0">
                    <a:pos x="T0" y="T1"/>
                  </a:cxn>
                  <a:cxn ang="0">
                    <a:pos x="T2" y="T3"/>
                  </a:cxn>
                  <a:cxn ang="0">
                    <a:pos x="T4" y="T5"/>
                  </a:cxn>
                </a:cxnLst>
                <a:rect l="0" t="0" r="r" b="b"/>
                <a:pathLst>
                  <a:path w="40" h="40">
                    <a:moveTo>
                      <a:pt x="40" y="0"/>
                    </a:moveTo>
                    <a:lnTo>
                      <a:pt x="0" y="40"/>
                    </a:lnTo>
                    <a:lnTo>
                      <a:pt x="4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78" name="Line 114">
                <a:extLst>
                  <a:ext uri="{FF2B5EF4-FFF2-40B4-BE49-F238E27FC236}">
                    <a16:creationId xmlns:a16="http://schemas.microsoft.com/office/drawing/2014/main" id="{8D4DE3BC-540C-41FD-BF6B-8B69ED51D5A9}"/>
                  </a:ext>
                </a:extLst>
              </p:cNvPr>
              <p:cNvSpPr>
                <a:spLocks noChangeShapeType="1"/>
              </p:cNvSpPr>
              <p:nvPr/>
            </p:nvSpPr>
            <p:spPr bwMode="auto">
              <a:xfrm flipH="1">
                <a:off x="3929453" y="4278147"/>
                <a:ext cx="54624" cy="54624"/>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79" name="Freeform 115">
                <a:extLst>
                  <a:ext uri="{FF2B5EF4-FFF2-40B4-BE49-F238E27FC236}">
                    <a16:creationId xmlns:a16="http://schemas.microsoft.com/office/drawing/2014/main" id="{ED82EB51-2572-44E0-9964-8E27EF208514}"/>
                  </a:ext>
                </a:extLst>
              </p:cNvPr>
              <p:cNvSpPr>
                <a:spLocks/>
              </p:cNvSpPr>
              <p:nvPr/>
            </p:nvSpPr>
            <p:spPr bwMode="auto">
              <a:xfrm>
                <a:off x="3929453" y="4278147"/>
                <a:ext cx="54624" cy="54624"/>
              </a:xfrm>
              <a:custGeom>
                <a:avLst/>
                <a:gdLst>
                  <a:gd name="T0" fmla="*/ 0 w 40"/>
                  <a:gd name="T1" fmla="*/ 0 h 40"/>
                  <a:gd name="T2" fmla="*/ 40 w 40"/>
                  <a:gd name="T3" fmla="*/ 40 h 40"/>
                  <a:gd name="T4" fmla="*/ 0 w 40"/>
                  <a:gd name="T5" fmla="*/ 0 h 40"/>
                </a:gdLst>
                <a:ahLst/>
                <a:cxnLst>
                  <a:cxn ang="0">
                    <a:pos x="T0" y="T1"/>
                  </a:cxn>
                  <a:cxn ang="0">
                    <a:pos x="T2" y="T3"/>
                  </a:cxn>
                  <a:cxn ang="0">
                    <a:pos x="T4" y="T5"/>
                  </a:cxn>
                </a:cxnLst>
                <a:rect l="0" t="0" r="r" b="b"/>
                <a:pathLst>
                  <a:path w="40" h="40">
                    <a:moveTo>
                      <a:pt x="0" y="0"/>
                    </a:moveTo>
                    <a:lnTo>
                      <a:pt x="40" y="4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80" name="Line 116">
                <a:extLst>
                  <a:ext uri="{FF2B5EF4-FFF2-40B4-BE49-F238E27FC236}">
                    <a16:creationId xmlns:a16="http://schemas.microsoft.com/office/drawing/2014/main" id="{BC177BC3-21AA-494A-8717-DB9035BC07B3}"/>
                  </a:ext>
                </a:extLst>
              </p:cNvPr>
              <p:cNvSpPr>
                <a:spLocks noChangeShapeType="1"/>
              </p:cNvSpPr>
              <p:nvPr/>
            </p:nvSpPr>
            <p:spPr bwMode="auto">
              <a:xfrm>
                <a:off x="3929453" y="4278147"/>
                <a:ext cx="54624" cy="54624"/>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81" name="Freeform 117">
                <a:extLst>
                  <a:ext uri="{FF2B5EF4-FFF2-40B4-BE49-F238E27FC236}">
                    <a16:creationId xmlns:a16="http://schemas.microsoft.com/office/drawing/2014/main" id="{E190EBC7-CB6C-40FE-99AD-F21AF2A82AF5}"/>
                  </a:ext>
                </a:extLst>
              </p:cNvPr>
              <p:cNvSpPr>
                <a:spLocks/>
              </p:cNvSpPr>
              <p:nvPr/>
            </p:nvSpPr>
            <p:spPr bwMode="auto">
              <a:xfrm>
                <a:off x="4655955" y="4278147"/>
                <a:ext cx="54624" cy="54624"/>
              </a:xfrm>
              <a:custGeom>
                <a:avLst/>
                <a:gdLst>
                  <a:gd name="T0" fmla="*/ 40 w 40"/>
                  <a:gd name="T1" fmla="*/ 0 h 40"/>
                  <a:gd name="T2" fmla="*/ 0 w 40"/>
                  <a:gd name="T3" fmla="*/ 40 h 40"/>
                  <a:gd name="T4" fmla="*/ 40 w 40"/>
                  <a:gd name="T5" fmla="*/ 0 h 40"/>
                </a:gdLst>
                <a:ahLst/>
                <a:cxnLst>
                  <a:cxn ang="0">
                    <a:pos x="T0" y="T1"/>
                  </a:cxn>
                  <a:cxn ang="0">
                    <a:pos x="T2" y="T3"/>
                  </a:cxn>
                  <a:cxn ang="0">
                    <a:pos x="T4" y="T5"/>
                  </a:cxn>
                </a:cxnLst>
                <a:rect l="0" t="0" r="r" b="b"/>
                <a:pathLst>
                  <a:path w="40" h="40">
                    <a:moveTo>
                      <a:pt x="40" y="0"/>
                    </a:moveTo>
                    <a:lnTo>
                      <a:pt x="0" y="40"/>
                    </a:lnTo>
                    <a:lnTo>
                      <a:pt x="4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82" name="Line 118">
                <a:extLst>
                  <a:ext uri="{FF2B5EF4-FFF2-40B4-BE49-F238E27FC236}">
                    <a16:creationId xmlns:a16="http://schemas.microsoft.com/office/drawing/2014/main" id="{664077C4-AF59-416F-8B20-5D4BF169D54F}"/>
                  </a:ext>
                </a:extLst>
              </p:cNvPr>
              <p:cNvSpPr>
                <a:spLocks noChangeShapeType="1"/>
              </p:cNvSpPr>
              <p:nvPr/>
            </p:nvSpPr>
            <p:spPr bwMode="auto">
              <a:xfrm flipH="1">
                <a:off x="4655955" y="4278147"/>
                <a:ext cx="54624" cy="54624"/>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83" name="Freeform 119">
                <a:extLst>
                  <a:ext uri="{FF2B5EF4-FFF2-40B4-BE49-F238E27FC236}">
                    <a16:creationId xmlns:a16="http://schemas.microsoft.com/office/drawing/2014/main" id="{C01D3DE1-16C9-4500-8B52-9858C4FCD436}"/>
                  </a:ext>
                </a:extLst>
              </p:cNvPr>
              <p:cNvSpPr>
                <a:spLocks/>
              </p:cNvSpPr>
              <p:nvPr/>
            </p:nvSpPr>
            <p:spPr bwMode="auto">
              <a:xfrm>
                <a:off x="4653224" y="4275416"/>
                <a:ext cx="57355" cy="57355"/>
              </a:xfrm>
              <a:custGeom>
                <a:avLst/>
                <a:gdLst>
                  <a:gd name="T0" fmla="*/ 0 w 42"/>
                  <a:gd name="T1" fmla="*/ 0 h 42"/>
                  <a:gd name="T2" fmla="*/ 42 w 42"/>
                  <a:gd name="T3" fmla="*/ 42 h 42"/>
                  <a:gd name="T4" fmla="*/ 0 w 42"/>
                  <a:gd name="T5" fmla="*/ 0 h 42"/>
                </a:gdLst>
                <a:ahLst/>
                <a:cxnLst>
                  <a:cxn ang="0">
                    <a:pos x="T0" y="T1"/>
                  </a:cxn>
                  <a:cxn ang="0">
                    <a:pos x="T2" y="T3"/>
                  </a:cxn>
                  <a:cxn ang="0">
                    <a:pos x="T4" y="T5"/>
                  </a:cxn>
                </a:cxnLst>
                <a:rect l="0" t="0" r="r" b="b"/>
                <a:pathLst>
                  <a:path w="42" h="42">
                    <a:moveTo>
                      <a:pt x="0" y="0"/>
                    </a:moveTo>
                    <a:lnTo>
                      <a:pt x="42" y="42"/>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84" name="Line 120">
                <a:extLst>
                  <a:ext uri="{FF2B5EF4-FFF2-40B4-BE49-F238E27FC236}">
                    <a16:creationId xmlns:a16="http://schemas.microsoft.com/office/drawing/2014/main" id="{D045D0A5-F708-4846-8555-8E905A8ADE3B}"/>
                  </a:ext>
                </a:extLst>
              </p:cNvPr>
              <p:cNvSpPr>
                <a:spLocks noChangeShapeType="1"/>
              </p:cNvSpPr>
              <p:nvPr/>
            </p:nvSpPr>
            <p:spPr bwMode="auto">
              <a:xfrm>
                <a:off x="4653224" y="4275416"/>
                <a:ext cx="57355" cy="57355"/>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85" name="Freeform 121">
                <a:extLst>
                  <a:ext uri="{FF2B5EF4-FFF2-40B4-BE49-F238E27FC236}">
                    <a16:creationId xmlns:a16="http://schemas.microsoft.com/office/drawing/2014/main" id="{16F30DFB-95E0-41DD-A68B-4EEECD465978}"/>
                  </a:ext>
                </a:extLst>
              </p:cNvPr>
              <p:cNvSpPr>
                <a:spLocks/>
              </p:cNvSpPr>
              <p:nvPr/>
            </p:nvSpPr>
            <p:spPr bwMode="auto">
              <a:xfrm>
                <a:off x="5379727" y="4278147"/>
                <a:ext cx="54624" cy="54624"/>
              </a:xfrm>
              <a:custGeom>
                <a:avLst/>
                <a:gdLst>
                  <a:gd name="T0" fmla="*/ 40 w 40"/>
                  <a:gd name="T1" fmla="*/ 0 h 40"/>
                  <a:gd name="T2" fmla="*/ 0 w 40"/>
                  <a:gd name="T3" fmla="*/ 40 h 40"/>
                  <a:gd name="T4" fmla="*/ 40 w 40"/>
                  <a:gd name="T5" fmla="*/ 0 h 40"/>
                </a:gdLst>
                <a:ahLst/>
                <a:cxnLst>
                  <a:cxn ang="0">
                    <a:pos x="T0" y="T1"/>
                  </a:cxn>
                  <a:cxn ang="0">
                    <a:pos x="T2" y="T3"/>
                  </a:cxn>
                  <a:cxn ang="0">
                    <a:pos x="T4" y="T5"/>
                  </a:cxn>
                </a:cxnLst>
                <a:rect l="0" t="0" r="r" b="b"/>
                <a:pathLst>
                  <a:path w="40" h="40">
                    <a:moveTo>
                      <a:pt x="40" y="0"/>
                    </a:moveTo>
                    <a:lnTo>
                      <a:pt x="0" y="40"/>
                    </a:lnTo>
                    <a:lnTo>
                      <a:pt x="4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86" name="Line 122">
                <a:extLst>
                  <a:ext uri="{FF2B5EF4-FFF2-40B4-BE49-F238E27FC236}">
                    <a16:creationId xmlns:a16="http://schemas.microsoft.com/office/drawing/2014/main" id="{6E401BBF-81BB-43F0-A73D-FEEB47AD57DC}"/>
                  </a:ext>
                </a:extLst>
              </p:cNvPr>
              <p:cNvSpPr>
                <a:spLocks noChangeShapeType="1"/>
              </p:cNvSpPr>
              <p:nvPr/>
            </p:nvSpPr>
            <p:spPr bwMode="auto">
              <a:xfrm flipH="1">
                <a:off x="5379727" y="4278147"/>
                <a:ext cx="54624" cy="54624"/>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87" name="Freeform 123">
                <a:extLst>
                  <a:ext uri="{FF2B5EF4-FFF2-40B4-BE49-F238E27FC236}">
                    <a16:creationId xmlns:a16="http://schemas.microsoft.com/office/drawing/2014/main" id="{9EC779C2-4802-4B8C-AFBF-F3A9C35B6243}"/>
                  </a:ext>
                </a:extLst>
              </p:cNvPr>
              <p:cNvSpPr>
                <a:spLocks/>
              </p:cNvSpPr>
              <p:nvPr/>
            </p:nvSpPr>
            <p:spPr bwMode="auto">
              <a:xfrm>
                <a:off x="5379727" y="4278147"/>
                <a:ext cx="54624" cy="54624"/>
              </a:xfrm>
              <a:custGeom>
                <a:avLst/>
                <a:gdLst>
                  <a:gd name="T0" fmla="*/ 0 w 40"/>
                  <a:gd name="T1" fmla="*/ 0 h 40"/>
                  <a:gd name="T2" fmla="*/ 40 w 40"/>
                  <a:gd name="T3" fmla="*/ 40 h 40"/>
                  <a:gd name="T4" fmla="*/ 0 w 40"/>
                  <a:gd name="T5" fmla="*/ 0 h 40"/>
                </a:gdLst>
                <a:ahLst/>
                <a:cxnLst>
                  <a:cxn ang="0">
                    <a:pos x="T0" y="T1"/>
                  </a:cxn>
                  <a:cxn ang="0">
                    <a:pos x="T2" y="T3"/>
                  </a:cxn>
                  <a:cxn ang="0">
                    <a:pos x="T4" y="T5"/>
                  </a:cxn>
                </a:cxnLst>
                <a:rect l="0" t="0" r="r" b="b"/>
                <a:pathLst>
                  <a:path w="40" h="40">
                    <a:moveTo>
                      <a:pt x="0" y="0"/>
                    </a:moveTo>
                    <a:lnTo>
                      <a:pt x="40" y="4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88" name="Line 124">
                <a:extLst>
                  <a:ext uri="{FF2B5EF4-FFF2-40B4-BE49-F238E27FC236}">
                    <a16:creationId xmlns:a16="http://schemas.microsoft.com/office/drawing/2014/main" id="{838C6B22-B799-4271-B49A-5292265891DA}"/>
                  </a:ext>
                </a:extLst>
              </p:cNvPr>
              <p:cNvSpPr>
                <a:spLocks noChangeShapeType="1"/>
              </p:cNvSpPr>
              <p:nvPr/>
            </p:nvSpPr>
            <p:spPr bwMode="auto">
              <a:xfrm>
                <a:off x="5379727" y="4278147"/>
                <a:ext cx="54624" cy="54624"/>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89" name="Freeform 125">
                <a:extLst>
                  <a:ext uri="{FF2B5EF4-FFF2-40B4-BE49-F238E27FC236}">
                    <a16:creationId xmlns:a16="http://schemas.microsoft.com/office/drawing/2014/main" id="{84E8823A-5F76-4F55-A726-E791D8CBB174}"/>
                  </a:ext>
                </a:extLst>
              </p:cNvPr>
              <p:cNvSpPr>
                <a:spLocks/>
              </p:cNvSpPr>
              <p:nvPr/>
            </p:nvSpPr>
            <p:spPr bwMode="auto">
              <a:xfrm>
                <a:off x="6106229" y="4308190"/>
                <a:ext cx="54624" cy="58722"/>
              </a:xfrm>
              <a:custGeom>
                <a:avLst/>
                <a:gdLst>
                  <a:gd name="T0" fmla="*/ 40 w 40"/>
                  <a:gd name="T1" fmla="*/ 0 h 43"/>
                  <a:gd name="T2" fmla="*/ 0 w 40"/>
                  <a:gd name="T3" fmla="*/ 43 h 43"/>
                  <a:gd name="T4" fmla="*/ 40 w 40"/>
                  <a:gd name="T5" fmla="*/ 0 h 43"/>
                </a:gdLst>
                <a:ahLst/>
                <a:cxnLst>
                  <a:cxn ang="0">
                    <a:pos x="T0" y="T1"/>
                  </a:cxn>
                  <a:cxn ang="0">
                    <a:pos x="T2" y="T3"/>
                  </a:cxn>
                  <a:cxn ang="0">
                    <a:pos x="T4" y="T5"/>
                  </a:cxn>
                </a:cxnLst>
                <a:rect l="0" t="0" r="r" b="b"/>
                <a:pathLst>
                  <a:path w="40" h="43">
                    <a:moveTo>
                      <a:pt x="40" y="0"/>
                    </a:moveTo>
                    <a:lnTo>
                      <a:pt x="0" y="43"/>
                    </a:lnTo>
                    <a:lnTo>
                      <a:pt x="4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90" name="Line 126">
                <a:extLst>
                  <a:ext uri="{FF2B5EF4-FFF2-40B4-BE49-F238E27FC236}">
                    <a16:creationId xmlns:a16="http://schemas.microsoft.com/office/drawing/2014/main" id="{01AADBBF-2910-4FC1-AE6F-4534CED87F30}"/>
                  </a:ext>
                </a:extLst>
              </p:cNvPr>
              <p:cNvSpPr>
                <a:spLocks noChangeShapeType="1"/>
              </p:cNvSpPr>
              <p:nvPr/>
            </p:nvSpPr>
            <p:spPr bwMode="auto">
              <a:xfrm flipH="1">
                <a:off x="6106229" y="4308190"/>
                <a:ext cx="54624" cy="58722"/>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91" name="Freeform 127">
                <a:extLst>
                  <a:ext uri="{FF2B5EF4-FFF2-40B4-BE49-F238E27FC236}">
                    <a16:creationId xmlns:a16="http://schemas.microsoft.com/office/drawing/2014/main" id="{2637F386-8C68-438D-98EA-B8C92D082A17}"/>
                  </a:ext>
                </a:extLst>
              </p:cNvPr>
              <p:cNvSpPr>
                <a:spLocks/>
              </p:cNvSpPr>
              <p:nvPr/>
            </p:nvSpPr>
            <p:spPr bwMode="auto">
              <a:xfrm>
                <a:off x="6103498" y="4308190"/>
                <a:ext cx="57355" cy="55990"/>
              </a:xfrm>
              <a:custGeom>
                <a:avLst/>
                <a:gdLst>
                  <a:gd name="T0" fmla="*/ 0 w 42"/>
                  <a:gd name="T1" fmla="*/ 0 h 41"/>
                  <a:gd name="T2" fmla="*/ 42 w 42"/>
                  <a:gd name="T3" fmla="*/ 41 h 41"/>
                  <a:gd name="T4" fmla="*/ 0 w 42"/>
                  <a:gd name="T5" fmla="*/ 0 h 41"/>
                </a:gdLst>
                <a:ahLst/>
                <a:cxnLst>
                  <a:cxn ang="0">
                    <a:pos x="T0" y="T1"/>
                  </a:cxn>
                  <a:cxn ang="0">
                    <a:pos x="T2" y="T3"/>
                  </a:cxn>
                  <a:cxn ang="0">
                    <a:pos x="T4" y="T5"/>
                  </a:cxn>
                </a:cxnLst>
                <a:rect l="0" t="0" r="r" b="b"/>
                <a:pathLst>
                  <a:path w="42" h="41">
                    <a:moveTo>
                      <a:pt x="0" y="0"/>
                    </a:moveTo>
                    <a:lnTo>
                      <a:pt x="42" y="41"/>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92" name="Line 128">
                <a:extLst>
                  <a:ext uri="{FF2B5EF4-FFF2-40B4-BE49-F238E27FC236}">
                    <a16:creationId xmlns:a16="http://schemas.microsoft.com/office/drawing/2014/main" id="{67D9E070-D8BF-4F06-90DC-F8897A619F23}"/>
                  </a:ext>
                </a:extLst>
              </p:cNvPr>
              <p:cNvSpPr>
                <a:spLocks noChangeShapeType="1"/>
              </p:cNvSpPr>
              <p:nvPr/>
            </p:nvSpPr>
            <p:spPr bwMode="auto">
              <a:xfrm>
                <a:off x="6103498" y="4308190"/>
                <a:ext cx="57355" cy="55990"/>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93" name="Freeform 165">
                <a:extLst>
                  <a:ext uri="{FF2B5EF4-FFF2-40B4-BE49-F238E27FC236}">
                    <a16:creationId xmlns:a16="http://schemas.microsoft.com/office/drawing/2014/main" id="{8C547E1B-0EEB-4143-AEEF-DDCCEA3371FE}"/>
                  </a:ext>
                </a:extLst>
              </p:cNvPr>
              <p:cNvSpPr>
                <a:spLocks/>
              </p:cNvSpPr>
              <p:nvPr/>
            </p:nvSpPr>
            <p:spPr bwMode="auto">
              <a:xfrm>
                <a:off x="2685385" y="4070575"/>
                <a:ext cx="0" cy="207572"/>
              </a:xfrm>
              <a:custGeom>
                <a:avLst/>
                <a:gdLst>
                  <a:gd name="T0" fmla="*/ 152 h 152"/>
                  <a:gd name="T1" fmla="*/ 0 h 152"/>
                  <a:gd name="T2" fmla="*/ 152 h 152"/>
                </a:gdLst>
                <a:ahLst/>
                <a:cxnLst>
                  <a:cxn ang="0">
                    <a:pos x="0" y="T0"/>
                  </a:cxn>
                  <a:cxn ang="0">
                    <a:pos x="0" y="T1"/>
                  </a:cxn>
                  <a:cxn ang="0">
                    <a:pos x="0" y="T2"/>
                  </a:cxn>
                </a:cxnLst>
                <a:rect l="0" t="0" r="r" b="b"/>
                <a:pathLst>
                  <a:path h="152">
                    <a:moveTo>
                      <a:pt x="0" y="152"/>
                    </a:moveTo>
                    <a:lnTo>
                      <a:pt x="0" y="0"/>
                    </a:lnTo>
                    <a:lnTo>
                      <a:pt x="0" y="152"/>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94" name="Line 166">
                <a:extLst>
                  <a:ext uri="{FF2B5EF4-FFF2-40B4-BE49-F238E27FC236}">
                    <a16:creationId xmlns:a16="http://schemas.microsoft.com/office/drawing/2014/main" id="{43354001-9020-4BA3-A088-F677F33E331C}"/>
                  </a:ext>
                </a:extLst>
              </p:cNvPr>
              <p:cNvSpPr>
                <a:spLocks noChangeShapeType="1"/>
              </p:cNvSpPr>
              <p:nvPr/>
            </p:nvSpPr>
            <p:spPr bwMode="auto">
              <a:xfrm flipV="1">
                <a:off x="2685385" y="4070575"/>
                <a:ext cx="0" cy="207572"/>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95" name="Freeform 167">
                <a:extLst>
                  <a:ext uri="{FF2B5EF4-FFF2-40B4-BE49-F238E27FC236}">
                    <a16:creationId xmlns:a16="http://schemas.microsoft.com/office/drawing/2014/main" id="{C5EC073B-CD9E-48C0-B8A0-BA59E0BFA142}"/>
                  </a:ext>
                </a:extLst>
              </p:cNvPr>
              <p:cNvSpPr>
                <a:spLocks/>
              </p:cNvSpPr>
              <p:nvPr/>
            </p:nvSpPr>
            <p:spPr bwMode="auto">
              <a:xfrm>
                <a:off x="2655342" y="4070575"/>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96" name="Line 168">
                <a:extLst>
                  <a:ext uri="{FF2B5EF4-FFF2-40B4-BE49-F238E27FC236}">
                    <a16:creationId xmlns:a16="http://schemas.microsoft.com/office/drawing/2014/main" id="{ADD53F77-C556-4F56-9B21-888E7D84F598}"/>
                  </a:ext>
                </a:extLst>
              </p:cNvPr>
              <p:cNvSpPr>
                <a:spLocks noChangeShapeType="1"/>
              </p:cNvSpPr>
              <p:nvPr/>
            </p:nvSpPr>
            <p:spPr bwMode="auto">
              <a:xfrm>
                <a:off x="2655342" y="4070575"/>
                <a:ext cx="57355" cy="0"/>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97" name="Freeform 169">
                <a:extLst>
                  <a:ext uri="{FF2B5EF4-FFF2-40B4-BE49-F238E27FC236}">
                    <a16:creationId xmlns:a16="http://schemas.microsoft.com/office/drawing/2014/main" id="{244AB475-F664-4F6E-9E4C-0559D6BB0CE9}"/>
                  </a:ext>
                </a:extLst>
              </p:cNvPr>
              <p:cNvSpPr>
                <a:spLocks/>
              </p:cNvSpPr>
              <p:nvPr/>
            </p:nvSpPr>
            <p:spPr bwMode="auto">
              <a:xfrm>
                <a:off x="2655342" y="4278147"/>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98" name="Line 170">
                <a:extLst>
                  <a:ext uri="{FF2B5EF4-FFF2-40B4-BE49-F238E27FC236}">
                    <a16:creationId xmlns:a16="http://schemas.microsoft.com/office/drawing/2014/main" id="{023A3124-A8EA-4B58-A385-A6C91D0511C7}"/>
                  </a:ext>
                </a:extLst>
              </p:cNvPr>
              <p:cNvSpPr>
                <a:spLocks noChangeShapeType="1"/>
              </p:cNvSpPr>
              <p:nvPr/>
            </p:nvSpPr>
            <p:spPr bwMode="auto">
              <a:xfrm>
                <a:off x="2655342" y="4278147"/>
                <a:ext cx="57355" cy="0"/>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699" name="Freeform 171">
                <a:extLst>
                  <a:ext uri="{FF2B5EF4-FFF2-40B4-BE49-F238E27FC236}">
                    <a16:creationId xmlns:a16="http://schemas.microsoft.com/office/drawing/2014/main" id="{E4482526-1C6D-453D-AC99-BB297B5A3AAE}"/>
                  </a:ext>
                </a:extLst>
              </p:cNvPr>
              <p:cNvSpPr>
                <a:spLocks/>
              </p:cNvSpPr>
              <p:nvPr/>
            </p:nvSpPr>
            <p:spPr bwMode="auto">
              <a:xfrm>
                <a:off x="3228897" y="4160705"/>
                <a:ext cx="0" cy="117442"/>
              </a:xfrm>
              <a:custGeom>
                <a:avLst/>
                <a:gdLst>
                  <a:gd name="T0" fmla="*/ 86 h 86"/>
                  <a:gd name="T1" fmla="*/ 0 h 86"/>
                  <a:gd name="T2" fmla="*/ 86 h 86"/>
                </a:gdLst>
                <a:ahLst/>
                <a:cxnLst>
                  <a:cxn ang="0">
                    <a:pos x="0" y="T0"/>
                  </a:cxn>
                  <a:cxn ang="0">
                    <a:pos x="0" y="T1"/>
                  </a:cxn>
                  <a:cxn ang="0">
                    <a:pos x="0" y="T2"/>
                  </a:cxn>
                </a:cxnLst>
                <a:rect l="0" t="0" r="r" b="b"/>
                <a:pathLst>
                  <a:path h="86">
                    <a:moveTo>
                      <a:pt x="0" y="86"/>
                    </a:moveTo>
                    <a:lnTo>
                      <a:pt x="0" y="0"/>
                    </a:lnTo>
                    <a:lnTo>
                      <a:pt x="0" y="86"/>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00" name="Line 172">
                <a:extLst>
                  <a:ext uri="{FF2B5EF4-FFF2-40B4-BE49-F238E27FC236}">
                    <a16:creationId xmlns:a16="http://schemas.microsoft.com/office/drawing/2014/main" id="{C42CE460-9298-4715-9D3F-1923FC20FF48}"/>
                  </a:ext>
                </a:extLst>
              </p:cNvPr>
              <p:cNvSpPr>
                <a:spLocks noChangeShapeType="1"/>
              </p:cNvSpPr>
              <p:nvPr/>
            </p:nvSpPr>
            <p:spPr bwMode="auto">
              <a:xfrm flipV="1">
                <a:off x="3228897" y="4160705"/>
                <a:ext cx="0" cy="117442"/>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01" name="Freeform 173">
                <a:extLst>
                  <a:ext uri="{FF2B5EF4-FFF2-40B4-BE49-F238E27FC236}">
                    <a16:creationId xmlns:a16="http://schemas.microsoft.com/office/drawing/2014/main" id="{76F6ACF0-9EFF-43D7-B41B-42C17E02544B}"/>
                  </a:ext>
                </a:extLst>
              </p:cNvPr>
              <p:cNvSpPr>
                <a:spLocks/>
              </p:cNvSpPr>
              <p:nvPr/>
            </p:nvSpPr>
            <p:spPr bwMode="auto">
              <a:xfrm>
                <a:off x="3201585" y="4160705"/>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02" name="Line 174">
                <a:extLst>
                  <a:ext uri="{FF2B5EF4-FFF2-40B4-BE49-F238E27FC236}">
                    <a16:creationId xmlns:a16="http://schemas.microsoft.com/office/drawing/2014/main" id="{F33655B4-94A8-479F-B83F-869A45204B1B}"/>
                  </a:ext>
                </a:extLst>
              </p:cNvPr>
              <p:cNvSpPr>
                <a:spLocks noChangeShapeType="1"/>
              </p:cNvSpPr>
              <p:nvPr/>
            </p:nvSpPr>
            <p:spPr bwMode="auto">
              <a:xfrm>
                <a:off x="3201585" y="4160705"/>
                <a:ext cx="57355" cy="0"/>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03" name="Freeform 175">
                <a:extLst>
                  <a:ext uri="{FF2B5EF4-FFF2-40B4-BE49-F238E27FC236}">
                    <a16:creationId xmlns:a16="http://schemas.microsoft.com/office/drawing/2014/main" id="{FD4363B2-86F3-4900-A7DD-F5985C9F1FE7}"/>
                  </a:ext>
                </a:extLst>
              </p:cNvPr>
              <p:cNvSpPr>
                <a:spLocks/>
              </p:cNvSpPr>
              <p:nvPr/>
            </p:nvSpPr>
            <p:spPr bwMode="auto">
              <a:xfrm>
                <a:off x="3201585" y="4278147"/>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04" name="Line 176">
                <a:extLst>
                  <a:ext uri="{FF2B5EF4-FFF2-40B4-BE49-F238E27FC236}">
                    <a16:creationId xmlns:a16="http://schemas.microsoft.com/office/drawing/2014/main" id="{2881CF15-B222-4F8B-9D8B-78AEF4BE28BD}"/>
                  </a:ext>
                </a:extLst>
              </p:cNvPr>
              <p:cNvSpPr>
                <a:spLocks noChangeShapeType="1"/>
              </p:cNvSpPr>
              <p:nvPr/>
            </p:nvSpPr>
            <p:spPr bwMode="auto">
              <a:xfrm>
                <a:off x="3201585" y="4278147"/>
                <a:ext cx="57355" cy="0"/>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05" name="Freeform 177">
                <a:extLst>
                  <a:ext uri="{FF2B5EF4-FFF2-40B4-BE49-F238E27FC236}">
                    <a16:creationId xmlns:a16="http://schemas.microsoft.com/office/drawing/2014/main" id="{3B9F9E5B-12D1-491D-AB55-522BCCCD7081}"/>
                  </a:ext>
                </a:extLst>
              </p:cNvPr>
              <p:cNvSpPr>
                <a:spLocks/>
              </p:cNvSpPr>
              <p:nvPr/>
            </p:nvSpPr>
            <p:spPr bwMode="auto">
              <a:xfrm>
                <a:off x="3956765" y="4231716"/>
                <a:ext cx="0" cy="148852"/>
              </a:xfrm>
              <a:custGeom>
                <a:avLst/>
                <a:gdLst>
                  <a:gd name="T0" fmla="*/ 109 h 109"/>
                  <a:gd name="T1" fmla="*/ 0 h 109"/>
                  <a:gd name="T2" fmla="*/ 109 h 109"/>
                </a:gdLst>
                <a:ahLst/>
                <a:cxnLst>
                  <a:cxn ang="0">
                    <a:pos x="0" y="T0"/>
                  </a:cxn>
                  <a:cxn ang="0">
                    <a:pos x="0" y="T1"/>
                  </a:cxn>
                  <a:cxn ang="0">
                    <a:pos x="0" y="T2"/>
                  </a:cxn>
                </a:cxnLst>
                <a:rect l="0" t="0" r="r" b="b"/>
                <a:pathLst>
                  <a:path h="109">
                    <a:moveTo>
                      <a:pt x="0" y="109"/>
                    </a:moveTo>
                    <a:lnTo>
                      <a:pt x="0" y="0"/>
                    </a:lnTo>
                    <a:lnTo>
                      <a:pt x="0" y="109"/>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06" name="Line 178">
                <a:extLst>
                  <a:ext uri="{FF2B5EF4-FFF2-40B4-BE49-F238E27FC236}">
                    <a16:creationId xmlns:a16="http://schemas.microsoft.com/office/drawing/2014/main" id="{797BCED2-632B-4BA9-A86C-32374E6BF961}"/>
                  </a:ext>
                </a:extLst>
              </p:cNvPr>
              <p:cNvSpPr>
                <a:spLocks noChangeShapeType="1"/>
              </p:cNvSpPr>
              <p:nvPr/>
            </p:nvSpPr>
            <p:spPr bwMode="auto">
              <a:xfrm flipV="1">
                <a:off x="3956765" y="4231716"/>
                <a:ext cx="0" cy="148852"/>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07" name="Freeform 179">
                <a:extLst>
                  <a:ext uri="{FF2B5EF4-FFF2-40B4-BE49-F238E27FC236}">
                    <a16:creationId xmlns:a16="http://schemas.microsoft.com/office/drawing/2014/main" id="{3DDC5030-42CF-41AC-BEBA-7A2644D9BA5E}"/>
                  </a:ext>
                </a:extLst>
              </p:cNvPr>
              <p:cNvSpPr>
                <a:spLocks/>
              </p:cNvSpPr>
              <p:nvPr/>
            </p:nvSpPr>
            <p:spPr bwMode="auto">
              <a:xfrm>
                <a:off x="3926721" y="4231716"/>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08" name="Line 180">
                <a:extLst>
                  <a:ext uri="{FF2B5EF4-FFF2-40B4-BE49-F238E27FC236}">
                    <a16:creationId xmlns:a16="http://schemas.microsoft.com/office/drawing/2014/main" id="{825630A8-3557-41E8-9A71-D467EAE966BE}"/>
                  </a:ext>
                </a:extLst>
              </p:cNvPr>
              <p:cNvSpPr>
                <a:spLocks noChangeShapeType="1"/>
              </p:cNvSpPr>
              <p:nvPr/>
            </p:nvSpPr>
            <p:spPr bwMode="auto">
              <a:xfrm>
                <a:off x="3926721" y="4231716"/>
                <a:ext cx="57355" cy="0"/>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09" name="Freeform 181">
                <a:extLst>
                  <a:ext uri="{FF2B5EF4-FFF2-40B4-BE49-F238E27FC236}">
                    <a16:creationId xmlns:a16="http://schemas.microsoft.com/office/drawing/2014/main" id="{E22F5548-38A7-4943-939A-FBE951EC3774}"/>
                  </a:ext>
                </a:extLst>
              </p:cNvPr>
              <p:cNvSpPr>
                <a:spLocks/>
              </p:cNvSpPr>
              <p:nvPr/>
            </p:nvSpPr>
            <p:spPr bwMode="auto">
              <a:xfrm>
                <a:off x="3926721" y="4380568"/>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10" name="Line 182">
                <a:extLst>
                  <a:ext uri="{FF2B5EF4-FFF2-40B4-BE49-F238E27FC236}">
                    <a16:creationId xmlns:a16="http://schemas.microsoft.com/office/drawing/2014/main" id="{6B41F4DD-C3C0-4FF7-A31C-A882E3FFD242}"/>
                  </a:ext>
                </a:extLst>
              </p:cNvPr>
              <p:cNvSpPr>
                <a:spLocks noChangeShapeType="1"/>
              </p:cNvSpPr>
              <p:nvPr/>
            </p:nvSpPr>
            <p:spPr bwMode="auto">
              <a:xfrm>
                <a:off x="3926721" y="4380568"/>
                <a:ext cx="57355" cy="0"/>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11" name="Freeform 183">
                <a:extLst>
                  <a:ext uri="{FF2B5EF4-FFF2-40B4-BE49-F238E27FC236}">
                    <a16:creationId xmlns:a16="http://schemas.microsoft.com/office/drawing/2014/main" id="{97C27DD8-0324-4E71-A725-1134B71B17BB}"/>
                  </a:ext>
                </a:extLst>
              </p:cNvPr>
              <p:cNvSpPr>
                <a:spLocks/>
              </p:cNvSpPr>
              <p:nvPr/>
            </p:nvSpPr>
            <p:spPr bwMode="auto">
              <a:xfrm>
                <a:off x="4683267" y="4231716"/>
                <a:ext cx="0" cy="137927"/>
              </a:xfrm>
              <a:custGeom>
                <a:avLst/>
                <a:gdLst>
                  <a:gd name="T0" fmla="*/ 101 h 101"/>
                  <a:gd name="T1" fmla="*/ 0 h 101"/>
                  <a:gd name="T2" fmla="*/ 101 h 101"/>
                </a:gdLst>
                <a:ahLst/>
                <a:cxnLst>
                  <a:cxn ang="0">
                    <a:pos x="0" y="T0"/>
                  </a:cxn>
                  <a:cxn ang="0">
                    <a:pos x="0" y="T1"/>
                  </a:cxn>
                  <a:cxn ang="0">
                    <a:pos x="0" y="T2"/>
                  </a:cxn>
                </a:cxnLst>
                <a:rect l="0" t="0" r="r" b="b"/>
                <a:pathLst>
                  <a:path h="101">
                    <a:moveTo>
                      <a:pt x="0" y="101"/>
                    </a:moveTo>
                    <a:lnTo>
                      <a:pt x="0" y="0"/>
                    </a:lnTo>
                    <a:lnTo>
                      <a:pt x="0" y="101"/>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12" name="Line 184">
                <a:extLst>
                  <a:ext uri="{FF2B5EF4-FFF2-40B4-BE49-F238E27FC236}">
                    <a16:creationId xmlns:a16="http://schemas.microsoft.com/office/drawing/2014/main" id="{578D9C58-57E0-4E2B-AE60-0A43C4A154C6}"/>
                  </a:ext>
                </a:extLst>
              </p:cNvPr>
              <p:cNvSpPr>
                <a:spLocks noChangeShapeType="1"/>
              </p:cNvSpPr>
              <p:nvPr/>
            </p:nvSpPr>
            <p:spPr bwMode="auto">
              <a:xfrm flipV="1">
                <a:off x="4683267" y="4231716"/>
                <a:ext cx="0" cy="137927"/>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13" name="Freeform 185">
                <a:extLst>
                  <a:ext uri="{FF2B5EF4-FFF2-40B4-BE49-F238E27FC236}">
                    <a16:creationId xmlns:a16="http://schemas.microsoft.com/office/drawing/2014/main" id="{9899A8BC-D936-4DA3-9281-2CACA359C5B1}"/>
                  </a:ext>
                </a:extLst>
              </p:cNvPr>
              <p:cNvSpPr>
                <a:spLocks/>
              </p:cNvSpPr>
              <p:nvPr/>
            </p:nvSpPr>
            <p:spPr bwMode="auto">
              <a:xfrm>
                <a:off x="4653224" y="4231716"/>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14" name="Line 186">
                <a:extLst>
                  <a:ext uri="{FF2B5EF4-FFF2-40B4-BE49-F238E27FC236}">
                    <a16:creationId xmlns:a16="http://schemas.microsoft.com/office/drawing/2014/main" id="{1D53DB36-DDC3-4C99-90F3-E8229E2A81AB}"/>
                  </a:ext>
                </a:extLst>
              </p:cNvPr>
              <p:cNvSpPr>
                <a:spLocks noChangeShapeType="1"/>
              </p:cNvSpPr>
              <p:nvPr/>
            </p:nvSpPr>
            <p:spPr bwMode="auto">
              <a:xfrm>
                <a:off x="4653224" y="4231716"/>
                <a:ext cx="57355" cy="0"/>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15" name="Freeform 187">
                <a:extLst>
                  <a:ext uri="{FF2B5EF4-FFF2-40B4-BE49-F238E27FC236}">
                    <a16:creationId xmlns:a16="http://schemas.microsoft.com/office/drawing/2014/main" id="{6FB5B914-EBB1-45EB-AF4B-7BA2EB8ECC7B}"/>
                  </a:ext>
                </a:extLst>
              </p:cNvPr>
              <p:cNvSpPr>
                <a:spLocks/>
              </p:cNvSpPr>
              <p:nvPr/>
            </p:nvSpPr>
            <p:spPr bwMode="auto">
              <a:xfrm>
                <a:off x="4653224" y="4369643"/>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16" name="Line 188">
                <a:extLst>
                  <a:ext uri="{FF2B5EF4-FFF2-40B4-BE49-F238E27FC236}">
                    <a16:creationId xmlns:a16="http://schemas.microsoft.com/office/drawing/2014/main" id="{5004FA43-4DDC-4087-9163-56E5D6CE9EBB}"/>
                  </a:ext>
                </a:extLst>
              </p:cNvPr>
              <p:cNvSpPr>
                <a:spLocks noChangeShapeType="1"/>
              </p:cNvSpPr>
              <p:nvPr/>
            </p:nvSpPr>
            <p:spPr bwMode="auto">
              <a:xfrm>
                <a:off x="4653224" y="4369643"/>
                <a:ext cx="57355" cy="0"/>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17" name="Freeform 189">
                <a:extLst>
                  <a:ext uri="{FF2B5EF4-FFF2-40B4-BE49-F238E27FC236}">
                    <a16:creationId xmlns:a16="http://schemas.microsoft.com/office/drawing/2014/main" id="{9117C49E-9DA6-4AB5-B925-1A02AA810774}"/>
                  </a:ext>
                </a:extLst>
              </p:cNvPr>
              <p:cNvSpPr>
                <a:spLocks/>
              </p:cNvSpPr>
              <p:nvPr/>
            </p:nvSpPr>
            <p:spPr bwMode="auto">
              <a:xfrm>
                <a:off x="5407039" y="4237179"/>
                <a:ext cx="0" cy="143389"/>
              </a:xfrm>
              <a:custGeom>
                <a:avLst/>
                <a:gdLst>
                  <a:gd name="T0" fmla="*/ 105 h 105"/>
                  <a:gd name="T1" fmla="*/ 0 h 105"/>
                  <a:gd name="T2" fmla="*/ 105 h 105"/>
                </a:gdLst>
                <a:ahLst/>
                <a:cxnLst>
                  <a:cxn ang="0">
                    <a:pos x="0" y="T0"/>
                  </a:cxn>
                  <a:cxn ang="0">
                    <a:pos x="0" y="T1"/>
                  </a:cxn>
                  <a:cxn ang="0">
                    <a:pos x="0" y="T2"/>
                  </a:cxn>
                </a:cxnLst>
                <a:rect l="0" t="0" r="r" b="b"/>
                <a:pathLst>
                  <a:path h="105">
                    <a:moveTo>
                      <a:pt x="0" y="105"/>
                    </a:moveTo>
                    <a:lnTo>
                      <a:pt x="0" y="0"/>
                    </a:lnTo>
                    <a:lnTo>
                      <a:pt x="0" y="105"/>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18" name="Line 190">
                <a:extLst>
                  <a:ext uri="{FF2B5EF4-FFF2-40B4-BE49-F238E27FC236}">
                    <a16:creationId xmlns:a16="http://schemas.microsoft.com/office/drawing/2014/main" id="{93839069-4067-442B-B291-89F4598FCDA3}"/>
                  </a:ext>
                </a:extLst>
              </p:cNvPr>
              <p:cNvSpPr>
                <a:spLocks noChangeShapeType="1"/>
              </p:cNvSpPr>
              <p:nvPr/>
            </p:nvSpPr>
            <p:spPr bwMode="auto">
              <a:xfrm flipV="1">
                <a:off x="5407039" y="4237179"/>
                <a:ext cx="0" cy="143389"/>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19" name="Freeform 191">
                <a:extLst>
                  <a:ext uri="{FF2B5EF4-FFF2-40B4-BE49-F238E27FC236}">
                    <a16:creationId xmlns:a16="http://schemas.microsoft.com/office/drawing/2014/main" id="{6AB309B8-AC4B-492B-A014-63B10D479FF4}"/>
                  </a:ext>
                </a:extLst>
              </p:cNvPr>
              <p:cNvSpPr>
                <a:spLocks/>
              </p:cNvSpPr>
              <p:nvPr/>
            </p:nvSpPr>
            <p:spPr bwMode="auto">
              <a:xfrm>
                <a:off x="5376995" y="4237179"/>
                <a:ext cx="60087" cy="0"/>
              </a:xfrm>
              <a:custGeom>
                <a:avLst/>
                <a:gdLst>
                  <a:gd name="T0" fmla="*/ 0 w 44"/>
                  <a:gd name="T1" fmla="*/ 44 w 44"/>
                  <a:gd name="T2" fmla="*/ 0 w 44"/>
                </a:gdLst>
                <a:ahLst/>
                <a:cxnLst>
                  <a:cxn ang="0">
                    <a:pos x="T0" y="0"/>
                  </a:cxn>
                  <a:cxn ang="0">
                    <a:pos x="T1" y="0"/>
                  </a:cxn>
                  <a:cxn ang="0">
                    <a:pos x="T2" y="0"/>
                  </a:cxn>
                </a:cxnLst>
                <a:rect l="0" t="0" r="r" b="b"/>
                <a:pathLst>
                  <a:path w="44">
                    <a:moveTo>
                      <a:pt x="0" y="0"/>
                    </a:moveTo>
                    <a:lnTo>
                      <a:pt x="44" y="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20" name="Line 192">
                <a:extLst>
                  <a:ext uri="{FF2B5EF4-FFF2-40B4-BE49-F238E27FC236}">
                    <a16:creationId xmlns:a16="http://schemas.microsoft.com/office/drawing/2014/main" id="{360CF9CF-602C-4B09-9006-236E8C120847}"/>
                  </a:ext>
                </a:extLst>
              </p:cNvPr>
              <p:cNvSpPr>
                <a:spLocks noChangeShapeType="1"/>
              </p:cNvSpPr>
              <p:nvPr/>
            </p:nvSpPr>
            <p:spPr bwMode="auto">
              <a:xfrm>
                <a:off x="5376995" y="4237179"/>
                <a:ext cx="60087" cy="0"/>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21" name="Freeform 193">
                <a:extLst>
                  <a:ext uri="{FF2B5EF4-FFF2-40B4-BE49-F238E27FC236}">
                    <a16:creationId xmlns:a16="http://schemas.microsoft.com/office/drawing/2014/main" id="{C8ED2FF8-7886-474B-BCE2-582DB091D492}"/>
                  </a:ext>
                </a:extLst>
              </p:cNvPr>
              <p:cNvSpPr>
                <a:spLocks/>
              </p:cNvSpPr>
              <p:nvPr/>
            </p:nvSpPr>
            <p:spPr bwMode="auto">
              <a:xfrm>
                <a:off x="5376995" y="4380568"/>
                <a:ext cx="60087" cy="0"/>
              </a:xfrm>
              <a:custGeom>
                <a:avLst/>
                <a:gdLst>
                  <a:gd name="T0" fmla="*/ 0 w 44"/>
                  <a:gd name="T1" fmla="*/ 44 w 44"/>
                  <a:gd name="T2" fmla="*/ 0 w 44"/>
                </a:gdLst>
                <a:ahLst/>
                <a:cxnLst>
                  <a:cxn ang="0">
                    <a:pos x="T0" y="0"/>
                  </a:cxn>
                  <a:cxn ang="0">
                    <a:pos x="T1" y="0"/>
                  </a:cxn>
                  <a:cxn ang="0">
                    <a:pos x="T2" y="0"/>
                  </a:cxn>
                </a:cxnLst>
                <a:rect l="0" t="0" r="r" b="b"/>
                <a:pathLst>
                  <a:path w="44">
                    <a:moveTo>
                      <a:pt x="0" y="0"/>
                    </a:moveTo>
                    <a:lnTo>
                      <a:pt x="44" y="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22" name="Line 194">
                <a:extLst>
                  <a:ext uri="{FF2B5EF4-FFF2-40B4-BE49-F238E27FC236}">
                    <a16:creationId xmlns:a16="http://schemas.microsoft.com/office/drawing/2014/main" id="{AC245B0C-823E-4AC4-BDB5-3FDBA9C3439C}"/>
                  </a:ext>
                </a:extLst>
              </p:cNvPr>
              <p:cNvSpPr>
                <a:spLocks noChangeShapeType="1"/>
              </p:cNvSpPr>
              <p:nvPr/>
            </p:nvSpPr>
            <p:spPr bwMode="auto">
              <a:xfrm>
                <a:off x="5376995" y="4380568"/>
                <a:ext cx="60087" cy="0"/>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23" name="Freeform 195">
                <a:extLst>
                  <a:ext uri="{FF2B5EF4-FFF2-40B4-BE49-F238E27FC236}">
                    <a16:creationId xmlns:a16="http://schemas.microsoft.com/office/drawing/2014/main" id="{42B55CDB-CCF6-4B6B-A331-CB3AB860991A}"/>
                  </a:ext>
                </a:extLst>
              </p:cNvPr>
              <p:cNvSpPr>
                <a:spLocks/>
              </p:cNvSpPr>
              <p:nvPr/>
            </p:nvSpPr>
            <p:spPr bwMode="auto">
              <a:xfrm>
                <a:off x="6133541" y="4278147"/>
                <a:ext cx="0" cy="121539"/>
              </a:xfrm>
              <a:custGeom>
                <a:avLst/>
                <a:gdLst>
                  <a:gd name="T0" fmla="*/ 89 h 89"/>
                  <a:gd name="T1" fmla="*/ 0 h 89"/>
                  <a:gd name="T2" fmla="*/ 89 h 89"/>
                </a:gdLst>
                <a:ahLst/>
                <a:cxnLst>
                  <a:cxn ang="0">
                    <a:pos x="0" y="T0"/>
                  </a:cxn>
                  <a:cxn ang="0">
                    <a:pos x="0" y="T1"/>
                  </a:cxn>
                  <a:cxn ang="0">
                    <a:pos x="0" y="T2"/>
                  </a:cxn>
                </a:cxnLst>
                <a:rect l="0" t="0" r="r" b="b"/>
                <a:pathLst>
                  <a:path h="89">
                    <a:moveTo>
                      <a:pt x="0" y="89"/>
                    </a:moveTo>
                    <a:lnTo>
                      <a:pt x="0" y="0"/>
                    </a:lnTo>
                    <a:lnTo>
                      <a:pt x="0" y="89"/>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24" name="Line 196">
                <a:extLst>
                  <a:ext uri="{FF2B5EF4-FFF2-40B4-BE49-F238E27FC236}">
                    <a16:creationId xmlns:a16="http://schemas.microsoft.com/office/drawing/2014/main" id="{4C6B7607-2FB7-492C-89A5-0B86B1113488}"/>
                  </a:ext>
                </a:extLst>
              </p:cNvPr>
              <p:cNvSpPr>
                <a:spLocks noChangeShapeType="1"/>
              </p:cNvSpPr>
              <p:nvPr/>
            </p:nvSpPr>
            <p:spPr bwMode="auto">
              <a:xfrm flipV="1">
                <a:off x="6133541" y="4278147"/>
                <a:ext cx="0" cy="121539"/>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25" name="Freeform 197">
                <a:extLst>
                  <a:ext uri="{FF2B5EF4-FFF2-40B4-BE49-F238E27FC236}">
                    <a16:creationId xmlns:a16="http://schemas.microsoft.com/office/drawing/2014/main" id="{3438A271-585B-430F-AB84-175C75FF8078}"/>
                  </a:ext>
                </a:extLst>
              </p:cNvPr>
              <p:cNvSpPr>
                <a:spLocks/>
              </p:cNvSpPr>
              <p:nvPr/>
            </p:nvSpPr>
            <p:spPr bwMode="auto">
              <a:xfrm>
                <a:off x="6103498" y="4278147"/>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26" name="Line 198">
                <a:extLst>
                  <a:ext uri="{FF2B5EF4-FFF2-40B4-BE49-F238E27FC236}">
                    <a16:creationId xmlns:a16="http://schemas.microsoft.com/office/drawing/2014/main" id="{5D7D22E2-67CC-47C8-BD77-8D013418152F}"/>
                  </a:ext>
                </a:extLst>
              </p:cNvPr>
              <p:cNvSpPr>
                <a:spLocks noChangeShapeType="1"/>
              </p:cNvSpPr>
              <p:nvPr/>
            </p:nvSpPr>
            <p:spPr bwMode="auto">
              <a:xfrm>
                <a:off x="6103498" y="4278147"/>
                <a:ext cx="57355" cy="0"/>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27" name="Freeform 199">
                <a:extLst>
                  <a:ext uri="{FF2B5EF4-FFF2-40B4-BE49-F238E27FC236}">
                    <a16:creationId xmlns:a16="http://schemas.microsoft.com/office/drawing/2014/main" id="{AB3E0991-0408-41D6-9F89-017F6D12B601}"/>
                  </a:ext>
                </a:extLst>
              </p:cNvPr>
              <p:cNvSpPr>
                <a:spLocks/>
              </p:cNvSpPr>
              <p:nvPr/>
            </p:nvSpPr>
            <p:spPr bwMode="auto">
              <a:xfrm>
                <a:off x="6103498" y="4399687"/>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28" name="Line 200">
                <a:extLst>
                  <a:ext uri="{FF2B5EF4-FFF2-40B4-BE49-F238E27FC236}">
                    <a16:creationId xmlns:a16="http://schemas.microsoft.com/office/drawing/2014/main" id="{5035879E-7B8E-4597-BCE3-76994CD8C789}"/>
                  </a:ext>
                </a:extLst>
              </p:cNvPr>
              <p:cNvSpPr>
                <a:spLocks noChangeShapeType="1"/>
              </p:cNvSpPr>
              <p:nvPr/>
            </p:nvSpPr>
            <p:spPr bwMode="auto">
              <a:xfrm>
                <a:off x="6103498" y="4399687"/>
                <a:ext cx="57355" cy="0"/>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29" name="Freeform 407">
                <a:extLst>
                  <a:ext uri="{FF2B5EF4-FFF2-40B4-BE49-F238E27FC236}">
                    <a16:creationId xmlns:a16="http://schemas.microsoft.com/office/drawing/2014/main" id="{1D77D9BF-5FDB-4212-A2AA-E19FD92A61C8}"/>
                  </a:ext>
                </a:extLst>
              </p:cNvPr>
              <p:cNvSpPr>
                <a:spLocks/>
              </p:cNvSpPr>
              <p:nvPr/>
            </p:nvSpPr>
            <p:spPr bwMode="auto">
              <a:xfrm>
                <a:off x="1778623" y="4056919"/>
                <a:ext cx="0" cy="84668"/>
              </a:xfrm>
              <a:custGeom>
                <a:avLst/>
                <a:gdLst>
                  <a:gd name="T0" fmla="*/ 62 h 62"/>
                  <a:gd name="T1" fmla="*/ 0 h 62"/>
                  <a:gd name="T2" fmla="*/ 62 h 62"/>
                </a:gdLst>
                <a:ahLst/>
                <a:cxnLst>
                  <a:cxn ang="0">
                    <a:pos x="0" y="T0"/>
                  </a:cxn>
                  <a:cxn ang="0">
                    <a:pos x="0" y="T1"/>
                  </a:cxn>
                  <a:cxn ang="0">
                    <a:pos x="0" y="T2"/>
                  </a:cxn>
                </a:cxnLst>
                <a:rect l="0" t="0" r="r" b="b"/>
                <a:pathLst>
                  <a:path h="62">
                    <a:moveTo>
                      <a:pt x="0" y="62"/>
                    </a:moveTo>
                    <a:lnTo>
                      <a:pt x="0" y="0"/>
                    </a:lnTo>
                    <a:lnTo>
                      <a:pt x="0" y="62"/>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30" name="Line 408">
                <a:extLst>
                  <a:ext uri="{FF2B5EF4-FFF2-40B4-BE49-F238E27FC236}">
                    <a16:creationId xmlns:a16="http://schemas.microsoft.com/office/drawing/2014/main" id="{68043F19-E2DE-4743-B621-98FA0CD9E395}"/>
                  </a:ext>
                </a:extLst>
              </p:cNvPr>
              <p:cNvSpPr>
                <a:spLocks noChangeShapeType="1"/>
              </p:cNvSpPr>
              <p:nvPr/>
            </p:nvSpPr>
            <p:spPr bwMode="auto">
              <a:xfrm flipV="1">
                <a:off x="1778623" y="4056919"/>
                <a:ext cx="0" cy="84668"/>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31" name="Freeform 409">
                <a:extLst>
                  <a:ext uri="{FF2B5EF4-FFF2-40B4-BE49-F238E27FC236}">
                    <a16:creationId xmlns:a16="http://schemas.microsoft.com/office/drawing/2014/main" id="{647E64B3-B4CD-43F7-84B4-24D26D8E979B}"/>
                  </a:ext>
                </a:extLst>
              </p:cNvPr>
              <p:cNvSpPr>
                <a:spLocks/>
              </p:cNvSpPr>
              <p:nvPr/>
            </p:nvSpPr>
            <p:spPr bwMode="auto">
              <a:xfrm>
                <a:off x="1748579" y="4056919"/>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32" name="Line 410">
                <a:extLst>
                  <a:ext uri="{FF2B5EF4-FFF2-40B4-BE49-F238E27FC236}">
                    <a16:creationId xmlns:a16="http://schemas.microsoft.com/office/drawing/2014/main" id="{9B667EDF-EF68-4CD2-8F82-6D0873E3AAFE}"/>
                  </a:ext>
                </a:extLst>
              </p:cNvPr>
              <p:cNvSpPr>
                <a:spLocks noChangeShapeType="1"/>
              </p:cNvSpPr>
              <p:nvPr/>
            </p:nvSpPr>
            <p:spPr bwMode="auto">
              <a:xfrm>
                <a:off x="1748579" y="4056919"/>
                <a:ext cx="57355" cy="0"/>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33" name="Freeform 411">
                <a:extLst>
                  <a:ext uri="{FF2B5EF4-FFF2-40B4-BE49-F238E27FC236}">
                    <a16:creationId xmlns:a16="http://schemas.microsoft.com/office/drawing/2014/main" id="{911C752C-0974-4F8C-B228-C25D7F493728}"/>
                  </a:ext>
                </a:extLst>
              </p:cNvPr>
              <p:cNvSpPr>
                <a:spLocks/>
              </p:cNvSpPr>
              <p:nvPr/>
            </p:nvSpPr>
            <p:spPr bwMode="auto">
              <a:xfrm>
                <a:off x="1748579" y="4141586"/>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w="9525">
                <a:solidFill>
                  <a:srgbClr val="E92076"/>
                </a:solidFill>
                <a:round/>
                <a:headEnd/>
                <a:tailEnd/>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34" name="Line 412">
                <a:extLst>
                  <a:ext uri="{FF2B5EF4-FFF2-40B4-BE49-F238E27FC236}">
                    <a16:creationId xmlns:a16="http://schemas.microsoft.com/office/drawing/2014/main" id="{E44B581A-8F8D-4EB6-8510-8D9B01AC3FF7}"/>
                  </a:ext>
                </a:extLst>
              </p:cNvPr>
              <p:cNvSpPr>
                <a:spLocks noChangeShapeType="1"/>
              </p:cNvSpPr>
              <p:nvPr/>
            </p:nvSpPr>
            <p:spPr bwMode="auto">
              <a:xfrm>
                <a:off x="1748579" y="4141586"/>
                <a:ext cx="57355" cy="0"/>
              </a:xfrm>
              <a:prstGeom prst="line">
                <a:avLst/>
              </a:prstGeom>
              <a:noFill/>
              <a:ln w="12700" cap="flat">
                <a:solidFill>
                  <a:srgbClr val="E92076"/>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grpSp>
        <p:grpSp>
          <p:nvGrpSpPr>
            <p:cNvPr id="735" name="Group 87">
              <a:extLst>
                <a:ext uri="{FF2B5EF4-FFF2-40B4-BE49-F238E27FC236}">
                  <a16:creationId xmlns:a16="http://schemas.microsoft.com/office/drawing/2014/main" id="{A676FE1F-D7F8-47E5-9F73-896713D67602}"/>
                </a:ext>
              </a:extLst>
            </p:cNvPr>
            <p:cNvGrpSpPr/>
            <p:nvPr/>
          </p:nvGrpSpPr>
          <p:grpSpPr>
            <a:xfrm>
              <a:off x="7432588" y="5618886"/>
              <a:ext cx="4273035" cy="421747"/>
              <a:chOff x="1260120" y="3920596"/>
              <a:chExt cx="4910670" cy="850773"/>
            </a:xfrm>
          </p:grpSpPr>
          <p:sp>
            <p:nvSpPr>
              <p:cNvPr id="736" name="Isosceles Triangle 88">
                <a:extLst>
                  <a:ext uri="{FF2B5EF4-FFF2-40B4-BE49-F238E27FC236}">
                    <a16:creationId xmlns:a16="http://schemas.microsoft.com/office/drawing/2014/main" id="{83B47D6E-2965-4AF4-B1EC-D526F4EEE3A4}"/>
                  </a:ext>
                </a:extLst>
              </p:cNvPr>
              <p:cNvSpPr/>
              <p:nvPr/>
            </p:nvSpPr>
            <p:spPr>
              <a:xfrm>
                <a:off x="1732489" y="4314574"/>
                <a:ext cx="93432" cy="105152"/>
              </a:xfrm>
              <a:prstGeom prst="triangle">
                <a:avLst/>
              </a:prstGeom>
              <a:solidFill>
                <a:srgbClr val="0093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sz="1000">
                  <a:latin typeface="Arial" panose="020B0604020202020204" pitchFamily="34" charset="0"/>
                  <a:ea typeface="微软雅黑" panose="020B0503020204020204" pitchFamily="34" charset="-122"/>
                </a:endParaRPr>
              </a:p>
            </p:txBody>
          </p:sp>
          <p:sp>
            <p:nvSpPr>
              <p:cNvPr id="737" name="Isosceles Triangle 89">
                <a:extLst>
                  <a:ext uri="{FF2B5EF4-FFF2-40B4-BE49-F238E27FC236}">
                    <a16:creationId xmlns:a16="http://schemas.microsoft.com/office/drawing/2014/main" id="{D890D287-1608-411B-B576-F7AA2FEA517D}"/>
                  </a:ext>
                </a:extLst>
              </p:cNvPr>
              <p:cNvSpPr/>
              <p:nvPr/>
            </p:nvSpPr>
            <p:spPr>
              <a:xfrm>
                <a:off x="2637310" y="4472934"/>
                <a:ext cx="93432" cy="105152"/>
              </a:xfrm>
              <a:prstGeom prst="triangle">
                <a:avLst/>
              </a:prstGeom>
              <a:solidFill>
                <a:srgbClr val="0093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sz="1000">
                  <a:latin typeface="Arial" panose="020B0604020202020204" pitchFamily="34" charset="0"/>
                  <a:ea typeface="微软雅黑" panose="020B0503020204020204" pitchFamily="34" charset="-122"/>
                </a:endParaRPr>
              </a:p>
            </p:txBody>
          </p:sp>
          <p:sp>
            <p:nvSpPr>
              <p:cNvPr id="738" name="Isosceles Triangle 90">
                <a:extLst>
                  <a:ext uri="{FF2B5EF4-FFF2-40B4-BE49-F238E27FC236}">
                    <a16:creationId xmlns:a16="http://schemas.microsoft.com/office/drawing/2014/main" id="{63987D71-D7E6-450A-A513-B5C23A4E815C}"/>
                  </a:ext>
                </a:extLst>
              </p:cNvPr>
              <p:cNvSpPr/>
              <p:nvPr/>
            </p:nvSpPr>
            <p:spPr>
              <a:xfrm>
                <a:off x="3178321" y="4490008"/>
                <a:ext cx="93432" cy="105152"/>
              </a:xfrm>
              <a:prstGeom prst="triangle">
                <a:avLst/>
              </a:prstGeom>
              <a:solidFill>
                <a:srgbClr val="0093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sz="1000">
                  <a:latin typeface="Arial" panose="020B0604020202020204" pitchFamily="34" charset="0"/>
                  <a:ea typeface="微软雅黑" panose="020B0503020204020204" pitchFamily="34" charset="-122"/>
                </a:endParaRPr>
              </a:p>
            </p:txBody>
          </p:sp>
          <p:sp>
            <p:nvSpPr>
              <p:cNvPr id="739" name="Isosceles Triangle 91">
                <a:extLst>
                  <a:ext uri="{FF2B5EF4-FFF2-40B4-BE49-F238E27FC236}">
                    <a16:creationId xmlns:a16="http://schemas.microsoft.com/office/drawing/2014/main" id="{6AD9DCD8-5019-4CC4-8DDD-5838E77B5944}"/>
                  </a:ext>
                </a:extLst>
              </p:cNvPr>
              <p:cNvSpPr/>
              <p:nvPr/>
            </p:nvSpPr>
            <p:spPr>
              <a:xfrm>
                <a:off x="3900048" y="4543910"/>
                <a:ext cx="93432" cy="105152"/>
              </a:xfrm>
              <a:prstGeom prst="triangle">
                <a:avLst/>
              </a:prstGeom>
              <a:solidFill>
                <a:srgbClr val="0093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sz="1000">
                  <a:latin typeface="Arial" panose="020B0604020202020204" pitchFamily="34" charset="0"/>
                  <a:ea typeface="微软雅黑" panose="020B0503020204020204" pitchFamily="34" charset="-122"/>
                </a:endParaRPr>
              </a:p>
            </p:txBody>
          </p:sp>
          <p:sp>
            <p:nvSpPr>
              <p:cNvPr id="740" name="Isosceles Triangle 92">
                <a:extLst>
                  <a:ext uri="{FF2B5EF4-FFF2-40B4-BE49-F238E27FC236}">
                    <a16:creationId xmlns:a16="http://schemas.microsoft.com/office/drawing/2014/main" id="{B0344957-8E95-4C97-A4A6-DE9AEBAB3125}"/>
                  </a:ext>
                </a:extLst>
              </p:cNvPr>
              <p:cNvSpPr/>
              <p:nvPr/>
            </p:nvSpPr>
            <p:spPr>
              <a:xfrm>
                <a:off x="5357178" y="4575228"/>
                <a:ext cx="93432" cy="105152"/>
              </a:xfrm>
              <a:prstGeom prst="triangle">
                <a:avLst/>
              </a:prstGeom>
              <a:solidFill>
                <a:srgbClr val="0093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sz="1000">
                  <a:latin typeface="Arial" panose="020B0604020202020204" pitchFamily="34" charset="0"/>
                  <a:ea typeface="微软雅黑" panose="020B0503020204020204" pitchFamily="34" charset="-122"/>
                </a:endParaRPr>
              </a:p>
            </p:txBody>
          </p:sp>
          <p:sp>
            <p:nvSpPr>
              <p:cNvPr id="741" name="Isosceles Triangle 93">
                <a:extLst>
                  <a:ext uri="{FF2B5EF4-FFF2-40B4-BE49-F238E27FC236}">
                    <a16:creationId xmlns:a16="http://schemas.microsoft.com/office/drawing/2014/main" id="{9DC8F551-B8DF-4C95-88AB-2CDC8E719AF0}"/>
                  </a:ext>
                </a:extLst>
              </p:cNvPr>
              <p:cNvSpPr/>
              <p:nvPr/>
            </p:nvSpPr>
            <p:spPr>
              <a:xfrm>
                <a:off x="4627111" y="4554482"/>
                <a:ext cx="93432" cy="105152"/>
              </a:xfrm>
              <a:prstGeom prst="triangle">
                <a:avLst/>
              </a:prstGeom>
              <a:solidFill>
                <a:srgbClr val="0093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sz="1000">
                  <a:latin typeface="Arial" panose="020B0604020202020204" pitchFamily="34" charset="0"/>
                  <a:ea typeface="微软雅黑" panose="020B0503020204020204" pitchFamily="34" charset="-122"/>
                </a:endParaRPr>
              </a:p>
            </p:txBody>
          </p:sp>
          <p:grpSp>
            <p:nvGrpSpPr>
              <p:cNvPr id="742" name="Group 94">
                <a:extLst>
                  <a:ext uri="{FF2B5EF4-FFF2-40B4-BE49-F238E27FC236}">
                    <a16:creationId xmlns:a16="http://schemas.microsoft.com/office/drawing/2014/main" id="{3F5A2016-67A0-4EC4-B0E3-355548146AD2}"/>
                  </a:ext>
                </a:extLst>
              </p:cNvPr>
              <p:cNvGrpSpPr/>
              <p:nvPr/>
            </p:nvGrpSpPr>
            <p:grpSpPr>
              <a:xfrm>
                <a:off x="1260120" y="3920596"/>
                <a:ext cx="4898430" cy="850773"/>
                <a:chOff x="1265155" y="3934014"/>
                <a:chExt cx="4898430" cy="850773"/>
              </a:xfrm>
            </p:grpSpPr>
            <p:sp>
              <p:nvSpPr>
                <p:cNvPr id="744" name="Line 401">
                  <a:extLst>
                    <a:ext uri="{FF2B5EF4-FFF2-40B4-BE49-F238E27FC236}">
                      <a16:creationId xmlns:a16="http://schemas.microsoft.com/office/drawing/2014/main" id="{08C10B5E-41FE-401F-A45A-9623B66ABA3F}"/>
                    </a:ext>
                  </a:extLst>
                </p:cNvPr>
                <p:cNvSpPr>
                  <a:spLocks noChangeShapeType="1"/>
                </p:cNvSpPr>
                <p:nvPr/>
              </p:nvSpPr>
              <p:spPr bwMode="auto">
                <a:xfrm flipV="1">
                  <a:off x="4677805" y="4555366"/>
                  <a:ext cx="0" cy="128367"/>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45" name="Freeform 48">
                  <a:extLst>
                    <a:ext uri="{FF2B5EF4-FFF2-40B4-BE49-F238E27FC236}">
                      <a16:creationId xmlns:a16="http://schemas.microsoft.com/office/drawing/2014/main" id="{047096A9-09B0-4243-8AB6-FFBD95FF14BB}"/>
                    </a:ext>
                  </a:extLst>
                </p:cNvPr>
                <p:cNvSpPr>
                  <a:spLocks/>
                </p:cNvSpPr>
                <p:nvPr/>
              </p:nvSpPr>
              <p:spPr bwMode="auto">
                <a:xfrm>
                  <a:off x="1265155" y="3934014"/>
                  <a:ext cx="4857462" cy="733331"/>
                </a:xfrm>
                <a:custGeom>
                  <a:avLst/>
                  <a:gdLst>
                    <a:gd name="T0" fmla="*/ 0 w 3557"/>
                    <a:gd name="T1" fmla="*/ 0 h 537"/>
                    <a:gd name="T2" fmla="*/ 6 w 3557"/>
                    <a:gd name="T3" fmla="*/ 4 h 537"/>
                    <a:gd name="T4" fmla="*/ 380 w 3557"/>
                    <a:gd name="T5" fmla="*/ 329 h 537"/>
                    <a:gd name="T6" fmla="*/ 1038 w 3557"/>
                    <a:gd name="T7" fmla="*/ 451 h 537"/>
                    <a:gd name="T8" fmla="*/ 1434 w 3557"/>
                    <a:gd name="T9" fmla="*/ 459 h 537"/>
                    <a:gd name="T10" fmla="*/ 1971 w 3557"/>
                    <a:gd name="T11" fmla="*/ 503 h 537"/>
                    <a:gd name="T12" fmla="*/ 2503 w 3557"/>
                    <a:gd name="T13" fmla="*/ 505 h 537"/>
                    <a:gd name="T14" fmla="*/ 3027 w 3557"/>
                    <a:gd name="T15" fmla="*/ 523 h 537"/>
                    <a:gd name="T16" fmla="*/ 3557 w 3557"/>
                    <a:gd name="T17" fmla="*/ 537 h 5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57" h="537">
                      <a:moveTo>
                        <a:pt x="0" y="0"/>
                      </a:moveTo>
                      <a:lnTo>
                        <a:pt x="6" y="4"/>
                      </a:lnTo>
                      <a:lnTo>
                        <a:pt x="380" y="329"/>
                      </a:lnTo>
                      <a:lnTo>
                        <a:pt x="1038" y="451"/>
                      </a:lnTo>
                      <a:lnTo>
                        <a:pt x="1434" y="459"/>
                      </a:lnTo>
                      <a:lnTo>
                        <a:pt x="1971" y="503"/>
                      </a:lnTo>
                      <a:lnTo>
                        <a:pt x="2503" y="505"/>
                      </a:lnTo>
                      <a:lnTo>
                        <a:pt x="3027" y="523"/>
                      </a:lnTo>
                      <a:lnTo>
                        <a:pt x="3557" y="537"/>
                      </a:lnTo>
                    </a:path>
                  </a:pathLst>
                </a:custGeom>
                <a:noFill/>
                <a:ln w="28575" cap="flat">
                  <a:solidFill>
                    <a:srgbClr val="0093D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46" name="Freeform 77">
                  <a:extLst>
                    <a:ext uri="{FF2B5EF4-FFF2-40B4-BE49-F238E27FC236}">
                      <a16:creationId xmlns:a16="http://schemas.microsoft.com/office/drawing/2014/main" id="{8E6A72FC-7474-41DC-A037-E745DD7F1F82}"/>
                    </a:ext>
                  </a:extLst>
                </p:cNvPr>
                <p:cNvSpPr>
                  <a:spLocks/>
                </p:cNvSpPr>
                <p:nvPr/>
              </p:nvSpPr>
              <p:spPr bwMode="auto">
                <a:xfrm>
                  <a:off x="2658073" y="4631840"/>
                  <a:ext cx="54624" cy="57355"/>
                </a:xfrm>
                <a:custGeom>
                  <a:avLst/>
                  <a:gdLst>
                    <a:gd name="T0" fmla="*/ 40 w 40"/>
                    <a:gd name="T1" fmla="*/ 0 h 42"/>
                    <a:gd name="T2" fmla="*/ 0 w 40"/>
                    <a:gd name="T3" fmla="*/ 42 h 42"/>
                    <a:gd name="T4" fmla="*/ 40 w 40"/>
                    <a:gd name="T5" fmla="*/ 0 h 42"/>
                  </a:gdLst>
                  <a:ahLst/>
                  <a:cxnLst>
                    <a:cxn ang="0">
                      <a:pos x="T0" y="T1"/>
                    </a:cxn>
                    <a:cxn ang="0">
                      <a:pos x="T2" y="T3"/>
                    </a:cxn>
                    <a:cxn ang="0">
                      <a:pos x="T4" y="T5"/>
                    </a:cxn>
                  </a:cxnLst>
                  <a:rect l="0" t="0" r="r" b="b"/>
                  <a:pathLst>
                    <a:path w="40" h="42">
                      <a:moveTo>
                        <a:pt x="40" y="0"/>
                      </a:moveTo>
                      <a:lnTo>
                        <a:pt x="0" y="42"/>
                      </a:lnTo>
                      <a:lnTo>
                        <a:pt x="4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47" name="Freeform 85">
                  <a:extLst>
                    <a:ext uri="{FF2B5EF4-FFF2-40B4-BE49-F238E27FC236}">
                      <a16:creationId xmlns:a16="http://schemas.microsoft.com/office/drawing/2014/main" id="{240C60C6-4D98-4151-A5D4-CA9D48D4AD37}"/>
                    </a:ext>
                  </a:extLst>
                </p:cNvPr>
                <p:cNvSpPr>
                  <a:spLocks/>
                </p:cNvSpPr>
                <p:nvPr/>
              </p:nvSpPr>
              <p:spPr bwMode="auto">
                <a:xfrm>
                  <a:off x="3929453" y="4686464"/>
                  <a:ext cx="54624" cy="57355"/>
                </a:xfrm>
                <a:custGeom>
                  <a:avLst/>
                  <a:gdLst>
                    <a:gd name="T0" fmla="*/ 40 w 40"/>
                    <a:gd name="T1" fmla="*/ 0 h 42"/>
                    <a:gd name="T2" fmla="*/ 0 w 40"/>
                    <a:gd name="T3" fmla="*/ 42 h 42"/>
                    <a:gd name="T4" fmla="*/ 40 w 40"/>
                    <a:gd name="T5" fmla="*/ 0 h 42"/>
                  </a:gdLst>
                  <a:ahLst/>
                  <a:cxnLst>
                    <a:cxn ang="0">
                      <a:pos x="T0" y="T1"/>
                    </a:cxn>
                    <a:cxn ang="0">
                      <a:pos x="T2" y="T3"/>
                    </a:cxn>
                    <a:cxn ang="0">
                      <a:pos x="T4" y="T5"/>
                    </a:cxn>
                  </a:cxnLst>
                  <a:rect l="0" t="0" r="r" b="b"/>
                  <a:pathLst>
                    <a:path w="40" h="42">
                      <a:moveTo>
                        <a:pt x="40" y="0"/>
                      </a:moveTo>
                      <a:lnTo>
                        <a:pt x="0" y="42"/>
                      </a:lnTo>
                      <a:lnTo>
                        <a:pt x="4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48" name="Freeform 87">
                  <a:extLst>
                    <a:ext uri="{FF2B5EF4-FFF2-40B4-BE49-F238E27FC236}">
                      <a16:creationId xmlns:a16="http://schemas.microsoft.com/office/drawing/2014/main" id="{581D5B7B-D635-4306-989B-2A21AF276AF9}"/>
                    </a:ext>
                  </a:extLst>
                </p:cNvPr>
                <p:cNvSpPr>
                  <a:spLocks/>
                </p:cNvSpPr>
                <p:nvPr/>
              </p:nvSpPr>
              <p:spPr bwMode="auto">
                <a:xfrm>
                  <a:off x="3929453" y="4686464"/>
                  <a:ext cx="54624" cy="54624"/>
                </a:xfrm>
                <a:custGeom>
                  <a:avLst/>
                  <a:gdLst>
                    <a:gd name="T0" fmla="*/ 0 w 40"/>
                    <a:gd name="T1" fmla="*/ 0 h 40"/>
                    <a:gd name="T2" fmla="*/ 40 w 40"/>
                    <a:gd name="T3" fmla="*/ 40 h 40"/>
                    <a:gd name="T4" fmla="*/ 0 w 40"/>
                    <a:gd name="T5" fmla="*/ 0 h 40"/>
                  </a:gdLst>
                  <a:ahLst/>
                  <a:cxnLst>
                    <a:cxn ang="0">
                      <a:pos x="T0" y="T1"/>
                    </a:cxn>
                    <a:cxn ang="0">
                      <a:pos x="T2" y="T3"/>
                    </a:cxn>
                    <a:cxn ang="0">
                      <a:pos x="T4" y="T5"/>
                    </a:cxn>
                  </a:cxnLst>
                  <a:rect l="0" t="0" r="r" b="b"/>
                  <a:pathLst>
                    <a:path w="40" h="40">
                      <a:moveTo>
                        <a:pt x="0" y="0"/>
                      </a:moveTo>
                      <a:lnTo>
                        <a:pt x="40" y="4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49" name="Freeform 89">
                  <a:extLst>
                    <a:ext uri="{FF2B5EF4-FFF2-40B4-BE49-F238E27FC236}">
                      <a16:creationId xmlns:a16="http://schemas.microsoft.com/office/drawing/2014/main" id="{B8AC3CD1-07BC-4262-B72B-1C1CADE350E5}"/>
                    </a:ext>
                  </a:extLst>
                </p:cNvPr>
                <p:cNvSpPr>
                  <a:spLocks/>
                </p:cNvSpPr>
                <p:nvPr/>
              </p:nvSpPr>
              <p:spPr bwMode="auto">
                <a:xfrm>
                  <a:off x="4292704" y="4689195"/>
                  <a:ext cx="57355" cy="54624"/>
                </a:xfrm>
                <a:custGeom>
                  <a:avLst/>
                  <a:gdLst>
                    <a:gd name="T0" fmla="*/ 42 w 42"/>
                    <a:gd name="T1" fmla="*/ 0 h 40"/>
                    <a:gd name="T2" fmla="*/ 0 w 42"/>
                    <a:gd name="T3" fmla="*/ 40 h 40"/>
                    <a:gd name="T4" fmla="*/ 42 w 42"/>
                    <a:gd name="T5" fmla="*/ 0 h 40"/>
                  </a:gdLst>
                  <a:ahLst/>
                  <a:cxnLst>
                    <a:cxn ang="0">
                      <a:pos x="T0" y="T1"/>
                    </a:cxn>
                    <a:cxn ang="0">
                      <a:pos x="T2" y="T3"/>
                    </a:cxn>
                    <a:cxn ang="0">
                      <a:pos x="T4" y="T5"/>
                    </a:cxn>
                  </a:cxnLst>
                  <a:rect l="0" t="0" r="r" b="b"/>
                  <a:pathLst>
                    <a:path w="42" h="40">
                      <a:moveTo>
                        <a:pt x="42" y="0"/>
                      </a:moveTo>
                      <a:lnTo>
                        <a:pt x="0" y="40"/>
                      </a:lnTo>
                      <a:lnTo>
                        <a:pt x="42"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50" name="Freeform 91">
                  <a:extLst>
                    <a:ext uri="{FF2B5EF4-FFF2-40B4-BE49-F238E27FC236}">
                      <a16:creationId xmlns:a16="http://schemas.microsoft.com/office/drawing/2014/main" id="{137E9494-2668-41BB-81CA-F9B336DF7460}"/>
                    </a:ext>
                  </a:extLst>
                </p:cNvPr>
                <p:cNvSpPr>
                  <a:spLocks/>
                </p:cNvSpPr>
                <p:nvPr/>
              </p:nvSpPr>
              <p:spPr bwMode="auto">
                <a:xfrm>
                  <a:off x="4292704" y="4686464"/>
                  <a:ext cx="57355" cy="57355"/>
                </a:xfrm>
                <a:custGeom>
                  <a:avLst/>
                  <a:gdLst>
                    <a:gd name="T0" fmla="*/ 0 w 42"/>
                    <a:gd name="T1" fmla="*/ 0 h 42"/>
                    <a:gd name="T2" fmla="*/ 42 w 42"/>
                    <a:gd name="T3" fmla="*/ 42 h 42"/>
                    <a:gd name="T4" fmla="*/ 0 w 42"/>
                    <a:gd name="T5" fmla="*/ 0 h 42"/>
                  </a:gdLst>
                  <a:ahLst/>
                  <a:cxnLst>
                    <a:cxn ang="0">
                      <a:pos x="T0" y="T1"/>
                    </a:cxn>
                    <a:cxn ang="0">
                      <a:pos x="T2" y="T3"/>
                    </a:cxn>
                    <a:cxn ang="0">
                      <a:pos x="T4" y="T5"/>
                    </a:cxn>
                  </a:cxnLst>
                  <a:rect l="0" t="0" r="r" b="b"/>
                  <a:pathLst>
                    <a:path w="42" h="42">
                      <a:moveTo>
                        <a:pt x="0" y="0"/>
                      </a:moveTo>
                      <a:lnTo>
                        <a:pt x="42" y="42"/>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51" name="Freeform 93">
                  <a:extLst>
                    <a:ext uri="{FF2B5EF4-FFF2-40B4-BE49-F238E27FC236}">
                      <a16:creationId xmlns:a16="http://schemas.microsoft.com/office/drawing/2014/main" id="{2DCB077C-30FF-4545-9E0F-E8CB81A5892C}"/>
                    </a:ext>
                  </a:extLst>
                </p:cNvPr>
                <p:cNvSpPr>
                  <a:spLocks/>
                </p:cNvSpPr>
                <p:nvPr/>
              </p:nvSpPr>
              <p:spPr bwMode="auto">
                <a:xfrm>
                  <a:off x="6106229" y="4708314"/>
                  <a:ext cx="54624" cy="57355"/>
                </a:xfrm>
                <a:custGeom>
                  <a:avLst/>
                  <a:gdLst>
                    <a:gd name="T0" fmla="*/ 40 w 40"/>
                    <a:gd name="T1" fmla="*/ 0 h 42"/>
                    <a:gd name="T2" fmla="*/ 0 w 40"/>
                    <a:gd name="T3" fmla="*/ 42 h 42"/>
                    <a:gd name="T4" fmla="*/ 40 w 40"/>
                    <a:gd name="T5" fmla="*/ 0 h 42"/>
                  </a:gdLst>
                  <a:ahLst/>
                  <a:cxnLst>
                    <a:cxn ang="0">
                      <a:pos x="T0" y="T1"/>
                    </a:cxn>
                    <a:cxn ang="0">
                      <a:pos x="T2" y="T3"/>
                    </a:cxn>
                    <a:cxn ang="0">
                      <a:pos x="T4" y="T5"/>
                    </a:cxn>
                  </a:cxnLst>
                  <a:rect l="0" t="0" r="r" b="b"/>
                  <a:pathLst>
                    <a:path w="40" h="42">
                      <a:moveTo>
                        <a:pt x="40" y="0"/>
                      </a:moveTo>
                      <a:lnTo>
                        <a:pt x="0" y="42"/>
                      </a:lnTo>
                      <a:lnTo>
                        <a:pt x="4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52" name="Freeform 95">
                  <a:extLst>
                    <a:ext uri="{FF2B5EF4-FFF2-40B4-BE49-F238E27FC236}">
                      <a16:creationId xmlns:a16="http://schemas.microsoft.com/office/drawing/2014/main" id="{DE9E2000-124F-49B4-9747-4A20A83A6891}"/>
                    </a:ext>
                  </a:extLst>
                </p:cNvPr>
                <p:cNvSpPr>
                  <a:spLocks/>
                </p:cNvSpPr>
                <p:nvPr/>
              </p:nvSpPr>
              <p:spPr bwMode="auto">
                <a:xfrm>
                  <a:off x="6106229" y="4708314"/>
                  <a:ext cx="54624" cy="54624"/>
                </a:xfrm>
                <a:custGeom>
                  <a:avLst/>
                  <a:gdLst>
                    <a:gd name="T0" fmla="*/ 0 w 40"/>
                    <a:gd name="T1" fmla="*/ 0 h 40"/>
                    <a:gd name="T2" fmla="*/ 40 w 40"/>
                    <a:gd name="T3" fmla="*/ 40 h 40"/>
                    <a:gd name="T4" fmla="*/ 0 w 40"/>
                    <a:gd name="T5" fmla="*/ 0 h 40"/>
                  </a:gdLst>
                  <a:ahLst/>
                  <a:cxnLst>
                    <a:cxn ang="0">
                      <a:pos x="T0" y="T1"/>
                    </a:cxn>
                    <a:cxn ang="0">
                      <a:pos x="T2" y="T3"/>
                    </a:cxn>
                    <a:cxn ang="0">
                      <a:pos x="T4" y="T5"/>
                    </a:cxn>
                  </a:cxnLst>
                  <a:rect l="0" t="0" r="r" b="b"/>
                  <a:pathLst>
                    <a:path w="40" h="40">
                      <a:moveTo>
                        <a:pt x="0" y="0"/>
                      </a:moveTo>
                      <a:lnTo>
                        <a:pt x="40" y="4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53" name="Freeform 97">
                  <a:extLst>
                    <a:ext uri="{FF2B5EF4-FFF2-40B4-BE49-F238E27FC236}">
                      <a16:creationId xmlns:a16="http://schemas.microsoft.com/office/drawing/2014/main" id="{BFDDBBE5-4639-4EEF-A91A-8FF73A818C89}"/>
                    </a:ext>
                  </a:extLst>
                </p:cNvPr>
                <p:cNvSpPr>
                  <a:spLocks/>
                </p:cNvSpPr>
                <p:nvPr/>
              </p:nvSpPr>
              <p:spPr bwMode="auto">
                <a:xfrm>
                  <a:off x="1934302" y="4577215"/>
                  <a:ext cx="54624" cy="54624"/>
                </a:xfrm>
                <a:custGeom>
                  <a:avLst/>
                  <a:gdLst>
                    <a:gd name="T0" fmla="*/ 40 w 40"/>
                    <a:gd name="T1" fmla="*/ 0 h 40"/>
                    <a:gd name="T2" fmla="*/ 0 w 40"/>
                    <a:gd name="T3" fmla="*/ 40 h 40"/>
                    <a:gd name="T4" fmla="*/ 40 w 40"/>
                    <a:gd name="T5" fmla="*/ 0 h 40"/>
                  </a:gdLst>
                  <a:ahLst/>
                  <a:cxnLst>
                    <a:cxn ang="0">
                      <a:pos x="T0" y="T1"/>
                    </a:cxn>
                    <a:cxn ang="0">
                      <a:pos x="T2" y="T3"/>
                    </a:cxn>
                    <a:cxn ang="0">
                      <a:pos x="T4" y="T5"/>
                    </a:cxn>
                  </a:cxnLst>
                  <a:rect l="0" t="0" r="r" b="b"/>
                  <a:pathLst>
                    <a:path w="40" h="40">
                      <a:moveTo>
                        <a:pt x="40" y="0"/>
                      </a:moveTo>
                      <a:lnTo>
                        <a:pt x="0" y="40"/>
                      </a:lnTo>
                      <a:lnTo>
                        <a:pt x="4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54" name="Freeform 244">
                  <a:extLst>
                    <a:ext uri="{FF2B5EF4-FFF2-40B4-BE49-F238E27FC236}">
                      <a16:creationId xmlns:a16="http://schemas.microsoft.com/office/drawing/2014/main" id="{A8B93D49-F019-4028-A00B-3A2E6EC9E265}"/>
                    </a:ext>
                  </a:extLst>
                </p:cNvPr>
                <p:cNvSpPr>
                  <a:spLocks/>
                </p:cNvSpPr>
                <p:nvPr/>
              </p:nvSpPr>
              <p:spPr bwMode="auto">
                <a:xfrm>
                  <a:off x="6130810" y="4607259"/>
                  <a:ext cx="0" cy="120173"/>
                </a:xfrm>
                <a:custGeom>
                  <a:avLst/>
                  <a:gdLst>
                    <a:gd name="T0" fmla="*/ 88 h 88"/>
                    <a:gd name="T1" fmla="*/ 0 h 88"/>
                    <a:gd name="T2" fmla="*/ 88 h 88"/>
                  </a:gdLst>
                  <a:ahLst/>
                  <a:cxnLst>
                    <a:cxn ang="0">
                      <a:pos x="0" y="T0"/>
                    </a:cxn>
                    <a:cxn ang="0">
                      <a:pos x="0" y="T1"/>
                    </a:cxn>
                    <a:cxn ang="0">
                      <a:pos x="0" y="T2"/>
                    </a:cxn>
                  </a:cxnLst>
                  <a:rect l="0" t="0" r="r" b="b"/>
                  <a:pathLst>
                    <a:path h="88">
                      <a:moveTo>
                        <a:pt x="0" y="88"/>
                      </a:moveTo>
                      <a:lnTo>
                        <a:pt x="0" y="0"/>
                      </a:lnTo>
                      <a:lnTo>
                        <a:pt x="0" y="88"/>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55" name="Line 245">
                  <a:extLst>
                    <a:ext uri="{FF2B5EF4-FFF2-40B4-BE49-F238E27FC236}">
                      <a16:creationId xmlns:a16="http://schemas.microsoft.com/office/drawing/2014/main" id="{8D2512FA-0B40-4A5E-8225-753626F6271D}"/>
                    </a:ext>
                  </a:extLst>
                </p:cNvPr>
                <p:cNvSpPr>
                  <a:spLocks noChangeShapeType="1"/>
                </p:cNvSpPr>
                <p:nvPr/>
              </p:nvSpPr>
              <p:spPr bwMode="auto">
                <a:xfrm flipV="1">
                  <a:off x="6130810" y="4607259"/>
                  <a:ext cx="0" cy="120173"/>
                </a:xfrm>
                <a:prstGeom prst="line">
                  <a:avLst/>
                </a:prstGeom>
                <a:noFill/>
                <a:ln w="12700" cap="flat">
                  <a:solidFill>
                    <a:srgbClr val="001C71"/>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56" name="Freeform 246">
                  <a:extLst>
                    <a:ext uri="{FF2B5EF4-FFF2-40B4-BE49-F238E27FC236}">
                      <a16:creationId xmlns:a16="http://schemas.microsoft.com/office/drawing/2014/main" id="{6C2469F4-98E0-4C47-824F-1FACE7020F00}"/>
                    </a:ext>
                  </a:extLst>
                </p:cNvPr>
                <p:cNvSpPr>
                  <a:spLocks/>
                </p:cNvSpPr>
                <p:nvPr/>
              </p:nvSpPr>
              <p:spPr bwMode="auto">
                <a:xfrm>
                  <a:off x="6103498" y="4607259"/>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57" name="Line 247">
                  <a:extLst>
                    <a:ext uri="{FF2B5EF4-FFF2-40B4-BE49-F238E27FC236}">
                      <a16:creationId xmlns:a16="http://schemas.microsoft.com/office/drawing/2014/main" id="{CDDB645D-5FA1-4059-A20A-6E1621CDE1A5}"/>
                    </a:ext>
                  </a:extLst>
                </p:cNvPr>
                <p:cNvSpPr>
                  <a:spLocks noChangeShapeType="1"/>
                </p:cNvSpPr>
                <p:nvPr/>
              </p:nvSpPr>
              <p:spPr bwMode="auto">
                <a:xfrm>
                  <a:off x="6101117" y="4607259"/>
                  <a:ext cx="57355" cy="0"/>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58" name="Freeform 250">
                  <a:extLst>
                    <a:ext uri="{FF2B5EF4-FFF2-40B4-BE49-F238E27FC236}">
                      <a16:creationId xmlns:a16="http://schemas.microsoft.com/office/drawing/2014/main" id="{D1DFC5BE-E600-46E3-B249-B4B4697AAD80}"/>
                    </a:ext>
                  </a:extLst>
                </p:cNvPr>
                <p:cNvSpPr>
                  <a:spLocks/>
                </p:cNvSpPr>
                <p:nvPr/>
              </p:nvSpPr>
              <p:spPr bwMode="auto">
                <a:xfrm>
                  <a:off x="5407039" y="4582678"/>
                  <a:ext cx="0" cy="120173"/>
                </a:xfrm>
                <a:custGeom>
                  <a:avLst/>
                  <a:gdLst>
                    <a:gd name="T0" fmla="*/ 88 h 88"/>
                    <a:gd name="T1" fmla="*/ 0 h 88"/>
                    <a:gd name="T2" fmla="*/ 88 h 88"/>
                  </a:gdLst>
                  <a:ahLst/>
                  <a:cxnLst>
                    <a:cxn ang="0">
                      <a:pos x="0" y="T0"/>
                    </a:cxn>
                    <a:cxn ang="0">
                      <a:pos x="0" y="T1"/>
                    </a:cxn>
                    <a:cxn ang="0">
                      <a:pos x="0" y="T2"/>
                    </a:cxn>
                  </a:cxnLst>
                  <a:rect l="0" t="0" r="r" b="b"/>
                  <a:pathLst>
                    <a:path h="88">
                      <a:moveTo>
                        <a:pt x="0" y="88"/>
                      </a:moveTo>
                      <a:lnTo>
                        <a:pt x="0" y="0"/>
                      </a:lnTo>
                      <a:lnTo>
                        <a:pt x="0" y="88"/>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59" name="Line 251">
                  <a:extLst>
                    <a:ext uri="{FF2B5EF4-FFF2-40B4-BE49-F238E27FC236}">
                      <a16:creationId xmlns:a16="http://schemas.microsoft.com/office/drawing/2014/main" id="{A113C661-073A-4530-84A5-D9B3ECCA0FB4}"/>
                    </a:ext>
                  </a:extLst>
                </p:cNvPr>
                <p:cNvSpPr>
                  <a:spLocks noChangeShapeType="1"/>
                </p:cNvSpPr>
                <p:nvPr/>
              </p:nvSpPr>
              <p:spPr bwMode="auto">
                <a:xfrm flipV="1">
                  <a:off x="5407039" y="4582678"/>
                  <a:ext cx="0" cy="120173"/>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60" name="Freeform 252">
                  <a:extLst>
                    <a:ext uri="{FF2B5EF4-FFF2-40B4-BE49-F238E27FC236}">
                      <a16:creationId xmlns:a16="http://schemas.microsoft.com/office/drawing/2014/main" id="{283B26DB-BE11-40FB-896E-D947C28D3F5D}"/>
                    </a:ext>
                  </a:extLst>
                </p:cNvPr>
                <p:cNvSpPr>
                  <a:spLocks/>
                </p:cNvSpPr>
                <p:nvPr/>
              </p:nvSpPr>
              <p:spPr bwMode="auto">
                <a:xfrm>
                  <a:off x="5376995" y="4582678"/>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61" name="Line 253">
                  <a:extLst>
                    <a:ext uri="{FF2B5EF4-FFF2-40B4-BE49-F238E27FC236}">
                      <a16:creationId xmlns:a16="http://schemas.microsoft.com/office/drawing/2014/main" id="{D0397510-E824-423E-B557-589F40485D5B}"/>
                    </a:ext>
                  </a:extLst>
                </p:cNvPr>
                <p:cNvSpPr>
                  <a:spLocks noChangeShapeType="1"/>
                </p:cNvSpPr>
                <p:nvPr/>
              </p:nvSpPr>
              <p:spPr bwMode="auto">
                <a:xfrm>
                  <a:off x="5376995" y="4582678"/>
                  <a:ext cx="57355" cy="0"/>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62" name="Freeform 254">
                  <a:extLst>
                    <a:ext uri="{FF2B5EF4-FFF2-40B4-BE49-F238E27FC236}">
                      <a16:creationId xmlns:a16="http://schemas.microsoft.com/office/drawing/2014/main" id="{FE3D0AC5-68B6-4692-AD68-721715C32BF9}"/>
                    </a:ext>
                  </a:extLst>
                </p:cNvPr>
                <p:cNvSpPr>
                  <a:spLocks/>
                </p:cNvSpPr>
                <p:nvPr/>
              </p:nvSpPr>
              <p:spPr bwMode="auto">
                <a:xfrm>
                  <a:off x="5376995" y="4702851"/>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63" name="Line 255">
                  <a:extLst>
                    <a:ext uri="{FF2B5EF4-FFF2-40B4-BE49-F238E27FC236}">
                      <a16:creationId xmlns:a16="http://schemas.microsoft.com/office/drawing/2014/main" id="{24B47DF7-7B0C-406D-9A13-D862E2ECE72D}"/>
                    </a:ext>
                  </a:extLst>
                </p:cNvPr>
                <p:cNvSpPr>
                  <a:spLocks noChangeShapeType="1"/>
                </p:cNvSpPr>
                <p:nvPr/>
              </p:nvSpPr>
              <p:spPr bwMode="auto">
                <a:xfrm>
                  <a:off x="5376995" y="4702851"/>
                  <a:ext cx="57355" cy="0"/>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64" name="Freeform 256">
                  <a:extLst>
                    <a:ext uri="{FF2B5EF4-FFF2-40B4-BE49-F238E27FC236}">
                      <a16:creationId xmlns:a16="http://schemas.microsoft.com/office/drawing/2014/main" id="{1B2A61AA-F8DC-4242-B06F-C3580E8ADD26}"/>
                    </a:ext>
                  </a:extLst>
                </p:cNvPr>
                <p:cNvSpPr>
                  <a:spLocks/>
                </p:cNvSpPr>
                <p:nvPr/>
              </p:nvSpPr>
              <p:spPr bwMode="auto">
                <a:xfrm>
                  <a:off x="3954033" y="4544441"/>
                  <a:ext cx="0" cy="133829"/>
                </a:xfrm>
                <a:custGeom>
                  <a:avLst/>
                  <a:gdLst>
                    <a:gd name="T0" fmla="*/ 98 h 98"/>
                    <a:gd name="T1" fmla="*/ 0 h 98"/>
                    <a:gd name="T2" fmla="*/ 98 h 98"/>
                  </a:gdLst>
                  <a:ahLst/>
                  <a:cxnLst>
                    <a:cxn ang="0">
                      <a:pos x="0" y="T0"/>
                    </a:cxn>
                    <a:cxn ang="0">
                      <a:pos x="0" y="T1"/>
                    </a:cxn>
                    <a:cxn ang="0">
                      <a:pos x="0" y="T2"/>
                    </a:cxn>
                  </a:cxnLst>
                  <a:rect l="0" t="0" r="r" b="b"/>
                  <a:pathLst>
                    <a:path h="98">
                      <a:moveTo>
                        <a:pt x="0" y="98"/>
                      </a:moveTo>
                      <a:lnTo>
                        <a:pt x="0" y="0"/>
                      </a:lnTo>
                      <a:lnTo>
                        <a:pt x="0" y="98"/>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65" name="Line 257">
                  <a:extLst>
                    <a:ext uri="{FF2B5EF4-FFF2-40B4-BE49-F238E27FC236}">
                      <a16:creationId xmlns:a16="http://schemas.microsoft.com/office/drawing/2014/main" id="{12E09637-F1A3-4B3A-9AD2-19CA854DF492}"/>
                    </a:ext>
                  </a:extLst>
                </p:cNvPr>
                <p:cNvSpPr>
                  <a:spLocks noChangeShapeType="1"/>
                </p:cNvSpPr>
                <p:nvPr/>
              </p:nvSpPr>
              <p:spPr bwMode="auto">
                <a:xfrm flipV="1">
                  <a:off x="3954033" y="4544441"/>
                  <a:ext cx="0" cy="133829"/>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66" name="Freeform 258">
                  <a:extLst>
                    <a:ext uri="{FF2B5EF4-FFF2-40B4-BE49-F238E27FC236}">
                      <a16:creationId xmlns:a16="http://schemas.microsoft.com/office/drawing/2014/main" id="{DFAF8FA1-BED0-4E32-8861-4B1774ADEF13}"/>
                    </a:ext>
                  </a:extLst>
                </p:cNvPr>
                <p:cNvSpPr>
                  <a:spLocks/>
                </p:cNvSpPr>
                <p:nvPr/>
              </p:nvSpPr>
              <p:spPr bwMode="auto">
                <a:xfrm>
                  <a:off x="3923990" y="4544441"/>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67" name="Line 259">
                  <a:extLst>
                    <a:ext uri="{FF2B5EF4-FFF2-40B4-BE49-F238E27FC236}">
                      <a16:creationId xmlns:a16="http://schemas.microsoft.com/office/drawing/2014/main" id="{123846DA-8395-4E7E-A922-B9DF22FE1EE6}"/>
                    </a:ext>
                  </a:extLst>
                </p:cNvPr>
                <p:cNvSpPr>
                  <a:spLocks noChangeShapeType="1"/>
                </p:cNvSpPr>
                <p:nvPr/>
              </p:nvSpPr>
              <p:spPr bwMode="auto">
                <a:xfrm>
                  <a:off x="3923990" y="4544441"/>
                  <a:ext cx="57355" cy="0"/>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68" name="Freeform 260">
                  <a:extLst>
                    <a:ext uri="{FF2B5EF4-FFF2-40B4-BE49-F238E27FC236}">
                      <a16:creationId xmlns:a16="http://schemas.microsoft.com/office/drawing/2014/main" id="{C72D1EA9-7D4B-4C3F-92EE-1E500F88A046}"/>
                    </a:ext>
                  </a:extLst>
                </p:cNvPr>
                <p:cNvSpPr>
                  <a:spLocks/>
                </p:cNvSpPr>
                <p:nvPr/>
              </p:nvSpPr>
              <p:spPr bwMode="auto">
                <a:xfrm>
                  <a:off x="3923990" y="4678270"/>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69" name="Line 261">
                  <a:extLst>
                    <a:ext uri="{FF2B5EF4-FFF2-40B4-BE49-F238E27FC236}">
                      <a16:creationId xmlns:a16="http://schemas.microsoft.com/office/drawing/2014/main" id="{6548B18B-1E7B-4804-9A27-68EA70DCBFE0}"/>
                    </a:ext>
                  </a:extLst>
                </p:cNvPr>
                <p:cNvSpPr>
                  <a:spLocks noChangeShapeType="1"/>
                </p:cNvSpPr>
                <p:nvPr/>
              </p:nvSpPr>
              <p:spPr bwMode="auto">
                <a:xfrm>
                  <a:off x="3923990" y="4678270"/>
                  <a:ext cx="57355" cy="0"/>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70" name="Freeform 262">
                  <a:extLst>
                    <a:ext uri="{FF2B5EF4-FFF2-40B4-BE49-F238E27FC236}">
                      <a16:creationId xmlns:a16="http://schemas.microsoft.com/office/drawing/2014/main" id="{8BBE45FE-3729-4AB4-BDF0-3BB29F0342C4}"/>
                    </a:ext>
                  </a:extLst>
                </p:cNvPr>
                <p:cNvSpPr>
                  <a:spLocks/>
                </p:cNvSpPr>
                <p:nvPr/>
              </p:nvSpPr>
              <p:spPr bwMode="auto">
                <a:xfrm>
                  <a:off x="3228897" y="4484354"/>
                  <a:ext cx="0" cy="152948"/>
                </a:xfrm>
                <a:custGeom>
                  <a:avLst/>
                  <a:gdLst>
                    <a:gd name="T0" fmla="*/ 112 h 112"/>
                    <a:gd name="T1" fmla="*/ 0 h 112"/>
                    <a:gd name="T2" fmla="*/ 112 h 112"/>
                  </a:gdLst>
                  <a:ahLst/>
                  <a:cxnLst>
                    <a:cxn ang="0">
                      <a:pos x="0" y="T0"/>
                    </a:cxn>
                    <a:cxn ang="0">
                      <a:pos x="0" y="T1"/>
                    </a:cxn>
                    <a:cxn ang="0">
                      <a:pos x="0" y="T2"/>
                    </a:cxn>
                  </a:cxnLst>
                  <a:rect l="0" t="0" r="r" b="b"/>
                  <a:pathLst>
                    <a:path h="112">
                      <a:moveTo>
                        <a:pt x="0" y="112"/>
                      </a:moveTo>
                      <a:lnTo>
                        <a:pt x="0" y="0"/>
                      </a:lnTo>
                      <a:lnTo>
                        <a:pt x="0" y="112"/>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71" name="Line 263">
                  <a:extLst>
                    <a:ext uri="{FF2B5EF4-FFF2-40B4-BE49-F238E27FC236}">
                      <a16:creationId xmlns:a16="http://schemas.microsoft.com/office/drawing/2014/main" id="{9087C76F-495B-4D71-8BF4-3A82AE4442DC}"/>
                    </a:ext>
                  </a:extLst>
                </p:cNvPr>
                <p:cNvSpPr>
                  <a:spLocks noChangeShapeType="1"/>
                </p:cNvSpPr>
                <p:nvPr/>
              </p:nvSpPr>
              <p:spPr bwMode="auto">
                <a:xfrm flipV="1">
                  <a:off x="3228897" y="4484354"/>
                  <a:ext cx="0" cy="152948"/>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72" name="Freeform 264">
                  <a:extLst>
                    <a:ext uri="{FF2B5EF4-FFF2-40B4-BE49-F238E27FC236}">
                      <a16:creationId xmlns:a16="http://schemas.microsoft.com/office/drawing/2014/main" id="{B29491E5-429E-4029-B409-7A07750CCF5D}"/>
                    </a:ext>
                  </a:extLst>
                </p:cNvPr>
                <p:cNvSpPr>
                  <a:spLocks/>
                </p:cNvSpPr>
                <p:nvPr/>
              </p:nvSpPr>
              <p:spPr bwMode="auto">
                <a:xfrm>
                  <a:off x="3198854" y="4484354"/>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73" name="Line 265">
                  <a:extLst>
                    <a:ext uri="{FF2B5EF4-FFF2-40B4-BE49-F238E27FC236}">
                      <a16:creationId xmlns:a16="http://schemas.microsoft.com/office/drawing/2014/main" id="{7675F689-A61F-4212-890E-3E86B8CE9D00}"/>
                    </a:ext>
                  </a:extLst>
                </p:cNvPr>
                <p:cNvSpPr>
                  <a:spLocks noChangeShapeType="1"/>
                </p:cNvSpPr>
                <p:nvPr/>
              </p:nvSpPr>
              <p:spPr bwMode="auto">
                <a:xfrm>
                  <a:off x="3198854" y="4484354"/>
                  <a:ext cx="57355" cy="0"/>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74" name="Freeform 266">
                  <a:extLst>
                    <a:ext uri="{FF2B5EF4-FFF2-40B4-BE49-F238E27FC236}">
                      <a16:creationId xmlns:a16="http://schemas.microsoft.com/office/drawing/2014/main" id="{C838597F-6B72-4F0C-918D-82F0ADA0F5AC}"/>
                    </a:ext>
                  </a:extLst>
                </p:cNvPr>
                <p:cNvSpPr>
                  <a:spLocks/>
                </p:cNvSpPr>
                <p:nvPr/>
              </p:nvSpPr>
              <p:spPr bwMode="auto">
                <a:xfrm>
                  <a:off x="3198854" y="4637302"/>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75" name="Line 267">
                  <a:extLst>
                    <a:ext uri="{FF2B5EF4-FFF2-40B4-BE49-F238E27FC236}">
                      <a16:creationId xmlns:a16="http://schemas.microsoft.com/office/drawing/2014/main" id="{CA04C9DC-DFE9-437A-BB53-0C1EC35D2B6F}"/>
                    </a:ext>
                  </a:extLst>
                </p:cNvPr>
                <p:cNvSpPr>
                  <a:spLocks noChangeShapeType="1"/>
                </p:cNvSpPr>
                <p:nvPr/>
              </p:nvSpPr>
              <p:spPr bwMode="auto">
                <a:xfrm>
                  <a:off x="3198854" y="4637302"/>
                  <a:ext cx="57355" cy="0"/>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76" name="Freeform 268">
                  <a:extLst>
                    <a:ext uri="{FF2B5EF4-FFF2-40B4-BE49-F238E27FC236}">
                      <a16:creationId xmlns:a16="http://schemas.microsoft.com/office/drawing/2014/main" id="{0113CE4B-F915-4EB9-9797-A02A7B576CCD}"/>
                    </a:ext>
                  </a:extLst>
                </p:cNvPr>
                <p:cNvSpPr>
                  <a:spLocks/>
                </p:cNvSpPr>
                <p:nvPr/>
              </p:nvSpPr>
              <p:spPr bwMode="auto">
                <a:xfrm>
                  <a:off x="2685385" y="4462504"/>
                  <a:ext cx="0" cy="169335"/>
                </a:xfrm>
                <a:custGeom>
                  <a:avLst/>
                  <a:gdLst>
                    <a:gd name="T0" fmla="*/ 124 h 124"/>
                    <a:gd name="T1" fmla="*/ 0 h 124"/>
                    <a:gd name="T2" fmla="*/ 124 h 124"/>
                  </a:gdLst>
                  <a:ahLst/>
                  <a:cxnLst>
                    <a:cxn ang="0">
                      <a:pos x="0" y="T0"/>
                    </a:cxn>
                    <a:cxn ang="0">
                      <a:pos x="0" y="T1"/>
                    </a:cxn>
                    <a:cxn ang="0">
                      <a:pos x="0" y="T2"/>
                    </a:cxn>
                  </a:cxnLst>
                  <a:rect l="0" t="0" r="r" b="b"/>
                  <a:pathLst>
                    <a:path h="124">
                      <a:moveTo>
                        <a:pt x="0" y="124"/>
                      </a:moveTo>
                      <a:lnTo>
                        <a:pt x="0" y="0"/>
                      </a:lnTo>
                      <a:lnTo>
                        <a:pt x="0" y="124"/>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77" name="Line 269">
                  <a:extLst>
                    <a:ext uri="{FF2B5EF4-FFF2-40B4-BE49-F238E27FC236}">
                      <a16:creationId xmlns:a16="http://schemas.microsoft.com/office/drawing/2014/main" id="{FE4B6B35-899E-4A58-8CE4-51CC27758265}"/>
                    </a:ext>
                  </a:extLst>
                </p:cNvPr>
                <p:cNvSpPr>
                  <a:spLocks noChangeShapeType="1"/>
                </p:cNvSpPr>
                <p:nvPr/>
              </p:nvSpPr>
              <p:spPr bwMode="auto">
                <a:xfrm flipV="1">
                  <a:off x="2685385" y="4462504"/>
                  <a:ext cx="0" cy="169335"/>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78" name="Freeform 270">
                  <a:extLst>
                    <a:ext uri="{FF2B5EF4-FFF2-40B4-BE49-F238E27FC236}">
                      <a16:creationId xmlns:a16="http://schemas.microsoft.com/office/drawing/2014/main" id="{CF85A7C8-1AA1-4BCF-B2D4-63CE18FF8A5A}"/>
                    </a:ext>
                  </a:extLst>
                </p:cNvPr>
                <p:cNvSpPr>
                  <a:spLocks/>
                </p:cNvSpPr>
                <p:nvPr/>
              </p:nvSpPr>
              <p:spPr bwMode="auto">
                <a:xfrm>
                  <a:off x="2658073" y="4462504"/>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79" name="Line 271">
                  <a:extLst>
                    <a:ext uri="{FF2B5EF4-FFF2-40B4-BE49-F238E27FC236}">
                      <a16:creationId xmlns:a16="http://schemas.microsoft.com/office/drawing/2014/main" id="{43266470-BE97-4557-987A-9DDF28C808AF}"/>
                    </a:ext>
                  </a:extLst>
                </p:cNvPr>
                <p:cNvSpPr>
                  <a:spLocks noChangeShapeType="1"/>
                </p:cNvSpPr>
                <p:nvPr/>
              </p:nvSpPr>
              <p:spPr bwMode="auto">
                <a:xfrm>
                  <a:off x="2658073" y="4462504"/>
                  <a:ext cx="57355" cy="0"/>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80" name="Freeform 272">
                  <a:extLst>
                    <a:ext uri="{FF2B5EF4-FFF2-40B4-BE49-F238E27FC236}">
                      <a16:creationId xmlns:a16="http://schemas.microsoft.com/office/drawing/2014/main" id="{8F582BD1-383F-4387-9505-D073827012EC}"/>
                    </a:ext>
                  </a:extLst>
                </p:cNvPr>
                <p:cNvSpPr>
                  <a:spLocks/>
                </p:cNvSpPr>
                <p:nvPr/>
              </p:nvSpPr>
              <p:spPr bwMode="auto">
                <a:xfrm>
                  <a:off x="2658073" y="4631840"/>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81" name="Line 273">
                  <a:extLst>
                    <a:ext uri="{FF2B5EF4-FFF2-40B4-BE49-F238E27FC236}">
                      <a16:creationId xmlns:a16="http://schemas.microsoft.com/office/drawing/2014/main" id="{B194F8F4-A230-4ED0-BA2F-3BA5DF2E11C6}"/>
                    </a:ext>
                  </a:extLst>
                </p:cNvPr>
                <p:cNvSpPr>
                  <a:spLocks noChangeShapeType="1"/>
                </p:cNvSpPr>
                <p:nvPr/>
              </p:nvSpPr>
              <p:spPr bwMode="auto">
                <a:xfrm>
                  <a:off x="2658073" y="4631840"/>
                  <a:ext cx="57355" cy="0"/>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82" name="Freeform 274">
                  <a:extLst>
                    <a:ext uri="{FF2B5EF4-FFF2-40B4-BE49-F238E27FC236}">
                      <a16:creationId xmlns:a16="http://schemas.microsoft.com/office/drawing/2014/main" id="{A3E7C4DD-6856-41AE-A2E1-83AF1627952A}"/>
                    </a:ext>
                  </a:extLst>
                </p:cNvPr>
                <p:cNvSpPr>
                  <a:spLocks/>
                </p:cNvSpPr>
                <p:nvPr/>
              </p:nvSpPr>
              <p:spPr bwMode="auto">
                <a:xfrm>
                  <a:off x="1781354" y="4310922"/>
                  <a:ext cx="0" cy="146120"/>
                </a:xfrm>
                <a:custGeom>
                  <a:avLst/>
                  <a:gdLst>
                    <a:gd name="T0" fmla="*/ 107 h 107"/>
                    <a:gd name="T1" fmla="*/ 0 h 107"/>
                    <a:gd name="T2" fmla="*/ 107 h 107"/>
                  </a:gdLst>
                  <a:ahLst/>
                  <a:cxnLst>
                    <a:cxn ang="0">
                      <a:pos x="0" y="T0"/>
                    </a:cxn>
                    <a:cxn ang="0">
                      <a:pos x="0" y="T1"/>
                    </a:cxn>
                    <a:cxn ang="0">
                      <a:pos x="0" y="T2"/>
                    </a:cxn>
                  </a:cxnLst>
                  <a:rect l="0" t="0" r="r" b="b"/>
                  <a:pathLst>
                    <a:path h="107">
                      <a:moveTo>
                        <a:pt x="0" y="107"/>
                      </a:moveTo>
                      <a:lnTo>
                        <a:pt x="0" y="0"/>
                      </a:lnTo>
                      <a:lnTo>
                        <a:pt x="0" y="107"/>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83" name="Line 275">
                  <a:extLst>
                    <a:ext uri="{FF2B5EF4-FFF2-40B4-BE49-F238E27FC236}">
                      <a16:creationId xmlns:a16="http://schemas.microsoft.com/office/drawing/2014/main" id="{A9536A2D-C299-4B69-8F07-8C55B5E8FBB7}"/>
                    </a:ext>
                  </a:extLst>
                </p:cNvPr>
                <p:cNvSpPr>
                  <a:spLocks noChangeShapeType="1"/>
                </p:cNvSpPr>
                <p:nvPr/>
              </p:nvSpPr>
              <p:spPr bwMode="auto">
                <a:xfrm flipV="1">
                  <a:off x="1781354" y="4310922"/>
                  <a:ext cx="0" cy="146120"/>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84" name="Freeform 276">
                  <a:extLst>
                    <a:ext uri="{FF2B5EF4-FFF2-40B4-BE49-F238E27FC236}">
                      <a16:creationId xmlns:a16="http://schemas.microsoft.com/office/drawing/2014/main" id="{8B496EE4-710F-41E5-9B81-1DCC90A132A2}"/>
                    </a:ext>
                  </a:extLst>
                </p:cNvPr>
                <p:cNvSpPr>
                  <a:spLocks/>
                </p:cNvSpPr>
                <p:nvPr/>
              </p:nvSpPr>
              <p:spPr bwMode="auto">
                <a:xfrm>
                  <a:off x="1751311" y="4310922"/>
                  <a:ext cx="60087" cy="0"/>
                </a:xfrm>
                <a:custGeom>
                  <a:avLst/>
                  <a:gdLst>
                    <a:gd name="T0" fmla="*/ 0 w 44"/>
                    <a:gd name="T1" fmla="*/ 44 w 44"/>
                    <a:gd name="T2" fmla="*/ 0 w 44"/>
                  </a:gdLst>
                  <a:ahLst/>
                  <a:cxnLst>
                    <a:cxn ang="0">
                      <a:pos x="T0" y="0"/>
                    </a:cxn>
                    <a:cxn ang="0">
                      <a:pos x="T1" y="0"/>
                    </a:cxn>
                    <a:cxn ang="0">
                      <a:pos x="T2" y="0"/>
                    </a:cxn>
                  </a:cxnLst>
                  <a:rect l="0" t="0" r="r" b="b"/>
                  <a:pathLst>
                    <a:path w="44">
                      <a:moveTo>
                        <a:pt x="0" y="0"/>
                      </a:moveTo>
                      <a:lnTo>
                        <a:pt x="44"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85" name="Line 277">
                  <a:extLst>
                    <a:ext uri="{FF2B5EF4-FFF2-40B4-BE49-F238E27FC236}">
                      <a16:creationId xmlns:a16="http://schemas.microsoft.com/office/drawing/2014/main" id="{3F2A3202-4E54-4E50-833D-A92F125349F8}"/>
                    </a:ext>
                  </a:extLst>
                </p:cNvPr>
                <p:cNvSpPr>
                  <a:spLocks noChangeShapeType="1"/>
                </p:cNvSpPr>
                <p:nvPr/>
              </p:nvSpPr>
              <p:spPr bwMode="auto">
                <a:xfrm>
                  <a:off x="1751311" y="4310922"/>
                  <a:ext cx="60087" cy="0"/>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86" name="Freeform 278">
                  <a:extLst>
                    <a:ext uri="{FF2B5EF4-FFF2-40B4-BE49-F238E27FC236}">
                      <a16:creationId xmlns:a16="http://schemas.microsoft.com/office/drawing/2014/main" id="{42411D3E-E147-403A-A73C-4DBEC166BB55}"/>
                    </a:ext>
                  </a:extLst>
                </p:cNvPr>
                <p:cNvSpPr>
                  <a:spLocks/>
                </p:cNvSpPr>
                <p:nvPr/>
              </p:nvSpPr>
              <p:spPr bwMode="auto">
                <a:xfrm>
                  <a:off x="1751311" y="4457042"/>
                  <a:ext cx="60087" cy="0"/>
                </a:xfrm>
                <a:custGeom>
                  <a:avLst/>
                  <a:gdLst>
                    <a:gd name="T0" fmla="*/ 0 w 44"/>
                    <a:gd name="T1" fmla="*/ 44 w 44"/>
                    <a:gd name="T2" fmla="*/ 0 w 44"/>
                  </a:gdLst>
                  <a:ahLst/>
                  <a:cxnLst>
                    <a:cxn ang="0">
                      <a:pos x="T0" y="0"/>
                    </a:cxn>
                    <a:cxn ang="0">
                      <a:pos x="T1" y="0"/>
                    </a:cxn>
                    <a:cxn ang="0">
                      <a:pos x="T2" y="0"/>
                    </a:cxn>
                  </a:cxnLst>
                  <a:rect l="0" t="0" r="r" b="b"/>
                  <a:pathLst>
                    <a:path w="44">
                      <a:moveTo>
                        <a:pt x="0" y="0"/>
                      </a:moveTo>
                      <a:lnTo>
                        <a:pt x="44"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87" name="Line 279">
                  <a:extLst>
                    <a:ext uri="{FF2B5EF4-FFF2-40B4-BE49-F238E27FC236}">
                      <a16:creationId xmlns:a16="http://schemas.microsoft.com/office/drawing/2014/main" id="{4427FD6A-62AF-4CDA-9F4F-7E6FF190A5F7}"/>
                    </a:ext>
                  </a:extLst>
                </p:cNvPr>
                <p:cNvSpPr>
                  <a:spLocks noChangeShapeType="1"/>
                </p:cNvSpPr>
                <p:nvPr/>
              </p:nvSpPr>
              <p:spPr bwMode="auto">
                <a:xfrm>
                  <a:off x="1751311" y="4457042"/>
                  <a:ext cx="60087" cy="0"/>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88" name="Freeform 280">
                  <a:extLst>
                    <a:ext uri="{FF2B5EF4-FFF2-40B4-BE49-F238E27FC236}">
                      <a16:creationId xmlns:a16="http://schemas.microsoft.com/office/drawing/2014/main" id="{7543FCBE-01FD-4481-990F-BA45E75FD7D7}"/>
                    </a:ext>
                  </a:extLst>
                </p:cNvPr>
                <p:cNvSpPr>
                  <a:spLocks/>
                </p:cNvSpPr>
                <p:nvPr/>
              </p:nvSpPr>
              <p:spPr bwMode="auto">
                <a:xfrm>
                  <a:off x="1961614" y="4396955"/>
                  <a:ext cx="0" cy="278584"/>
                </a:xfrm>
                <a:custGeom>
                  <a:avLst/>
                  <a:gdLst>
                    <a:gd name="T0" fmla="*/ 204 h 204"/>
                    <a:gd name="T1" fmla="*/ 0 h 204"/>
                    <a:gd name="T2" fmla="*/ 204 h 204"/>
                  </a:gdLst>
                  <a:ahLst/>
                  <a:cxnLst>
                    <a:cxn ang="0">
                      <a:pos x="0" y="T0"/>
                    </a:cxn>
                    <a:cxn ang="0">
                      <a:pos x="0" y="T1"/>
                    </a:cxn>
                    <a:cxn ang="0">
                      <a:pos x="0" y="T2"/>
                    </a:cxn>
                  </a:cxnLst>
                  <a:rect l="0" t="0" r="r" b="b"/>
                  <a:pathLst>
                    <a:path h="204">
                      <a:moveTo>
                        <a:pt x="0" y="204"/>
                      </a:moveTo>
                      <a:lnTo>
                        <a:pt x="0" y="0"/>
                      </a:lnTo>
                      <a:lnTo>
                        <a:pt x="0" y="204"/>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89" name="Freeform 282">
                  <a:extLst>
                    <a:ext uri="{FF2B5EF4-FFF2-40B4-BE49-F238E27FC236}">
                      <a16:creationId xmlns:a16="http://schemas.microsoft.com/office/drawing/2014/main" id="{7257F9D0-A47B-481C-8FDA-2448668296BD}"/>
                    </a:ext>
                  </a:extLst>
                </p:cNvPr>
                <p:cNvSpPr>
                  <a:spLocks/>
                </p:cNvSpPr>
                <p:nvPr/>
              </p:nvSpPr>
              <p:spPr bwMode="auto">
                <a:xfrm>
                  <a:off x="1931571" y="4396955"/>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90" name="Freeform 284">
                  <a:extLst>
                    <a:ext uri="{FF2B5EF4-FFF2-40B4-BE49-F238E27FC236}">
                      <a16:creationId xmlns:a16="http://schemas.microsoft.com/office/drawing/2014/main" id="{08CDAEE1-311B-45EB-9D14-7D0095EC495B}"/>
                    </a:ext>
                  </a:extLst>
                </p:cNvPr>
                <p:cNvSpPr>
                  <a:spLocks/>
                </p:cNvSpPr>
                <p:nvPr/>
              </p:nvSpPr>
              <p:spPr bwMode="auto">
                <a:xfrm>
                  <a:off x="1931571" y="4675539"/>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91" name="Freeform 286">
                  <a:extLst>
                    <a:ext uri="{FF2B5EF4-FFF2-40B4-BE49-F238E27FC236}">
                      <a16:creationId xmlns:a16="http://schemas.microsoft.com/office/drawing/2014/main" id="{D04693B9-71CE-455C-8EA9-C949456F7485}"/>
                    </a:ext>
                  </a:extLst>
                </p:cNvPr>
                <p:cNvSpPr>
                  <a:spLocks/>
                </p:cNvSpPr>
                <p:nvPr/>
              </p:nvSpPr>
              <p:spPr bwMode="auto">
                <a:xfrm>
                  <a:off x="1781354" y="4310922"/>
                  <a:ext cx="0" cy="279950"/>
                </a:xfrm>
                <a:custGeom>
                  <a:avLst/>
                  <a:gdLst>
                    <a:gd name="T0" fmla="*/ 205 h 205"/>
                    <a:gd name="T1" fmla="*/ 0 h 205"/>
                    <a:gd name="T2" fmla="*/ 205 h 205"/>
                  </a:gdLst>
                  <a:ahLst/>
                  <a:cxnLst>
                    <a:cxn ang="0">
                      <a:pos x="0" y="T0"/>
                    </a:cxn>
                    <a:cxn ang="0">
                      <a:pos x="0" y="T1"/>
                    </a:cxn>
                    <a:cxn ang="0">
                      <a:pos x="0" y="T2"/>
                    </a:cxn>
                  </a:cxnLst>
                  <a:rect l="0" t="0" r="r" b="b"/>
                  <a:pathLst>
                    <a:path h="205">
                      <a:moveTo>
                        <a:pt x="0" y="205"/>
                      </a:moveTo>
                      <a:lnTo>
                        <a:pt x="0" y="0"/>
                      </a:lnTo>
                      <a:lnTo>
                        <a:pt x="0" y="205"/>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92" name="Freeform 288">
                  <a:extLst>
                    <a:ext uri="{FF2B5EF4-FFF2-40B4-BE49-F238E27FC236}">
                      <a16:creationId xmlns:a16="http://schemas.microsoft.com/office/drawing/2014/main" id="{4A95DFC7-922B-4E6E-B8B1-C003CA17EF5C}"/>
                    </a:ext>
                  </a:extLst>
                </p:cNvPr>
                <p:cNvSpPr>
                  <a:spLocks/>
                </p:cNvSpPr>
                <p:nvPr/>
              </p:nvSpPr>
              <p:spPr bwMode="auto">
                <a:xfrm>
                  <a:off x="1751311" y="4310922"/>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93" name="Freeform 290">
                  <a:extLst>
                    <a:ext uri="{FF2B5EF4-FFF2-40B4-BE49-F238E27FC236}">
                      <a16:creationId xmlns:a16="http://schemas.microsoft.com/office/drawing/2014/main" id="{B005D98A-6ED1-48F7-ACA1-64E6D8226166}"/>
                    </a:ext>
                  </a:extLst>
                </p:cNvPr>
                <p:cNvSpPr>
                  <a:spLocks/>
                </p:cNvSpPr>
                <p:nvPr/>
              </p:nvSpPr>
              <p:spPr bwMode="auto">
                <a:xfrm>
                  <a:off x="1751311" y="4590871"/>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94" name="Freeform 292">
                  <a:extLst>
                    <a:ext uri="{FF2B5EF4-FFF2-40B4-BE49-F238E27FC236}">
                      <a16:creationId xmlns:a16="http://schemas.microsoft.com/office/drawing/2014/main" id="{C6785666-224E-43D6-933E-872EB3938856}"/>
                    </a:ext>
                  </a:extLst>
                </p:cNvPr>
                <p:cNvSpPr>
                  <a:spLocks/>
                </p:cNvSpPr>
                <p:nvPr/>
              </p:nvSpPr>
              <p:spPr bwMode="auto">
                <a:xfrm>
                  <a:off x="1781354" y="4473429"/>
                  <a:ext cx="0" cy="243078"/>
                </a:xfrm>
                <a:custGeom>
                  <a:avLst/>
                  <a:gdLst>
                    <a:gd name="T0" fmla="*/ 178 h 178"/>
                    <a:gd name="T1" fmla="*/ 0 h 178"/>
                    <a:gd name="T2" fmla="*/ 178 h 178"/>
                  </a:gdLst>
                  <a:ahLst/>
                  <a:cxnLst>
                    <a:cxn ang="0">
                      <a:pos x="0" y="T0"/>
                    </a:cxn>
                    <a:cxn ang="0">
                      <a:pos x="0" y="T1"/>
                    </a:cxn>
                    <a:cxn ang="0">
                      <a:pos x="0" y="T2"/>
                    </a:cxn>
                  </a:cxnLst>
                  <a:rect l="0" t="0" r="r" b="b"/>
                  <a:pathLst>
                    <a:path h="178">
                      <a:moveTo>
                        <a:pt x="0" y="178"/>
                      </a:moveTo>
                      <a:lnTo>
                        <a:pt x="0" y="0"/>
                      </a:lnTo>
                      <a:lnTo>
                        <a:pt x="0" y="178"/>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95" name="Freeform 294">
                  <a:extLst>
                    <a:ext uri="{FF2B5EF4-FFF2-40B4-BE49-F238E27FC236}">
                      <a16:creationId xmlns:a16="http://schemas.microsoft.com/office/drawing/2014/main" id="{78A62A2F-D5DE-44D6-871F-E95A56EEA30A}"/>
                    </a:ext>
                  </a:extLst>
                </p:cNvPr>
                <p:cNvSpPr>
                  <a:spLocks/>
                </p:cNvSpPr>
                <p:nvPr/>
              </p:nvSpPr>
              <p:spPr bwMode="auto">
                <a:xfrm>
                  <a:off x="1751311" y="4473429"/>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96" name="Freeform 296">
                  <a:extLst>
                    <a:ext uri="{FF2B5EF4-FFF2-40B4-BE49-F238E27FC236}">
                      <a16:creationId xmlns:a16="http://schemas.microsoft.com/office/drawing/2014/main" id="{01436249-1EEC-4BC8-B71C-C41221CE26F2}"/>
                    </a:ext>
                  </a:extLst>
                </p:cNvPr>
                <p:cNvSpPr>
                  <a:spLocks/>
                </p:cNvSpPr>
                <p:nvPr/>
              </p:nvSpPr>
              <p:spPr bwMode="auto">
                <a:xfrm>
                  <a:off x="1751311" y="4716507"/>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97" name="Freeform 298">
                  <a:extLst>
                    <a:ext uri="{FF2B5EF4-FFF2-40B4-BE49-F238E27FC236}">
                      <a16:creationId xmlns:a16="http://schemas.microsoft.com/office/drawing/2014/main" id="{8895A317-C376-42A5-8AB8-404E54AF0F3E}"/>
                    </a:ext>
                  </a:extLst>
                </p:cNvPr>
                <p:cNvSpPr>
                  <a:spLocks/>
                </p:cNvSpPr>
                <p:nvPr/>
              </p:nvSpPr>
              <p:spPr bwMode="auto">
                <a:xfrm>
                  <a:off x="1961614" y="4481623"/>
                  <a:ext cx="0" cy="259465"/>
                </a:xfrm>
                <a:custGeom>
                  <a:avLst/>
                  <a:gdLst>
                    <a:gd name="T0" fmla="*/ 190 h 190"/>
                    <a:gd name="T1" fmla="*/ 0 h 190"/>
                    <a:gd name="T2" fmla="*/ 190 h 190"/>
                  </a:gdLst>
                  <a:ahLst/>
                  <a:cxnLst>
                    <a:cxn ang="0">
                      <a:pos x="0" y="T0"/>
                    </a:cxn>
                    <a:cxn ang="0">
                      <a:pos x="0" y="T1"/>
                    </a:cxn>
                    <a:cxn ang="0">
                      <a:pos x="0" y="T2"/>
                    </a:cxn>
                  </a:cxnLst>
                  <a:rect l="0" t="0" r="r" b="b"/>
                  <a:pathLst>
                    <a:path h="190">
                      <a:moveTo>
                        <a:pt x="0" y="190"/>
                      </a:moveTo>
                      <a:lnTo>
                        <a:pt x="0" y="0"/>
                      </a:lnTo>
                      <a:lnTo>
                        <a:pt x="0" y="19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98" name="Freeform 300">
                  <a:extLst>
                    <a:ext uri="{FF2B5EF4-FFF2-40B4-BE49-F238E27FC236}">
                      <a16:creationId xmlns:a16="http://schemas.microsoft.com/office/drawing/2014/main" id="{FDF73787-C80C-4F6A-8FDE-0EBFEBFABBFD}"/>
                    </a:ext>
                  </a:extLst>
                </p:cNvPr>
                <p:cNvSpPr>
                  <a:spLocks/>
                </p:cNvSpPr>
                <p:nvPr/>
              </p:nvSpPr>
              <p:spPr bwMode="auto">
                <a:xfrm>
                  <a:off x="1931571" y="4481623"/>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799" name="Freeform 304">
                  <a:extLst>
                    <a:ext uri="{FF2B5EF4-FFF2-40B4-BE49-F238E27FC236}">
                      <a16:creationId xmlns:a16="http://schemas.microsoft.com/office/drawing/2014/main" id="{EC4FCF49-2C34-4E00-BFEC-86A035D36726}"/>
                    </a:ext>
                  </a:extLst>
                </p:cNvPr>
                <p:cNvSpPr>
                  <a:spLocks/>
                </p:cNvSpPr>
                <p:nvPr/>
              </p:nvSpPr>
              <p:spPr bwMode="auto">
                <a:xfrm>
                  <a:off x="2688117" y="4536247"/>
                  <a:ext cx="0" cy="226691"/>
                </a:xfrm>
                <a:custGeom>
                  <a:avLst/>
                  <a:gdLst>
                    <a:gd name="T0" fmla="*/ 166 h 166"/>
                    <a:gd name="T1" fmla="*/ 0 h 166"/>
                    <a:gd name="T2" fmla="*/ 166 h 166"/>
                  </a:gdLst>
                  <a:ahLst/>
                  <a:cxnLst>
                    <a:cxn ang="0">
                      <a:pos x="0" y="T0"/>
                    </a:cxn>
                    <a:cxn ang="0">
                      <a:pos x="0" y="T1"/>
                    </a:cxn>
                    <a:cxn ang="0">
                      <a:pos x="0" y="T2"/>
                    </a:cxn>
                  </a:cxnLst>
                  <a:rect l="0" t="0" r="r" b="b"/>
                  <a:pathLst>
                    <a:path h="166">
                      <a:moveTo>
                        <a:pt x="0" y="166"/>
                      </a:moveTo>
                      <a:lnTo>
                        <a:pt x="0" y="0"/>
                      </a:lnTo>
                      <a:lnTo>
                        <a:pt x="0" y="166"/>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00" name="Freeform 306">
                  <a:extLst>
                    <a:ext uri="{FF2B5EF4-FFF2-40B4-BE49-F238E27FC236}">
                      <a16:creationId xmlns:a16="http://schemas.microsoft.com/office/drawing/2014/main" id="{743DE093-14E1-49B9-ACBE-6E191A69DFEA}"/>
                    </a:ext>
                  </a:extLst>
                </p:cNvPr>
                <p:cNvSpPr>
                  <a:spLocks/>
                </p:cNvSpPr>
                <p:nvPr/>
              </p:nvSpPr>
              <p:spPr bwMode="auto">
                <a:xfrm>
                  <a:off x="2658073" y="4536247"/>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01" name="Freeform 310">
                  <a:extLst>
                    <a:ext uri="{FF2B5EF4-FFF2-40B4-BE49-F238E27FC236}">
                      <a16:creationId xmlns:a16="http://schemas.microsoft.com/office/drawing/2014/main" id="{B5F179FF-9272-4130-9CE2-372D88F51370}"/>
                    </a:ext>
                  </a:extLst>
                </p:cNvPr>
                <p:cNvSpPr>
                  <a:spLocks/>
                </p:cNvSpPr>
                <p:nvPr/>
              </p:nvSpPr>
              <p:spPr bwMode="auto">
                <a:xfrm>
                  <a:off x="3228897" y="4541710"/>
                  <a:ext cx="0" cy="223960"/>
                </a:xfrm>
                <a:custGeom>
                  <a:avLst/>
                  <a:gdLst>
                    <a:gd name="T0" fmla="*/ 164 h 164"/>
                    <a:gd name="T1" fmla="*/ 0 h 164"/>
                    <a:gd name="T2" fmla="*/ 164 h 164"/>
                  </a:gdLst>
                  <a:ahLst/>
                  <a:cxnLst>
                    <a:cxn ang="0">
                      <a:pos x="0" y="T0"/>
                    </a:cxn>
                    <a:cxn ang="0">
                      <a:pos x="0" y="T1"/>
                    </a:cxn>
                    <a:cxn ang="0">
                      <a:pos x="0" y="T2"/>
                    </a:cxn>
                  </a:cxnLst>
                  <a:rect l="0" t="0" r="r" b="b"/>
                  <a:pathLst>
                    <a:path h="164">
                      <a:moveTo>
                        <a:pt x="0" y="164"/>
                      </a:moveTo>
                      <a:lnTo>
                        <a:pt x="0" y="0"/>
                      </a:lnTo>
                      <a:lnTo>
                        <a:pt x="0" y="164"/>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02" name="Freeform 312">
                  <a:extLst>
                    <a:ext uri="{FF2B5EF4-FFF2-40B4-BE49-F238E27FC236}">
                      <a16:creationId xmlns:a16="http://schemas.microsoft.com/office/drawing/2014/main" id="{901677DE-1452-4011-A622-8322705B6B49}"/>
                    </a:ext>
                  </a:extLst>
                </p:cNvPr>
                <p:cNvSpPr>
                  <a:spLocks/>
                </p:cNvSpPr>
                <p:nvPr/>
              </p:nvSpPr>
              <p:spPr bwMode="auto">
                <a:xfrm>
                  <a:off x="3198854" y="4541710"/>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03" name="Freeform 316">
                  <a:extLst>
                    <a:ext uri="{FF2B5EF4-FFF2-40B4-BE49-F238E27FC236}">
                      <a16:creationId xmlns:a16="http://schemas.microsoft.com/office/drawing/2014/main" id="{9549C615-2842-4C20-92A5-44907F306396}"/>
                    </a:ext>
                  </a:extLst>
                </p:cNvPr>
                <p:cNvSpPr>
                  <a:spLocks/>
                </p:cNvSpPr>
                <p:nvPr/>
              </p:nvSpPr>
              <p:spPr bwMode="auto">
                <a:xfrm>
                  <a:off x="3956765" y="4541710"/>
                  <a:ext cx="0" cy="223960"/>
                </a:xfrm>
                <a:custGeom>
                  <a:avLst/>
                  <a:gdLst>
                    <a:gd name="T0" fmla="*/ 164 h 164"/>
                    <a:gd name="T1" fmla="*/ 0 h 164"/>
                    <a:gd name="T2" fmla="*/ 164 h 164"/>
                  </a:gdLst>
                  <a:ahLst/>
                  <a:cxnLst>
                    <a:cxn ang="0">
                      <a:pos x="0" y="T0"/>
                    </a:cxn>
                    <a:cxn ang="0">
                      <a:pos x="0" y="T1"/>
                    </a:cxn>
                    <a:cxn ang="0">
                      <a:pos x="0" y="T2"/>
                    </a:cxn>
                  </a:cxnLst>
                  <a:rect l="0" t="0" r="r" b="b"/>
                  <a:pathLst>
                    <a:path h="164">
                      <a:moveTo>
                        <a:pt x="0" y="164"/>
                      </a:moveTo>
                      <a:lnTo>
                        <a:pt x="0" y="0"/>
                      </a:lnTo>
                      <a:lnTo>
                        <a:pt x="0" y="164"/>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04" name="Freeform 318">
                  <a:extLst>
                    <a:ext uri="{FF2B5EF4-FFF2-40B4-BE49-F238E27FC236}">
                      <a16:creationId xmlns:a16="http://schemas.microsoft.com/office/drawing/2014/main" id="{BBBBBF40-4E2E-4771-BD52-C4CF3FC59B23}"/>
                    </a:ext>
                  </a:extLst>
                </p:cNvPr>
                <p:cNvSpPr>
                  <a:spLocks/>
                </p:cNvSpPr>
                <p:nvPr/>
              </p:nvSpPr>
              <p:spPr bwMode="auto">
                <a:xfrm>
                  <a:off x="3929453" y="4541710"/>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05" name="Freeform 322">
                  <a:extLst>
                    <a:ext uri="{FF2B5EF4-FFF2-40B4-BE49-F238E27FC236}">
                      <a16:creationId xmlns:a16="http://schemas.microsoft.com/office/drawing/2014/main" id="{F617BD4D-A62C-4E21-8688-1E04EF35C044}"/>
                    </a:ext>
                  </a:extLst>
                </p:cNvPr>
                <p:cNvSpPr>
                  <a:spLocks/>
                </p:cNvSpPr>
                <p:nvPr/>
              </p:nvSpPr>
              <p:spPr bwMode="auto">
                <a:xfrm>
                  <a:off x="4314554" y="4678270"/>
                  <a:ext cx="0" cy="87399"/>
                </a:xfrm>
                <a:custGeom>
                  <a:avLst/>
                  <a:gdLst>
                    <a:gd name="T0" fmla="*/ 64 h 64"/>
                    <a:gd name="T1" fmla="*/ 0 h 64"/>
                    <a:gd name="T2" fmla="*/ 64 h 64"/>
                  </a:gdLst>
                  <a:ahLst/>
                  <a:cxnLst>
                    <a:cxn ang="0">
                      <a:pos x="0" y="T0"/>
                    </a:cxn>
                    <a:cxn ang="0">
                      <a:pos x="0" y="T1"/>
                    </a:cxn>
                    <a:cxn ang="0">
                      <a:pos x="0" y="T2"/>
                    </a:cxn>
                  </a:cxnLst>
                  <a:rect l="0" t="0" r="r" b="b"/>
                  <a:pathLst>
                    <a:path h="64">
                      <a:moveTo>
                        <a:pt x="0" y="64"/>
                      </a:moveTo>
                      <a:lnTo>
                        <a:pt x="0" y="0"/>
                      </a:lnTo>
                      <a:lnTo>
                        <a:pt x="0" y="64"/>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06" name="Freeform 324">
                  <a:extLst>
                    <a:ext uri="{FF2B5EF4-FFF2-40B4-BE49-F238E27FC236}">
                      <a16:creationId xmlns:a16="http://schemas.microsoft.com/office/drawing/2014/main" id="{3BD3E1E9-8B50-4485-B109-C41D4B89D364}"/>
                    </a:ext>
                  </a:extLst>
                </p:cNvPr>
                <p:cNvSpPr>
                  <a:spLocks/>
                </p:cNvSpPr>
                <p:nvPr/>
              </p:nvSpPr>
              <p:spPr bwMode="auto">
                <a:xfrm>
                  <a:off x="4287241" y="4678270"/>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07" name="Freeform 328">
                  <a:extLst>
                    <a:ext uri="{FF2B5EF4-FFF2-40B4-BE49-F238E27FC236}">
                      <a16:creationId xmlns:a16="http://schemas.microsoft.com/office/drawing/2014/main" id="{510A8382-922D-401A-B6CA-0E488B205F63}"/>
                    </a:ext>
                  </a:extLst>
                </p:cNvPr>
                <p:cNvSpPr>
                  <a:spLocks/>
                </p:cNvSpPr>
                <p:nvPr/>
              </p:nvSpPr>
              <p:spPr bwMode="auto">
                <a:xfrm>
                  <a:off x="5043787" y="4683733"/>
                  <a:ext cx="0" cy="81936"/>
                </a:xfrm>
                <a:custGeom>
                  <a:avLst/>
                  <a:gdLst>
                    <a:gd name="T0" fmla="*/ 60 h 60"/>
                    <a:gd name="T1" fmla="*/ 0 h 60"/>
                    <a:gd name="T2" fmla="*/ 60 h 60"/>
                  </a:gdLst>
                  <a:ahLst/>
                  <a:cxnLst>
                    <a:cxn ang="0">
                      <a:pos x="0" y="T0"/>
                    </a:cxn>
                    <a:cxn ang="0">
                      <a:pos x="0" y="T1"/>
                    </a:cxn>
                    <a:cxn ang="0">
                      <a:pos x="0" y="T2"/>
                    </a:cxn>
                  </a:cxnLst>
                  <a:rect l="0" t="0" r="r" b="b"/>
                  <a:pathLst>
                    <a:path h="60">
                      <a:moveTo>
                        <a:pt x="0" y="60"/>
                      </a:moveTo>
                      <a:lnTo>
                        <a:pt x="0" y="0"/>
                      </a:lnTo>
                      <a:lnTo>
                        <a:pt x="0" y="6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08" name="Freeform 330">
                  <a:extLst>
                    <a:ext uri="{FF2B5EF4-FFF2-40B4-BE49-F238E27FC236}">
                      <a16:creationId xmlns:a16="http://schemas.microsoft.com/office/drawing/2014/main" id="{8E7C6066-95D3-444C-9F36-425E3634FD70}"/>
                    </a:ext>
                  </a:extLst>
                </p:cNvPr>
                <p:cNvSpPr>
                  <a:spLocks/>
                </p:cNvSpPr>
                <p:nvPr/>
              </p:nvSpPr>
              <p:spPr bwMode="auto">
                <a:xfrm>
                  <a:off x="5016475" y="4683733"/>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09" name="Freeform 334">
                  <a:extLst>
                    <a:ext uri="{FF2B5EF4-FFF2-40B4-BE49-F238E27FC236}">
                      <a16:creationId xmlns:a16="http://schemas.microsoft.com/office/drawing/2014/main" id="{6BDAAC43-DD9E-4D3D-9794-6A93F3ABD2AA}"/>
                    </a:ext>
                  </a:extLst>
                </p:cNvPr>
                <p:cNvSpPr>
                  <a:spLocks/>
                </p:cNvSpPr>
                <p:nvPr/>
              </p:nvSpPr>
              <p:spPr bwMode="auto">
                <a:xfrm>
                  <a:off x="5767559" y="4683733"/>
                  <a:ext cx="0" cy="81936"/>
                </a:xfrm>
                <a:custGeom>
                  <a:avLst/>
                  <a:gdLst>
                    <a:gd name="T0" fmla="*/ 60 h 60"/>
                    <a:gd name="T1" fmla="*/ 0 h 60"/>
                    <a:gd name="T2" fmla="*/ 60 h 60"/>
                  </a:gdLst>
                  <a:ahLst/>
                  <a:cxnLst>
                    <a:cxn ang="0">
                      <a:pos x="0" y="T0"/>
                    </a:cxn>
                    <a:cxn ang="0">
                      <a:pos x="0" y="T1"/>
                    </a:cxn>
                    <a:cxn ang="0">
                      <a:pos x="0" y="T2"/>
                    </a:cxn>
                  </a:cxnLst>
                  <a:rect l="0" t="0" r="r" b="b"/>
                  <a:pathLst>
                    <a:path h="60">
                      <a:moveTo>
                        <a:pt x="0" y="60"/>
                      </a:moveTo>
                      <a:lnTo>
                        <a:pt x="0" y="0"/>
                      </a:lnTo>
                      <a:lnTo>
                        <a:pt x="0" y="6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10" name="Freeform 336">
                  <a:extLst>
                    <a:ext uri="{FF2B5EF4-FFF2-40B4-BE49-F238E27FC236}">
                      <a16:creationId xmlns:a16="http://schemas.microsoft.com/office/drawing/2014/main" id="{40F71907-D00C-463A-B29F-9F12AAB23E8A}"/>
                    </a:ext>
                  </a:extLst>
                </p:cNvPr>
                <p:cNvSpPr>
                  <a:spLocks/>
                </p:cNvSpPr>
                <p:nvPr/>
              </p:nvSpPr>
              <p:spPr bwMode="auto">
                <a:xfrm>
                  <a:off x="5737516" y="4683733"/>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11" name="Freeform 340">
                  <a:extLst>
                    <a:ext uri="{FF2B5EF4-FFF2-40B4-BE49-F238E27FC236}">
                      <a16:creationId xmlns:a16="http://schemas.microsoft.com/office/drawing/2014/main" id="{6425D263-7BDD-4EE7-AD4B-357393845E75}"/>
                    </a:ext>
                  </a:extLst>
                </p:cNvPr>
                <p:cNvSpPr>
                  <a:spLocks/>
                </p:cNvSpPr>
                <p:nvPr/>
              </p:nvSpPr>
              <p:spPr bwMode="auto">
                <a:xfrm>
                  <a:off x="5407039" y="4686464"/>
                  <a:ext cx="0" cy="81936"/>
                </a:xfrm>
                <a:custGeom>
                  <a:avLst/>
                  <a:gdLst>
                    <a:gd name="T0" fmla="*/ 60 h 60"/>
                    <a:gd name="T1" fmla="*/ 0 h 60"/>
                    <a:gd name="T2" fmla="*/ 60 h 60"/>
                  </a:gdLst>
                  <a:ahLst/>
                  <a:cxnLst>
                    <a:cxn ang="0">
                      <a:pos x="0" y="T0"/>
                    </a:cxn>
                    <a:cxn ang="0">
                      <a:pos x="0" y="T1"/>
                    </a:cxn>
                    <a:cxn ang="0">
                      <a:pos x="0" y="T2"/>
                    </a:cxn>
                  </a:cxnLst>
                  <a:rect l="0" t="0" r="r" b="b"/>
                  <a:pathLst>
                    <a:path h="60">
                      <a:moveTo>
                        <a:pt x="0" y="60"/>
                      </a:moveTo>
                      <a:lnTo>
                        <a:pt x="0" y="0"/>
                      </a:lnTo>
                      <a:lnTo>
                        <a:pt x="0" y="6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12" name="Freeform 342">
                  <a:extLst>
                    <a:ext uri="{FF2B5EF4-FFF2-40B4-BE49-F238E27FC236}">
                      <a16:creationId xmlns:a16="http://schemas.microsoft.com/office/drawing/2014/main" id="{443EA163-CC3A-4BF8-85D6-FF0DF662AFAD}"/>
                    </a:ext>
                  </a:extLst>
                </p:cNvPr>
                <p:cNvSpPr>
                  <a:spLocks/>
                </p:cNvSpPr>
                <p:nvPr/>
              </p:nvSpPr>
              <p:spPr bwMode="auto">
                <a:xfrm>
                  <a:off x="5379727" y="4686464"/>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13" name="Freeform 346">
                  <a:extLst>
                    <a:ext uri="{FF2B5EF4-FFF2-40B4-BE49-F238E27FC236}">
                      <a16:creationId xmlns:a16="http://schemas.microsoft.com/office/drawing/2014/main" id="{82B6C5E6-B050-41B2-A6A3-3A1C62384337}"/>
                    </a:ext>
                  </a:extLst>
                </p:cNvPr>
                <p:cNvSpPr>
                  <a:spLocks/>
                </p:cNvSpPr>
                <p:nvPr/>
              </p:nvSpPr>
              <p:spPr bwMode="auto">
                <a:xfrm>
                  <a:off x="6133541" y="4702851"/>
                  <a:ext cx="0" cy="81936"/>
                </a:xfrm>
                <a:custGeom>
                  <a:avLst/>
                  <a:gdLst>
                    <a:gd name="T0" fmla="*/ 60 h 60"/>
                    <a:gd name="T1" fmla="*/ 0 h 60"/>
                    <a:gd name="T2" fmla="*/ 60 h 60"/>
                  </a:gdLst>
                  <a:ahLst/>
                  <a:cxnLst>
                    <a:cxn ang="0">
                      <a:pos x="0" y="T0"/>
                    </a:cxn>
                    <a:cxn ang="0">
                      <a:pos x="0" y="T1"/>
                    </a:cxn>
                    <a:cxn ang="0">
                      <a:pos x="0" y="T2"/>
                    </a:cxn>
                  </a:cxnLst>
                  <a:rect l="0" t="0" r="r" b="b"/>
                  <a:pathLst>
                    <a:path h="60">
                      <a:moveTo>
                        <a:pt x="0" y="60"/>
                      </a:moveTo>
                      <a:lnTo>
                        <a:pt x="0" y="0"/>
                      </a:lnTo>
                      <a:lnTo>
                        <a:pt x="0" y="6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14" name="Freeform 348">
                  <a:extLst>
                    <a:ext uri="{FF2B5EF4-FFF2-40B4-BE49-F238E27FC236}">
                      <a16:creationId xmlns:a16="http://schemas.microsoft.com/office/drawing/2014/main" id="{7F8C7A00-CF4B-4748-B42E-E39F5293DF06}"/>
                    </a:ext>
                  </a:extLst>
                </p:cNvPr>
                <p:cNvSpPr>
                  <a:spLocks/>
                </p:cNvSpPr>
                <p:nvPr/>
              </p:nvSpPr>
              <p:spPr bwMode="auto">
                <a:xfrm>
                  <a:off x="6106229" y="4702851"/>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15" name="Freeform 352">
                  <a:extLst>
                    <a:ext uri="{FF2B5EF4-FFF2-40B4-BE49-F238E27FC236}">
                      <a16:creationId xmlns:a16="http://schemas.microsoft.com/office/drawing/2014/main" id="{DB5AD2F9-D9C0-4406-9676-A03625EE0C5C}"/>
                    </a:ext>
                  </a:extLst>
                </p:cNvPr>
                <p:cNvSpPr>
                  <a:spLocks/>
                </p:cNvSpPr>
                <p:nvPr/>
              </p:nvSpPr>
              <p:spPr bwMode="auto">
                <a:xfrm>
                  <a:off x="2685385" y="4536247"/>
                  <a:ext cx="0" cy="155679"/>
                </a:xfrm>
                <a:custGeom>
                  <a:avLst/>
                  <a:gdLst>
                    <a:gd name="T0" fmla="*/ 114 h 114"/>
                    <a:gd name="T1" fmla="*/ 0 h 114"/>
                    <a:gd name="T2" fmla="*/ 114 h 114"/>
                  </a:gdLst>
                  <a:ahLst/>
                  <a:cxnLst>
                    <a:cxn ang="0">
                      <a:pos x="0" y="T0"/>
                    </a:cxn>
                    <a:cxn ang="0">
                      <a:pos x="0" y="T1"/>
                    </a:cxn>
                    <a:cxn ang="0">
                      <a:pos x="0" y="T2"/>
                    </a:cxn>
                  </a:cxnLst>
                  <a:rect l="0" t="0" r="r" b="b"/>
                  <a:pathLst>
                    <a:path h="114">
                      <a:moveTo>
                        <a:pt x="0" y="114"/>
                      </a:moveTo>
                      <a:lnTo>
                        <a:pt x="0" y="0"/>
                      </a:lnTo>
                      <a:lnTo>
                        <a:pt x="0" y="114"/>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16" name="Freeform 354">
                  <a:extLst>
                    <a:ext uri="{FF2B5EF4-FFF2-40B4-BE49-F238E27FC236}">
                      <a16:creationId xmlns:a16="http://schemas.microsoft.com/office/drawing/2014/main" id="{A448CB58-A9CD-4FCE-900A-1B23913FDAC9}"/>
                    </a:ext>
                  </a:extLst>
                </p:cNvPr>
                <p:cNvSpPr>
                  <a:spLocks/>
                </p:cNvSpPr>
                <p:nvPr/>
              </p:nvSpPr>
              <p:spPr bwMode="auto">
                <a:xfrm>
                  <a:off x="2655342" y="4536247"/>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17" name="Freeform 358">
                  <a:extLst>
                    <a:ext uri="{FF2B5EF4-FFF2-40B4-BE49-F238E27FC236}">
                      <a16:creationId xmlns:a16="http://schemas.microsoft.com/office/drawing/2014/main" id="{6FE5C80B-E802-494F-8381-BA3E71D54F98}"/>
                    </a:ext>
                  </a:extLst>
                </p:cNvPr>
                <p:cNvSpPr>
                  <a:spLocks/>
                </p:cNvSpPr>
                <p:nvPr/>
              </p:nvSpPr>
              <p:spPr bwMode="auto">
                <a:xfrm>
                  <a:off x="3231628" y="4544441"/>
                  <a:ext cx="0" cy="161142"/>
                </a:xfrm>
                <a:custGeom>
                  <a:avLst/>
                  <a:gdLst>
                    <a:gd name="T0" fmla="*/ 118 h 118"/>
                    <a:gd name="T1" fmla="*/ 0 h 118"/>
                    <a:gd name="T2" fmla="*/ 118 h 118"/>
                  </a:gdLst>
                  <a:ahLst/>
                  <a:cxnLst>
                    <a:cxn ang="0">
                      <a:pos x="0" y="T0"/>
                    </a:cxn>
                    <a:cxn ang="0">
                      <a:pos x="0" y="T1"/>
                    </a:cxn>
                    <a:cxn ang="0">
                      <a:pos x="0" y="T2"/>
                    </a:cxn>
                  </a:cxnLst>
                  <a:rect l="0" t="0" r="r" b="b"/>
                  <a:pathLst>
                    <a:path h="118">
                      <a:moveTo>
                        <a:pt x="0" y="118"/>
                      </a:moveTo>
                      <a:lnTo>
                        <a:pt x="0" y="0"/>
                      </a:lnTo>
                      <a:lnTo>
                        <a:pt x="0" y="118"/>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18" name="Freeform 360">
                  <a:extLst>
                    <a:ext uri="{FF2B5EF4-FFF2-40B4-BE49-F238E27FC236}">
                      <a16:creationId xmlns:a16="http://schemas.microsoft.com/office/drawing/2014/main" id="{AB9EBFDB-42E1-4AFA-9173-3731D0262F77}"/>
                    </a:ext>
                  </a:extLst>
                </p:cNvPr>
                <p:cNvSpPr>
                  <a:spLocks/>
                </p:cNvSpPr>
                <p:nvPr/>
              </p:nvSpPr>
              <p:spPr bwMode="auto">
                <a:xfrm>
                  <a:off x="3201585" y="4544441"/>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19" name="Freeform 364">
                  <a:extLst>
                    <a:ext uri="{FF2B5EF4-FFF2-40B4-BE49-F238E27FC236}">
                      <a16:creationId xmlns:a16="http://schemas.microsoft.com/office/drawing/2014/main" id="{23874338-0269-4608-95AA-47DB7EBDF031}"/>
                    </a:ext>
                  </a:extLst>
                </p:cNvPr>
                <p:cNvSpPr>
                  <a:spLocks/>
                </p:cNvSpPr>
                <p:nvPr/>
              </p:nvSpPr>
              <p:spPr bwMode="auto">
                <a:xfrm>
                  <a:off x="4322747" y="4588140"/>
                  <a:ext cx="0" cy="147486"/>
                </a:xfrm>
                <a:custGeom>
                  <a:avLst/>
                  <a:gdLst>
                    <a:gd name="T0" fmla="*/ 108 h 108"/>
                    <a:gd name="T1" fmla="*/ 0 h 108"/>
                    <a:gd name="T2" fmla="*/ 108 h 108"/>
                  </a:gdLst>
                  <a:ahLst/>
                  <a:cxnLst>
                    <a:cxn ang="0">
                      <a:pos x="0" y="T0"/>
                    </a:cxn>
                    <a:cxn ang="0">
                      <a:pos x="0" y="T1"/>
                    </a:cxn>
                    <a:cxn ang="0">
                      <a:pos x="0" y="T2"/>
                    </a:cxn>
                  </a:cxnLst>
                  <a:rect l="0" t="0" r="r" b="b"/>
                  <a:pathLst>
                    <a:path h="108">
                      <a:moveTo>
                        <a:pt x="0" y="108"/>
                      </a:moveTo>
                      <a:lnTo>
                        <a:pt x="0" y="0"/>
                      </a:lnTo>
                      <a:lnTo>
                        <a:pt x="0" y="108"/>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20" name="Freeform 366">
                  <a:extLst>
                    <a:ext uri="{FF2B5EF4-FFF2-40B4-BE49-F238E27FC236}">
                      <a16:creationId xmlns:a16="http://schemas.microsoft.com/office/drawing/2014/main" id="{B1856D66-E739-42AF-8DD0-090CC9CA6249}"/>
                    </a:ext>
                  </a:extLst>
                </p:cNvPr>
                <p:cNvSpPr>
                  <a:spLocks/>
                </p:cNvSpPr>
                <p:nvPr/>
              </p:nvSpPr>
              <p:spPr bwMode="auto">
                <a:xfrm>
                  <a:off x="4292704" y="4585409"/>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21" name="Freeform 370">
                  <a:extLst>
                    <a:ext uri="{FF2B5EF4-FFF2-40B4-BE49-F238E27FC236}">
                      <a16:creationId xmlns:a16="http://schemas.microsoft.com/office/drawing/2014/main" id="{2765CFDF-989A-4472-86B8-2D9AAF98849A}"/>
                    </a:ext>
                  </a:extLst>
                </p:cNvPr>
                <p:cNvSpPr>
                  <a:spLocks/>
                </p:cNvSpPr>
                <p:nvPr/>
              </p:nvSpPr>
              <p:spPr bwMode="auto">
                <a:xfrm>
                  <a:off x="5038325" y="4702851"/>
                  <a:ext cx="0" cy="60087"/>
                </a:xfrm>
                <a:custGeom>
                  <a:avLst/>
                  <a:gdLst>
                    <a:gd name="T0" fmla="*/ 44 h 44"/>
                    <a:gd name="T1" fmla="*/ 0 h 44"/>
                    <a:gd name="T2" fmla="*/ 44 h 44"/>
                  </a:gdLst>
                  <a:ahLst/>
                  <a:cxnLst>
                    <a:cxn ang="0">
                      <a:pos x="0" y="T0"/>
                    </a:cxn>
                    <a:cxn ang="0">
                      <a:pos x="0" y="T1"/>
                    </a:cxn>
                    <a:cxn ang="0">
                      <a:pos x="0" y="T2"/>
                    </a:cxn>
                  </a:cxnLst>
                  <a:rect l="0" t="0" r="r" b="b"/>
                  <a:pathLst>
                    <a:path h="44">
                      <a:moveTo>
                        <a:pt x="0" y="44"/>
                      </a:moveTo>
                      <a:lnTo>
                        <a:pt x="0" y="0"/>
                      </a:lnTo>
                      <a:lnTo>
                        <a:pt x="0" y="44"/>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22" name="Freeform 372">
                  <a:extLst>
                    <a:ext uri="{FF2B5EF4-FFF2-40B4-BE49-F238E27FC236}">
                      <a16:creationId xmlns:a16="http://schemas.microsoft.com/office/drawing/2014/main" id="{988A0494-2AFF-44FF-9512-2AEEEFE21A37}"/>
                    </a:ext>
                  </a:extLst>
                </p:cNvPr>
                <p:cNvSpPr>
                  <a:spLocks/>
                </p:cNvSpPr>
                <p:nvPr/>
              </p:nvSpPr>
              <p:spPr bwMode="auto">
                <a:xfrm>
                  <a:off x="5008282" y="4702851"/>
                  <a:ext cx="60087" cy="0"/>
                </a:xfrm>
                <a:custGeom>
                  <a:avLst/>
                  <a:gdLst>
                    <a:gd name="T0" fmla="*/ 0 w 44"/>
                    <a:gd name="T1" fmla="*/ 44 w 44"/>
                    <a:gd name="T2" fmla="*/ 0 w 44"/>
                  </a:gdLst>
                  <a:ahLst/>
                  <a:cxnLst>
                    <a:cxn ang="0">
                      <a:pos x="T0" y="0"/>
                    </a:cxn>
                    <a:cxn ang="0">
                      <a:pos x="T1" y="0"/>
                    </a:cxn>
                    <a:cxn ang="0">
                      <a:pos x="T2" y="0"/>
                    </a:cxn>
                  </a:cxnLst>
                  <a:rect l="0" t="0" r="r" b="b"/>
                  <a:pathLst>
                    <a:path w="44">
                      <a:moveTo>
                        <a:pt x="0" y="0"/>
                      </a:moveTo>
                      <a:lnTo>
                        <a:pt x="44"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23" name="Freeform 376">
                  <a:extLst>
                    <a:ext uri="{FF2B5EF4-FFF2-40B4-BE49-F238E27FC236}">
                      <a16:creationId xmlns:a16="http://schemas.microsoft.com/office/drawing/2014/main" id="{D4219B97-0A1A-4C31-95BC-D00E1DB3D0CF}"/>
                    </a:ext>
                  </a:extLst>
                </p:cNvPr>
                <p:cNvSpPr>
                  <a:spLocks/>
                </p:cNvSpPr>
                <p:nvPr/>
              </p:nvSpPr>
              <p:spPr bwMode="auto">
                <a:xfrm>
                  <a:off x="5407039" y="4702851"/>
                  <a:ext cx="0" cy="60087"/>
                </a:xfrm>
                <a:custGeom>
                  <a:avLst/>
                  <a:gdLst>
                    <a:gd name="T0" fmla="*/ 44 h 44"/>
                    <a:gd name="T1" fmla="*/ 0 h 44"/>
                    <a:gd name="T2" fmla="*/ 44 h 44"/>
                  </a:gdLst>
                  <a:ahLst/>
                  <a:cxnLst>
                    <a:cxn ang="0">
                      <a:pos x="0" y="T0"/>
                    </a:cxn>
                    <a:cxn ang="0">
                      <a:pos x="0" y="T1"/>
                    </a:cxn>
                    <a:cxn ang="0">
                      <a:pos x="0" y="T2"/>
                    </a:cxn>
                  </a:cxnLst>
                  <a:rect l="0" t="0" r="r" b="b"/>
                  <a:pathLst>
                    <a:path h="44">
                      <a:moveTo>
                        <a:pt x="0" y="44"/>
                      </a:moveTo>
                      <a:lnTo>
                        <a:pt x="0" y="0"/>
                      </a:lnTo>
                      <a:lnTo>
                        <a:pt x="0" y="44"/>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24" name="Freeform 378">
                  <a:extLst>
                    <a:ext uri="{FF2B5EF4-FFF2-40B4-BE49-F238E27FC236}">
                      <a16:creationId xmlns:a16="http://schemas.microsoft.com/office/drawing/2014/main" id="{BD804B3F-53BA-4156-ACD4-A8DFEE83F368}"/>
                    </a:ext>
                  </a:extLst>
                </p:cNvPr>
                <p:cNvSpPr>
                  <a:spLocks/>
                </p:cNvSpPr>
                <p:nvPr/>
              </p:nvSpPr>
              <p:spPr bwMode="auto">
                <a:xfrm>
                  <a:off x="5379727" y="4702851"/>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25" name="Freeform 382">
                  <a:extLst>
                    <a:ext uri="{FF2B5EF4-FFF2-40B4-BE49-F238E27FC236}">
                      <a16:creationId xmlns:a16="http://schemas.microsoft.com/office/drawing/2014/main" id="{80CB3FCA-8DDF-4A31-9BDD-492B8677ED74}"/>
                    </a:ext>
                  </a:extLst>
                </p:cNvPr>
                <p:cNvSpPr>
                  <a:spLocks/>
                </p:cNvSpPr>
                <p:nvPr/>
              </p:nvSpPr>
              <p:spPr bwMode="auto">
                <a:xfrm>
                  <a:off x="5767559" y="4708314"/>
                  <a:ext cx="0" cy="57355"/>
                </a:xfrm>
                <a:custGeom>
                  <a:avLst/>
                  <a:gdLst>
                    <a:gd name="T0" fmla="*/ 42 h 42"/>
                    <a:gd name="T1" fmla="*/ 0 h 42"/>
                    <a:gd name="T2" fmla="*/ 42 h 42"/>
                  </a:gdLst>
                  <a:ahLst/>
                  <a:cxnLst>
                    <a:cxn ang="0">
                      <a:pos x="0" y="T0"/>
                    </a:cxn>
                    <a:cxn ang="0">
                      <a:pos x="0" y="T1"/>
                    </a:cxn>
                    <a:cxn ang="0">
                      <a:pos x="0" y="T2"/>
                    </a:cxn>
                  </a:cxnLst>
                  <a:rect l="0" t="0" r="r" b="b"/>
                  <a:pathLst>
                    <a:path h="42">
                      <a:moveTo>
                        <a:pt x="0" y="42"/>
                      </a:moveTo>
                      <a:lnTo>
                        <a:pt x="0" y="0"/>
                      </a:lnTo>
                      <a:lnTo>
                        <a:pt x="0" y="42"/>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26" name="Freeform 384">
                  <a:extLst>
                    <a:ext uri="{FF2B5EF4-FFF2-40B4-BE49-F238E27FC236}">
                      <a16:creationId xmlns:a16="http://schemas.microsoft.com/office/drawing/2014/main" id="{2BFC7B3D-5FF4-4635-BCB9-29485893934B}"/>
                    </a:ext>
                  </a:extLst>
                </p:cNvPr>
                <p:cNvSpPr>
                  <a:spLocks/>
                </p:cNvSpPr>
                <p:nvPr/>
              </p:nvSpPr>
              <p:spPr bwMode="auto">
                <a:xfrm>
                  <a:off x="5737516" y="4708314"/>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27" name="Freeform 388">
                  <a:extLst>
                    <a:ext uri="{FF2B5EF4-FFF2-40B4-BE49-F238E27FC236}">
                      <a16:creationId xmlns:a16="http://schemas.microsoft.com/office/drawing/2014/main" id="{C691810B-F6E5-4F99-8723-6FEC99E05E2A}"/>
                    </a:ext>
                  </a:extLst>
                </p:cNvPr>
                <p:cNvSpPr>
                  <a:spLocks/>
                </p:cNvSpPr>
                <p:nvPr/>
              </p:nvSpPr>
              <p:spPr bwMode="auto">
                <a:xfrm>
                  <a:off x="6133541" y="4713776"/>
                  <a:ext cx="0" cy="60087"/>
                </a:xfrm>
                <a:custGeom>
                  <a:avLst/>
                  <a:gdLst>
                    <a:gd name="T0" fmla="*/ 44 h 44"/>
                    <a:gd name="T1" fmla="*/ 0 h 44"/>
                    <a:gd name="T2" fmla="*/ 44 h 44"/>
                  </a:gdLst>
                  <a:ahLst/>
                  <a:cxnLst>
                    <a:cxn ang="0">
                      <a:pos x="0" y="T0"/>
                    </a:cxn>
                    <a:cxn ang="0">
                      <a:pos x="0" y="T1"/>
                    </a:cxn>
                    <a:cxn ang="0">
                      <a:pos x="0" y="T2"/>
                    </a:cxn>
                  </a:cxnLst>
                  <a:rect l="0" t="0" r="r" b="b"/>
                  <a:pathLst>
                    <a:path h="44">
                      <a:moveTo>
                        <a:pt x="0" y="44"/>
                      </a:moveTo>
                      <a:lnTo>
                        <a:pt x="0" y="0"/>
                      </a:lnTo>
                      <a:lnTo>
                        <a:pt x="0" y="44"/>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28" name="Freeform 390">
                  <a:extLst>
                    <a:ext uri="{FF2B5EF4-FFF2-40B4-BE49-F238E27FC236}">
                      <a16:creationId xmlns:a16="http://schemas.microsoft.com/office/drawing/2014/main" id="{C89191F0-2215-45DA-896A-3C28EEBEA3AF}"/>
                    </a:ext>
                  </a:extLst>
                </p:cNvPr>
                <p:cNvSpPr>
                  <a:spLocks/>
                </p:cNvSpPr>
                <p:nvPr/>
              </p:nvSpPr>
              <p:spPr bwMode="auto">
                <a:xfrm>
                  <a:off x="6103498" y="4713776"/>
                  <a:ext cx="60087" cy="0"/>
                </a:xfrm>
                <a:custGeom>
                  <a:avLst/>
                  <a:gdLst>
                    <a:gd name="T0" fmla="*/ 0 w 44"/>
                    <a:gd name="T1" fmla="*/ 44 w 44"/>
                    <a:gd name="T2" fmla="*/ 0 w 44"/>
                  </a:gdLst>
                  <a:ahLst/>
                  <a:cxnLst>
                    <a:cxn ang="0">
                      <a:pos x="T0" y="0"/>
                    </a:cxn>
                    <a:cxn ang="0">
                      <a:pos x="T1" y="0"/>
                    </a:cxn>
                    <a:cxn ang="0">
                      <a:pos x="T2" y="0"/>
                    </a:cxn>
                  </a:cxnLst>
                  <a:rect l="0" t="0" r="r" b="b"/>
                  <a:pathLst>
                    <a:path w="44">
                      <a:moveTo>
                        <a:pt x="0" y="0"/>
                      </a:moveTo>
                      <a:lnTo>
                        <a:pt x="44"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29" name="Freeform 394">
                  <a:extLst>
                    <a:ext uri="{FF2B5EF4-FFF2-40B4-BE49-F238E27FC236}">
                      <a16:creationId xmlns:a16="http://schemas.microsoft.com/office/drawing/2014/main" id="{3D0D6799-DDBE-4FC4-83DB-DCCAC5B59B59}"/>
                    </a:ext>
                  </a:extLst>
                </p:cNvPr>
                <p:cNvSpPr>
                  <a:spLocks/>
                </p:cNvSpPr>
                <p:nvPr/>
              </p:nvSpPr>
              <p:spPr bwMode="auto">
                <a:xfrm>
                  <a:off x="3954033" y="4544441"/>
                  <a:ext cx="0" cy="191185"/>
                </a:xfrm>
                <a:custGeom>
                  <a:avLst/>
                  <a:gdLst>
                    <a:gd name="T0" fmla="*/ 140 h 140"/>
                    <a:gd name="T1" fmla="*/ 0 h 140"/>
                    <a:gd name="T2" fmla="*/ 140 h 140"/>
                  </a:gdLst>
                  <a:ahLst/>
                  <a:cxnLst>
                    <a:cxn ang="0">
                      <a:pos x="0" y="T0"/>
                    </a:cxn>
                    <a:cxn ang="0">
                      <a:pos x="0" y="T1"/>
                    </a:cxn>
                    <a:cxn ang="0">
                      <a:pos x="0" y="T2"/>
                    </a:cxn>
                  </a:cxnLst>
                  <a:rect l="0" t="0" r="r" b="b"/>
                  <a:pathLst>
                    <a:path h="140">
                      <a:moveTo>
                        <a:pt x="0" y="140"/>
                      </a:moveTo>
                      <a:lnTo>
                        <a:pt x="0" y="0"/>
                      </a:lnTo>
                      <a:lnTo>
                        <a:pt x="0" y="14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30" name="Freeform 396">
                  <a:extLst>
                    <a:ext uri="{FF2B5EF4-FFF2-40B4-BE49-F238E27FC236}">
                      <a16:creationId xmlns:a16="http://schemas.microsoft.com/office/drawing/2014/main" id="{B2F405F1-EFBB-4FF4-812C-2534CA7974E9}"/>
                    </a:ext>
                  </a:extLst>
                </p:cNvPr>
                <p:cNvSpPr>
                  <a:spLocks/>
                </p:cNvSpPr>
                <p:nvPr/>
              </p:nvSpPr>
              <p:spPr bwMode="auto">
                <a:xfrm>
                  <a:off x="3923990" y="4544441"/>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31" name="Freeform 400">
                  <a:extLst>
                    <a:ext uri="{FF2B5EF4-FFF2-40B4-BE49-F238E27FC236}">
                      <a16:creationId xmlns:a16="http://schemas.microsoft.com/office/drawing/2014/main" id="{08280CF6-1A4B-45A5-BC6D-37DEBAB34C56}"/>
                    </a:ext>
                  </a:extLst>
                </p:cNvPr>
                <p:cNvSpPr>
                  <a:spLocks/>
                </p:cNvSpPr>
                <p:nvPr/>
              </p:nvSpPr>
              <p:spPr bwMode="auto">
                <a:xfrm>
                  <a:off x="4677805" y="4555366"/>
                  <a:ext cx="0" cy="128367"/>
                </a:xfrm>
                <a:custGeom>
                  <a:avLst/>
                  <a:gdLst>
                    <a:gd name="T0" fmla="*/ 94 h 94"/>
                    <a:gd name="T1" fmla="*/ 0 h 94"/>
                    <a:gd name="T2" fmla="*/ 94 h 94"/>
                  </a:gdLst>
                  <a:ahLst/>
                  <a:cxnLst>
                    <a:cxn ang="0">
                      <a:pos x="0" y="T0"/>
                    </a:cxn>
                    <a:cxn ang="0">
                      <a:pos x="0" y="T1"/>
                    </a:cxn>
                    <a:cxn ang="0">
                      <a:pos x="0" y="T2"/>
                    </a:cxn>
                  </a:cxnLst>
                  <a:rect l="0" t="0" r="r" b="b"/>
                  <a:pathLst>
                    <a:path h="94">
                      <a:moveTo>
                        <a:pt x="0" y="94"/>
                      </a:moveTo>
                      <a:lnTo>
                        <a:pt x="0" y="0"/>
                      </a:lnTo>
                      <a:lnTo>
                        <a:pt x="0" y="94"/>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32" name="Freeform 402">
                  <a:extLst>
                    <a:ext uri="{FF2B5EF4-FFF2-40B4-BE49-F238E27FC236}">
                      <a16:creationId xmlns:a16="http://schemas.microsoft.com/office/drawing/2014/main" id="{B6D1D800-409B-428A-A886-69C9FD100D45}"/>
                    </a:ext>
                  </a:extLst>
                </p:cNvPr>
                <p:cNvSpPr>
                  <a:spLocks/>
                </p:cNvSpPr>
                <p:nvPr/>
              </p:nvSpPr>
              <p:spPr bwMode="auto">
                <a:xfrm>
                  <a:off x="4647762" y="4555366"/>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33" name="Line 403">
                  <a:extLst>
                    <a:ext uri="{FF2B5EF4-FFF2-40B4-BE49-F238E27FC236}">
                      <a16:creationId xmlns:a16="http://schemas.microsoft.com/office/drawing/2014/main" id="{8E1BCCD5-BABF-4AFD-BC06-1F04CBBE1997}"/>
                    </a:ext>
                  </a:extLst>
                </p:cNvPr>
                <p:cNvSpPr>
                  <a:spLocks noChangeShapeType="1"/>
                </p:cNvSpPr>
                <p:nvPr/>
              </p:nvSpPr>
              <p:spPr bwMode="auto">
                <a:xfrm>
                  <a:off x="4647762" y="4555366"/>
                  <a:ext cx="57355" cy="0"/>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34" name="Freeform 404">
                  <a:extLst>
                    <a:ext uri="{FF2B5EF4-FFF2-40B4-BE49-F238E27FC236}">
                      <a16:creationId xmlns:a16="http://schemas.microsoft.com/office/drawing/2014/main" id="{DBE30CC2-FFEA-4169-95C5-982519D97F39}"/>
                    </a:ext>
                  </a:extLst>
                </p:cNvPr>
                <p:cNvSpPr>
                  <a:spLocks/>
                </p:cNvSpPr>
                <p:nvPr/>
              </p:nvSpPr>
              <p:spPr bwMode="auto">
                <a:xfrm>
                  <a:off x="4647762" y="4683733"/>
                  <a:ext cx="57355" cy="0"/>
                </a:xfrm>
                <a:custGeom>
                  <a:avLst/>
                  <a:gdLst>
                    <a:gd name="T0" fmla="*/ 0 w 42"/>
                    <a:gd name="T1" fmla="*/ 42 w 42"/>
                    <a:gd name="T2" fmla="*/ 0 w 42"/>
                  </a:gdLst>
                  <a:ahLst/>
                  <a:cxnLst>
                    <a:cxn ang="0">
                      <a:pos x="T0" y="0"/>
                    </a:cxn>
                    <a:cxn ang="0">
                      <a:pos x="T1" y="0"/>
                    </a:cxn>
                    <a:cxn ang="0">
                      <a:pos x="T2" y="0"/>
                    </a:cxn>
                  </a:cxnLst>
                  <a:rect l="0" t="0" r="r" b="b"/>
                  <a:pathLst>
                    <a:path w="42">
                      <a:moveTo>
                        <a:pt x="0" y="0"/>
                      </a:moveTo>
                      <a:lnTo>
                        <a:pt x="42" y="0"/>
                      </a:lnTo>
                      <a:lnTo>
                        <a:pt x="0" y="0"/>
                      </a:lnTo>
                      <a:close/>
                    </a:path>
                  </a:pathLst>
                </a:custGeom>
                <a:solidFill>
                  <a:srgbClr val="00983A"/>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35" name="Line 405">
                  <a:extLst>
                    <a:ext uri="{FF2B5EF4-FFF2-40B4-BE49-F238E27FC236}">
                      <a16:creationId xmlns:a16="http://schemas.microsoft.com/office/drawing/2014/main" id="{F9DA2E86-0D46-4130-8467-7BB8B2EB70CD}"/>
                    </a:ext>
                  </a:extLst>
                </p:cNvPr>
                <p:cNvSpPr>
                  <a:spLocks noChangeShapeType="1"/>
                </p:cNvSpPr>
                <p:nvPr/>
              </p:nvSpPr>
              <p:spPr bwMode="auto">
                <a:xfrm>
                  <a:off x="4647762" y="4683733"/>
                  <a:ext cx="57355" cy="0"/>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sp>
              <p:nvSpPr>
                <p:cNvPr id="836" name="Line 247">
                  <a:extLst>
                    <a:ext uri="{FF2B5EF4-FFF2-40B4-BE49-F238E27FC236}">
                      <a16:creationId xmlns:a16="http://schemas.microsoft.com/office/drawing/2014/main" id="{F1FD824E-D6DA-4791-BBFD-1BBA51A194C2}"/>
                    </a:ext>
                  </a:extLst>
                </p:cNvPr>
                <p:cNvSpPr>
                  <a:spLocks noChangeShapeType="1"/>
                </p:cNvSpPr>
                <p:nvPr/>
              </p:nvSpPr>
              <p:spPr bwMode="auto">
                <a:xfrm>
                  <a:off x="6101757" y="4728132"/>
                  <a:ext cx="57355" cy="0"/>
                </a:xfrm>
                <a:prstGeom prst="line">
                  <a:avLst/>
                </a:prstGeom>
                <a:noFill/>
                <a:ln w="12700" cap="flat">
                  <a:solidFill>
                    <a:srgbClr val="0093D0"/>
                  </a:solidFill>
                  <a:prstDash val="solid"/>
                  <a:miter lim="800000"/>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1000" b="1">
                    <a:solidFill>
                      <a:srgbClr val="504C4C"/>
                    </a:solidFill>
                    <a:latin typeface="Arial" panose="020B0604020202020204" pitchFamily="34" charset="0"/>
                    <a:ea typeface="微软雅黑" panose="020B0503020204020204" pitchFamily="34" charset="-122"/>
                    <a:cs typeface="Arial" pitchFamily="34" charset="0"/>
                  </a:endParaRPr>
                </a:p>
              </p:txBody>
            </p:sp>
          </p:grpSp>
          <p:sp>
            <p:nvSpPr>
              <p:cNvPr id="743" name="Isosceles Triangle 95">
                <a:extLst>
                  <a:ext uri="{FF2B5EF4-FFF2-40B4-BE49-F238E27FC236}">
                    <a16:creationId xmlns:a16="http://schemas.microsoft.com/office/drawing/2014/main" id="{BFA2F67C-C6AD-4433-BC4B-2D865ACDC855}"/>
                  </a:ext>
                </a:extLst>
              </p:cNvPr>
              <p:cNvSpPr/>
              <p:nvPr/>
            </p:nvSpPr>
            <p:spPr>
              <a:xfrm>
                <a:off x="6077358" y="4598872"/>
                <a:ext cx="93432" cy="105152"/>
              </a:xfrm>
              <a:prstGeom prst="triangle">
                <a:avLst/>
              </a:prstGeom>
              <a:solidFill>
                <a:srgbClr val="0093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sz="1000">
                  <a:latin typeface="Arial" panose="020B0604020202020204" pitchFamily="34" charset="0"/>
                  <a:ea typeface="微软雅黑" panose="020B0503020204020204" pitchFamily="34" charset="-122"/>
                </a:endParaRPr>
              </a:p>
            </p:txBody>
          </p:sp>
        </p:grpSp>
        <p:sp>
          <p:nvSpPr>
            <p:cNvPr id="837" name="TextBox 405">
              <a:extLst>
                <a:ext uri="{FF2B5EF4-FFF2-40B4-BE49-F238E27FC236}">
                  <a16:creationId xmlns:a16="http://schemas.microsoft.com/office/drawing/2014/main" id="{11E326DB-B56B-4A3B-B3E7-CD56532DEB9B}"/>
                </a:ext>
              </a:extLst>
            </p:cNvPr>
            <p:cNvSpPr txBox="1"/>
            <p:nvPr/>
          </p:nvSpPr>
          <p:spPr bwMode="auto">
            <a:xfrm>
              <a:off x="8594473" y="6118675"/>
              <a:ext cx="156627" cy="75242"/>
            </a:xfrm>
            <a:prstGeom prst="rect">
              <a:avLst/>
            </a:prstGeom>
            <a:noFill/>
            <a:ln w="9525">
              <a:noFill/>
              <a:miter lim="800000"/>
              <a:headEnd/>
              <a:tailEnd/>
            </a:ln>
            <a:effectLst/>
          </p:spPr>
          <p:txBody>
            <a:bodyPr vert="horz" wrap="square" lIns="0" tIns="0" rIns="0" bIns="0" numCol="1" rtlCol="0" anchor="ctr" anchorCtr="0" compatLnSpc="1">
              <a:prstTxWarp prst="textNoShape">
                <a:avLst/>
              </a:prstTxWarp>
              <a:spAutoFit/>
            </a:bodyPr>
            <a:lstStyle/>
            <a:p>
              <a:pPr algn="ctr" rtl="0" fontAlgn="base">
                <a:spcBef>
                  <a:spcPct val="0"/>
                </a:spcBef>
                <a:spcAft>
                  <a:spcPct val="0"/>
                </a:spcAft>
                <a:tabLst>
                  <a:tab pos="200025" algn="ctr"/>
                  <a:tab pos="819150" algn="ctr"/>
                  <a:tab pos="1033463" algn="ctr"/>
                  <a:tab pos="1876425" algn="ctr"/>
                  <a:tab pos="2509838" algn="ctr"/>
                  <a:tab pos="2719388" algn="ctr"/>
                  <a:tab pos="3352800" algn="ctr"/>
                  <a:tab pos="3562350" algn="ctr"/>
                  <a:tab pos="3771900" algn="ctr"/>
                  <a:tab pos="4191000" algn="ctr"/>
                  <a:tab pos="4400550" algn="ctr"/>
                  <a:tab pos="4610100" algn="ctr"/>
                  <a:tab pos="5029200" algn="ctr"/>
                  <a:tab pos="5243513" algn="ctr"/>
                  <a:tab pos="5457825" algn="ctr"/>
                  <a:tab pos="5886450" algn="ctr"/>
                  <a:tab pos="6081713" algn="ctr"/>
                </a:tabLst>
              </a:pPr>
              <a:r>
                <a:rPr lang="zh-CN" sz="1000" b="0" i="0" u="none" baseline="0">
                  <a:latin typeface="Arial" panose="020B0604020202020204" pitchFamily="34" charset="0"/>
                  <a:ea typeface="微软雅黑" panose="020B0503020204020204" pitchFamily="34" charset="-122"/>
                  <a:cs typeface="Arial" pitchFamily="34" charset="0"/>
                </a:rPr>
                <a:t>24</a:t>
              </a:r>
              <a:endParaRPr lang="zh-CN" sz="1000">
                <a:latin typeface="Arial" panose="020B0604020202020204" pitchFamily="34" charset="0"/>
                <a:ea typeface="微软雅黑" panose="020B0503020204020204" pitchFamily="34" charset="-122"/>
                <a:cs typeface="Arial" pitchFamily="34" charset="0"/>
              </a:endParaRPr>
            </a:p>
          </p:txBody>
        </p:sp>
        <p:sp>
          <p:nvSpPr>
            <p:cNvPr id="838" name="TextBox 406">
              <a:extLst>
                <a:ext uri="{FF2B5EF4-FFF2-40B4-BE49-F238E27FC236}">
                  <a16:creationId xmlns:a16="http://schemas.microsoft.com/office/drawing/2014/main" id="{7238AAED-A677-4DC2-B4DF-7B36B2E0A8C6}"/>
                </a:ext>
              </a:extLst>
            </p:cNvPr>
            <p:cNvSpPr txBox="1"/>
            <p:nvPr/>
          </p:nvSpPr>
          <p:spPr bwMode="auto">
            <a:xfrm>
              <a:off x="9069588" y="6118675"/>
              <a:ext cx="156627" cy="75242"/>
            </a:xfrm>
            <a:prstGeom prst="rect">
              <a:avLst/>
            </a:prstGeom>
            <a:noFill/>
            <a:ln w="9525">
              <a:noFill/>
              <a:miter lim="800000"/>
              <a:headEnd/>
              <a:tailEnd/>
            </a:ln>
            <a:effectLst/>
          </p:spPr>
          <p:txBody>
            <a:bodyPr vert="horz" wrap="square" lIns="0" tIns="0" rIns="0" bIns="0" numCol="1" rtlCol="0" anchor="ctr" anchorCtr="0" compatLnSpc="1">
              <a:prstTxWarp prst="textNoShape">
                <a:avLst/>
              </a:prstTxWarp>
              <a:spAutoFit/>
            </a:bodyPr>
            <a:lstStyle/>
            <a:p>
              <a:pPr algn="ctr" rtl="0" fontAlgn="base">
                <a:spcBef>
                  <a:spcPct val="0"/>
                </a:spcBef>
                <a:spcAft>
                  <a:spcPct val="0"/>
                </a:spcAft>
                <a:tabLst>
                  <a:tab pos="200025" algn="ctr"/>
                  <a:tab pos="819150" algn="ctr"/>
                  <a:tab pos="1033463" algn="ctr"/>
                  <a:tab pos="1876425" algn="ctr"/>
                  <a:tab pos="2509838" algn="ctr"/>
                  <a:tab pos="2719388" algn="ctr"/>
                  <a:tab pos="3352800" algn="ctr"/>
                  <a:tab pos="3562350" algn="ctr"/>
                  <a:tab pos="3771900" algn="ctr"/>
                  <a:tab pos="4191000" algn="ctr"/>
                  <a:tab pos="4400550" algn="ctr"/>
                  <a:tab pos="4610100" algn="ctr"/>
                  <a:tab pos="5029200" algn="ctr"/>
                  <a:tab pos="5243513" algn="ctr"/>
                  <a:tab pos="5457825" algn="ctr"/>
                  <a:tab pos="5886450" algn="ctr"/>
                  <a:tab pos="6081713" algn="ctr"/>
                </a:tabLst>
              </a:pPr>
              <a:r>
                <a:rPr lang="zh-CN" sz="1000" b="0" i="0" u="none" baseline="0">
                  <a:latin typeface="Arial" panose="020B0604020202020204" pitchFamily="34" charset="0"/>
                  <a:ea typeface="微软雅黑" panose="020B0503020204020204" pitchFamily="34" charset="-122"/>
                  <a:cs typeface="Arial" pitchFamily="34" charset="0"/>
                </a:rPr>
                <a:t>33</a:t>
              </a:r>
              <a:endParaRPr lang="zh-CN" sz="1000">
                <a:latin typeface="Arial" panose="020B0604020202020204" pitchFamily="34" charset="0"/>
                <a:ea typeface="微软雅黑" panose="020B0503020204020204" pitchFamily="34" charset="-122"/>
                <a:cs typeface="Arial" pitchFamily="34" charset="0"/>
              </a:endParaRPr>
            </a:p>
          </p:txBody>
        </p:sp>
        <p:sp>
          <p:nvSpPr>
            <p:cNvPr id="839" name="TextBox 407">
              <a:extLst>
                <a:ext uri="{FF2B5EF4-FFF2-40B4-BE49-F238E27FC236}">
                  <a16:creationId xmlns:a16="http://schemas.microsoft.com/office/drawing/2014/main" id="{CF07D710-3810-4CD2-A02F-8A76DA3547AF}"/>
                </a:ext>
              </a:extLst>
            </p:cNvPr>
            <p:cNvSpPr txBox="1"/>
            <p:nvPr/>
          </p:nvSpPr>
          <p:spPr bwMode="auto">
            <a:xfrm>
              <a:off x="9229238" y="6118675"/>
              <a:ext cx="156627" cy="75242"/>
            </a:xfrm>
            <a:prstGeom prst="rect">
              <a:avLst/>
            </a:prstGeom>
            <a:noFill/>
            <a:ln w="9525">
              <a:noFill/>
              <a:miter lim="800000"/>
              <a:headEnd/>
              <a:tailEnd/>
            </a:ln>
            <a:effectLst/>
          </p:spPr>
          <p:txBody>
            <a:bodyPr vert="horz" wrap="square" lIns="0" tIns="0" rIns="0" bIns="0" numCol="1" rtlCol="0" anchor="ctr" anchorCtr="0" compatLnSpc="1">
              <a:prstTxWarp prst="textNoShape">
                <a:avLst/>
              </a:prstTxWarp>
              <a:spAutoFit/>
            </a:bodyPr>
            <a:lstStyle/>
            <a:p>
              <a:pPr algn="ctr" rtl="0" fontAlgn="base">
                <a:spcBef>
                  <a:spcPct val="0"/>
                </a:spcBef>
                <a:spcAft>
                  <a:spcPct val="0"/>
                </a:spcAft>
                <a:tabLst>
                  <a:tab pos="200025" algn="ctr"/>
                  <a:tab pos="819150" algn="ctr"/>
                  <a:tab pos="1033463" algn="ctr"/>
                  <a:tab pos="1876425" algn="ctr"/>
                  <a:tab pos="2509838" algn="ctr"/>
                  <a:tab pos="2719388" algn="ctr"/>
                  <a:tab pos="3352800" algn="ctr"/>
                  <a:tab pos="3562350" algn="ctr"/>
                  <a:tab pos="3771900" algn="ctr"/>
                  <a:tab pos="4191000" algn="ctr"/>
                  <a:tab pos="4400550" algn="ctr"/>
                  <a:tab pos="4610100" algn="ctr"/>
                  <a:tab pos="5029200" algn="ctr"/>
                  <a:tab pos="5243513" algn="ctr"/>
                  <a:tab pos="5457825" algn="ctr"/>
                  <a:tab pos="5886450" algn="ctr"/>
                  <a:tab pos="6081713" algn="ctr"/>
                </a:tabLst>
              </a:pPr>
              <a:r>
                <a:rPr lang="zh-CN" sz="1000" b="0" i="0" u="none" baseline="0">
                  <a:latin typeface="Arial" panose="020B0604020202020204" pitchFamily="34" charset="0"/>
                  <a:ea typeface="微软雅黑" panose="020B0503020204020204" pitchFamily="34" charset="-122"/>
                  <a:cs typeface="Arial" pitchFamily="34" charset="0"/>
                </a:rPr>
                <a:t>36</a:t>
              </a:r>
              <a:endParaRPr lang="zh-CN" sz="1000">
                <a:latin typeface="Arial" panose="020B0604020202020204" pitchFamily="34" charset="0"/>
                <a:ea typeface="微软雅黑" panose="020B0503020204020204" pitchFamily="34" charset="-122"/>
                <a:cs typeface="Arial" pitchFamily="34" charset="0"/>
              </a:endParaRPr>
            </a:p>
          </p:txBody>
        </p:sp>
        <p:sp>
          <p:nvSpPr>
            <p:cNvPr id="840" name="TextBox 408">
              <a:extLst>
                <a:ext uri="{FF2B5EF4-FFF2-40B4-BE49-F238E27FC236}">
                  <a16:creationId xmlns:a16="http://schemas.microsoft.com/office/drawing/2014/main" id="{7906BFAA-F8F3-4878-8081-BBDB876FCB8F}"/>
                </a:ext>
              </a:extLst>
            </p:cNvPr>
            <p:cNvSpPr txBox="1"/>
            <p:nvPr/>
          </p:nvSpPr>
          <p:spPr bwMode="auto">
            <a:xfrm>
              <a:off x="9696875" y="6118675"/>
              <a:ext cx="156627" cy="75242"/>
            </a:xfrm>
            <a:prstGeom prst="rect">
              <a:avLst/>
            </a:prstGeom>
            <a:noFill/>
            <a:ln w="9525">
              <a:noFill/>
              <a:miter lim="800000"/>
              <a:headEnd/>
              <a:tailEnd/>
            </a:ln>
            <a:effectLst/>
          </p:spPr>
          <p:txBody>
            <a:bodyPr vert="horz" wrap="square" lIns="0" tIns="0" rIns="0" bIns="0" numCol="1" rtlCol="0" anchor="ctr" anchorCtr="0" compatLnSpc="1">
              <a:prstTxWarp prst="textNoShape">
                <a:avLst/>
              </a:prstTxWarp>
              <a:spAutoFit/>
            </a:bodyPr>
            <a:lstStyle/>
            <a:p>
              <a:pPr algn="ctr" rtl="0" fontAlgn="base">
                <a:spcBef>
                  <a:spcPct val="0"/>
                </a:spcBef>
                <a:spcAft>
                  <a:spcPct val="0"/>
                </a:spcAft>
                <a:tabLst>
                  <a:tab pos="200025" algn="ctr"/>
                  <a:tab pos="819150" algn="ctr"/>
                  <a:tab pos="1033463" algn="ctr"/>
                  <a:tab pos="1876425" algn="ctr"/>
                  <a:tab pos="2509838" algn="ctr"/>
                  <a:tab pos="2719388" algn="ctr"/>
                  <a:tab pos="3352800" algn="ctr"/>
                  <a:tab pos="3562350" algn="ctr"/>
                  <a:tab pos="3771900" algn="ctr"/>
                  <a:tab pos="4191000" algn="ctr"/>
                  <a:tab pos="4400550" algn="ctr"/>
                  <a:tab pos="4610100" algn="ctr"/>
                  <a:tab pos="5029200" algn="ctr"/>
                  <a:tab pos="5243513" algn="ctr"/>
                  <a:tab pos="5457825" algn="ctr"/>
                  <a:tab pos="5886450" algn="ctr"/>
                  <a:tab pos="6081713" algn="ctr"/>
                </a:tabLst>
              </a:pPr>
              <a:r>
                <a:rPr lang="zh-CN" sz="1000" b="0" i="0" u="none" baseline="0">
                  <a:latin typeface="Arial" panose="020B0604020202020204" pitchFamily="34" charset="0"/>
                  <a:ea typeface="微软雅黑" panose="020B0503020204020204" pitchFamily="34" charset="-122"/>
                  <a:cs typeface="Arial" pitchFamily="34" charset="0"/>
                </a:rPr>
                <a:t>45</a:t>
              </a:r>
              <a:endParaRPr lang="zh-CN" sz="1000">
                <a:latin typeface="Arial" panose="020B0604020202020204" pitchFamily="34" charset="0"/>
                <a:ea typeface="微软雅黑" panose="020B0503020204020204" pitchFamily="34" charset="-122"/>
                <a:cs typeface="Arial" pitchFamily="34" charset="0"/>
              </a:endParaRPr>
            </a:p>
          </p:txBody>
        </p:sp>
        <p:sp>
          <p:nvSpPr>
            <p:cNvPr id="841" name="TextBox 409">
              <a:extLst>
                <a:ext uri="{FF2B5EF4-FFF2-40B4-BE49-F238E27FC236}">
                  <a16:creationId xmlns:a16="http://schemas.microsoft.com/office/drawing/2014/main" id="{898DC0EB-6C4D-460E-91B9-9EFBB9CF8706}"/>
                </a:ext>
              </a:extLst>
            </p:cNvPr>
            <p:cNvSpPr txBox="1"/>
            <p:nvPr/>
          </p:nvSpPr>
          <p:spPr bwMode="auto">
            <a:xfrm>
              <a:off x="9861801" y="6118675"/>
              <a:ext cx="156627" cy="75242"/>
            </a:xfrm>
            <a:prstGeom prst="rect">
              <a:avLst/>
            </a:prstGeom>
            <a:noFill/>
            <a:ln w="9525">
              <a:noFill/>
              <a:miter lim="800000"/>
              <a:headEnd/>
              <a:tailEnd/>
            </a:ln>
            <a:effectLst/>
          </p:spPr>
          <p:txBody>
            <a:bodyPr vert="horz" wrap="square" lIns="0" tIns="0" rIns="0" bIns="0" numCol="1" rtlCol="0" anchor="ctr" anchorCtr="0" compatLnSpc="1">
              <a:prstTxWarp prst="textNoShape">
                <a:avLst/>
              </a:prstTxWarp>
              <a:spAutoFit/>
            </a:bodyPr>
            <a:lstStyle/>
            <a:p>
              <a:pPr algn="ctr" rtl="0" fontAlgn="base">
                <a:spcBef>
                  <a:spcPct val="0"/>
                </a:spcBef>
                <a:spcAft>
                  <a:spcPct val="0"/>
                </a:spcAft>
                <a:tabLst>
                  <a:tab pos="200025" algn="ctr"/>
                  <a:tab pos="819150" algn="ctr"/>
                  <a:tab pos="1033463" algn="ctr"/>
                  <a:tab pos="1876425" algn="ctr"/>
                  <a:tab pos="2509838" algn="ctr"/>
                  <a:tab pos="2719388" algn="ctr"/>
                  <a:tab pos="3352800" algn="ctr"/>
                  <a:tab pos="3562350" algn="ctr"/>
                  <a:tab pos="3771900" algn="ctr"/>
                  <a:tab pos="4191000" algn="ctr"/>
                  <a:tab pos="4400550" algn="ctr"/>
                  <a:tab pos="4610100" algn="ctr"/>
                  <a:tab pos="5029200" algn="ctr"/>
                  <a:tab pos="5243513" algn="ctr"/>
                  <a:tab pos="5457825" algn="ctr"/>
                  <a:tab pos="5886450" algn="ctr"/>
                  <a:tab pos="6081713" algn="ctr"/>
                </a:tabLst>
              </a:pPr>
              <a:r>
                <a:rPr lang="zh-CN" sz="1000" b="0" i="0" u="none" baseline="0">
                  <a:latin typeface="Arial" panose="020B0604020202020204" pitchFamily="34" charset="0"/>
                  <a:ea typeface="微软雅黑" panose="020B0503020204020204" pitchFamily="34" charset="-122"/>
                  <a:cs typeface="Arial" pitchFamily="34" charset="0"/>
                </a:rPr>
                <a:t>48</a:t>
              </a:r>
              <a:endParaRPr lang="zh-CN" sz="1000">
                <a:latin typeface="Arial" panose="020B0604020202020204" pitchFamily="34" charset="0"/>
                <a:ea typeface="微软雅黑" panose="020B0503020204020204" pitchFamily="34" charset="-122"/>
                <a:cs typeface="Arial" pitchFamily="34" charset="0"/>
              </a:endParaRPr>
            </a:p>
          </p:txBody>
        </p:sp>
        <p:sp>
          <p:nvSpPr>
            <p:cNvPr id="842" name="TextBox 410">
              <a:extLst>
                <a:ext uri="{FF2B5EF4-FFF2-40B4-BE49-F238E27FC236}">
                  <a16:creationId xmlns:a16="http://schemas.microsoft.com/office/drawing/2014/main" id="{21C1C341-73ED-4DC9-9B2F-2F32DC7C5A46}"/>
                </a:ext>
              </a:extLst>
            </p:cNvPr>
            <p:cNvSpPr txBox="1"/>
            <p:nvPr/>
          </p:nvSpPr>
          <p:spPr bwMode="auto">
            <a:xfrm>
              <a:off x="10013659" y="6118675"/>
              <a:ext cx="156627" cy="75242"/>
            </a:xfrm>
            <a:prstGeom prst="rect">
              <a:avLst/>
            </a:prstGeom>
            <a:noFill/>
            <a:ln w="9525">
              <a:noFill/>
              <a:miter lim="800000"/>
              <a:headEnd/>
              <a:tailEnd/>
            </a:ln>
            <a:effectLst/>
          </p:spPr>
          <p:txBody>
            <a:bodyPr vert="horz" wrap="square" lIns="0" tIns="0" rIns="0" bIns="0" numCol="1" rtlCol="0" anchor="ctr" anchorCtr="0" compatLnSpc="1">
              <a:prstTxWarp prst="textNoShape">
                <a:avLst/>
              </a:prstTxWarp>
              <a:spAutoFit/>
            </a:bodyPr>
            <a:lstStyle/>
            <a:p>
              <a:pPr algn="ctr" rtl="0" fontAlgn="base">
                <a:spcBef>
                  <a:spcPct val="0"/>
                </a:spcBef>
                <a:spcAft>
                  <a:spcPct val="0"/>
                </a:spcAft>
                <a:tabLst>
                  <a:tab pos="200025" algn="ctr"/>
                  <a:tab pos="819150" algn="ctr"/>
                  <a:tab pos="1033463" algn="ctr"/>
                  <a:tab pos="1876425" algn="ctr"/>
                  <a:tab pos="2509838" algn="ctr"/>
                  <a:tab pos="2719388" algn="ctr"/>
                  <a:tab pos="3352800" algn="ctr"/>
                  <a:tab pos="3562350" algn="ctr"/>
                  <a:tab pos="3771900" algn="ctr"/>
                  <a:tab pos="4191000" algn="ctr"/>
                  <a:tab pos="4400550" algn="ctr"/>
                  <a:tab pos="4610100" algn="ctr"/>
                  <a:tab pos="5029200" algn="ctr"/>
                  <a:tab pos="5243513" algn="ctr"/>
                  <a:tab pos="5457825" algn="ctr"/>
                  <a:tab pos="5886450" algn="ctr"/>
                  <a:tab pos="6081713" algn="ctr"/>
                </a:tabLst>
              </a:pPr>
              <a:r>
                <a:rPr lang="zh-CN" sz="1000" b="0" i="0" u="none" baseline="0">
                  <a:latin typeface="Arial" panose="020B0604020202020204" pitchFamily="34" charset="0"/>
                  <a:ea typeface="微软雅黑" panose="020B0503020204020204" pitchFamily="34" charset="-122"/>
                  <a:cs typeface="Arial" pitchFamily="34" charset="0"/>
                </a:rPr>
                <a:t>51</a:t>
              </a:r>
              <a:endParaRPr lang="zh-CN" sz="1000">
                <a:latin typeface="Arial" panose="020B0604020202020204" pitchFamily="34" charset="0"/>
                <a:ea typeface="微软雅黑" panose="020B0503020204020204" pitchFamily="34" charset="-122"/>
                <a:cs typeface="Arial" pitchFamily="34" charset="0"/>
              </a:endParaRPr>
            </a:p>
          </p:txBody>
        </p:sp>
        <p:sp>
          <p:nvSpPr>
            <p:cNvPr id="843" name="TextBox 411">
              <a:extLst>
                <a:ext uri="{FF2B5EF4-FFF2-40B4-BE49-F238E27FC236}">
                  <a16:creationId xmlns:a16="http://schemas.microsoft.com/office/drawing/2014/main" id="{FAB5F5C4-FB03-4AB4-9365-16C6A9FED1FC}"/>
                </a:ext>
              </a:extLst>
            </p:cNvPr>
            <p:cNvSpPr txBox="1"/>
            <p:nvPr/>
          </p:nvSpPr>
          <p:spPr bwMode="auto">
            <a:xfrm>
              <a:off x="10332736" y="6118675"/>
              <a:ext cx="156627" cy="75242"/>
            </a:xfrm>
            <a:prstGeom prst="rect">
              <a:avLst/>
            </a:prstGeom>
            <a:noFill/>
            <a:ln w="9525">
              <a:noFill/>
              <a:miter lim="800000"/>
              <a:headEnd/>
              <a:tailEnd/>
            </a:ln>
            <a:effectLst/>
          </p:spPr>
          <p:txBody>
            <a:bodyPr vert="horz" wrap="square" lIns="0" tIns="0" rIns="0" bIns="0" numCol="1" rtlCol="0" anchor="ctr" anchorCtr="0" compatLnSpc="1">
              <a:prstTxWarp prst="textNoShape">
                <a:avLst/>
              </a:prstTxWarp>
              <a:spAutoFit/>
            </a:bodyPr>
            <a:lstStyle/>
            <a:p>
              <a:pPr algn="ctr" rtl="0" fontAlgn="base">
                <a:spcBef>
                  <a:spcPct val="0"/>
                </a:spcBef>
                <a:spcAft>
                  <a:spcPct val="0"/>
                </a:spcAft>
                <a:tabLst>
                  <a:tab pos="200025" algn="ctr"/>
                  <a:tab pos="819150" algn="ctr"/>
                  <a:tab pos="1033463" algn="ctr"/>
                  <a:tab pos="1876425" algn="ctr"/>
                  <a:tab pos="2509838" algn="ctr"/>
                  <a:tab pos="2719388" algn="ctr"/>
                  <a:tab pos="3352800" algn="ctr"/>
                  <a:tab pos="3562350" algn="ctr"/>
                  <a:tab pos="3771900" algn="ctr"/>
                  <a:tab pos="4191000" algn="ctr"/>
                  <a:tab pos="4400550" algn="ctr"/>
                  <a:tab pos="4610100" algn="ctr"/>
                  <a:tab pos="5029200" algn="ctr"/>
                  <a:tab pos="5243513" algn="ctr"/>
                  <a:tab pos="5457825" algn="ctr"/>
                  <a:tab pos="5886450" algn="ctr"/>
                  <a:tab pos="6081713" algn="ctr"/>
                </a:tabLst>
              </a:pPr>
              <a:r>
                <a:rPr lang="zh-CN" sz="1000" b="0" i="0" u="none" baseline="0">
                  <a:latin typeface="Arial" panose="020B0604020202020204" pitchFamily="34" charset="0"/>
                  <a:ea typeface="微软雅黑" panose="020B0503020204020204" pitchFamily="34" charset="-122"/>
                  <a:cs typeface="Arial" pitchFamily="34" charset="0"/>
                </a:rPr>
                <a:t>57</a:t>
              </a:r>
              <a:endParaRPr lang="zh-CN" sz="1000">
                <a:latin typeface="Arial" panose="020B0604020202020204" pitchFamily="34" charset="0"/>
                <a:ea typeface="微软雅黑" panose="020B0503020204020204" pitchFamily="34" charset="-122"/>
                <a:cs typeface="Arial" pitchFamily="34" charset="0"/>
              </a:endParaRPr>
            </a:p>
          </p:txBody>
        </p:sp>
        <p:sp>
          <p:nvSpPr>
            <p:cNvPr id="844" name="TextBox 412">
              <a:extLst>
                <a:ext uri="{FF2B5EF4-FFF2-40B4-BE49-F238E27FC236}">
                  <a16:creationId xmlns:a16="http://schemas.microsoft.com/office/drawing/2014/main" id="{D71DE085-D013-45DC-B49F-8151E6E525D0}"/>
                </a:ext>
              </a:extLst>
            </p:cNvPr>
            <p:cNvSpPr txBox="1"/>
            <p:nvPr/>
          </p:nvSpPr>
          <p:spPr bwMode="auto">
            <a:xfrm>
              <a:off x="10494831" y="6119413"/>
              <a:ext cx="144147" cy="75242"/>
            </a:xfrm>
            <a:prstGeom prst="rect">
              <a:avLst/>
            </a:prstGeom>
            <a:noFill/>
            <a:ln w="9525">
              <a:noFill/>
              <a:miter lim="800000"/>
              <a:headEnd/>
              <a:tailEnd/>
            </a:ln>
            <a:effectLst/>
          </p:spPr>
          <p:txBody>
            <a:bodyPr vert="horz" wrap="square" lIns="0" tIns="0" rIns="0" bIns="0" numCol="1" rtlCol="0" anchor="ctr" anchorCtr="0" compatLnSpc="1">
              <a:prstTxWarp prst="textNoShape">
                <a:avLst/>
              </a:prstTxWarp>
              <a:spAutoFit/>
            </a:bodyPr>
            <a:lstStyle/>
            <a:p>
              <a:pPr algn="ctr" rtl="0" fontAlgn="base">
                <a:spcBef>
                  <a:spcPct val="0"/>
                </a:spcBef>
                <a:spcAft>
                  <a:spcPct val="0"/>
                </a:spcAft>
                <a:tabLst>
                  <a:tab pos="200025" algn="ctr"/>
                  <a:tab pos="819150" algn="ctr"/>
                  <a:tab pos="1033463" algn="ctr"/>
                  <a:tab pos="1876425" algn="ctr"/>
                  <a:tab pos="2509838" algn="ctr"/>
                  <a:tab pos="2719388" algn="ctr"/>
                  <a:tab pos="3352800" algn="ctr"/>
                  <a:tab pos="3562350" algn="ctr"/>
                  <a:tab pos="3771900" algn="ctr"/>
                  <a:tab pos="4191000" algn="ctr"/>
                  <a:tab pos="4400550" algn="ctr"/>
                  <a:tab pos="4610100" algn="ctr"/>
                  <a:tab pos="5029200" algn="ctr"/>
                  <a:tab pos="5243513" algn="ctr"/>
                  <a:tab pos="5457825" algn="ctr"/>
                  <a:tab pos="5886450" algn="ctr"/>
                  <a:tab pos="6081713" algn="ctr"/>
                </a:tabLst>
              </a:pPr>
              <a:r>
                <a:rPr lang="zh-CN" sz="1000" b="0" i="0" u="none" baseline="0">
                  <a:latin typeface="Arial" panose="020B0604020202020204" pitchFamily="34" charset="0"/>
                  <a:ea typeface="微软雅黑" panose="020B0503020204020204" pitchFamily="34" charset="-122"/>
                  <a:cs typeface="Arial" pitchFamily="34" charset="0"/>
                </a:rPr>
                <a:t>60</a:t>
              </a:r>
              <a:endParaRPr lang="zh-CN" sz="1000">
                <a:latin typeface="Arial" panose="020B0604020202020204" pitchFamily="34" charset="0"/>
                <a:ea typeface="微软雅黑" panose="020B0503020204020204" pitchFamily="34" charset="-122"/>
                <a:cs typeface="Arial" pitchFamily="34" charset="0"/>
              </a:endParaRPr>
            </a:p>
          </p:txBody>
        </p:sp>
        <p:sp>
          <p:nvSpPr>
            <p:cNvPr id="845" name="TextBox 413">
              <a:extLst>
                <a:ext uri="{FF2B5EF4-FFF2-40B4-BE49-F238E27FC236}">
                  <a16:creationId xmlns:a16="http://schemas.microsoft.com/office/drawing/2014/main" id="{0A187066-701A-45B2-AF9D-CEC9DEDB7A47}"/>
                </a:ext>
              </a:extLst>
            </p:cNvPr>
            <p:cNvSpPr txBox="1"/>
            <p:nvPr/>
          </p:nvSpPr>
          <p:spPr bwMode="auto">
            <a:xfrm>
              <a:off x="10655118" y="6119413"/>
              <a:ext cx="144147" cy="75242"/>
            </a:xfrm>
            <a:prstGeom prst="rect">
              <a:avLst/>
            </a:prstGeom>
            <a:noFill/>
            <a:ln w="9525">
              <a:noFill/>
              <a:miter lim="800000"/>
              <a:headEnd/>
              <a:tailEnd/>
            </a:ln>
            <a:effectLst/>
          </p:spPr>
          <p:txBody>
            <a:bodyPr vert="horz" wrap="square" lIns="0" tIns="0" rIns="0" bIns="0" numCol="1" rtlCol="0" anchor="ctr" anchorCtr="0" compatLnSpc="1">
              <a:prstTxWarp prst="textNoShape">
                <a:avLst/>
              </a:prstTxWarp>
              <a:spAutoFit/>
            </a:bodyPr>
            <a:lstStyle/>
            <a:p>
              <a:pPr algn="ctr" rtl="0" fontAlgn="base">
                <a:spcBef>
                  <a:spcPct val="0"/>
                </a:spcBef>
                <a:spcAft>
                  <a:spcPct val="0"/>
                </a:spcAft>
                <a:tabLst>
                  <a:tab pos="200025" algn="ctr"/>
                  <a:tab pos="819150" algn="ctr"/>
                  <a:tab pos="1033463" algn="ctr"/>
                  <a:tab pos="1876425" algn="ctr"/>
                  <a:tab pos="2509838" algn="ctr"/>
                  <a:tab pos="2719388" algn="ctr"/>
                  <a:tab pos="3352800" algn="ctr"/>
                  <a:tab pos="3562350" algn="ctr"/>
                  <a:tab pos="3771900" algn="ctr"/>
                  <a:tab pos="4191000" algn="ctr"/>
                  <a:tab pos="4400550" algn="ctr"/>
                  <a:tab pos="4610100" algn="ctr"/>
                  <a:tab pos="5029200" algn="ctr"/>
                  <a:tab pos="5243513" algn="ctr"/>
                  <a:tab pos="5457825" algn="ctr"/>
                  <a:tab pos="5886450" algn="ctr"/>
                  <a:tab pos="6081713" algn="ctr"/>
                </a:tabLst>
              </a:pPr>
              <a:r>
                <a:rPr lang="zh-CN" sz="1000" b="0" i="0" u="none" baseline="0">
                  <a:latin typeface="Arial" panose="020B0604020202020204" pitchFamily="34" charset="0"/>
                  <a:ea typeface="微软雅黑" panose="020B0503020204020204" pitchFamily="34" charset="-122"/>
                  <a:cs typeface="Arial" pitchFamily="34" charset="0"/>
                </a:rPr>
                <a:t>63</a:t>
              </a:r>
              <a:endParaRPr lang="zh-CN" sz="1000">
                <a:latin typeface="Arial" panose="020B0604020202020204" pitchFamily="34" charset="0"/>
                <a:ea typeface="微软雅黑" panose="020B0503020204020204" pitchFamily="34" charset="-122"/>
                <a:cs typeface="Arial" pitchFamily="34" charset="0"/>
              </a:endParaRPr>
            </a:p>
          </p:txBody>
        </p:sp>
        <p:sp>
          <p:nvSpPr>
            <p:cNvPr id="846" name="TextBox 414">
              <a:extLst>
                <a:ext uri="{FF2B5EF4-FFF2-40B4-BE49-F238E27FC236}">
                  <a16:creationId xmlns:a16="http://schemas.microsoft.com/office/drawing/2014/main" id="{7B4F7859-030F-491F-BF2E-AB7024E0B2DC}"/>
                </a:ext>
              </a:extLst>
            </p:cNvPr>
            <p:cNvSpPr txBox="1"/>
            <p:nvPr/>
          </p:nvSpPr>
          <p:spPr bwMode="auto">
            <a:xfrm>
              <a:off x="10966049" y="6119413"/>
              <a:ext cx="144147" cy="75242"/>
            </a:xfrm>
            <a:prstGeom prst="rect">
              <a:avLst/>
            </a:prstGeom>
            <a:noFill/>
            <a:ln w="9525">
              <a:noFill/>
              <a:miter lim="800000"/>
              <a:headEnd/>
              <a:tailEnd/>
            </a:ln>
            <a:effectLst/>
          </p:spPr>
          <p:txBody>
            <a:bodyPr vert="horz" wrap="square" lIns="0" tIns="0" rIns="0" bIns="0" numCol="1" rtlCol="0" anchor="ctr" anchorCtr="0" compatLnSpc="1">
              <a:prstTxWarp prst="textNoShape">
                <a:avLst/>
              </a:prstTxWarp>
              <a:spAutoFit/>
            </a:bodyPr>
            <a:lstStyle/>
            <a:p>
              <a:pPr algn="ctr" rtl="0" fontAlgn="base">
                <a:spcBef>
                  <a:spcPct val="0"/>
                </a:spcBef>
                <a:spcAft>
                  <a:spcPct val="0"/>
                </a:spcAft>
                <a:tabLst>
                  <a:tab pos="200025" algn="ctr"/>
                  <a:tab pos="819150" algn="ctr"/>
                  <a:tab pos="1033463" algn="ctr"/>
                  <a:tab pos="1876425" algn="ctr"/>
                  <a:tab pos="2509838" algn="ctr"/>
                  <a:tab pos="2719388" algn="ctr"/>
                  <a:tab pos="3352800" algn="ctr"/>
                  <a:tab pos="3562350" algn="ctr"/>
                  <a:tab pos="3771900" algn="ctr"/>
                  <a:tab pos="4191000" algn="ctr"/>
                  <a:tab pos="4400550" algn="ctr"/>
                  <a:tab pos="4610100" algn="ctr"/>
                  <a:tab pos="5029200" algn="ctr"/>
                  <a:tab pos="5243513" algn="ctr"/>
                  <a:tab pos="5457825" algn="ctr"/>
                  <a:tab pos="5886450" algn="ctr"/>
                  <a:tab pos="6081713" algn="ctr"/>
                </a:tabLst>
              </a:pPr>
              <a:r>
                <a:rPr lang="zh-CN" sz="1000" b="0" i="0" u="none" baseline="0">
                  <a:latin typeface="Arial" panose="020B0604020202020204" pitchFamily="34" charset="0"/>
                  <a:ea typeface="微软雅黑" panose="020B0503020204020204" pitchFamily="34" charset="-122"/>
                  <a:cs typeface="Arial" pitchFamily="34" charset="0"/>
                </a:rPr>
                <a:t>69</a:t>
              </a:r>
              <a:endParaRPr lang="zh-CN" sz="1000">
                <a:latin typeface="Arial" panose="020B0604020202020204" pitchFamily="34" charset="0"/>
                <a:ea typeface="微软雅黑" panose="020B0503020204020204" pitchFamily="34" charset="-122"/>
                <a:cs typeface="Arial" pitchFamily="34" charset="0"/>
              </a:endParaRPr>
            </a:p>
          </p:txBody>
        </p:sp>
        <p:sp>
          <p:nvSpPr>
            <p:cNvPr id="847" name="TextBox 415">
              <a:extLst>
                <a:ext uri="{FF2B5EF4-FFF2-40B4-BE49-F238E27FC236}">
                  <a16:creationId xmlns:a16="http://schemas.microsoft.com/office/drawing/2014/main" id="{D07CD6A3-21F1-4514-AA25-7D2317FD73FF}"/>
                </a:ext>
              </a:extLst>
            </p:cNvPr>
            <p:cNvSpPr txBox="1"/>
            <p:nvPr/>
          </p:nvSpPr>
          <p:spPr bwMode="auto">
            <a:xfrm>
              <a:off x="11126555" y="6119413"/>
              <a:ext cx="144147" cy="75242"/>
            </a:xfrm>
            <a:prstGeom prst="rect">
              <a:avLst/>
            </a:prstGeom>
            <a:noFill/>
            <a:ln w="9525">
              <a:noFill/>
              <a:miter lim="800000"/>
              <a:headEnd/>
              <a:tailEnd/>
            </a:ln>
            <a:effectLst/>
          </p:spPr>
          <p:txBody>
            <a:bodyPr vert="horz" wrap="square" lIns="0" tIns="0" rIns="0" bIns="0" numCol="1" rtlCol="0" anchor="ctr" anchorCtr="0" compatLnSpc="1">
              <a:prstTxWarp prst="textNoShape">
                <a:avLst/>
              </a:prstTxWarp>
              <a:spAutoFit/>
            </a:bodyPr>
            <a:lstStyle/>
            <a:p>
              <a:pPr algn="ctr" rtl="0" fontAlgn="base">
                <a:spcBef>
                  <a:spcPct val="0"/>
                </a:spcBef>
                <a:spcAft>
                  <a:spcPct val="0"/>
                </a:spcAft>
                <a:tabLst>
                  <a:tab pos="200025" algn="ctr"/>
                  <a:tab pos="819150" algn="ctr"/>
                  <a:tab pos="1033463" algn="ctr"/>
                  <a:tab pos="1876425" algn="ctr"/>
                  <a:tab pos="2509838" algn="ctr"/>
                  <a:tab pos="2719388" algn="ctr"/>
                  <a:tab pos="3352800" algn="ctr"/>
                  <a:tab pos="3562350" algn="ctr"/>
                  <a:tab pos="3771900" algn="ctr"/>
                  <a:tab pos="4191000" algn="ctr"/>
                  <a:tab pos="4400550" algn="ctr"/>
                  <a:tab pos="4610100" algn="ctr"/>
                  <a:tab pos="5029200" algn="ctr"/>
                  <a:tab pos="5243513" algn="ctr"/>
                  <a:tab pos="5457825" algn="ctr"/>
                  <a:tab pos="5886450" algn="ctr"/>
                  <a:tab pos="6081713" algn="ctr"/>
                </a:tabLst>
              </a:pPr>
              <a:r>
                <a:rPr lang="zh-CN" sz="1000" b="0" i="0" u="none" baseline="0">
                  <a:latin typeface="Arial" panose="020B0604020202020204" pitchFamily="34" charset="0"/>
                  <a:ea typeface="微软雅黑" panose="020B0503020204020204" pitchFamily="34" charset="-122"/>
                  <a:cs typeface="Arial" pitchFamily="34" charset="0"/>
                </a:rPr>
                <a:t>72</a:t>
              </a:r>
              <a:endParaRPr lang="zh-CN" sz="1000">
                <a:latin typeface="Arial" panose="020B0604020202020204" pitchFamily="34" charset="0"/>
                <a:ea typeface="微软雅黑" panose="020B0503020204020204" pitchFamily="34" charset="-122"/>
                <a:cs typeface="Arial" pitchFamily="34" charset="0"/>
              </a:endParaRPr>
            </a:p>
          </p:txBody>
        </p:sp>
        <p:sp>
          <p:nvSpPr>
            <p:cNvPr id="848" name="TextBox 416">
              <a:extLst>
                <a:ext uri="{FF2B5EF4-FFF2-40B4-BE49-F238E27FC236}">
                  <a16:creationId xmlns:a16="http://schemas.microsoft.com/office/drawing/2014/main" id="{682570F0-6433-4A9C-8AB9-7FF19A9F1A53}"/>
                </a:ext>
              </a:extLst>
            </p:cNvPr>
            <p:cNvSpPr txBox="1"/>
            <p:nvPr/>
          </p:nvSpPr>
          <p:spPr bwMode="auto">
            <a:xfrm>
              <a:off x="11282534" y="6119413"/>
              <a:ext cx="144147" cy="75242"/>
            </a:xfrm>
            <a:prstGeom prst="rect">
              <a:avLst/>
            </a:prstGeom>
            <a:noFill/>
            <a:ln w="9525">
              <a:noFill/>
              <a:miter lim="800000"/>
              <a:headEnd/>
              <a:tailEnd/>
            </a:ln>
            <a:effectLst/>
          </p:spPr>
          <p:txBody>
            <a:bodyPr vert="horz" wrap="square" lIns="0" tIns="0" rIns="0" bIns="0" numCol="1" rtlCol="0" anchor="ctr" anchorCtr="0" compatLnSpc="1">
              <a:prstTxWarp prst="textNoShape">
                <a:avLst/>
              </a:prstTxWarp>
              <a:spAutoFit/>
            </a:bodyPr>
            <a:lstStyle/>
            <a:p>
              <a:pPr algn="ctr" rtl="0" fontAlgn="base">
                <a:spcBef>
                  <a:spcPct val="0"/>
                </a:spcBef>
                <a:spcAft>
                  <a:spcPct val="0"/>
                </a:spcAft>
                <a:tabLst>
                  <a:tab pos="200025" algn="ctr"/>
                  <a:tab pos="819150" algn="ctr"/>
                  <a:tab pos="1033463" algn="ctr"/>
                  <a:tab pos="1876425" algn="ctr"/>
                  <a:tab pos="2509838" algn="ctr"/>
                  <a:tab pos="2719388" algn="ctr"/>
                  <a:tab pos="3352800" algn="ctr"/>
                  <a:tab pos="3562350" algn="ctr"/>
                  <a:tab pos="3771900" algn="ctr"/>
                  <a:tab pos="4191000" algn="ctr"/>
                  <a:tab pos="4400550" algn="ctr"/>
                  <a:tab pos="4610100" algn="ctr"/>
                  <a:tab pos="5029200" algn="ctr"/>
                  <a:tab pos="5243513" algn="ctr"/>
                  <a:tab pos="5457825" algn="ctr"/>
                  <a:tab pos="5886450" algn="ctr"/>
                  <a:tab pos="6081713" algn="ctr"/>
                </a:tabLst>
              </a:pPr>
              <a:r>
                <a:rPr lang="zh-CN" sz="1000" b="0" i="0" u="none" baseline="0">
                  <a:latin typeface="Arial" panose="020B0604020202020204" pitchFamily="34" charset="0"/>
                  <a:ea typeface="微软雅黑" panose="020B0503020204020204" pitchFamily="34" charset="-122"/>
                  <a:cs typeface="Arial" pitchFamily="34" charset="0"/>
                </a:rPr>
                <a:t>75</a:t>
              </a:r>
              <a:endParaRPr lang="zh-CN" sz="1000">
                <a:latin typeface="Arial" panose="020B0604020202020204" pitchFamily="34" charset="0"/>
                <a:ea typeface="微软雅黑" panose="020B0503020204020204" pitchFamily="34" charset="-122"/>
                <a:cs typeface="Arial" pitchFamily="34" charset="0"/>
              </a:endParaRPr>
            </a:p>
          </p:txBody>
        </p:sp>
        <p:sp>
          <p:nvSpPr>
            <p:cNvPr id="849" name="TextBox 417">
              <a:extLst>
                <a:ext uri="{FF2B5EF4-FFF2-40B4-BE49-F238E27FC236}">
                  <a16:creationId xmlns:a16="http://schemas.microsoft.com/office/drawing/2014/main" id="{70DFDAFC-81CA-43A6-A435-98DDA8719125}"/>
                </a:ext>
              </a:extLst>
            </p:cNvPr>
            <p:cNvSpPr txBox="1"/>
            <p:nvPr/>
          </p:nvSpPr>
          <p:spPr bwMode="auto">
            <a:xfrm>
              <a:off x="11614047" y="6119413"/>
              <a:ext cx="144147" cy="75242"/>
            </a:xfrm>
            <a:prstGeom prst="rect">
              <a:avLst/>
            </a:prstGeom>
            <a:noFill/>
            <a:ln w="9525">
              <a:noFill/>
              <a:miter lim="800000"/>
              <a:headEnd/>
              <a:tailEnd/>
            </a:ln>
            <a:effectLst/>
          </p:spPr>
          <p:txBody>
            <a:bodyPr vert="horz" wrap="square" lIns="0" tIns="0" rIns="0" bIns="0" numCol="1" rtlCol="0" anchor="ctr" anchorCtr="0" compatLnSpc="1">
              <a:prstTxWarp prst="textNoShape">
                <a:avLst/>
              </a:prstTxWarp>
              <a:spAutoFit/>
            </a:bodyPr>
            <a:lstStyle/>
            <a:p>
              <a:pPr algn="ctr" rtl="0" fontAlgn="base">
                <a:spcBef>
                  <a:spcPct val="0"/>
                </a:spcBef>
                <a:spcAft>
                  <a:spcPct val="0"/>
                </a:spcAft>
                <a:tabLst>
                  <a:tab pos="200025" algn="ctr"/>
                  <a:tab pos="819150" algn="ctr"/>
                  <a:tab pos="1033463" algn="ctr"/>
                  <a:tab pos="1876425" algn="ctr"/>
                  <a:tab pos="2509838" algn="ctr"/>
                  <a:tab pos="2719388" algn="ctr"/>
                  <a:tab pos="3352800" algn="ctr"/>
                  <a:tab pos="3562350" algn="ctr"/>
                  <a:tab pos="3771900" algn="ctr"/>
                  <a:tab pos="4191000" algn="ctr"/>
                  <a:tab pos="4400550" algn="ctr"/>
                  <a:tab pos="4610100" algn="ctr"/>
                  <a:tab pos="5029200" algn="ctr"/>
                  <a:tab pos="5243513" algn="ctr"/>
                  <a:tab pos="5457825" algn="ctr"/>
                  <a:tab pos="5886450" algn="ctr"/>
                  <a:tab pos="6081713" algn="ctr"/>
                </a:tabLst>
              </a:pPr>
              <a:r>
                <a:rPr lang="zh-CN" sz="1000" b="0" i="0" u="none" baseline="0">
                  <a:latin typeface="Arial" panose="020B0604020202020204" pitchFamily="34" charset="0"/>
                  <a:ea typeface="微软雅黑" panose="020B0503020204020204" pitchFamily="34" charset="-122"/>
                  <a:cs typeface="Arial" pitchFamily="34" charset="0"/>
                </a:rPr>
                <a:t>81</a:t>
              </a:r>
              <a:endParaRPr lang="zh-CN" sz="1000">
                <a:latin typeface="Arial" panose="020B0604020202020204" pitchFamily="34" charset="0"/>
                <a:ea typeface="微软雅黑" panose="020B0503020204020204" pitchFamily="34" charset="-122"/>
                <a:cs typeface="Arial" pitchFamily="34" charset="0"/>
              </a:endParaRPr>
            </a:p>
          </p:txBody>
        </p:sp>
        <p:sp>
          <p:nvSpPr>
            <p:cNvPr id="850" name="TextBox 418">
              <a:extLst>
                <a:ext uri="{FF2B5EF4-FFF2-40B4-BE49-F238E27FC236}">
                  <a16:creationId xmlns:a16="http://schemas.microsoft.com/office/drawing/2014/main" id="{05972B2C-D8B6-44FA-AA73-3FD59B0394DE}"/>
                </a:ext>
              </a:extLst>
            </p:cNvPr>
            <p:cNvSpPr txBox="1"/>
            <p:nvPr/>
          </p:nvSpPr>
          <p:spPr bwMode="auto">
            <a:xfrm>
              <a:off x="11769428" y="6119413"/>
              <a:ext cx="144147" cy="75242"/>
            </a:xfrm>
            <a:prstGeom prst="rect">
              <a:avLst/>
            </a:prstGeom>
            <a:noFill/>
            <a:ln w="9525">
              <a:noFill/>
              <a:miter lim="800000"/>
              <a:headEnd/>
              <a:tailEnd/>
            </a:ln>
            <a:effectLst/>
          </p:spPr>
          <p:txBody>
            <a:bodyPr vert="horz" wrap="square" lIns="0" tIns="0" rIns="0" bIns="0" numCol="1" rtlCol="0" anchor="ctr" anchorCtr="0" compatLnSpc="1">
              <a:prstTxWarp prst="textNoShape">
                <a:avLst/>
              </a:prstTxWarp>
              <a:spAutoFit/>
            </a:bodyPr>
            <a:lstStyle/>
            <a:p>
              <a:pPr algn="ctr" rtl="0" fontAlgn="base">
                <a:spcBef>
                  <a:spcPct val="0"/>
                </a:spcBef>
                <a:spcAft>
                  <a:spcPct val="0"/>
                </a:spcAft>
                <a:tabLst>
                  <a:tab pos="200025" algn="ctr"/>
                  <a:tab pos="819150" algn="ctr"/>
                  <a:tab pos="1033463" algn="ctr"/>
                  <a:tab pos="1876425" algn="ctr"/>
                  <a:tab pos="2509838" algn="ctr"/>
                  <a:tab pos="2719388" algn="ctr"/>
                  <a:tab pos="3352800" algn="ctr"/>
                  <a:tab pos="3562350" algn="ctr"/>
                  <a:tab pos="3771900" algn="ctr"/>
                  <a:tab pos="4191000" algn="ctr"/>
                  <a:tab pos="4400550" algn="ctr"/>
                  <a:tab pos="4610100" algn="ctr"/>
                  <a:tab pos="5029200" algn="ctr"/>
                  <a:tab pos="5243513" algn="ctr"/>
                  <a:tab pos="5457825" algn="ctr"/>
                  <a:tab pos="5886450" algn="ctr"/>
                  <a:tab pos="6081713" algn="ctr"/>
                </a:tabLst>
              </a:pPr>
              <a:r>
                <a:rPr lang="zh-CN" sz="1000" b="0" i="0" u="none" baseline="0">
                  <a:latin typeface="Arial" panose="020B0604020202020204" pitchFamily="34" charset="0"/>
                  <a:ea typeface="微软雅黑" panose="020B0503020204020204" pitchFamily="34" charset="-122"/>
                  <a:cs typeface="Arial" pitchFamily="34" charset="0"/>
                </a:rPr>
                <a:t>84</a:t>
              </a:r>
              <a:endParaRPr lang="zh-CN" sz="1000">
                <a:latin typeface="Arial" panose="020B0604020202020204" pitchFamily="34" charset="0"/>
                <a:ea typeface="微软雅黑" panose="020B0503020204020204" pitchFamily="34" charset="-122"/>
                <a:cs typeface="Arial" pitchFamily="34" charset="0"/>
              </a:endParaRPr>
            </a:p>
          </p:txBody>
        </p:sp>
      </p:grpSp>
      <p:grpSp>
        <p:nvGrpSpPr>
          <p:cNvPr id="852" name="Group 12">
            <a:extLst>
              <a:ext uri="{FF2B5EF4-FFF2-40B4-BE49-F238E27FC236}">
                <a16:creationId xmlns:a16="http://schemas.microsoft.com/office/drawing/2014/main" id="{3C3B4F31-6516-4324-BC23-72C0B3AB7297}"/>
              </a:ext>
            </a:extLst>
          </p:cNvPr>
          <p:cNvGrpSpPr/>
          <p:nvPr/>
        </p:nvGrpSpPr>
        <p:grpSpPr>
          <a:xfrm>
            <a:off x="10511522" y="4119271"/>
            <a:ext cx="2375534" cy="601889"/>
            <a:chOff x="6643172" y="2816423"/>
            <a:chExt cx="2721963" cy="976940"/>
          </a:xfrm>
        </p:grpSpPr>
        <p:grpSp>
          <p:nvGrpSpPr>
            <p:cNvPr id="853" name="Group 79">
              <a:extLst>
                <a:ext uri="{FF2B5EF4-FFF2-40B4-BE49-F238E27FC236}">
                  <a16:creationId xmlns:a16="http://schemas.microsoft.com/office/drawing/2014/main" id="{1EC0FA10-24C8-45BD-BA5A-B1A7E0939D43}"/>
                </a:ext>
              </a:extLst>
            </p:cNvPr>
            <p:cNvGrpSpPr/>
            <p:nvPr/>
          </p:nvGrpSpPr>
          <p:grpSpPr>
            <a:xfrm>
              <a:off x="6643172" y="2816423"/>
              <a:ext cx="2721963" cy="976940"/>
              <a:chOff x="6441943" y="2192393"/>
              <a:chExt cx="2721963" cy="1070198"/>
            </a:xfrm>
          </p:grpSpPr>
          <p:grpSp>
            <p:nvGrpSpPr>
              <p:cNvPr id="856" name="Group 369">
                <a:extLst>
                  <a:ext uri="{FF2B5EF4-FFF2-40B4-BE49-F238E27FC236}">
                    <a16:creationId xmlns:a16="http://schemas.microsoft.com/office/drawing/2014/main" id="{DA21C270-5311-40F2-AB9A-F2D2CA103492}"/>
                  </a:ext>
                </a:extLst>
              </p:cNvPr>
              <p:cNvGrpSpPr/>
              <p:nvPr/>
            </p:nvGrpSpPr>
            <p:grpSpPr>
              <a:xfrm>
                <a:off x="6441943" y="2192393"/>
                <a:ext cx="2572951" cy="342023"/>
                <a:chOff x="6528462" y="1944675"/>
                <a:chExt cx="2572951" cy="342023"/>
              </a:xfrm>
            </p:grpSpPr>
            <p:sp>
              <p:nvSpPr>
                <p:cNvPr id="875" name="TextBox 388">
                  <a:extLst>
                    <a:ext uri="{FF2B5EF4-FFF2-40B4-BE49-F238E27FC236}">
                      <a16:creationId xmlns:a16="http://schemas.microsoft.com/office/drawing/2014/main" id="{777CE6CD-DDC9-4F5D-B142-E195977A463A}"/>
                    </a:ext>
                  </a:extLst>
                </p:cNvPr>
                <p:cNvSpPr txBox="1"/>
                <p:nvPr/>
              </p:nvSpPr>
              <p:spPr bwMode="auto">
                <a:xfrm>
                  <a:off x="6892685" y="1944675"/>
                  <a:ext cx="2208728" cy="342023"/>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algn="l" rtl="0" fontAlgn="base">
                    <a:spcBef>
                      <a:spcPct val="0"/>
                    </a:spcBef>
                    <a:spcAft>
                      <a:spcPct val="0"/>
                    </a:spcAft>
                  </a:pPr>
                  <a:r>
                    <a:rPr lang="zh-CN" sz="900" b="0" i="0" u="none" baseline="0">
                      <a:solidFill>
                        <a:srgbClr val="1A1918"/>
                      </a:solidFill>
                      <a:latin typeface="Arial" panose="020B0604020202020204" pitchFamily="34" charset="0"/>
                      <a:ea typeface="微软雅黑" panose="020B0503020204020204" pitchFamily="34" charset="-122"/>
                      <a:cs typeface="Arial" pitchFamily="34" charset="0"/>
                    </a:rPr>
                    <a:t>血小板计数</a:t>
                  </a:r>
                  <a:r>
                    <a:rPr lang="zh-CN" altLang="en-US" sz="900" b="0" i="0" u="none" baseline="0">
                      <a:solidFill>
                        <a:srgbClr val="1A1918"/>
                      </a:solidFill>
                      <a:latin typeface="Arial" panose="020B0604020202020204" pitchFamily="34" charset="0"/>
                      <a:ea typeface="微软雅黑" panose="020B0503020204020204" pitchFamily="34" charset="-122"/>
                      <a:cs typeface="Arial" pitchFamily="34" charset="0"/>
                    </a:rPr>
                    <a:t>改善</a:t>
                  </a:r>
                  <a:endParaRPr lang="zh-CN" sz="900" b="0" i="0" u="none" baseline="0">
                    <a:solidFill>
                      <a:srgbClr val="1A1918"/>
                    </a:solidFill>
                    <a:latin typeface="Arial" panose="020B0604020202020204" pitchFamily="34" charset="0"/>
                    <a:ea typeface="微软雅黑" panose="020B0503020204020204" pitchFamily="34" charset="-122"/>
                    <a:cs typeface="Arial" pitchFamily="34" charset="0"/>
                  </a:endParaRPr>
                </a:p>
              </p:txBody>
            </p:sp>
            <p:cxnSp>
              <p:nvCxnSpPr>
                <p:cNvPr id="876" name="Straight Connector 389">
                  <a:extLst>
                    <a:ext uri="{FF2B5EF4-FFF2-40B4-BE49-F238E27FC236}">
                      <a16:creationId xmlns:a16="http://schemas.microsoft.com/office/drawing/2014/main" id="{CBD2697D-E819-47F6-B003-8F21677EB09D}"/>
                    </a:ext>
                  </a:extLst>
                </p:cNvPr>
                <p:cNvCxnSpPr/>
                <p:nvPr/>
              </p:nvCxnSpPr>
              <p:spPr>
                <a:xfrm flipH="1">
                  <a:off x="6601090" y="2139073"/>
                  <a:ext cx="264322" cy="0"/>
                </a:xfrm>
                <a:prstGeom prst="line">
                  <a:avLst/>
                </a:prstGeom>
                <a:ln w="28575">
                  <a:solidFill>
                    <a:srgbClr val="001C71"/>
                  </a:solidFill>
                </a:ln>
              </p:spPr>
              <p:style>
                <a:lnRef idx="1">
                  <a:schemeClr val="accent1"/>
                </a:lnRef>
                <a:fillRef idx="0">
                  <a:schemeClr val="accent1"/>
                </a:fillRef>
                <a:effectRef idx="0">
                  <a:schemeClr val="accent1"/>
                </a:effectRef>
                <a:fontRef idx="minor">
                  <a:schemeClr val="tx1"/>
                </a:fontRef>
              </p:style>
            </p:cxnSp>
            <p:sp>
              <p:nvSpPr>
                <p:cNvPr id="877" name="Oval 62">
                  <a:extLst>
                    <a:ext uri="{FF2B5EF4-FFF2-40B4-BE49-F238E27FC236}">
                      <a16:creationId xmlns:a16="http://schemas.microsoft.com/office/drawing/2014/main" id="{74AC2778-7978-43B5-9D66-D6656E21333C}"/>
                    </a:ext>
                  </a:extLst>
                </p:cNvPr>
                <p:cNvSpPr>
                  <a:spLocks noChangeArrowheads="1"/>
                </p:cNvSpPr>
                <p:nvPr/>
              </p:nvSpPr>
              <p:spPr bwMode="auto">
                <a:xfrm>
                  <a:off x="6784104" y="2086826"/>
                  <a:ext cx="101150" cy="104494"/>
                </a:xfrm>
                <a:prstGeom prst="rect">
                  <a:avLst/>
                </a:prstGeom>
                <a:solidFill>
                  <a:srgbClr val="001C71"/>
                </a:solidFill>
                <a:ln>
                  <a:no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900">
                    <a:solidFill>
                      <a:srgbClr val="141313"/>
                    </a:solidFill>
                    <a:latin typeface="Arial" panose="020B0604020202020204" pitchFamily="34" charset="0"/>
                    <a:ea typeface="微软雅黑" panose="020B0503020204020204" pitchFamily="34" charset="-122"/>
                    <a:cs typeface="Arial" pitchFamily="34" charset="0"/>
                  </a:endParaRPr>
                </a:p>
              </p:txBody>
            </p:sp>
            <p:sp>
              <p:nvSpPr>
                <p:cNvPr id="878" name="Oval 62">
                  <a:extLst>
                    <a:ext uri="{FF2B5EF4-FFF2-40B4-BE49-F238E27FC236}">
                      <a16:creationId xmlns:a16="http://schemas.microsoft.com/office/drawing/2014/main" id="{B5BD5F6C-F83F-4BAC-8966-5DEDAC01A645}"/>
                    </a:ext>
                  </a:extLst>
                </p:cNvPr>
                <p:cNvSpPr>
                  <a:spLocks noChangeArrowheads="1"/>
                </p:cNvSpPr>
                <p:nvPr/>
              </p:nvSpPr>
              <p:spPr bwMode="auto">
                <a:xfrm>
                  <a:off x="6528462" y="2086826"/>
                  <a:ext cx="101150" cy="104494"/>
                </a:xfrm>
                <a:prstGeom prst="rect">
                  <a:avLst/>
                </a:prstGeom>
                <a:solidFill>
                  <a:srgbClr val="001C71"/>
                </a:solidFill>
                <a:ln>
                  <a:no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900">
                    <a:solidFill>
                      <a:srgbClr val="141313"/>
                    </a:solidFill>
                    <a:latin typeface="Arial" panose="020B0604020202020204" pitchFamily="34" charset="0"/>
                    <a:ea typeface="微软雅黑" panose="020B0503020204020204" pitchFamily="34" charset="-122"/>
                    <a:cs typeface="Arial" pitchFamily="34" charset="0"/>
                  </a:endParaRPr>
                </a:p>
              </p:txBody>
            </p:sp>
          </p:grpSp>
          <p:grpSp>
            <p:nvGrpSpPr>
              <p:cNvPr id="857" name="Group 370">
                <a:extLst>
                  <a:ext uri="{FF2B5EF4-FFF2-40B4-BE49-F238E27FC236}">
                    <a16:creationId xmlns:a16="http://schemas.microsoft.com/office/drawing/2014/main" id="{720E965D-91D4-4997-913B-97037E99B530}"/>
                  </a:ext>
                </a:extLst>
              </p:cNvPr>
              <p:cNvGrpSpPr/>
              <p:nvPr/>
            </p:nvGrpSpPr>
            <p:grpSpPr>
              <a:xfrm>
                <a:off x="6531183" y="2920568"/>
                <a:ext cx="2483713" cy="342023"/>
                <a:chOff x="6617702" y="2654978"/>
                <a:chExt cx="2483713" cy="342023"/>
              </a:xfrm>
            </p:grpSpPr>
            <p:sp>
              <p:nvSpPr>
                <p:cNvPr id="873" name="TextBox 386">
                  <a:extLst>
                    <a:ext uri="{FF2B5EF4-FFF2-40B4-BE49-F238E27FC236}">
                      <a16:creationId xmlns:a16="http://schemas.microsoft.com/office/drawing/2014/main" id="{021DF68F-9B0D-49D9-AA2C-38A7D6E75E38}"/>
                    </a:ext>
                  </a:extLst>
                </p:cNvPr>
                <p:cNvSpPr txBox="1"/>
                <p:nvPr/>
              </p:nvSpPr>
              <p:spPr bwMode="auto">
                <a:xfrm>
                  <a:off x="6892686" y="2654978"/>
                  <a:ext cx="2208729" cy="342023"/>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algn="l" rtl="0" fontAlgn="base">
                    <a:spcBef>
                      <a:spcPct val="0"/>
                    </a:spcBef>
                    <a:spcAft>
                      <a:spcPct val="0"/>
                    </a:spcAft>
                  </a:pPr>
                  <a:r>
                    <a:rPr lang="zh-CN" sz="900" b="0" i="0" u="none" baseline="0">
                      <a:solidFill>
                        <a:srgbClr val="1A1918"/>
                      </a:solidFill>
                      <a:latin typeface="Arial" panose="020B0604020202020204" pitchFamily="34" charset="0"/>
                      <a:ea typeface="微软雅黑" panose="020B0503020204020204" pitchFamily="34" charset="-122"/>
                      <a:cs typeface="Arial" pitchFamily="34" charset="0"/>
                    </a:rPr>
                    <a:t>脾脏体积恢复正常</a:t>
                  </a:r>
                </a:p>
              </p:txBody>
            </p:sp>
            <p:cxnSp>
              <p:nvCxnSpPr>
                <p:cNvPr id="874" name="Straight Connector 387">
                  <a:extLst>
                    <a:ext uri="{FF2B5EF4-FFF2-40B4-BE49-F238E27FC236}">
                      <a16:creationId xmlns:a16="http://schemas.microsoft.com/office/drawing/2014/main" id="{873C5C6C-F493-40D1-92F0-169C239D51E9}"/>
                    </a:ext>
                  </a:extLst>
                </p:cNvPr>
                <p:cNvCxnSpPr/>
                <p:nvPr/>
              </p:nvCxnSpPr>
              <p:spPr>
                <a:xfrm flipH="1">
                  <a:off x="6617702" y="2825989"/>
                  <a:ext cx="264322" cy="0"/>
                </a:xfrm>
                <a:prstGeom prst="line">
                  <a:avLst/>
                </a:prstGeom>
                <a:ln w="28575">
                  <a:solidFill>
                    <a:srgbClr val="0093D0"/>
                  </a:solidFill>
                </a:ln>
              </p:spPr>
              <p:style>
                <a:lnRef idx="1">
                  <a:schemeClr val="accent1"/>
                </a:lnRef>
                <a:fillRef idx="0">
                  <a:schemeClr val="accent1"/>
                </a:fillRef>
                <a:effectRef idx="0">
                  <a:schemeClr val="accent1"/>
                </a:effectRef>
                <a:fontRef idx="minor">
                  <a:schemeClr val="tx1"/>
                </a:fontRef>
              </p:style>
            </p:cxnSp>
          </p:grpSp>
          <p:grpSp>
            <p:nvGrpSpPr>
              <p:cNvPr id="858" name="Group 371">
                <a:extLst>
                  <a:ext uri="{FF2B5EF4-FFF2-40B4-BE49-F238E27FC236}">
                    <a16:creationId xmlns:a16="http://schemas.microsoft.com/office/drawing/2014/main" id="{C71EC2B9-B307-4800-9E0E-08FAB0D2E018}"/>
                  </a:ext>
                </a:extLst>
              </p:cNvPr>
              <p:cNvGrpSpPr/>
              <p:nvPr/>
            </p:nvGrpSpPr>
            <p:grpSpPr>
              <a:xfrm>
                <a:off x="6458555" y="2677842"/>
                <a:ext cx="2556340" cy="342023"/>
                <a:chOff x="6545074" y="2430611"/>
                <a:chExt cx="2556340" cy="342023"/>
              </a:xfrm>
            </p:grpSpPr>
            <p:sp>
              <p:nvSpPr>
                <p:cNvPr id="864" name="TextBox 377">
                  <a:extLst>
                    <a:ext uri="{FF2B5EF4-FFF2-40B4-BE49-F238E27FC236}">
                      <a16:creationId xmlns:a16="http://schemas.microsoft.com/office/drawing/2014/main" id="{92EE504E-DC3E-432E-8DC4-FF2066322D06}"/>
                    </a:ext>
                  </a:extLst>
                </p:cNvPr>
                <p:cNvSpPr txBox="1"/>
                <p:nvPr/>
              </p:nvSpPr>
              <p:spPr bwMode="auto">
                <a:xfrm>
                  <a:off x="6892685" y="2430611"/>
                  <a:ext cx="2208729" cy="342023"/>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algn="l" rtl="0" fontAlgn="base">
                    <a:spcBef>
                      <a:spcPct val="0"/>
                    </a:spcBef>
                    <a:spcAft>
                      <a:spcPct val="0"/>
                    </a:spcAft>
                  </a:pPr>
                  <a:r>
                    <a:rPr lang="zh-CN" sz="900" b="0" i="0" u="none" baseline="0">
                      <a:solidFill>
                        <a:srgbClr val="1A1918"/>
                      </a:solidFill>
                      <a:latin typeface="Arial" panose="020B0604020202020204" pitchFamily="34" charset="0"/>
                      <a:ea typeface="微软雅黑" panose="020B0503020204020204" pitchFamily="34" charset="-122"/>
                      <a:cs typeface="Arial" pitchFamily="34" charset="0"/>
                    </a:rPr>
                    <a:t>肝脏体积恢复正常</a:t>
                  </a:r>
                </a:p>
              </p:txBody>
            </p:sp>
            <p:grpSp>
              <p:nvGrpSpPr>
                <p:cNvPr id="865" name="Group 378">
                  <a:extLst>
                    <a:ext uri="{FF2B5EF4-FFF2-40B4-BE49-F238E27FC236}">
                      <a16:creationId xmlns:a16="http://schemas.microsoft.com/office/drawing/2014/main" id="{88CA55BD-E1F7-40E0-B165-E96AD2DC8FA8}"/>
                    </a:ext>
                  </a:extLst>
                </p:cNvPr>
                <p:cNvGrpSpPr/>
                <p:nvPr/>
              </p:nvGrpSpPr>
              <p:grpSpPr>
                <a:xfrm>
                  <a:off x="6545074" y="2537245"/>
                  <a:ext cx="349470" cy="96922"/>
                  <a:chOff x="6545074" y="2537245"/>
                  <a:chExt cx="349470" cy="96922"/>
                </a:xfrm>
              </p:grpSpPr>
              <p:cxnSp>
                <p:nvCxnSpPr>
                  <p:cNvPr id="866" name="Straight Connector 379">
                    <a:extLst>
                      <a:ext uri="{FF2B5EF4-FFF2-40B4-BE49-F238E27FC236}">
                        <a16:creationId xmlns:a16="http://schemas.microsoft.com/office/drawing/2014/main" id="{09BD274A-157E-4D0D-8592-32CF8167B270}"/>
                      </a:ext>
                    </a:extLst>
                  </p:cNvPr>
                  <p:cNvCxnSpPr/>
                  <p:nvPr/>
                </p:nvCxnSpPr>
                <p:spPr>
                  <a:xfrm flipH="1">
                    <a:off x="6593887" y="2585706"/>
                    <a:ext cx="264322" cy="0"/>
                  </a:xfrm>
                  <a:prstGeom prst="line">
                    <a:avLst/>
                  </a:prstGeom>
                  <a:ln w="28575">
                    <a:solidFill>
                      <a:srgbClr val="E92076"/>
                    </a:solidFill>
                  </a:ln>
                </p:spPr>
                <p:style>
                  <a:lnRef idx="1">
                    <a:schemeClr val="accent1"/>
                  </a:lnRef>
                  <a:fillRef idx="0">
                    <a:schemeClr val="accent1"/>
                  </a:fillRef>
                  <a:effectRef idx="0">
                    <a:schemeClr val="accent1"/>
                  </a:effectRef>
                  <a:fontRef idx="minor">
                    <a:schemeClr val="tx1"/>
                  </a:fontRef>
                </p:style>
              </p:cxnSp>
              <p:grpSp>
                <p:nvGrpSpPr>
                  <p:cNvPr id="867" name="Group 380">
                    <a:extLst>
                      <a:ext uri="{FF2B5EF4-FFF2-40B4-BE49-F238E27FC236}">
                        <a16:creationId xmlns:a16="http://schemas.microsoft.com/office/drawing/2014/main" id="{0CD3470C-C636-42F4-B874-5F7C453E427E}"/>
                      </a:ext>
                    </a:extLst>
                  </p:cNvPr>
                  <p:cNvGrpSpPr/>
                  <p:nvPr/>
                </p:nvGrpSpPr>
                <p:grpSpPr>
                  <a:xfrm>
                    <a:off x="6545074" y="2537245"/>
                    <a:ext cx="93828" cy="96922"/>
                    <a:chOff x="1796579" y="6343649"/>
                    <a:chExt cx="90165" cy="74599"/>
                  </a:xfrm>
                </p:grpSpPr>
                <p:cxnSp>
                  <p:nvCxnSpPr>
                    <p:cNvPr id="871" name="Straight Connector 384">
                      <a:extLst>
                        <a:ext uri="{FF2B5EF4-FFF2-40B4-BE49-F238E27FC236}">
                          <a16:creationId xmlns:a16="http://schemas.microsoft.com/office/drawing/2014/main" id="{D3A6A6F1-B8ED-4A5E-891A-3C8B8133C252}"/>
                        </a:ext>
                      </a:extLst>
                    </p:cNvPr>
                    <p:cNvCxnSpPr/>
                    <p:nvPr/>
                  </p:nvCxnSpPr>
                  <p:spPr>
                    <a:xfrm flipH="1">
                      <a:off x="1796579" y="6343649"/>
                      <a:ext cx="90165" cy="74599"/>
                    </a:xfrm>
                    <a:prstGeom prst="line">
                      <a:avLst/>
                    </a:prstGeom>
                    <a:ln w="19050">
                      <a:solidFill>
                        <a:srgbClr val="E92076"/>
                      </a:solidFill>
                    </a:ln>
                  </p:spPr>
                  <p:style>
                    <a:lnRef idx="1">
                      <a:schemeClr val="accent1"/>
                    </a:lnRef>
                    <a:fillRef idx="0">
                      <a:schemeClr val="accent1"/>
                    </a:fillRef>
                    <a:effectRef idx="0">
                      <a:schemeClr val="accent1"/>
                    </a:effectRef>
                    <a:fontRef idx="minor">
                      <a:schemeClr val="tx1"/>
                    </a:fontRef>
                  </p:style>
                </p:cxnSp>
                <p:cxnSp>
                  <p:nvCxnSpPr>
                    <p:cNvPr id="872" name="Straight Connector 385">
                      <a:extLst>
                        <a:ext uri="{FF2B5EF4-FFF2-40B4-BE49-F238E27FC236}">
                          <a16:creationId xmlns:a16="http://schemas.microsoft.com/office/drawing/2014/main" id="{33704D6A-F44E-4FC8-835C-A3A057372828}"/>
                        </a:ext>
                      </a:extLst>
                    </p:cNvPr>
                    <p:cNvCxnSpPr/>
                    <p:nvPr/>
                  </p:nvCxnSpPr>
                  <p:spPr>
                    <a:xfrm>
                      <a:off x="1796579" y="6343649"/>
                      <a:ext cx="90165" cy="74599"/>
                    </a:xfrm>
                    <a:prstGeom prst="line">
                      <a:avLst/>
                    </a:prstGeom>
                    <a:ln w="19050">
                      <a:solidFill>
                        <a:srgbClr val="E92076"/>
                      </a:solidFill>
                    </a:ln>
                  </p:spPr>
                  <p:style>
                    <a:lnRef idx="1">
                      <a:schemeClr val="accent1"/>
                    </a:lnRef>
                    <a:fillRef idx="0">
                      <a:schemeClr val="accent1"/>
                    </a:fillRef>
                    <a:effectRef idx="0">
                      <a:schemeClr val="accent1"/>
                    </a:effectRef>
                    <a:fontRef idx="minor">
                      <a:schemeClr val="tx1"/>
                    </a:fontRef>
                  </p:style>
                </p:cxnSp>
              </p:grpSp>
              <p:grpSp>
                <p:nvGrpSpPr>
                  <p:cNvPr id="868" name="Group 381">
                    <a:extLst>
                      <a:ext uri="{FF2B5EF4-FFF2-40B4-BE49-F238E27FC236}">
                        <a16:creationId xmlns:a16="http://schemas.microsoft.com/office/drawing/2014/main" id="{78E3ED58-AD5B-40C5-ACD6-FEEF433067AA}"/>
                      </a:ext>
                    </a:extLst>
                  </p:cNvPr>
                  <p:cNvGrpSpPr/>
                  <p:nvPr/>
                </p:nvGrpSpPr>
                <p:grpSpPr>
                  <a:xfrm>
                    <a:off x="6800716" y="2537245"/>
                    <a:ext cx="93828" cy="96922"/>
                    <a:chOff x="1796579" y="6343649"/>
                    <a:chExt cx="90165" cy="74599"/>
                  </a:xfrm>
                </p:grpSpPr>
                <p:cxnSp>
                  <p:nvCxnSpPr>
                    <p:cNvPr id="869" name="Straight Connector 382">
                      <a:extLst>
                        <a:ext uri="{FF2B5EF4-FFF2-40B4-BE49-F238E27FC236}">
                          <a16:creationId xmlns:a16="http://schemas.microsoft.com/office/drawing/2014/main" id="{C7CADE4F-E2B1-44BF-B0A5-45E9F3174BBE}"/>
                        </a:ext>
                      </a:extLst>
                    </p:cNvPr>
                    <p:cNvCxnSpPr/>
                    <p:nvPr/>
                  </p:nvCxnSpPr>
                  <p:spPr>
                    <a:xfrm flipH="1">
                      <a:off x="1796579" y="6343649"/>
                      <a:ext cx="90165" cy="74599"/>
                    </a:xfrm>
                    <a:prstGeom prst="line">
                      <a:avLst/>
                    </a:prstGeom>
                    <a:ln w="19050">
                      <a:solidFill>
                        <a:srgbClr val="E92076"/>
                      </a:solidFill>
                    </a:ln>
                  </p:spPr>
                  <p:style>
                    <a:lnRef idx="1">
                      <a:schemeClr val="accent1"/>
                    </a:lnRef>
                    <a:fillRef idx="0">
                      <a:schemeClr val="accent1"/>
                    </a:fillRef>
                    <a:effectRef idx="0">
                      <a:schemeClr val="accent1"/>
                    </a:effectRef>
                    <a:fontRef idx="minor">
                      <a:schemeClr val="tx1"/>
                    </a:fontRef>
                  </p:style>
                </p:cxnSp>
                <p:cxnSp>
                  <p:nvCxnSpPr>
                    <p:cNvPr id="870" name="Straight Connector 383">
                      <a:extLst>
                        <a:ext uri="{FF2B5EF4-FFF2-40B4-BE49-F238E27FC236}">
                          <a16:creationId xmlns:a16="http://schemas.microsoft.com/office/drawing/2014/main" id="{140DB79B-3780-44D5-A69A-7C288E39A4FD}"/>
                        </a:ext>
                      </a:extLst>
                    </p:cNvPr>
                    <p:cNvCxnSpPr/>
                    <p:nvPr/>
                  </p:nvCxnSpPr>
                  <p:spPr>
                    <a:xfrm>
                      <a:off x="1796579" y="6343649"/>
                      <a:ext cx="90165" cy="74599"/>
                    </a:xfrm>
                    <a:prstGeom prst="line">
                      <a:avLst/>
                    </a:prstGeom>
                    <a:ln w="19050">
                      <a:solidFill>
                        <a:srgbClr val="E92076"/>
                      </a:solidFill>
                    </a:ln>
                  </p:spPr>
                  <p:style>
                    <a:lnRef idx="1">
                      <a:schemeClr val="accent1"/>
                    </a:lnRef>
                    <a:fillRef idx="0">
                      <a:schemeClr val="accent1"/>
                    </a:fillRef>
                    <a:effectRef idx="0">
                      <a:schemeClr val="accent1"/>
                    </a:effectRef>
                    <a:fontRef idx="minor">
                      <a:schemeClr val="tx1"/>
                    </a:fontRef>
                  </p:style>
                </p:cxnSp>
              </p:grpSp>
            </p:grpSp>
          </p:grpSp>
          <p:grpSp>
            <p:nvGrpSpPr>
              <p:cNvPr id="859" name="Group 372">
                <a:extLst>
                  <a:ext uri="{FF2B5EF4-FFF2-40B4-BE49-F238E27FC236}">
                    <a16:creationId xmlns:a16="http://schemas.microsoft.com/office/drawing/2014/main" id="{9A21A222-552B-4A84-8A84-C1D6761B2C69}"/>
                  </a:ext>
                </a:extLst>
              </p:cNvPr>
              <p:cNvGrpSpPr/>
              <p:nvPr/>
            </p:nvGrpSpPr>
            <p:grpSpPr>
              <a:xfrm>
                <a:off x="6441943" y="2435118"/>
                <a:ext cx="2721963" cy="342023"/>
                <a:chOff x="6528462" y="2205758"/>
                <a:chExt cx="2721963" cy="342023"/>
              </a:xfrm>
            </p:grpSpPr>
            <p:sp>
              <p:nvSpPr>
                <p:cNvPr id="860" name="TextBox 373">
                  <a:extLst>
                    <a:ext uri="{FF2B5EF4-FFF2-40B4-BE49-F238E27FC236}">
                      <a16:creationId xmlns:a16="http://schemas.microsoft.com/office/drawing/2014/main" id="{EF0864F6-3F50-4BD5-84E3-41C7B8305320}"/>
                    </a:ext>
                  </a:extLst>
                </p:cNvPr>
                <p:cNvSpPr txBox="1"/>
                <p:nvPr/>
              </p:nvSpPr>
              <p:spPr bwMode="auto">
                <a:xfrm>
                  <a:off x="6892685" y="2205758"/>
                  <a:ext cx="2357740" cy="342023"/>
                </a:xfrm>
                <a:prstGeom prst="rect">
                  <a:avLst/>
                </a:prstGeom>
                <a:noFill/>
                <a:ln w="9525">
                  <a:noFill/>
                  <a:miter lim="800000"/>
                  <a:headEnd/>
                  <a:tailEnd/>
                </a:ln>
                <a:effectLst/>
              </p:spPr>
              <p:txBody>
                <a:bodyPr vert="horz" wrap="square" lIns="91440" tIns="45720" rIns="91440" bIns="45720" numCol="1" rtlCol="0" anchor="ctr" anchorCtr="0" compatLnSpc="1">
                  <a:prstTxWarp prst="textNoShape">
                    <a:avLst/>
                  </a:prstTxWarp>
                  <a:spAutoFit/>
                </a:bodyPr>
                <a:lstStyle/>
                <a:p>
                  <a:pPr algn="l" rtl="0" fontAlgn="base">
                    <a:spcBef>
                      <a:spcPct val="0"/>
                    </a:spcBef>
                    <a:spcAft>
                      <a:spcPct val="0"/>
                    </a:spcAft>
                  </a:pPr>
                  <a:r>
                    <a:rPr lang="zh-CN" sz="900" b="0" i="0" u="none" baseline="0">
                      <a:solidFill>
                        <a:srgbClr val="1A1918"/>
                      </a:solidFill>
                      <a:latin typeface="Arial" panose="020B0604020202020204" pitchFamily="34" charset="0"/>
                      <a:ea typeface="微软雅黑" panose="020B0503020204020204" pitchFamily="34" charset="-122"/>
                      <a:cs typeface="Arial" pitchFamily="34" charset="0"/>
                    </a:rPr>
                    <a:t>血红蛋白浓度</a:t>
                  </a:r>
                  <a:r>
                    <a:rPr lang="zh-CN" altLang="en-US" sz="900" b="0" i="0" u="none" baseline="0">
                      <a:solidFill>
                        <a:srgbClr val="1A1918"/>
                      </a:solidFill>
                      <a:latin typeface="Arial" panose="020B0604020202020204" pitchFamily="34" charset="0"/>
                      <a:ea typeface="微软雅黑" panose="020B0503020204020204" pitchFamily="34" charset="-122"/>
                      <a:cs typeface="Arial" pitchFamily="34" charset="0"/>
                    </a:rPr>
                    <a:t>改善</a:t>
                  </a:r>
                  <a:r>
                    <a:rPr lang="zh-CN" sz="900" b="0" i="0" u="none" baseline="0">
                      <a:solidFill>
                        <a:srgbClr val="1A1918"/>
                      </a:solidFill>
                      <a:latin typeface="Arial" panose="020B0604020202020204" pitchFamily="34" charset="0"/>
                      <a:ea typeface="微软雅黑" panose="020B0503020204020204" pitchFamily="34" charset="-122"/>
                      <a:cs typeface="Arial" pitchFamily="34" charset="0"/>
                    </a:rPr>
                    <a:t> </a:t>
                  </a:r>
                </a:p>
              </p:txBody>
            </p:sp>
            <p:cxnSp>
              <p:nvCxnSpPr>
                <p:cNvPr id="861" name="Straight Connector 374">
                  <a:extLst>
                    <a:ext uri="{FF2B5EF4-FFF2-40B4-BE49-F238E27FC236}">
                      <a16:creationId xmlns:a16="http://schemas.microsoft.com/office/drawing/2014/main" id="{447C50AC-7A32-40BB-A397-AE40D8CE470E}"/>
                    </a:ext>
                  </a:extLst>
                </p:cNvPr>
                <p:cNvCxnSpPr/>
                <p:nvPr/>
              </p:nvCxnSpPr>
              <p:spPr>
                <a:xfrm flipH="1">
                  <a:off x="6601090" y="2375977"/>
                  <a:ext cx="264322" cy="0"/>
                </a:xfrm>
                <a:prstGeom prst="line">
                  <a:avLst/>
                </a:prstGeom>
                <a:ln w="28575">
                  <a:solidFill>
                    <a:srgbClr val="C3D600"/>
                  </a:solidFill>
                </a:ln>
              </p:spPr>
              <p:style>
                <a:lnRef idx="1">
                  <a:schemeClr val="accent1"/>
                </a:lnRef>
                <a:fillRef idx="0">
                  <a:schemeClr val="accent1"/>
                </a:fillRef>
                <a:effectRef idx="0">
                  <a:schemeClr val="accent1"/>
                </a:effectRef>
                <a:fontRef idx="minor">
                  <a:schemeClr val="tx1"/>
                </a:fontRef>
              </p:style>
            </p:cxnSp>
            <p:sp>
              <p:nvSpPr>
                <p:cNvPr id="862" name="Oval 62">
                  <a:extLst>
                    <a:ext uri="{FF2B5EF4-FFF2-40B4-BE49-F238E27FC236}">
                      <a16:creationId xmlns:a16="http://schemas.microsoft.com/office/drawing/2014/main" id="{32B0A27C-5051-4CB7-8DC9-88131383D82F}"/>
                    </a:ext>
                  </a:extLst>
                </p:cNvPr>
                <p:cNvSpPr>
                  <a:spLocks noChangeArrowheads="1"/>
                </p:cNvSpPr>
                <p:nvPr/>
              </p:nvSpPr>
              <p:spPr bwMode="auto">
                <a:xfrm>
                  <a:off x="6784104" y="2320165"/>
                  <a:ext cx="108051" cy="111624"/>
                </a:xfrm>
                <a:prstGeom prst="ellipse">
                  <a:avLst/>
                </a:prstGeom>
                <a:solidFill>
                  <a:srgbClr val="C3D600"/>
                </a:solidFill>
                <a:ln>
                  <a:no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900">
                    <a:solidFill>
                      <a:srgbClr val="141313"/>
                    </a:solidFill>
                    <a:latin typeface="Arial" panose="020B0604020202020204" pitchFamily="34" charset="0"/>
                    <a:ea typeface="微软雅黑" panose="020B0503020204020204" pitchFamily="34" charset="-122"/>
                    <a:cs typeface="Arial" pitchFamily="34" charset="0"/>
                  </a:endParaRPr>
                </a:p>
              </p:txBody>
            </p:sp>
            <p:sp>
              <p:nvSpPr>
                <p:cNvPr id="863" name="Oval 62">
                  <a:extLst>
                    <a:ext uri="{FF2B5EF4-FFF2-40B4-BE49-F238E27FC236}">
                      <a16:creationId xmlns:a16="http://schemas.microsoft.com/office/drawing/2014/main" id="{210DF07F-D2CF-4407-857B-A89CCA759A9D}"/>
                    </a:ext>
                  </a:extLst>
                </p:cNvPr>
                <p:cNvSpPr>
                  <a:spLocks noChangeArrowheads="1"/>
                </p:cNvSpPr>
                <p:nvPr/>
              </p:nvSpPr>
              <p:spPr bwMode="auto">
                <a:xfrm>
                  <a:off x="6528462" y="2320165"/>
                  <a:ext cx="108051" cy="111624"/>
                </a:xfrm>
                <a:prstGeom prst="ellipse">
                  <a:avLst/>
                </a:prstGeom>
                <a:solidFill>
                  <a:srgbClr val="C3D600"/>
                </a:solidFill>
                <a:ln>
                  <a:noFill/>
                </a:ln>
              </p:spPr>
              <p:txBody>
                <a:bodyPr vert="horz" wrap="square" lIns="91440" tIns="45720" rIns="91440" bIns="45720" numCol="1" anchor="t" anchorCtr="0" compatLnSpc="1">
                  <a:prstTxWarp prst="textNoShape">
                    <a:avLst/>
                  </a:prstTxWarp>
                </a:bodyPr>
                <a:lstStyle/>
                <a:p>
                  <a:pPr algn="l" rtl="0" fontAlgn="base">
                    <a:spcBef>
                      <a:spcPct val="0"/>
                    </a:spcBef>
                    <a:spcAft>
                      <a:spcPct val="0"/>
                    </a:spcAft>
                  </a:pPr>
                  <a:endParaRPr lang="zh-CN" sz="900">
                    <a:solidFill>
                      <a:srgbClr val="141313"/>
                    </a:solidFill>
                    <a:latin typeface="Arial" panose="020B0604020202020204" pitchFamily="34" charset="0"/>
                    <a:ea typeface="微软雅黑" panose="020B0503020204020204" pitchFamily="34" charset="-122"/>
                    <a:cs typeface="Arial" pitchFamily="34" charset="0"/>
                  </a:endParaRPr>
                </a:p>
              </p:txBody>
            </p:sp>
          </p:grpSp>
        </p:grpSp>
        <p:sp>
          <p:nvSpPr>
            <p:cNvPr id="854" name="Isosceles Triangle 85">
              <a:extLst>
                <a:ext uri="{FF2B5EF4-FFF2-40B4-BE49-F238E27FC236}">
                  <a16:creationId xmlns:a16="http://schemas.microsoft.com/office/drawing/2014/main" id="{F1EC39DE-7AA1-45FA-867A-BF6AAABDEA57}"/>
                </a:ext>
              </a:extLst>
            </p:cNvPr>
            <p:cNvSpPr/>
            <p:nvPr/>
          </p:nvSpPr>
          <p:spPr>
            <a:xfrm>
              <a:off x="6643172" y="3578967"/>
              <a:ext cx="127448" cy="102016"/>
            </a:xfrm>
            <a:prstGeom prst="triangle">
              <a:avLst/>
            </a:prstGeom>
            <a:solidFill>
              <a:srgbClr val="0093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sz="900">
                <a:latin typeface="Arial" panose="020B0604020202020204" pitchFamily="34" charset="0"/>
                <a:ea typeface="微软雅黑" panose="020B0503020204020204" pitchFamily="34" charset="-122"/>
              </a:endParaRPr>
            </a:p>
          </p:txBody>
        </p:sp>
        <p:sp>
          <p:nvSpPr>
            <p:cNvPr id="855" name="Isosceles Triangle 86">
              <a:extLst>
                <a:ext uri="{FF2B5EF4-FFF2-40B4-BE49-F238E27FC236}">
                  <a16:creationId xmlns:a16="http://schemas.microsoft.com/office/drawing/2014/main" id="{85EADAEC-D202-4B14-A22D-E0DC1CD14E50}"/>
                </a:ext>
              </a:extLst>
            </p:cNvPr>
            <p:cNvSpPr/>
            <p:nvPr/>
          </p:nvSpPr>
          <p:spPr>
            <a:xfrm>
              <a:off x="6943671" y="3580195"/>
              <a:ext cx="127448" cy="102016"/>
            </a:xfrm>
            <a:prstGeom prst="triangle">
              <a:avLst/>
            </a:prstGeom>
            <a:solidFill>
              <a:srgbClr val="0093D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zh-CN" sz="900">
                <a:latin typeface="Arial" panose="020B0604020202020204" pitchFamily="34" charset="0"/>
                <a:ea typeface="微软雅黑" panose="020B0503020204020204" pitchFamily="34" charset="-122"/>
              </a:endParaRPr>
            </a:p>
          </p:txBody>
        </p:sp>
      </p:grpSp>
      <p:sp>
        <p:nvSpPr>
          <p:cNvPr id="879" name="Title 3">
            <a:extLst>
              <a:ext uri="{FF2B5EF4-FFF2-40B4-BE49-F238E27FC236}">
                <a16:creationId xmlns:a16="http://schemas.microsoft.com/office/drawing/2014/main" id="{9D481925-CA9B-456A-982C-CE8F0A4C66A1}"/>
              </a:ext>
            </a:extLst>
          </p:cNvPr>
          <p:cNvSpPr>
            <a:spLocks noGrp="1"/>
          </p:cNvSpPr>
          <p:nvPr>
            <p:ph type="title"/>
          </p:nvPr>
        </p:nvSpPr>
        <p:spPr>
          <a:xfrm>
            <a:off x="1038225" y="209230"/>
            <a:ext cx="9508106" cy="685801"/>
          </a:xfrm>
        </p:spPr>
        <p:txBody>
          <a:bodyPr vert="horz">
            <a:normAutofit/>
          </a:bodyPr>
          <a:lstStyle/>
          <a:p>
            <a:r>
              <a:rPr lang="zh-CN" altLang="en-US" sz="3200">
                <a:solidFill>
                  <a:srgbClr val="1A1918"/>
                </a:solidFill>
                <a:latin typeface="微软雅黑" panose="020B0503020204020204" pitchFamily="34" charset="-122"/>
                <a:ea typeface="微软雅黑" panose="020B0503020204020204" pitchFamily="34" charset="-122"/>
              </a:rPr>
              <a:t>有效性</a:t>
            </a:r>
          </a:p>
        </p:txBody>
      </p:sp>
      <p:sp>
        <p:nvSpPr>
          <p:cNvPr id="880" name="椭圆 879">
            <a:extLst>
              <a:ext uri="{FF2B5EF4-FFF2-40B4-BE49-F238E27FC236}">
                <a16:creationId xmlns:a16="http://schemas.microsoft.com/office/drawing/2014/main" id="{15CE27DA-0659-4FA2-9F7D-49F0D99E6415}"/>
              </a:ext>
            </a:extLst>
          </p:cNvPr>
          <p:cNvSpPr/>
          <p:nvPr/>
        </p:nvSpPr>
        <p:spPr>
          <a:xfrm>
            <a:off x="616186" y="315174"/>
            <a:ext cx="360000" cy="360000"/>
          </a:xfrm>
          <a:prstGeom prst="ellipse">
            <a:avLst/>
          </a:prstGeom>
          <a:solidFill>
            <a:schemeClr val="accent2"/>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en-US" altLang="zh-CN" sz="1600" b="1">
                <a:solidFill>
                  <a:schemeClr val="bg1"/>
                </a:solidFill>
                <a:latin typeface="微软雅黑" panose="020B0503020204020204" pitchFamily="34" charset="-122"/>
                <a:ea typeface="微软雅黑" panose="020B0503020204020204" pitchFamily="34" charset="-122"/>
              </a:rPr>
              <a:t>3</a:t>
            </a:r>
            <a:endParaRPr kumimoji="1" lang="zh-CN" altLang="en-US" sz="1600" b="1">
              <a:solidFill>
                <a:schemeClr val="bg1"/>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4647580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Object 17" hidden="1">
            <a:extLst>
              <a:ext uri="{FF2B5EF4-FFF2-40B4-BE49-F238E27FC236}">
                <a16:creationId xmlns:a16="http://schemas.microsoft.com/office/drawing/2014/main" id="{AF03376B-F0DC-4E45-A052-7BB7F2CF943D}"/>
              </a:ext>
            </a:extLst>
          </p:cNvPr>
          <p:cNvGraphicFramePr>
            <a:graphicFrameLocks noChangeAspect="1"/>
          </p:cNvGraphicFramePr>
          <p:nvPr>
            <p:custDataLst>
              <p:tags r:id="rId1"/>
            </p:custDataLst>
            <p:extLst>
              <p:ext uri="{D42A27DB-BD31-4B8C-83A1-F6EECF244321}">
                <p14:modId xmlns:p14="http://schemas.microsoft.com/office/powerpoint/2010/main" val="427880315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5" imgW="347" imgH="348" progId="TCLayout.ActiveDocument.1">
                  <p:embed/>
                </p:oleObj>
              </mc:Choice>
              <mc:Fallback>
                <p:oleObj name="think-cell 幻灯片" r:id="rId5" imgW="347" imgH="348" progId="TCLayout.ActiveDocument.1">
                  <p:embed/>
                  <p:pic>
                    <p:nvPicPr>
                      <p:cNvPr id="18" name="Object 17" hidden="1">
                        <a:extLst>
                          <a:ext uri="{FF2B5EF4-FFF2-40B4-BE49-F238E27FC236}">
                            <a16:creationId xmlns:a16="http://schemas.microsoft.com/office/drawing/2014/main" id="{AF03376B-F0DC-4E45-A052-7BB7F2CF943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8" name="矩形: 圆角 37">
            <a:extLst>
              <a:ext uri="{FF2B5EF4-FFF2-40B4-BE49-F238E27FC236}">
                <a16:creationId xmlns:a16="http://schemas.microsoft.com/office/drawing/2014/main" id="{BDF8D890-A99F-4F9D-B40C-DC90F3AEDF45}"/>
              </a:ext>
            </a:extLst>
          </p:cNvPr>
          <p:cNvSpPr/>
          <p:nvPr/>
        </p:nvSpPr>
        <p:spPr>
          <a:xfrm>
            <a:off x="587373" y="4088956"/>
            <a:ext cx="2309131" cy="1881987"/>
          </a:xfrm>
          <a:prstGeom prst="roundRect">
            <a:avLst>
              <a:gd name="adj" fmla="val 10651"/>
            </a:avLst>
          </a:prstGeom>
          <a:solidFill>
            <a:schemeClr val="accent2"/>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sz="1600" b="1">
              <a:solidFill>
                <a:schemeClr val="bg1"/>
              </a:solidFill>
              <a:latin typeface="微软雅黑" panose="020B0503020204020204" pitchFamily="34" charset="-122"/>
              <a:ea typeface="微软雅黑" panose="020B0503020204020204" pitchFamily="34" charset="-122"/>
            </a:endParaRPr>
          </a:p>
        </p:txBody>
      </p:sp>
      <p:sp>
        <p:nvSpPr>
          <p:cNvPr id="36" name="矩形: 圆角 35">
            <a:extLst>
              <a:ext uri="{FF2B5EF4-FFF2-40B4-BE49-F238E27FC236}">
                <a16:creationId xmlns:a16="http://schemas.microsoft.com/office/drawing/2014/main" id="{C6ACD4FB-1273-478F-896E-5B430FB85151}"/>
              </a:ext>
            </a:extLst>
          </p:cNvPr>
          <p:cNvSpPr/>
          <p:nvPr/>
        </p:nvSpPr>
        <p:spPr>
          <a:xfrm>
            <a:off x="587374" y="1722963"/>
            <a:ext cx="2309131" cy="2194348"/>
          </a:xfrm>
          <a:prstGeom prst="roundRect">
            <a:avLst>
              <a:gd name="adj" fmla="val 12698"/>
            </a:avLst>
          </a:prstGeom>
          <a:solidFill>
            <a:schemeClr val="accent2"/>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sz="1600" b="1">
              <a:solidFill>
                <a:schemeClr val="bg1"/>
              </a:solidFill>
              <a:latin typeface="微软雅黑" panose="020B0503020204020204" pitchFamily="34" charset="-122"/>
              <a:ea typeface="微软雅黑" panose="020B0503020204020204" pitchFamily="34" charset="-122"/>
            </a:endParaRPr>
          </a:p>
        </p:txBody>
      </p:sp>
      <p:sp>
        <p:nvSpPr>
          <p:cNvPr id="3" name="Rectangle 2" hidden="1">
            <a:extLst>
              <a:ext uri="{FF2B5EF4-FFF2-40B4-BE49-F238E27FC236}">
                <a16:creationId xmlns:a16="http://schemas.microsoft.com/office/drawing/2014/main" id="{60B2A641-EE1A-4353-B663-913BBED2AB49}"/>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a:ln>
                <a:noFill/>
              </a:ln>
              <a:solidFill>
                <a:srgbClr val="FFFFFF"/>
              </a:solidFill>
              <a:effectLst/>
              <a:uLnTx/>
              <a:uFillTx/>
              <a:latin typeface="Calibri" panose="020F0502020204030204" pitchFamily="34" charset="0"/>
              <a:ea typeface="メイリオ" panose="020B0604030504040204" pitchFamily="50" charset="-128"/>
              <a:cs typeface="Calibri" panose="020F0502020204030204" pitchFamily="34" charset="0"/>
              <a:sym typeface="Calibri" panose="020F0502020204030204" pitchFamily="34" charset="0"/>
            </a:endParaRPr>
          </a:p>
        </p:txBody>
      </p:sp>
      <p:sp>
        <p:nvSpPr>
          <p:cNvPr id="37" name="Title 3">
            <a:extLst>
              <a:ext uri="{FF2B5EF4-FFF2-40B4-BE49-F238E27FC236}">
                <a16:creationId xmlns:a16="http://schemas.microsoft.com/office/drawing/2014/main" id="{8109A740-BC76-6447-9BA6-362E759DED0E}"/>
              </a:ext>
            </a:extLst>
          </p:cNvPr>
          <p:cNvSpPr>
            <a:spLocks noGrp="1"/>
          </p:cNvSpPr>
          <p:nvPr>
            <p:ph type="title"/>
          </p:nvPr>
        </p:nvSpPr>
        <p:spPr>
          <a:xfrm>
            <a:off x="1038225" y="209230"/>
            <a:ext cx="9508106" cy="685801"/>
          </a:xfrm>
        </p:spPr>
        <p:txBody>
          <a:bodyPr vert="horz">
            <a:normAutofit/>
          </a:bodyPr>
          <a:lstStyle/>
          <a:p>
            <a:r>
              <a:rPr lang="zh-CN" altLang="en-US" sz="3200">
                <a:solidFill>
                  <a:srgbClr val="1A1918"/>
                </a:solidFill>
                <a:latin typeface="微软雅黑" panose="020B0503020204020204" pitchFamily="34" charset="-122"/>
                <a:ea typeface="微软雅黑" panose="020B0503020204020204" pitchFamily="34" charset="-122"/>
              </a:rPr>
              <a:t>有效性</a:t>
            </a:r>
          </a:p>
        </p:txBody>
      </p:sp>
      <p:sp>
        <p:nvSpPr>
          <p:cNvPr id="22" name="椭圆 21">
            <a:extLst>
              <a:ext uri="{FF2B5EF4-FFF2-40B4-BE49-F238E27FC236}">
                <a16:creationId xmlns:a16="http://schemas.microsoft.com/office/drawing/2014/main" id="{5F530736-32AD-42C7-B3FC-79FE10B74A3A}"/>
              </a:ext>
            </a:extLst>
          </p:cNvPr>
          <p:cNvSpPr/>
          <p:nvPr/>
        </p:nvSpPr>
        <p:spPr>
          <a:xfrm>
            <a:off x="616186" y="315174"/>
            <a:ext cx="360000" cy="360000"/>
          </a:xfrm>
          <a:prstGeom prst="ellipse">
            <a:avLst/>
          </a:prstGeom>
          <a:solidFill>
            <a:schemeClr val="accent2"/>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en-US" altLang="zh-CN" sz="1600" b="1">
                <a:solidFill>
                  <a:schemeClr val="bg1"/>
                </a:solidFill>
                <a:latin typeface="微软雅黑" panose="020B0503020204020204" pitchFamily="34" charset="-122"/>
                <a:ea typeface="微软雅黑" panose="020B0503020204020204" pitchFamily="34" charset="-122"/>
              </a:rPr>
              <a:t>3</a:t>
            </a:r>
            <a:endParaRPr kumimoji="1" lang="zh-CN" altLang="en-US" sz="1600" b="1">
              <a:solidFill>
                <a:schemeClr val="bg1"/>
              </a:solidFill>
              <a:latin typeface="微软雅黑" panose="020B0503020204020204" pitchFamily="34" charset="-122"/>
              <a:ea typeface="微软雅黑" panose="020B0503020204020204" pitchFamily="34" charset="-122"/>
            </a:endParaRPr>
          </a:p>
        </p:txBody>
      </p:sp>
      <p:sp>
        <p:nvSpPr>
          <p:cNvPr id="15" name="Text Placeholder 5">
            <a:extLst>
              <a:ext uri="{FF2B5EF4-FFF2-40B4-BE49-F238E27FC236}">
                <a16:creationId xmlns:a16="http://schemas.microsoft.com/office/drawing/2014/main" id="{B3732146-12B2-4F63-8D34-E17C53F16CFA}"/>
              </a:ext>
            </a:extLst>
          </p:cNvPr>
          <p:cNvSpPr txBox="1">
            <a:spLocks/>
          </p:cNvSpPr>
          <p:nvPr/>
        </p:nvSpPr>
        <p:spPr>
          <a:xfrm>
            <a:off x="587375" y="1726207"/>
            <a:ext cx="2259301" cy="2218046"/>
          </a:xfrm>
          <a:prstGeom prst="rect">
            <a:avLst/>
          </a:prstGeom>
        </p:spPr>
        <p:txBody>
          <a:bodyPr anchor="ctr"/>
          <a:lstStyle>
            <a:lvl1pPr marL="457071" indent="-457071" algn="l" defTabSz="914150" rtl="0" eaLnBrk="1" latinLnBrk="0" hangingPunct="1">
              <a:spcBef>
                <a:spcPct val="20000"/>
              </a:spcBef>
              <a:buClr>
                <a:srgbClr val="4C4948"/>
              </a:buClr>
              <a:buFont typeface="Arial" panose="020B0604020202020204"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1pPr>
            <a:lvl2pPr marL="742745" indent="-285677" algn="l" defTabSz="914150" rtl="0" eaLnBrk="1" latinLnBrk="0" hangingPunct="1">
              <a:spcBef>
                <a:spcPct val="20000"/>
              </a:spcBef>
              <a:buClr>
                <a:srgbClr val="4C4948"/>
              </a:buClr>
              <a:buFont typeface="Arial" pitchFamily="34" charset="0"/>
              <a:buChar char="–"/>
              <a:defRPr kumimoji="1" sz="2000" b="0" i="0" kern="1200">
                <a:solidFill>
                  <a:schemeClr val="tx1"/>
                </a:solidFill>
                <a:latin typeface="Calibri" panose="020F0502020204030204" pitchFamily="34" charset="0"/>
                <a:ea typeface="メイリオ" pitchFamily="50" charset="-128"/>
                <a:cs typeface="Calibri" pitchFamily="34" charset="0"/>
              </a:defRPr>
            </a:lvl2pPr>
            <a:lvl3pPr marL="114269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3pPr>
            <a:lvl4pPr marL="159976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4pPr>
            <a:lvl5pPr marL="2056831"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5pPr>
            <a:lvl6pPr marL="2513910"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86"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61"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42"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zh-CN" altLang="en-US" sz="1800" b="1">
                <a:solidFill>
                  <a:schemeClr val="bg1"/>
                </a:solidFill>
                <a:latin typeface="微软雅黑" panose="020B0503020204020204" pitchFamily="34" charset="-122"/>
                <a:ea typeface="微软雅黑" panose="020B0503020204020204" pitchFamily="34" charset="-122"/>
              </a:rPr>
              <a:t>国内外权威指南推荐维拉苷酶</a:t>
            </a:r>
            <a:r>
              <a:rPr lang="el-GR" altLang="zh-CN" sz="1800" b="1">
                <a:solidFill>
                  <a:schemeClr val="bg1"/>
                </a:solidFill>
                <a:latin typeface="微软雅黑" panose="020B0503020204020204" pitchFamily="34" charset="-122"/>
                <a:ea typeface="微软雅黑" panose="020B0503020204020204" pitchFamily="34" charset="-122"/>
              </a:rPr>
              <a:t>α</a:t>
            </a:r>
            <a:r>
              <a:rPr lang="zh-CN" altLang="en-US" sz="1800" b="1">
                <a:solidFill>
                  <a:schemeClr val="bg1"/>
                </a:solidFill>
                <a:latin typeface="微软雅黑" panose="020B0503020204020204" pitchFamily="34" charset="-122"/>
                <a:ea typeface="微软雅黑" panose="020B0503020204020204" pitchFamily="34" charset="-122"/>
              </a:rPr>
              <a:t>为戈谢病标准治疗方案</a:t>
            </a:r>
            <a:r>
              <a:rPr lang="en-US" altLang="zh-CN" sz="1800" b="1">
                <a:solidFill>
                  <a:schemeClr val="bg1"/>
                </a:solidFill>
                <a:latin typeface="微软雅黑" panose="020B0503020204020204" pitchFamily="34" charset="-122"/>
                <a:ea typeface="微软雅黑" panose="020B0503020204020204" pitchFamily="34" charset="-122"/>
              </a:rPr>
              <a:t>--</a:t>
            </a:r>
            <a:r>
              <a:rPr lang="zh-CN" altLang="en-US" sz="1800" b="1">
                <a:solidFill>
                  <a:schemeClr val="bg1"/>
                </a:solidFill>
                <a:latin typeface="微软雅黑" panose="020B0503020204020204" pitchFamily="34" charset="-122"/>
                <a:ea typeface="微软雅黑" panose="020B0503020204020204" pitchFamily="34" charset="-122"/>
              </a:rPr>
              <a:t>酶替代治疗药物之一</a:t>
            </a:r>
          </a:p>
        </p:txBody>
      </p:sp>
      <p:sp>
        <p:nvSpPr>
          <p:cNvPr id="60" name="矩形: 圆角 59">
            <a:extLst>
              <a:ext uri="{FF2B5EF4-FFF2-40B4-BE49-F238E27FC236}">
                <a16:creationId xmlns:a16="http://schemas.microsoft.com/office/drawing/2014/main" id="{6EFC41F3-34AA-4983-B794-8B001BB573FF}"/>
              </a:ext>
            </a:extLst>
          </p:cNvPr>
          <p:cNvSpPr/>
          <p:nvPr/>
        </p:nvSpPr>
        <p:spPr>
          <a:xfrm>
            <a:off x="3097652" y="2245091"/>
            <a:ext cx="2160000" cy="415397"/>
          </a:xfrm>
          <a:prstGeom prst="roundRect">
            <a:avLst/>
          </a:prstGeom>
          <a:solidFill>
            <a:schemeClr val="accent1">
              <a:lumMod val="20000"/>
              <a:lumOff val="80000"/>
            </a:schemeClr>
          </a:solidFill>
          <a:ln w="19050">
            <a:noFill/>
          </a:ln>
        </p:spPr>
        <p:style>
          <a:lnRef idx="1">
            <a:schemeClr val="accent1"/>
          </a:lnRef>
          <a:fillRef idx="0">
            <a:schemeClr val="accent1"/>
          </a:fillRef>
          <a:effectRef idx="0">
            <a:schemeClr val="accent1"/>
          </a:effectRef>
          <a:fontRef idx="minor">
            <a:schemeClr val="tx1"/>
          </a:fontRef>
        </p:style>
        <p:txBody>
          <a:bodyPr wrap="square" rtlCol="0" anchor="ctr"/>
          <a:lstStyle/>
          <a:p>
            <a:pPr algn="ctr"/>
            <a:r>
              <a:rPr kumimoji="1" lang="zh-CN" altLang="en-US" sz="1200" b="1">
                <a:solidFill>
                  <a:srgbClr val="1A1918"/>
                </a:solidFill>
                <a:latin typeface="微软雅黑" panose="020B0503020204020204" pitchFamily="34" charset="-122"/>
                <a:ea typeface="微软雅黑" panose="020B0503020204020204" pitchFamily="34" charset="-122"/>
              </a:rPr>
              <a:t>中国成人戈谢病诊治专家共识</a:t>
            </a:r>
            <a:endParaRPr kumimoji="1" lang="en-US" altLang="zh-CN" sz="1200" b="1">
              <a:solidFill>
                <a:srgbClr val="1A1918"/>
              </a:solidFill>
              <a:latin typeface="微软雅黑" panose="020B0503020204020204" pitchFamily="34" charset="-122"/>
              <a:ea typeface="微软雅黑" panose="020B0503020204020204" pitchFamily="34" charset="-122"/>
            </a:endParaRPr>
          </a:p>
        </p:txBody>
      </p:sp>
      <p:sp>
        <p:nvSpPr>
          <p:cNvPr id="61" name="矩形: 圆角 60">
            <a:extLst>
              <a:ext uri="{FF2B5EF4-FFF2-40B4-BE49-F238E27FC236}">
                <a16:creationId xmlns:a16="http://schemas.microsoft.com/office/drawing/2014/main" id="{C7E682CA-0FDC-4BFD-8957-9AAAB70E121A}"/>
              </a:ext>
            </a:extLst>
          </p:cNvPr>
          <p:cNvSpPr/>
          <p:nvPr/>
        </p:nvSpPr>
        <p:spPr>
          <a:xfrm>
            <a:off x="3097652" y="1722963"/>
            <a:ext cx="2160000" cy="415397"/>
          </a:xfrm>
          <a:prstGeom prst="roundRect">
            <a:avLst/>
          </a:prstGeom>
          <a:solidFill>
            <a:schemeClr val="accent1">
              <a:lumMod val="20000"/>
              <a:lumOff val="80000"/>
            </a:schemeClr>
          </a:solidFill>
          <a:ln w="19050">
            <a:noFill/>
          </a:ln>
        </p:spPr>
        <p:style>
          <a:lnRef idx="1">
            <a:schemeClr val="accent1"/>
          </a:lnRef>
          <a:fillRef idx="0">
            <a:schemeClr val="accent1"/>
          </a:fillRef>
          <a:effectRef idx="0">
            <a:schemeClr val="accent1"/>
          </a:effectRef>
          <a:fontRef idx="minor">
            <a:schemeClr val="tx1"/>
          </a:fontRef>
        </p:style>
        <p:txBody>
          <a:bodyPr wrap="square" rtlCol="0" anchor="ctr"/>
          <a:lstStyle/>
          <a:p>
            <a:pPr algn="ctr"/>
            <a:r>
              <a:rPr kumimoji="1" lang="zh-CN" altLang="en-US" sz="1200" b="1">
                <a:latin typeface="微软雅黑" panose="020B0503020204020204" pitchFamily="34" charset="-122"/>
                <a:ea typeface="微软雅黑" panose="020B0503020204020204" pitchFamily="34" charset="-122"/>
              </a:rPr>
              <a:t>中国儿童戈谢病诊治专家共识（</a:t>
            </a:r>
            <a:r>
              <a:rPr kumimoji="1" lang="en-US" altLang="zh-CN" sz="1200" b="1">
                <a:latin typeface="微软雅黑" panose="020B0503020204020204" pitchFamily="34" charset="-122"/>
                <a:ea typeface="微软雅黑" panose="020B0503020204020204" pitchFamily="34" charset="-122"/>
              </a:rPr>
              <a:t>2021</a:t>
            </a:r>
            <a:r>
              <a:rPr kumimoji="1" lang="zh-CN" altLang="en-US" sz="1200" b="1">
                <a:latin typeface="微软雅黑" panose="020B0503020204020204" pitchFamily="34" charset="-122"/>
                <a:ea typeface="微软雅黑" panose="020B0503020204020204" pitchFamily="34" charset="-122"/>
              </a:rPr>
              <a:t>）</a:t>
            </a:r>
            <a:endParaRPr kumimoji="1" lang="en-US" altLang="zh-CN" sz="1200" b="1">
              <a:latin typeface="微软雅黑" panose="020B0503020204020204" pitchFamily="34" charset="-122"/>
              <a:ea typeface="微软雅黑" panose="020B0503020204020204" pitchFamily="34" charset="-122"/>
            </a:endParaRPr>
          </a:p>
        </p:txBody>
      </p:sp>
      <p:sp>
        <p:nvSpPr>
          <p:cNvPr id="62" name="矩形: 圆角 61">
            <a:extLst>
              <a:ext uri="{FF2B5EF4-FFF2-40B4-BE49-F238E27FC236}">
                <a16:creationId xmlns:a16="http://schemas.microsoft.com/office/drawing/2014/main" id="{C48C0B5D-9156-460E-A4A2-B439526168F0}"/>
              </a:ext>
            </a:extLst>
          </p:cNvPr>
          <p:cNvSpPr/>
          <p:nvPr/>
        </p:nvSpPr>
        <p:spPr>
          <a:xfrm>
            <a:off x="5479336" y="2245091"/>
            <a:ext cx="1139001" cy="415397"/>
          </a:xfrm>
          <a:prstGeom prst="roundRect">
            <a:avLst/>
          </a:prstGeom>
          <a:noFill/>
          <a:ln w="1270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wrap="square" rtlCol="0" anchor="ctr"/>
          <a:lstStyle/>
          <a:p>
            <a:pPr algn="ctr"/>
            <a:r>
              <a:rPr kumimoji="1" lang="en-US" altLang="zh-CN" sz="1200">
                <a:solidFill>
                  <a:srgbClr val="1A1918"/>
                </a:solidFill>
                <a:latin typeface="微软雅黑" panose="020B0503020204020204" pitchFamily="34" charset="-122"/>
                <a:ea typeface="微软雅黑" panose="020B0503020204020204" pitchFamily="34" charset="-122"/>
              </a:rPr>
              <a:t>2020</a:t>
            </a:r>
            <a:r>
              <a:rPr kumimoji="1" lang="zh-CN" altLang="en-US" sz="1200">
                <a:solidFill>
                  <a:srgbClr val="1A1918"/>
                </a:solidFill>
                <a:latin typeface="微软雅黑" panose="020B0503020204020204" pitchFamily="34" charset="-122"/>
                <a:ea typeface="微软雅黑" panose="020B0503020204020204" pitchFamily="34" charset="-122"/>
              </a:rPr>
              <a:t>年</a:t>
            </a:r>
            <a:endParaRPr kumimoji="1" lang="en-US" altLang="zh-CN" sz="1200">
              <a:solidFill>
                <a:srgbClr val="1A1918"/>
              </a:solidFill>
              <a:latin typeface="微软雅黑" panose="020B0503020204020204" pitchFamily="34" charset="-122"/>
              <a:ea typeface="微软雅黑" panose="020B0503020204020204" pitchFamily="34" charset="-122"/>
            </a:endParaRPr>
          </a:p>
        </p:txBody>
      </p:sp>
      <p:sp>
        <p:nvSpPr>
          <p:cNvPr id="63" name="矩形: 圆角 62">
            <a:extLst>
              <a:ext uri="{FF2B5EF4-FFF2-40B4-BE49-F238E27FC236}">
                <a16:creationId xmlns:a16="http://schemas.microsoft.com/office/drawing/2014/main" id="{979803C8-C694-4B9C-96BC-0278658A00A6}"/>
              </a:ext>
            </a:extLst>
          </p:cNvPr>
          <p:cNvSpPr/>
          <p:nvPr/>
        </p:nvSpPr>
        <p:spPr>
          <a:xfrm>
            <a:off x="5479336" y="1722963"/>
            <a:ext cx="1139001" cy="415397"/>
          </a:xfrm>
          <a:prstGeom prst="roundRect">
            <a:avLst/>
          </a:prstGeom>
          <a:noFill/>
          <a:ln w="1270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wrap="square" rtlCol="0" anchor="ctr"/>
          <a:lstStyle/>
          <a:p>
            <a:pPr algn="ctr"/>
            <a:r>
              <a:rPr kumimoji="1" lang="en-US" altLang="zh-CN" sz="1200">
                <a:solidFill>
                  <a:srgbClr val="1A1918"/>
                </a:solidFill>
                <a:latin typeface="微软雅黑" panose="020B0503020204020204" pitchFamily="34" charset="-122"/>
                <a:ea typeface="微软雅黑" panose="020B0503020204020204" pitchFamily="34" charset="-122"/>
              </a:rPr>
              <a:t>2021</a:t>
            </a:r>
            <a:r>
              <a:rPr kumimoji="1" lang="zh-CN" altLang="en-US" sz="1200">
                <a:solidFill>
                  <a:srgbClr val="1A1918"/>
                </a:solidFill>
                <a:latin typeface="微软雅黑" panose="020B0503020204020204" pitchFamily="34" charset="-122"/>
                <a:ea typeface="微软雅黑" panose="020B0503020204020204" pitchFamily="34" charset="-122"/>
              </a:rPr>
              <a:t>年</a:t>
            </a:r>
            <a:endParaRPr kumimoji="1" lang="en-US" altLang="zh-CN" sz="1200">
              <a:solidFill>
                <a:srgbClr val="1A1918"/>
              </a:solidFill>
              <a:latin typeface="微软雅黑" panose="020B0503020204020204" pitchFamily="34" charset="-122"/>
              <a:ea typeface="微软雅黑" panose="020B0503020204020204" pitchFamily="34" charset="-122"/>
            </a:endParaRPr>
          </a:p>
        </p:txBody>
      </p:sp>
      <p:sp>
        <p:nvSpPr>
          <p:cNvPr id="64" name="矩形: 圆角 63">
            <a:extLst>
              <a:ext uri="{FF2B5EF4-FFF2-40B4-BE49-F238E27FC236}">
                <a16:creationId xmlns:a16="http://schemas.microsoft.com/office/drawing/2014/main" id="{ECBEBC8B-8E4A-462F-8DDE-73A686F4B534}"/>
              </a:ext>
            </a:extLst>
          </p:cNvPr>
          <p:cNvSpPr/>
          <p:nvPr/>
        </p:nvSpPr>
        <p:spPr>
          <a:xfrm>
            <a:off x="6819212" y="2765899"/>
            <a:ext cx="5022000" cy="575079"/>
          </a:xfrm>
          <a:prstGeom prst="roundRect">
            <a:avLst>
              <a:gd name="adj" fmla="val 10452"/>
            </a:avLst>
          </a:prstGeom>
          <a:noFill/>
          <a:ln w="1270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wrap="square" rtlCol="0" anchor="ctr"/>
          <a:lstStyle/>
          <a:p>
            <a:pPr marL="171450" indent="-171450">
              <a:buFont typeface="Arial" panose="020B0604020202020204" pitchFamily="34" charset="0"/>
              <a:buChar char="•"/>
            </a:pPr>
            <a:r>
              <a:rPr kumimoji="1" lang="zh-CN" altLang="en-US" sz="1200">
                <a:solidFill>
                  <a:srgbClr val="1A1918"/>
                </a:solidFill>
                <a:latin typeface="微软雅黑" panose="020B0503020204020204" pitchFamily="34" charset="-122"/>
                <a:ea typeface="微软雅黑" panose="020B0503020204020204" pitchFamily="34" charset="-122"/>
              </a:rPr>
              <a:t>酶替代疗法为戈谢病的一线治疗；维拉苷酶持续治疗</a:t>
            </a:r>
            <a:r>
              <a:rPr kumimoji="1" lang="en-US" altLang="zh-CN" sz="1200">
                <a:solidFill>
                  <a:srgbClr val="1A1918"/>
                </a:solidFill>
                <a:latin typeface="微软雅黑" panose="020B0503020204020204" pitchFamily="34" charset="-122"/>
                <a:ea typeface="微软雅黑" panose="020B0503020204020204" pitchFamily="34" charset="-122"/>
              </a:rPr>
              <a:t>12</a:t>
            </a:r>
            <a:r>
              <a:rPr kumimoji="1" lang="zh-CN" altLang="en-US" sz="1200">
                <a:solidFill>
                  <a:srgbClr val="1A1918"/>
                </a:solidFill>
                <a:latin typeface="微软雅黑" panose="020B0503020204020204" pitchFamily="34" charset="-122"/>
                <a:ea typeface="微软雅黑" panose="020B0503020204020204" pitchFamily="34" charset="-122"/>
              </a:rPr>
              <a:t>个月可显著改善贫血、血小板减少和肝脾肿大等特异性临床指标；安全性良好，无药品相关严重不良事件。</a:t>
            </a:r>
          </a:p>
        </p:txBody>
      </p:sp>
      <p:sp>
        <p:nvSpPr>
          <p:cNvPr id="65" name="矩形: 圆角 64">
            <a:extLst>
              <a:ext uri="{FF2B5EF4-FFF2-40B4-BE49-F238E27FC236}">
                <a16:creationId xmlns:a16="http://schemas.microsoft.com/office/drawing/2014/main" id="{140843E9-4935-4F47-A589-336103EE8536}"/>
              </a:ext>
            </a:extLst>
          </p:cNvPr>
          <p:cNvSpPr/>
          <p:nvPr/>
        </p:nvSpPr>
        <p:spPr>
          <a:xfrm>
            <a:off x="6819212" y="1722963"/>
            <a:ext cx="5022000" cy="415397"/>
          </a:xfrm>
          <a:prstGeom prst="roundRect">
            <a:avLst>
              <a:gd name="adj" fmla="val 12816"/>
            </a:avLst>
          </a:prstGeom>
          <a:noFill/>
          <a:ln w="1270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wrap="square" rtlCol="0" anchor="ctr"/>
          <a:lstStyle/>
          <a:p>
            <a:pPr marL="171450" indent="-171450">
              <a:buFont typeface="Arial" panose="020B0604020202020204" pitchFamily="34" charset="0"/>
              <a:buChar char="•"/>
            </a:pPr>
            <a:r>
              <a:rPr kumimoji="1" lang="zh-CN" altLang="en-US" sz="1200">
                <a:latin typeface="微软雅黑" panose="020B0503020204020204" pitchFamily="34" charset="-122"/>
                <a:ea typeface="微软雅黑" panose="020B0503020204020204" pitchFamily="34" charset="-122"/>
              </a:rPr>
              <a:t>维拉苷酶</a:t>
            </a:r>
            <a:r>
              <a:rPr kumimoji="1" lang="en-US" altLang="zh-CN" sz="1200">
                <a:latin typeface="微软雅黑" panose="020B0503020204020204" pitchFamily="34" charset="-122"/>
                <a:ea typeface="微软雅黑" panose="020B0503020204020204" pitchFamily="34" charset="-122"/>
              </a:rPr>
              <a:t>α</a:t>
            </a:r>
            <a:r>
              <a:rPr kumimoji="1" lang="zh-CN" altLang="en-US" sz="1200">
                <a:latin typeface="微软雅黑" panose="020B0503020204020204" pitchFamily="34" charset="-122"/>
                <a:ea typeface="微软雅黑" panose="020B0503020204020204" pitchFamily="34" charset="-122"/>
              </a:rPr>
              <a:t>在中国获批上市，用于</a:t>
            </a:r>
            <a:r>
              <a:rPr kumimoji="1" lang="en-US" altLang="zh-CN" sz="1200">
                <a:latin typeface="微软雅黑" panose="020B0503020204020204" pitchFamily="34" charset="-122"/>
                <a:ea typeface="微软雅黑" panose="020B0503020204020204" pitchFamily="34" charset="-122"/>
              </a:rPr>
              <a:t>Ⅰ</a:t>
            </a:r>
            <a:r>
              <a:rPr kumimoji="1" lang="zh-CN" altLang="en-US" sz="1200">
                <a:latin typeface="微软雅黑" panose="020B0503020204020204" pitchFamily="34" charset="-122"/>
                <a:ea typeface="微软雅黑" panose="020B0503020204020204" pitchFamily="34" charset="-122"/>
              </a:rPr>
              <a:t>型戈谢病成人以及</a:t>
            </a:r>
            <a:r>
              <a:rPr kumimoji="1" lang="en-US" altLang="zh-CN" sz="1200">
                <a:latin typeface="微软雅黑" panose="020B0503020204020204" pitchFamily="34" charset="-122"/>
                <a:ea typeface="微软雅黑" panose="020B0503020204020204" pitchFamily="34" charset="-122"/>
              </a:rPr>
              <a:t>4</a:t>
            </a:r>
            <a:r>
              <a:rPr kumimoji="1" lang="zh-CN" altLang="en-US" sz="1200">
                <a:latin typeface="微软雅黑" panose="020B0503020204020204" pitchFamily="34" charset="-122"/>
                <a:ea typeface="微软雅黑" panose="020B0503020204020204" pitchFamily="34" charset="-122"/>
              </a:rPr>
              <a:t>岁以上的儿童患者 </a:t>
            </a:r>
          </a:p>
        </p:txBody>
      </p:sp>
      <p:grpSp>
        <p:nvGrpSpPr>
          <p:cNvPr id="68" name="组合 67">
            <a:extLst>
              <a:ext uri="{FF2B5EF4-FFF2-40B4-BE49-F238E27FC236}">
                <a16:creationId xmlns:a16="http://schemas.microsoft.com/office/drawing/2014/main" id="{A21795DF-079D-460F-AE81-C62574BF3DF9}"/>
              </a:ext>
            </a:extLst>
          </p:cNvPr>
          <p:cNvGrpSpPr/>
          <p:nvPr/>
        </p:nvGrpSpPr>
        <p:grpSpPr>
          <a:xfrm>
            <a:off x="3097652" y="1140066"/>
            <a:ext cx="2160000" cy="470262"/>
            <a:chOff x="971583" y="1349829"/>
            <a:chExt cx="2853001" cy="470262"/>
          </a:xfrm>
        </p:grpSpPr>
        <p:sp>
          <p:nvSpPr>
            <p:cNvPr id="69" name="矩形 68">
              <a:extLst>
                <a:ext uri="{FF2B5EF4-FFF2-40B4-BE49-F238E27FC236}">
                  <a16:creationId xmlns:a16="http://schemas.microsoft.com/office/drawing/2014/main" id="{6A986C5C-56CB-4495-8E4C-29CCDDC3AC26}"/>
                </a:ext>
              </a:extLst>
            </p:cNvPr>
            <p:cNvSpPr/>
            <p:nvPr/>
          </p:nvSpPr>
          <p:spPr>
            <a:xfrm>
              <a:off x="990286" y="1349829"/>
              <a:ext cx="2834298" cy="470262"/>
            </a:xfrm>
            <a:prstGeom prst="rect">
              <a:avLst/>
            </a:prstGeom>
            <a:no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400" b="1">
                  <a:solidFill>
                    <a:srgbClr val="1A1918"/>
                  </a:solidFill>
                  <a:latin typeface="微软雅黑" panose="020B0503020204020204" pitchFamily="34" charset="-122"/>
                  <a:ea typeface="微软雅黑" panose="020B0503020204020204" pitchFamily="34" charset="-122"/>
                </a:rPr>
                <a:t>指南名称</a:t>
              </a:r>
            </a:p>
          </p:txBody>
        </p:sp>
        <p:cxnSp>
          <p:nvCxnSpPr>
            <p:cNvPr id="70" name="直接连接符 69">
              <a:extLst>
                <a:ext uri="{FF2B5EF4-FFF2-40B4-BE49-F238E27FC236}">
                  <a16:creationId xmlns:a16="http://schemas.microsoft.com/office/drawing/2014/main" id="{A0F47B9A-9918-41EE-ACC4-3474CC709E22}"/>
                </a:ext>
              </a:extLst>
            </p:cNvPr>
            <p:cNvCxnSpPr>
              <a:cxnSpLocks/>
            </p:cNvCxnSpPr>
            <p:nvPr/>
          </p:nvCxnSpPr>
          <p:spPr>
            <a:xfrm>
              <a:off x="971583" y="1772898"/>
              <a:ext cx="2834298"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71" name="组合 70">
            <a:extLst>
              <a:ext uri="{FF2B5EF4-FFF2-40B4-BE49-F238E27FC236}">
                <a16:creationId xmlns:a16="http://schemas.microsoft.com/office/drawing/2014/main" id="{4A3F069D-B5F0-4A7B-BC02-BC92E8598446}"/>
              </a:ext>
            </a:extLst>
          </p:cNvPr>
          <p:cNvGrpSpPr/>
          <p:nvPr/>
        </p:nvGrpSpPr>
        <p:grpSpPr>
          <a:xfrm>
            <a:off x="5479336" y="1140066"/>
            <a:ext cx="1139001" cy="470262"/>
            <a:chOff x="971583" y="1349829"/>
            <a:chExt cx="2853001" cy="470262"/>
          </a:xfrm>
        </p:grpSpPr>
        <p:sp>
          <p:nvSpPr>
            <p:cNvPr id="72" name="矩形 71">
              <a:extLst>
                <a:ext uri="{FF2B5EF4-FFF2-40B4-BE49-F238E27FC236}">
                  <a16:creationId xmlns:a16="http://schemas.microsoft.com/office/drawing/2014/main" id="{C97E7587-8DF2-4B7E-B078-E2C79167BF46}"/>
                </a:ext>
              </a:extLst>
            </p:cNvPr>
            <p:cNvSpPr/>
            <p:nvPr/>
          </p:nvSpPr>
          <p:spPr>
            <a:xfrm>
              <a:off x="990286" y="1349829"/>
              <a:ext cx="2834298" cy="470262"/>
            </a:xfrm>
            <a:prstGeom prst="rect">
              <a:avLst/>
            </a:prstGeom>
            <a:no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400" b="1">
                  <a:solidFill>
                    <a:srgbClr val="1A1918"/>
                  </a:solidFill>
                  <a:latin typeface="微软雅黑" panose="020B0503020204020204" pitchFamily="34" charset="-122"/>
                  <a:ea typeface="微软雅黑" panose="020B0503020204020204" pitchFamily="34" charset="-122"/>
                </a:rPr>
                <a:t>年份</a:t>
              </a:r>
            </a:p>
          </p:txBody>
        </p:sp>
        <p:cxnSp>
          <p:nvCxnSpPr>
            <p:cNvPr id="73" name="直接连接符 72">
              <a:extLst>
                <a:ext uri="{FF2B5EF4-FFF2-40B4-BE49-F238E27FC236}">
                  <a16:creationId xmlns:a16="http://schemas.microsoft.com/office/drawing/2014/main" id="{D69AD22E-6475-4AAB-B8EE-1CDFE47C0635}"/>
                </a:ext>
              </a:extLst>
            </p:cNvPr>
            <p:cNvCxnSpPr>
              <a:cxnSpLocks/>
            </p:cNvCxnSpPr>
            <p:nvPr/>
          </p:nvCxnSpPr>
          <p:spPr>
            <a:xfrm>
              <a:off x="971583" y="1772898"/>
              <a:ext cx="2834298"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grpSp>
        <p:nvGrpSpPr>
          <p:cNvPr id="74" name="组合 73">
            <a:extLst>
              <a:ext uri="{FF2B5EF4-FFF2-40B4-BE49-F238E27FC236}">
                <a16:creationId xmlns:a16="http://schemas.microsoft.com/office/drawing/2014/main" id="{769DA012-94AB-4446-B7AE-42A41D85DA34}"/>
              </a:ext>
            </a:extLst>
          </p:cNvPr>
          <p:cNvGrpSpPr/>
          <p:nvPr/>
        </p:nvGrpSpPr>
        <p:grpSpPr>
          <a:xfrm>
            <a:off x="6820400" y="1140066"/>
            <a:ext cx="5020812" cy="470262"/>
            <a:chOff x="971583" y="1349829"/>
            <a:chExt cx="2853001" cy="470262"/>
          </a:xfrm>
        </p:grpSpPr>
        <p:sp>
          <p:nvSpPr>
            <p:cNvPr id="92" name="矩形 91">
              <a:extLst>
                <a:ext uri="{FF2B5EF4-FFF2-40B4-BE49-F238E27FC236}">
                  <a16:creationId xmlns:a16="http://schemas.microsoft.com/office/drawing/2014/main" id="{0BDFBE2B-C41B-4A90-BE26-166A237C1E28}"/>
                </a:ext>
              </a:extLst>
            </p:cNvPr>
            <p:cNvSpPr/>
            <p:nvPr/>
          </p:nvSpPr>
          <p:spPr>
            <a:xfrm>
              <a:off x="990286" y="1349829"/>
              <a:ext cx="2834298" cy="470262"/>
            </a:xfrm>
            <a:prstGeom prst="rect">
              <a:avLst/>
            </a:prstGeom>
            <a:no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400" b="1">
                  <a:solidFill>
                    <a:srgbClr val="1A1918"/>
                  </a:solidFill>
                  <a:latin typeface="微软雅黑" panose="020B0503020204020204" pitchFamily="34" charset="-122"/>
                  <a:ea typeface="微软雅黑" panose="020B0503020204020204" pitchFamily="34" charset="-122"/>
                </a:rPr>
                <a:t>推荐内容</a:t>
              </a:r>
            </a:p>
          </p:txBody>
        </p:sp>
        <p:cxnSp>
          <p:nvCxnSpPr>
            <p:cNvPr id="93" name="直接连接符 92">
              <a:extLst>
                <a:ext uri="{FF2B5EF4-FFF2-40B4-BE49-F238E27FC236}">
                  <a16:creationId xmlns:a16="http://schemas.microsoft.com/office/drawing/2014/main" id="{46E8742D-0FF1-4CBC-8E56-4C2028BBE476}"/>
                </a:ext>
              </a:extLst>
            </p:cNvPr>
            <p:cNvCxnSpPr>
              <a:cxnSpLocks/>
            </p:cNvCxnSpPr>
            <p:nvPr/>
          </p:nvCxnSpPr>
          <p:spPr>
            <a:xfrm>
              <a:off x="971583" y="1772898"/>
              <a:ext cx="2834298" cy="0"/>
            </a:xfrm>
            <a:prstGeom prst="line">
              <a:avLst/>
            </a:prstGeom>
            <a:ln w="19050">
              <a:solidFill>
                <a:schemeClr val="accent2"/>
              </a:solidFill>
            </a:ln>
          </p:spPr>
          <p:style>
            <a:lnRef idx="1">
              <a:schemeClr val="accent1"/>
            </a:lnRef>
            <a:fillRef idx="0">
              <a:schemeClr val="accent1"/>
            </a:fillRef>
            <a:effectRef idx="0">
              <a:schemeClr val="accent1"/>
            </a:effectRef>
            <a:fontRef idx="minor">
              <a:schemeClr val="tx1"/>
            </a:fontRef>
          </p:style>
        </p:cxnSp>
      </p:grpSp>
      <p:sp>
        <p:nvSpPr>
          <p:cNvPr id="98" name="矩形: 圆角 97">
            <a:extLst>
              <a:ext uri="{FF2B5EF4-FFF2-40B4-BE49-F238E27FC236}">
                <a16:creationId xmlns:a16="http://schemas.microsoft.com/office/drawing/2014/main" id="{A3995DF4-6F88-457B-B36D-577F95F7EB6D}"/>
              </a:ext>
            </a:extLst>
          </p:cNvPr>
          <p:cNvSpPr/>
          <p:nvPr/>
        </p:nvSpPr>
        <p:spPr>
          <a:xfrm>
            <a:off x="3097652" y="2767219"/>
            <a:ext cx="2160000" cy="573099"/>
          </a:xfrm>
          <a:prstGeom prst="roundRect">
            <a:avLst/>
          </a:prstGeom>
          <a:solidFill>
            <a:schemeClr val="accent1">
              <a:lumMod val="20000"/>
              <a:lumOff val="80000"/>
            </a:schemeClr>
          </a:solidFill>
          <a:ln w="19050">
            <a:noFill/>
          </a:ln>
        </p:spPr>
        <p:style>
          <a:lnRef idx="1">
            <a:schemeClr val="accent1"/>
          </a:lnRef>
          <a:fillRef idx="0">
            <a:schemeClr val="accent1"/>
          </a:fillRef>
          <a:effectRef idx="0">
            <a:schemeClr val="accent1"/>
          </a:effectRef>
          <a:fontRef idx="minor">
            <a:schemeClr val="tx1"/>
          </a:fontRef>
        </p:style>
        <p:txBody>
          <a:bodyPr wrap="square" rtlCol="0" anchor="ctr"/>
          <a:lstStyle/>
          <a:p>
            <a:pPr algn="ctr"/>
            <a:r>
              <a:rPr kumimoji="1" lang="zh-CN" altLang="en-US" sz="1200" b="1">
                <a:solidFill>
                  <a:srgbClr val="1A1918"/>
                </a:solidFill>
                <a:latin typeface="微软雅黑" panose="020B0503020204020204" pitchFamily="34" charset="-122"/>
                <a:ea typeface="微软雅黑" panose="020B0503020204020204" pitchFamily="34" charset="-122"/>
              </a:rPr>
              <a:t>中国戈谢病多学科诊疗专家共识</a:t>
            </a:r>
            <a:endParaRPr kumimoji="1" lang="en-US" altLang="zh-CN" sz="1200" b="1">
              <a:solidFill>
                <a:srgbClr val="1A1918"/>
              </a:solidFill>
              <a:latin typeface="微软雅黑" panose="020B0503020204020204" pitchFamily="34" charset="-122"/>
              <a:ea typeface="微软雅黑" panose="020B0503020204020204" pitchFamily="34" charset="-122"/>
            </a:endParaRPr>
          </a:p>
        </p:txBody>
      </p:sp>
      <p:sp>
        <p:nvSpPr>
          <p:cNvPr id="99" name="矩形: 圆角 98">
            <a:extLst>
              <a:ext uri="{FF2B5EF4-FFF2-40B4-BE49-F238E27FC236}">
                <a16:creationId xmlns:a16="http://schemas.microsoft.com/office/drawing/2014/main" id="{B4D2B245-11B0-4F5B-B476-AC9C52814F58}"/>
              </a:ext>
            </a:extLst>
          </p:cNvPr>
          <p:cNvSpPr/>
          <p:nvPr/>
        </p:nvSpPr>
        <p:spPr>
          <a:xfrm>
            <a:off x="5479336" y="2767219"/>
            <a:ext cx="1139001" cy="573099"/>
          </a:xfrm>
          <a:prstGeom prst="roundRect">
            <a:avLst/>
          </a:prstGeom>
          <a:noFill/>
          <a:ln w="1270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wrap="square" rtlCol="0" anchor="ctr"/>
          <a:lstStyle/>
          <a:p>
            <a:pPr algn="ctr"/>
            <a:r>
              <a:rPr kumimoji="1" lang="en-US" altLang="zh-CN" sz="1200">
                <a:solidFill>
                  <a:srgbClr val="1A1918"/>
                </a:solidFill>
                <a:latin typeface="微软雅黑" panose="020B0503020204020204" pitchFamily="34" charset="-122"/>
                <a:ea typeface="微软雅黑" panose="020B0503020204020204" pitchFamily="34" charset="-122"/>
              </a:rPr>
              <a:t>2020</a:t>
            </a:r>
            <a:r>
              <a:rPr kumimoji="1" lang="zh-CN" altLang="en-US" sz="1200">
                <a:solidFill>
                  <a:srgbClr val="1A1918"/>
                </a:solidFill>
                <a:latin typeface="微软雅黑" panose="020B0503020204020204" pitchFamily="34" charset="-122"/>
                <a:ea typeface="微软雅黑" panose="020B0503020204020204" pitchFamily="34" charset="-122"/>
              </a:rPr>
              <a:t>年</a:t>
            </a:r>
            <a:endParaRPr kumimoji="1" lang="en-US" altLang="zh-CN" sz="1200">
              <a:solidFill>
                <a:srgbClr val="1A1918"/>
              </a:solidFill>
              <a:latin typeface="微软雅黑" panose="020B0503020204020204" pitchFamily="34" charset="-122"/>
              <a:ea typeface="微软雅黑" panose="020B0503020204020204" pitchFamily="34" charset="-122"/>
            </a:endParaRPr>
          </a:p>
        </p:txBody>
      </p:sp>
      <p:sp>
        <p:nvSpPr>
          <p:cNvPr id="100" name="矩形: 圆角 99">
            <a:extLst>
              <a:ext uri="{FF2B5EF4-FFF2-40B4-BE49-F238E27FC236}">
                <a16:creationId xmlns:a16="http://schemas.microsoft.com/office/drawing/2014/main" id="{45FE98CA-4380-4C2C-9C9F-9987D6C93E2C}"/>
              </a:ext>
            </a:extLst>
          </p:cNvPr>
          <p:cNvSpPr/>
          <p:nvPr/>
        </p:nvSpPr>
        <p:spPr>
          <a:xfrm>
            <a:off x="3097652" y="3447050"/>
            <a:ext cx="2160000" cy="470261"/>
          </a:xfrm>
          <a:prstGeom prst="roundRect">
            <a:avLst/>
          </a:prstGeom>
          <a:solidFill>
            <a:schemeClr val="accent1">
              <a:lumMod val="20000"/>
              <a:lumOff val="80000"/>
            </a:schemeClr>
          </a:solidFill>
          <a:ln w="19050">
            <a:noFill/>
          </a:ln>
        </p:spPr>
        <p:style>
          <a:lnRef idx="1">
            <a:schemeClr val="accent1"/>
          </a:lnRef>
          <a:fillRef idx="0">
            <a:schemeClr val="accent1"/>
          </a:fillRef>
          <a:effectRef idx="0">
            <a:schemeClr val="accent1"/>
          </a:effectRef>
          <a:fontRef idx="minor">
            <a:schemeClr val="tx1"/>
          </a:fontRef>
        </p:style>
        <p:txBody>
          <a:bodyPr wrap="square" rtlCol="0" anchor="ctr"/>
          <a:lstStyle/>
          <a:p>
            <a:pPr algn="ctr"/>
            <a:r>
              <a:rPr kumimoji="1" lang="zh-CN" altLang="en-US" sz="1200" b="1">
                <a:solidFill>
                  <a:srgbClr val="1A1918"/>
                </a:solidFill>
                <a:latin typeface="微软雅黑" panose="020B0503020204020204" pitchFamily="34" charset="-122"/>
                <a:ea typeface="微软雅黑" panose="020B0503020204020204" pitchFamily="34" charset="-122"/>
              </a:rPr>
              <a:t>美国戈谢病治疗指南</a:t>
            </a:r>
            <a:endParaRPr kumimoji="1" lang="en-US" altLang="zh-CN" sz="1200" b="1">
              <a:solidFill>
                <a:srgbClr val="1A1918"/>
              </a:solidFill>
              <a:latin typeface="微软雅黑" panose="020B0503020204020204" pitchFamily="34" charset="-122"/>
              <a:ea typeface="微软雅黑" panose="020B0503020204020204" pitchFamily="34" charset="-122"/>
            </a:endParaRPr>
          </a:p>
        </p:txBody>
      </p:sp>
      <p:sp>
        <p:nvSpPr>
          <p:cNvPr id="101" name="矩形: 圆角 100">
            <a:extLst>
              <a:ext uri="{FF2B5EF4-FFF2-40B4-BE49-F238E27FC236}">
                <a16:creationId xmlns:a16="http://schemas.microsoft.com/office/drawing/2014/main" id="{6F9594B7-996B-4CB7-8887-105691908F4C}"/>
              </a:ext>
            </a:extLst>
          </p:cNvPr>
          <p:cNvSpPr/>
          <p:nvPr/>
        </p:nvSpPr>
        <p:spPr>
          <a:xfrm>
            <a:off x="5479336" y="3447050"/>
            <a:ext cx="1139001" cy="470261"/>
          </a:xfrm>
          <a:prstGeom prst="roundRect">
            <a:avLst/>
          </a:prstGeom>
          <a:noFill/>
          <a:ln w="1270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wrap="square" rtlCol="0" anchor="ctr"/>
          <a:lstStyle/>
          <a:p>
            <a:pPr algn="ctr"/>
            <a:r>
              <a:rPr kumimoji="1" lang="en-US" altLang="zh-CN" sz="1200">
                <a:solidFill>
                  <a:srgbClr val="1A1918"/>
                </a:solidFill>
                <a:latin typeface="微软雅黑" panose="020B0503020204020204" pitchFamily="34" charset="-122"/>
                <a:ea typeface="微软雅黑" panose="020B0503020204020204" pitchFamily="34" charset="-122"/>
              </a:rPr>
              <a:t>2018</a:t>
            </a:r>
            <a:r>
              <a:rPr kumimoji="1" lang="zh-CN" altLang="en-US" sz="1200">
                <a:solidFill>
                  <a:srgbClr val="1A1918"/>
                </a:solidFill>
                <a:latin typeface="微软雅黑" panose="020B0503020204020204" pitchFamily="34" charset="-122"/>
                <a:ea typeface="微软雅黑" panose="020B0503020204020204" pitchFamily="34" charset="-122"/>
              </a:rPr>
              <a:t>年</a:t>
            </a:r>
            <a:endParaRPr kumimoji="1" lang="en-US" altLang="zh-CN" sz="1200">
              <a:solidFill>
                <a:srgbClr val="1A1918"/>
              </a:solidFill>
              <a:latin typeface="微软雅黑" panose="020B0503020204020204" pitchFamily="34" charset="-122"/>
              <a:ea typeface="微软雅黑" panose="020B0503020204020204" pitchFamily="34" charset="-122"/>
            </a:endParaRPr>
          </a:p>
        </p:txBody>
      </p:sp>
      <p:sp>
        <p:nvSpPr>
          <p:cNvPr id="102" name="矩形: 圆角 101">
            <a:extLst>
              <a:ext uri="{FF2B5EF4-FFF2-40B4-BE49-F238E27FC236}">
                <a16:creationId xmlns:a16="http://schemas.microsoft.com/office/drawing/2014/main" id="{EA237412-32F6-4275-9465-1183D5124C67}"/>
              </a:ext>
            </a:extLst>
          </p:cNvPr>
          <p:cNvSpPr/>
          <p:nvPr/>
        </p:nvSpPr>
        <p:spPr>
          <a:xfrm>
            <a:off x="6819212" y="3447050"/>
            <a:ext cx="5022000" cy="470261"/>
          </a:xfrm>
          <a:prstGeom prst="roundRect">
            <a:avLst>
              <a:gd name="adj" fmla="val 12816"/>
            </a:avLst>
          </a:prstGeom>
          <a:noFill/>
          <a:ln w="1270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wrap="square" rtlCol="0" anchor="ctr"/>
          <a:lstStyle/>
          <a:p>
            <a:pPr marL="171450" indent="-171450">
              <a:buFont typeface="Arial" panose="020B0604020202020204" pitchFamily="34" charset="0"/>
              <a:buChar char="•"/>
            </a:pPr>
            <a:r>
              <a:rPr kumimoji="1" lang="zh-CN" altLang="en-US" sz="1200">
                <a:solidFill>
                  <a:srgbClr val="080808"/>
                </a:solidFill>
                <a:latin typeface="微软雅黑" panose="020B0503020204020204" pitchFamily="34" charset="-122"/>
                <a:ea typeface="微软雅黑" panose="020B0503020204020204" pitchFamily="34" charset="-122"/>
              </a:rPr>
              <a:t>维拉苷酶</a:t>
            </a:r>
            <a:r>
              <a:rPr kumimoji="1" lang="en-US" altLang="zh-CN" sz="1200">
                <a:solidFill>
                  <a:srgbClr val="080808"/>
                </a:solidFill>
                <a:latin typeface="微软雅黑" panose="020B0503020204020204" pitchFamily="34" charset="-122"/>
                <a:ea typeface="微软雅黑" panose="020B0503020204020204" pitchFamily="34" charset="-122"/>
              </a:rPr>
              <a:t>α</a:t>
            </a:r>
            <a:r>
              <a:rPr kumimoji="1" lang="zh-CN" altLang="en-US" sz="1200">
                <a:solidFill>
                  <a:srgbClr val="080808"/>
                </a:solidFill>
                <a:latin typeface="微软雅黑" panose="020B0503020204020204" pitchFamily="34" charset="-122"/>
                <a:ea typeface="微软雅黑" panose="020B0503020204020204" pitchFamily="34" charset="-122"/>
              </a:rPr>
              <a:t>是戈谢病必要治疗药物之一 </a:t>
            </a:r>
          </a:p>
        </p:txBody>
      </p:sp>
      <p:sp>
        <p:nvSpPr>
          <p:cNvPr id="31" name="矩形: 圆角 30">
            <a:extLst>
              <a:ext uri="{FF2B5EF4-FFF2-40B4-BE49-F238E27FC236}">
                <a16:creationId xmlns:a16="http://schemas.microsoft.com/office/drawing/2014/main" id="{BD9A7E62-5C68-4CBF-B760-78387410BECB}"/>
              </a:ext>
            </a:extLst>
          </p:cNvPr>
          <p:cNvSpPr/>
          <p:nvPr/>
        </p:nvSpPr>
        <p:spPr>
          <a:xfrm>
            <a:off x="6819212" y="2244431"/>
            <a:ext cx="5022000" cy="415397"/>
          </a:xfrm>
          <a:prstGeom prst="roundRect">
            <a:avLst>
              <a:gd name="adj" fmla="val 12816"/>
            </a:avLst>
          </a:prstGeom>
          <a:noFill/>
          <a:ln w="12700">
            <a:solidFill>
              <a:schemeClr val="tx1"/>
            </a:solidFill>
            <a:prstDash val="solid"/>
          </a:ln>
        </p:spPr>
        <p:style>
          <a:lnRef idx="1">
            <a:schemeClr val="accent1"/>
          </a:lnRef>
          <a:fillRef idx="0">
            <a:schemeClr val="accent1"/>
          </a:fillRef>
          <a:effectRef idx="0">
            <a:schemeClr val="accent1"/>
          </a:effectRef>
          <a:fontRef idx="minor">
            <a:schemeClr val="tx1"/>
          </a:fontRef>
        </p:style>
        <p:txBody>
          <a:bodyPr wrap="square" rtlCol="0" anchor="ctr"/>
          <a:lstStyle/>
          <a:p>
            <a:pPr marL="171450" indent="-171450">
              <a:buFont typeface="Arial" panose="020B0604020202020204" pitchFamily="34" charset="0"/>
              <a:buChar char="•"/>
            </a:pPr>
            <a:r>
              <a:rPr kumimoji="1" lang="zh-CN" altLang="en-US" sz="1200">
                <a:latin typeface="微软雅黑" panose="020B0503020204020204" pitchFamily="34" charset="-122"/>
                <a:ea typeface="微软雅黑" panose="020B0503020204020204" pitchFamily="34" charset="-122"/>
              </a:rPr>
              <a:t>明确</a:t>
            </a:r>
            <a:r>
              <a:rPr kumimoji="1" lang="en-US" altLang="zh-CN" sz="1200">
                <a:latin typeface="微软雅黑" panose="020B0503020204020204" pitchFamily="34" charset="-122"/>
                <a:ea typeface="微软雅黑" panose="020B0503020204020204" pitchFamily="34" charset="-122"/>
              </a:rPr>
              <a:t>ERT</a:t>
            </a:r>
            <a:r>
              <a:rPr kumimoji="1" lang="zh-CN" altLang="en-US" sz="1200">
                <a:latin typeface="微软雅黑" panose="020B0503020204020204" pitchFamily="34" charset="-122"/>
                <a:ea typeface="微软雅黑" panose="020B0503020204020204" pitchFamily="34" charset="-122"/>
              </a:rPr>
              <a:t>特异性地补充患者体内缺乏的酶，减少葡糖脑苷脂在体内的贮积</a:t>
            </a:r>
            <a:r>
              <a:rPr kumimoji="1" lang="en-US" altLang="zh-CN" sz="1200">
                <a:latin typeface="微软雅黑" panose="020B0503020204020204" pitchFamily="34" charset="-122"/>
                <a:ea typeface="微软雅黑" panose="020B0503020204020204" pitchFamily="34" charset="-122"/>
              </a:rPr>
              <a:t>……ERT</a:t>
            </a:r>
            <a:r>
              <a:rPr kumimoji="1" lang="zh-CN" altLang="en-US" sz="1200">
                <a:latin typeface="微软雅黑" panose="020B0503020204020204" pitchFamily="34" charset="-122"/>
                <a:ea typeface="微软雅黑" panose="020B0503020204020204" pitchFamily="34" charset="-122"/>
              </a:rPr>
              <a:t>药物还包括</a:t>
            </a:r>
            <a:r>
              <a:rPr kumimoji="1" lang="en-US" altLang="zh-CN" sz="1200">
                <a:latin typeface="微软雅黑" panose="020B0503020204020204" pitchFamily="34" charset="-122"/>
                <a:ea typeface="微软雅黑" panose="020B0503020204020204" pitchFamily="34" charset="-122"/>
              </a:rPr>
              <a:t>FDA 2010</a:t>
            </a:r>
            <a:r>
              <a:rPr kumimoji="1" lang="zh-CN" altLang="en-US" sz="1200">
                <a:latin typeface="微软雅黑" panose="020B0503020204020204" pitchFamily="34" charset="-122"/>
                <a:ea typeface="微软雅黑" panose="020B0503020204020204" pitchFamily="34" charset="-122"/>
              </a:rPr>
              <a:t>年批准的</a:t>
            </a:r>
            <a:r>
              <a:rPr kumimoji="1" lang="en-US" altLang="zh-CN" sz="1200">
                <a:latin typeface="微软雅黑" panose="020B0503020204020204" pitchFamily="34" charset="-122"/>
                <a:ea typeface="微软雅黑" panose="020B0503020204020204" pitchFamily="34" charset="-122"/>
              </a:rPr>
              <a:t>Velaglucerase alfa</a:t>
            </a:r>
            <a:endParaRPr kumimoji="1" lang="zh-CN" altLang="en-US" sz="1200">
              <a:latin typeface="微软雅黑" panose="020B0503020204020204" pitchFamily="34" charset="-122"/>
              <a:ea typeface="微软雅黑" panose="020B0503020204020204" pitchFamily="34" charset="-122"/>
            </a:endParaRPr>
          </a:p>
        </p:txBody>
      </p:sp>
      <p:sp>
        <p:nvSpPr>
          <p:cNvPr id="32" name="Text Placeholder 5">
            <a:extLst>
              <a:ext uri="{FF2B5EF4-FFF2-40B4-BE49-F238E27FC236}">
                <a16:creationId xmlns:a16="http://schemas.microsoft.com/office/drawing/2014/main" id="{F3C01454-4DE1-4BBE-A2F1-966E6AE859B5}"/>
              </a:ext>
            </a:extLst>
          </p:cNvPr>
          <p:cNvSpPr txBox="1">
            <a:spLocks/>
          </p:cNvSpPr>
          <p:nvPr/>
        </p:nvSpPr>
        <p:spPr>
          <a:xfrm>
            <a:off x="3120899" y="4520283"/>
            <a:ext cx="8719124" cy="1181095"/>
          </a:xfrm>
          <a:prstGeom prst="rect">
            <a:avLst/>
          </a:prstGeom>
        </p:spPr>
        <p:txBody>
          <a:bodyPr anchor="ctr"/>
          <a:lstStyle>
            <a:lvl1pPr marL="457071" indent="-457071" algn="l" defTabSz="914150" rtl="0" eaLnBrk="1" latinLnBrk="0" hangingPunct="1">
              <a:spcBef>
                <a:spcPct val="20000"/>
              </a:spcBef>
              <a:buClr>
                <a:srgbClr val="4C4948"/>
              </a:buClr>
              <a:buFont typeface="Arial" panose="020B0604020202020204"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1pPr>
            <a:lvl2pPr marL="742745" indent="-285677" algn="l" defTabSz="914150" rtl="0" eaLnBrk="1" latinLnBrk="0" hangingPunct="1">
              <a:spcBef>
                <a:spcPct val="20000"/>
              </a:spcBef>
              <a:buClr>
                <a:srgbClr val="4C4948"/>
              </a:buClr>
              <a:buFont typeface="Arial" pitchFamily="34" charset="0"/>
              <a:buChar char="–"/>
              <a:defRPr kumimoji="1" sz="2000" b="0" i="0" kern="1200">
                <a:solidFill>
                  <a:schemeClr val="tx1"/>
                </a:solidFill>
                <a:latin typeface="Calibri" panose="020F0502020204030204" pitchFamily="34" charset="0"/>
                <a:ea typeface="メイリオ" pitchFamily="50" charset="-128"/>
                <a:cs typeface="Calibri" pitchFamily="34" charset="0"/>
              </a:defRPr>
            </a:lvl2pPr>
            <a:lvl3pPr marL="114269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3pPr>
            <a:lvl4pPr marL="159976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4pPr>
            <a:lvl5pPr marL="2056831"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5pPr>
            <a:lvl6pPr marL="2513910"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86"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61"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42"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lgn="ctr">
              <a:buNone/>
            </a:pPr>
            <a:r>
              <a:rPr lang="en-US" altLang="zh-CN" sz="1600" i="1">
                <a:latin typeface="微软雅黑" panose="020B0503020204020204" pitchFamily="34" charset="-122"/>
                <a:ea typeface="微软雅黑" panose="020B0503020204020204" pitchFamily="34" charset="-122"/>
              </a:rPr>
              <a:t>“</a:t>
            </a:r>
            <a:r>
              <a:rPr lang="zh-CN" altLang="en-US" sz="1600" i="1">
                <a:latin typeface="微软雅黑" panose="020B0503020204020204" pitchFamily="34" charset="-122"/>
                <a:ea typeface="微软雅黑" panose="020B0503020204020204" pitchFamily="34" charset="-122"/>
              </a:rPr>
              <a:t>本品已完成的关键临床研究包括初治人群及既往经伊米苷酶治疗人群，证实了</a:t>
            </a:r>
            <a:r>
              <a:rPr lang="zh-CN" altLang="en-US" sz="1600" b="1" i="1">
                <a:latin typeface="微软雅黑" panose="020B0503020204020204" pitchFamily="34" charset="-122"/>
                <a:ea typeface="微软雅黑" panose="020B0503020204020204" pitchFamily="34" charset="-122"/>
              </a:rPr>
              <a:t>本品在</a:t>
            </a:r>
            <a:r>
              <a:rPr lang="en-US" altLang="zh-CN" sz="1600" b="1" i="1">
                <a:latin typeface="微软雅黑" panose="020B0503020204020204" pitchFamily="34" charset="-122"/>
                <a:ea typeface="微软雅黑" panose="020B0503020204020204" pitchFamily="34" charset="-122"/>
              </a:rPr>
              <a:t>1</a:t>
            </a:r>
            <a:r>
              <a:rPr lang="zh-CN" altLang="en-US" sz="1600" b="1" i="1">
                <a:latin typeface="微软雅黑" panose="020B0503020204020204" pitchFamily="34" charset="-122"/>
                <a:ea typeface="微软雅黑" panose="020B0503020204020204" pitchFamily="34" charset="-122"/>
              </a:rPr>
              <a:t>型戈谢病初治患者及经伊米苷酶治疗转至维拉苷酶</a:t>
            </a:r>
            <a:r>
              <a:rPr lang="en-US" altLang="zh-CN" sz="1600" b="1" i="1">
                <a:latin typeface="微软雅黑" panose="020B0503020204020204" pitchFamily="34" charset="-122"/>
                <a:ea typeface="微软雅黑" panose="020B0503020204020204" pitchFamily="34" charset="-122"/>
              </a:rPr>
              <a:t>α</a:t>
            </a:r>
            <a:r>
              <a:rPr lang="zh-CN" altLang="en-US" sz="1600" b="1" i="1">
                <a:latin typeface="微软雅黑" panose="020B0503020204020204" pitchFamily="34" charset="-122"/>
                <a:ea typeface="微软雅黑" panose="020B0503020204020204" pitchFamily="34" charset="-122"/>
              </a:rPr>
              <a:t>人群的有效性</a:t>
            </a:r>
            <a:r>
              <a:rPr lang="zh-CN" altLang="en-US" sz="1600" i="1">
                <a:latin typeface="微软雅黑" panose="020B0503020204020204" pitchFamily="34" charset="-122"/>
                <a:ea typeface="微软雅黑" panose="020B0503020204020204" pitchFamily="34" charset="-122"/>
              </a:rPr>
              <a:t>；此外后续开展的</a:t>
            </a:r>
            <a:r>
              <a:rPr lang="zh-CN" altLang="en-US" sz="1600" b="1" i="1">
                <a:latin typeface="微软雅黑" panose="020B0503020204020204" pitchFamily="34" charset="-122"/>
                <a:ea typeface="微软雅黑" panose="020B0503020204020204" pitchFamily="34" charset="-122"/>
              </a:rPr>
              <a:t>扩展性研究进一步证实了本品疗效的可持续性</a:t>
            </a:r>
            <a:r>
              <a:rPr lang="en-US" altLang="zh-CN" sz="1600" b="1" i="1">
                <a:latin typeface="微软雅黑" panose="020B0503020204020204" pitchFamily="34" charset="-122"/>
                <a:ea typeface="微软雅黑" panose="020B0503020204020204" pitchFamily="34" charset="-122"/>
              </a:rPr>
              <a:t>”</a:t>
            </a:r>
            <a:endParaRPr lang="en-US" altLang="zh-CN" sz="1600" i="1">
              <a:latin typeface="微软雅黑" panose="020B0503020204020204" pitchFamily="34" charset="-122"/>
              <a:ea typeface="微软雅黑" panose="020B0503020204020204" pitchFamily="34" charset="-122"/>
            </a:endParaRPr>
          </a:p>
          <a:p>
            <a:pPr marL="0" indent="0" algn="ctr">
              <a:buNone/>
            </a:pPr>
            <a:endParaRPr lang="zh-CN" altLang="en-US" sz="1600" b="1" i="1">
              <a:solidFill>
                <a:srgbClr val="1A1918"/>
              </a:solidFill>
              <a:latin typeface="微软雅黑" panose="020B0503020204020204" pitchFamily="34" charset="-122"/>
              <a:ea typeface="微软雅黑" panose="020B0503020204020204" pitchFamily="34" charset="-122"/>
            </a:endParaRPr>
          </a:p>
        </p:txBody>
      </p:sp>
      <p:sp>
        <p:nvSpPr>
          <p:cNvPr id="34" name="文本框 33">
            <a:extLst>
              <a:ext uri="{FF2B5EF4-FFF2-40B4-BE49-F238E27FC236}">
                <a16:creationId xmlns:a16="http://schemas.microsoft.com/office/drawing/2014/main" id="{6A5C9154-8FB2-4E01-83F0-E3D105E719CB}"/>
              </a:ext>
            </a:extLst>
          </p:cNvPr>
          <p:cNvSpPr txBox="1"/>
          <p:nvPr/>
        </p:nvSpPr>
        <p:spPr>
          <a:xfrm>
            <a:off x="761046" y="4703417"/>
            <a:ext cx="1961783" cy="653064"/>
          </a:xfrm>
          <a:prstGeom prst="rect">
            <a:avLst/>
          </a:prstGeom>
          <a:noFill/>
        </p:spPr>
        <p:txBody>
          <a:bodyPr wrap="square">
            <a:spAutoFit/>
          </a:bodyPr>
          <a:lstStyle/>
          <a:p>
            <a:pPr marL="0" indent="0" algn="ctr">
              <a:buNone/>
            </a:pPr>
            <a:r>
              <a:rPr lang="zh-CN" altLang="en-US" sz="1800" b="1">
                <a:solidFill>
                  <a:schemeClr val="bg1"/>
                </a:solidFill>
                <a:latin typeface="微软雅黑" panose="020B0503020204020204" pitchFamily="34" charset="-122"/>
                <a:ea typeface="微软雅黑" panose="020B0503020204020204" pitchFamily="34" charset="-122"/>
              </a:rPr>
              <a:t>维拉苷酶</a:t>
            </a:r>
            <a:r>
              <a:rPr lang="en-US" altLang="zh-CN" sz="1800" b="1">
                <a:solidFill>
                  <a:schemeClr val="bg1"/>
                </a:solidFill>
                <a:latin typeface="微软雅黑" panose="020B0503020204020204" pitchFamily="34" charset="-122"/>
                <a:ea typeface="微软雅黑" panose="020B0503020204020204" pitchFamily="34" charset="-122"/>
              </a:rPr>
              <a:t>α《</a:t>
            </a:r>
            <a:r>
              <a:rPr lang="zh-CN" altLang="en-US" sz="1800" b="1">
                <a:solidFill>
                  <a:schemeClr val="bg1"/>
                </a:solidFill>
                <a:latin typeface="微软雅黑" panose="020B0503020204020204" pitchFamily="34" charset="-122"/>
                <a:ea typeface="微软雅黑" panose="020B0503020204020204" pitchFamily="34" charset="-122"/>
              </a:rPr>
              <a:t>技术评审报告</a:t>
            </a:r>
            <a:r>
              <a:rPr lang="en-US" altLang="zh-CN" sz="1800" b="1">
                <a:solidFill>
                  <a:schemeClr val="bg1"/>
                </a:solidFill>
                <a:latin typeface="微软雅黑" panose="020B0503020204020204" pitchFamily="34" charset="-122"/>
                <a:ea typeface="微软雅黑" panose="020B0503020204020204" pitchFamily="34" charset="-122"/>
              </a:rPr>
              <a:t>》</a:t>
            </a:r>
          </a:p>
        </p:txBody>
      </p:sp>
      <p:sp>
        <p:nvSpPr>
          <p:cNvPr id="35" name="矩形: 圆角 34">
            <a:extLst>
              <a:ext uri="{FF2B5EF4-FFF2-40B4-BE49-F238E27FC236}">
                <a16:creationId xmlns:a16="http://schemas.microsoft.com/office/drawing/2014/main" id="{BB0A5B3B-BFCD-4959-A47B-1DF98833CD9A}"/>
              </a:ext>
            </a:extLst>
          </p:cNvPr>
          <p:cNvSpPr/>
          <p:nvPr/>
        </p:nvSpPr>
        <p:spPr>
          <a:xfrm>
            <a:off x="3097652" y="4088956"/>
            <a:ext cx="8742371" cy="1881987"/>
          </a:xfrm>
          <a:prstGeom prst="roundRect">
            <a:avLst>
              <a:gd name="adj" fmla="val 12677"/>
            </a:avLst>
          </a:prstGeom>
          <a:noFill/>
          <a:ln w="19050">
            <a:solidFill>
              <a:schemeClr val="accent2"/>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a:p>
        </p:txBody>
      </p:sp>
      <p:sp>
        <p:nvSpPr>
          <p:cNvPr id="39" name="文本框 38">
            <a:extLst>
              <a:ext uri="{FF2B5EF4-FFF2-40B4-BE49-F238E27FC236}">
                <a16:creationId xmlns:a16="http://schemas.microsoft.com/office/drawing/2014/main" id="{BF1A0219-97E9-445A-9137-5C216F3BA3AC}"/>
              </a:ext>
            </a:extLst>
          </p:cNvPr>
          <p:cNvSpPr txBox="1"/>
          <p:nvPr/>
        </p:nvSpPr>
        <p:spPr>
          <a:xfrm>
            <a:off x="587375" y="6416675"/>
            <a:ext cx="11391809" cy="507831"/>
          </a:xfrm>
          <a:prstGeom prst="rect">
            <a:avLst/>
          </a:prstGeom>
          <a:noFill/>
        </p:spPr>
        <p:txBody>
          <a:bodyPr wrap="square">
            <a:spAutoFit/>
          </a:bodyPr>
          <a:lstStyle/>
          <a:p>
            <a:r>
              <a:rPr lang="zh-CN" altLang="en-US" sz="900" dirty="0">
                <a:latin typeface="微软雅黑" panose="020B0503020204020204" pitchFamily="34" charset="-122"/>
                <a:ea typeface="微软雅黑" panose="020B0503020204020204" pitchFamily="34" charset="-122"/>
              </a:rPr>
              <a:t>参考文献：</a:t>
            </a:r>
            <a:r>
              <a:rPr lang="en-US" sz="900" dirty="0">
                <a:latin typeface="微软雅黑" panose="020B0503020204020204" pitchFamily="34" charset="-122"/>
                <a:ea typeface="微软雅黑" panose="020B0503020204020204" pitchFamily="34" charset="-122"/>
              </a:rPr>
              <a:t>1. </a:t>
            </a:r>
            <a:r>
              <a:rPr lang="zh-CN" altLang="en-US" sz="900" dirty="0">
                <a:latin typeface="微软雅黑" panose="020B0503020204020204" pitchFamily="34" charset="-122"/>
                <a:ea typeface="微软雅黑" panose="020B0503020204020204" pitchFamily="34" charset="-122"/>
              </a:rPr>
              <a:t>中国儿童戈谢病诊治专家共识（</a:t>
            </a:r>
            <a:r>
              <a:rPr lang="en-US" altLang="zh-CN" sz="900" dirty="0">
                <a:latin typeface="微软雅黑" panose="020B0503020204020204" pitchFamily="34" charset="-122"/>
                <a:ea typeface="微软雅黑" panose="020B0503020204020204" pitchFamily="34" charset="-122"/>
              </a:rPr>
              <a:t>2021</a:t>
            </a:r>
            <a:r>
              <a:rPr lang="zh-CN" altLang="en-US" sz="900" dirty="0">
                <a:latin typeface="微软雅黑" panose="020B0503020204020204" pitchFamily="34" charset="-122"/>
                <a:ea typeface="微软雅黑" panose="020B0503020204020204" pitchFamily="34" charset="-122"/>
              </a:rPr>
              <a:t>）</a:t>
            </a:r>
            <a:r>
              <a:rPr lang="en-US" altLang="zh-CN" sz="900" dirty="0">
                <a:latin typeface="微软雅黑" panose="020B0503020204020204" pitchFamily="34" charset="-122"/>
                <a:ea typeface="微软雅黑" panose="020B0503020204020204" pitchFamily="34" charset="-122"/>
              </a:rPr>
              <a:t>;</a:t>
            </a:r>
            <a:r>
              <a:rPr lang="zh-CN" altLang="en-US" sz="900" dirty="0">
                <a:latin typeface="微软雅黑" panose="020B0503020204020204" pitchFamily="34" charset="-122"/>
                <a:ea typeface="微软雅黑" panose="020B0503020204020204" pitchFamily="34" charset="-122"/>
              </a:rPr>
              <a:t> </a:t>
            </a:r>
            <a:r>
              <a:rPr lang="en-US" altLang="zh-CN" sz="900" dirty="0">
                <a:latin typeface="微软雅黑" panose="020B0503020204020204" pitchFamily="34" charset="-122"/>
                <a:ea typeface="微软雅黑" panose="020B0503020204020204" pitchFamily="34" charset="-122"/>
              </a:rPr>
              <a:t>2. </a:t>
            </a:r>
            <a:r>
              <a:rPr lang="zh-CN" altLang="en-US" sz="900" dirty="0">
                <a:latin typeface="微软雅黑" panose="020B0503020204020204" pitchFamily="34" charset="-122"/>
                <a:ea typeface="微软雅黑" panose="020B0503020204020204" pitchFamily="34" charset="-122"/>
              </a:rPr>
              <a:t>中国成人戈谢病诊治专家共识</a:t>
            </a:r>
            <a:r>
              <a:rPr lang="en-US" altLang="zh-CN" sz="900" dirty="0">
                <a:latin typeface="微软雅黑" panose="020B0503020204020204" pitchFamily="34" charset="-122"/>
                <a:ea typeface="微软雅黑" panose="020B0503020204020204" pitchFamily="34" charset="-122"/>
              </a:rPr>
              <a:t>; 3. </a:t>
            </a:r>
            <a:r>
              <a:rPr lang="zh-CN" altLang="en-US" sz="900" dirty="0">
                <a:latin typeface="微软雅黑" panose="020B0503020204020204" pitchFamily="34" charset="-122"/>
                <a:ea typeface="微软雅黑" panose="020B0503020204020204" pitchFamily="34" charset="-122"/>
              </a:rPr>
              <a:t>中国戈谢病多学科诊疗专家共识</a:t>
            </a:r>
            <a:r>
              <a:rPr lang="en-US" altLang="zh-CN" sz="900" dirty="0">
                <a:latin typeface="微软雅黑" panose="020B0503020204020204" pitchFamily="34" charset="-122"/>
                <a:ea typeface="微软雅黑" panose="020B0503020204020204" pitchFamily="34" charset="-122"/>
              </a:rPr>
              <a:t>; 4. </a:t>
            </a:r>
            <a:r>
              <a:rPr lang="zh-CN" altLang="en-US" sz="900" dirty="0">
                <a:latin typeface="微软雅黑" panose="020B0503020204020204" pitchFamily="34" charset="-122"/>
                <a:ea typeface="微软雅黑" panose="020B0503020204020204" pitchFamily="34" charset="-122"/>
              </a:rPr>
              <a:t>美国戈谢病治疗指南</a:t>
            </a:r>
            <a:r>
              <a:rPr lang="en-US" altLang="zh-CN" sz="900" dirty="0">
                <a:latin typeface="微软雅黑" panose="020B0503020204020204" pitchFamily="34" charset="-122"/>
                <a:ea typeface="微软雅黑" panose="020B0503020204020204" pitchFamily="34" charset="-122"/>
              </a:rPr>
              <a:t>; 5. </a:t>
            </a:r>
            <a:r>
              <a:rPr lang="zh-CN" altLang="en-US" sz="900" dirty="0">
                <a:latin typeface="微软雅黑" panose="020B0503020204020204" pitchFamily="34" charset="-122"/>
                <a:ea typeface="微软雅黑" panose="020B0503020204020204" pitchFamily="34" charset="-122"/>
              </a:rPr>
              <a:t>维拉苷酶</a:t>
            </a:r>
            <a:r>
              <a:rPr lang="en-US" altLang="zh-CN" sz="900" dirty="0">
                <a:latin typeface="微软雅黑" panose="020B0503020204020204" pitchFamily="34" charset="-122"/>
                <a:ea typeface="微软雅黑" panose="020B0503020204020204" pitchFamily="34" charset="-122"/>
              </a:rPr>
              <a:t>α</a:t>
            </a:r>
            <a:r>
              <a:rPr lang="zh-CN" altLang="en-US" sz="900" dirty="0">
                <a:latin typeface="微软雅黑" panose="020B0503020204020204" pitchFamily="34" charset="-122"/>
                <a:ea typeface="微软雅黑" panose="020B0503020204020204" pitchFamily="34" charset="-122"/>
              </a:rPr>
              <a:t>技术评审报告</a:t>
            </a:r>
            <a:endParaRPr lang="en-US" altLang="zh-CN" sz="900" dirty="0">
              <a:latin typeface="微软雅黑" panose="020B0503020204020204" pitchFamily="34" charset="-122"/>
              <a:ea typeface="微软雅黑" panose="020B0503020204020204" pitchFamily="34" charset="-122"/>
            </a:endParaRPr>
          </a:p>
          <a:p>
            <a:r>
              <a:rPr lang="en-US" altLang="zh-CN" sz="900" dirty="0">
                <a:latin typeface="微软雅黑" panose="020B0503020204020204" pitchFamily="34" charset="-122"/>
                <a:ea typeface="微软雅黑" panose="020B0503020204020204" pitchFamily="34" charset="-122"/>
              </a:rPr>
              <a:t> </a:t>
            </a:r>
            <a:endParaRPr lang="zh-CN" altLang="en-US" sz="900" dirty="0">
              <a:latin typeface="微软雅黑" panose="020B0503020204020204" pitchFamily="34" charset="-122"/>
              <a:ea typeface="微软雅黑" panose="020B0503020204020204" pitchFamily="34" charset="-122"/>
            </a:endParaRPr>
          </a:p>
          <a:p>
            <a:endParaRPr lang="en-US" sz="900" dirty="0">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3243331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图表 4">
            <a:extLst>
              <a:ext uri="{FF2B5EF4-FFF2-40B4-BE49-F238E27FC236}">
                <a16:creationId xmlns:a16="http://schemas.microsoft.com/office/drawing/2014/main" id="{B90B5BDB-2B17-4FBC-A648-D14FA70D8BEF}"/>
              </a:ext>
            </a:extLst>
          </p:cNvPr>
          <p:cNvGraphicFramePr/>
          <p:nvPr>
            <p:extLst>
              <p:ext uri="{D42A27DB-BD31-4B8C-83A1-F6EECF244321}">
                <p14:modId xmlns:p14="http://schemas.microsoft.com/office/powerpoint/2010/main" val="1708951579"/>
              </p:ext>
            </p:extLst>
          </p:nvPr>
        </p:nvGraphicFramePr>
        <p:xfrm>
          <a:off x="6792642" y="4788252"/>
          <a:ext cx="4448795" cy="1598888"/>
        </p:xfrm>
        <a:graphic>
          <a:graphicData uri="http://schemas.openxmlformats.org/drawingml/2006/chart">
            <c:chart xmlns:c="http://schemas.openxmlformats.org/drawingml/2006/chart" xmlns:r="http://schemas.openxmlformats.org/officeDocument/2006/relationships" r:id="rId5"/>
          </a:graphicData>
        </a:graphic>
      </p:graphicFrame>
      <p:sp>
        <p:nvSpPr>
          <p:cNvPr id="141" name="Rounded Rectangle 18">
            <a:extLst>
              <a:ext uri="{FF2B5EF4-FFF2-40B4-BE49-F238E27FC236}">
                <a16:creationId xmlns:a16="http://schemas.microsoft.com/office/drawing/2014/main" id="{D4238A99-9525-4E34-8820-09CF064F39E1}"/>
              </a:ext>
            </a:extLst>
          </p:cNvPr>
          <p:cNvSpPr/>
          <p:nvPr/>
        </p:nvSpPr>
        <p:spPr>
          <a:xfrm>
            <a:off x="8206832" y="2101267"/>
            <a:ext cx="1474946" cy="1526454"/>
          </a:xfrm>
          <a:prstGeom prst="roundRect">
            <a:avLst/>
          </a:prstGeom>
          <a:solidFill>
            <a:schemeClr val="bg1">
              <a:lumMod val="95000"/>
            </a:schemeClr>
          </a:solidFill>
          <a:ln w="9525">
            <a:noFill/>
            <a:miter lim="800000"/>
          </a:ln>
          <a:effectLst>
            <a:outerShdw blurRad="50800" dist="38100" dir="2700000" algn="tl" rotWithShape="0">
              <a:prstClr val="black">
                <a:alpha val="40000"/>
              </a:prstClr>
            </a:outerShdw>
          </a:effectLst>
        </p:spPr>
        <p:txBody>
          <a:bodyPr wrap="square" lIns="36000" tIns="36000" rIns="36000" bIns="36000" anchor="ctr" anchorCtr="0">
            <a:noAutofit/>
          </a:bodyPr>
          <a:lstStyle/>
          <a:p>
            <a:pPr algn="ctr" rtl="0"/>
            <a:endParaRPr lang="el-GR" altLang="zh-CN" sz="1200" b="1">
              <a:solidFill>
                <a:srgbClr val="1A1918"/>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42" name="Rounded Rectangle 18">
            <a:extLst>
              <a:ext uri="{FF2B5EF4-FFF2-40B4-BE49-F238E27FC236}">
                <a16:creationId xmlns:a16="http://schemas.microsoft.com/office/drawing/2014/main" id="{89EC9B51-8027-4934-A9F2-C745ADE75574}"/>
              </a:ext>
            </a:extLst>
          </p:cNvPr>
          <p:cNvSpPr/>
          <p:nvPr/>
        </p:nvSpPr>
        <p:spPr>
          <a:xfrm>
            <a:off x="9882852" y="2101267"/>
            <a:ext cx="1512032" cy="1526454"/>
          </a:xfrm>
          <a:prstGeom prst="roundRect">
            <a:avLst/>
          </a:prstGeom>
          <a:solidFill>
            <a:schemeClr val="bg1">
              <a:lumMod val="95000"/>
            </a:schemeClr>
          </a:solidFill>
          <a:ln w="9525">
            <a:noFill/>
            <a:miter lim="800000"/>
          </a:ln>
          <a:effectLst>
            <a:outerShdw blurRad="50800" dist="38100" dir="2700000" algn="tl" rotWithShape="0">
              <a:prstClr val="black">
                <a:alpha val="40000"/>
              </a:prstClr>
            </a:outerShdw>
          </a:effectLst>
        </p:spPr>
        <p:txBody>
          <a:bodyPr wrap="square" lIns="36000" tIns="36000" rIns="36000" bIns="36000" anchor="ctr" anchorCtr="0">
            <a:noAutofit/>
          </a:bodyPr>
          <a:lstStyle/>
          <a:p>
            <a:pPr algn="ctr" rtl="0"/>
            <a:endParaRPr lang="el-GR" altLang="zh-CN" sz="1200" b="1">
              <a:solidFill>
                <a:srgbClr val="1A1918"/>
              </a:solidFill>
              <a:latin typeface="微软雅黑" panose="020B0503020204020204" pitchFamily="34" charset="-122"/>
              <a:ea typeface="微软雅黑" panose="020B0503020204020204" pitchFamily="34" charset="-122"/>
              <a:sym typeface="微软雅黑" panose="020B0503020204020204" pitchFamily="34" charset="-122"/>
            </a:endParaRPr>
          </a:p>
        </p:txBody>
      </p:sp>
      <p:sp>
        <p:nvSpPr>
          <p:cNvPr id="140" name="Rounded Rectangle 18">
            <a:extLst>
              <a:ext uri="{FF2B5EF4-FFF2-40B4-BE49-F238E27FC236}">
                <a16:creationId xmlns:a16="http://schemas.microsoft.com/office/drawing/2014/main" id="{3506F1E5-4DA7-4761-A490-F7BC81448B9D}"/>
              </a:ext>
            </a:extLst>
          </p:cNvPr>
          <p:cNvSpPr/>
          <p:nvPr/>
        </p:nvSpPr>
        <p:spPr>
          <a:xfrm>
            <a:off x="6534134" y="2101267"/>
            <a:ext cx="1474946" cy="1526454"/>
          </a:xfrm>
          <a:prstGeom prst="roundRect">
            <a:avLst/>
          </a:prstGeom>
          <a:solidFill>
            <a:schemeClr val="bg1">
              <a:lumMod val="95000"/>
            </a:schemeClr>
          </a:solidFill>
          <a:ln w="9525">
            <a:noFill/>
            <a:miter lim="800000"/>
          </a:ln>
          <a:effectLst>
            <a:outerShdw blurRad="50800" dist="38100" dir="2700000" algn="tl" rotWithShape="0">
              <a:prstClr val="black">
                <a:alpha val="40000"/>
              </a:prstClr>
            </a:outerShdw>
          </a:effectLst>
        </p:spPr>
        <p:txBody>
          <a:bodyPr wrap="square" lIns="36000" tIns="36000" rIns="36000" bIns="36000" anchor="ctr" anchorCtr="0">
            <a:noAutofit/>
          </a:bodyPr>
          <a:lstStyle/>
          <a:p>
            <a:pPr algn="ctr" rtl="0"/>
            <a:endParaRPr lang="el-GR" altLang="zh-CN" sz="1200" b="1">
              <a:solidFill>
                <a:srgbClr val="1A1918"/>
              </a:solidFill>
              <a:latin typeface="微软雅黑" panose="020B0503020204020204" pitchFamily="34" charset="-122"/>
              <a:ea typeface="微软雅黑" panose="020B0503020204020204" pitchFamily="34" charset="-122"/>
              <a:sym typeface="微软雅黑" panose="020B0503020204020204" pitchFamily="34" charset="-122"/>
            </a:endParaRPr>
          </a:p>
        </p:txBody>
      </p:sp>
      <p:graphicFrame>
        <p:nvGraphicFramePr>
          <p:cNvPr id="18" name="Object 17" hidden="1">
            <a:extLst>
              <a:ext uri="{FF2B5EF4-FFF2-40B4-BE49-F238E27FC236}">
                <a16:creationId xmlns:a16="http://schemas.microsoft.com/office/drawing/2014/main" id="{AF03376B-F0DC-4E45-A052-7BB7F2CF943D}"/>
              </a:ext>
            </a:extLst>
          </p:cNvPr>
          <p:cNvGraphicFramePr>
            <a:graphicFrameLocks noChangeAspect="1"/>
          </p:cNvGraphicFramePr>
          <p:nvPr>
            <p:custDataLst>
              <p:tags r:id="rId1"/>
            </p:custDataLst>
            <p:extLst>
              <p:ext uri="{D42A27DB-BD31-4B8C-83A1-F6EECF244321}">
                <p14:modId xmlns:p14="http://schemas.microsoft.com/office/powerpoint/2010/main" val="156716875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6" imgW="347" imgH="348" progId="TCLayout.ActiveDocument.1">
                  <p:embed/>
                </p:oleObj>
              </mc:Choice>
              <mc:Fallback>
                <p:oleObj name="think-cell 幻灯片" r:id="rId6" imgW="347" imgH="348" progId="TCLayout.ActiveDocument.1">
                  <p:embed/>
                  <p:pic>
                    <p:nvPicPr>
                      <p:cNvPr id="18" name="Object 17" hidden="1">
                        <a:extLst>
                          <a:ext uri="{FF2B5EF4-FFF2-40B4-BE49-F238E27FC236}">
                            <a16:creationId xmlns:a16="http://schemas.microsoft.com/office/drawing/2014/main" id="{AF03376B-F0DC-4E45-A052-7BB7F2CF943D}"/>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60B2A641-EE1A-4353-B663-913BBED2AB49}"/>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a:ln>
                <a:noFill/>
              </a:ln>
              <a:solidFill>
                <a:srgbClr val="FFFFFF"/>
              </a:solidFill>
              <a:effectLst/>
              <a:uLnTx/>
              <a:uFillTx/>
              <a:latin typeface="Calibri" panose="020F0502020204030204" pitchFamily="34" charset="0"/>
              <a:ea typeface="メイリオ" panose="020B0604030504040204" pitchFamily="50" charset="-128"/>
              <a:cs typeface="Calibri" panose="020F0502020204030204" pitchFamily="34" charset="0"/>
              <a:sym typeface="Calibri" panose="020F0502020204030204" pitchFamily="34" charset="0"/>
            </a:endParaRPr>
          </a:p>
        </p:txBody>
      </p:sp>
      <p:sp>
        <p:nvSpPr>
          <p:cNvPr id="37" name="Title 3">
            <a:extLst>
              <a:ext uri="{FF2B5EF4-FFF2-40B4-BE49-F238E27FC236}">
                <a16:creationId xmlns:a16="http://schemas.microsoft.com/office/drawing/2014/main" id="{8109A740-BC76-6447-9BA6-362E759DED0E}"/>
              </a:ext>
            </a:extLst>
          </p:cNvPr>
          <p:cNvSpPr>
            <a:spLocks noGrp="1"/>
          </p:cNvSpPr>
          <p:nvPr>
            <p:ph type="title"/>
          </p:nvPr>
        </p:nvSpPr>
        <p:spPr>
          <a:xfrm>
            <a:off x="1038225" y="209230"/>
            <a:ext cx="9508106" cy="685801"/>
          </a:xfrm>
        </p:spPr>
        <p:txBody>
          <a:bodyPr>
            <a:normAutofit/>
          </a:bodyPr>
          <a:lstStyle/>
          <a:p>
            <a:r>
              <a:rPr lang="zh-CN" altLang="en-US" sz="3200">
                <a:solidFill>
                  <a:srgbClr val="1A1918"/>
                </a:solidFill>
                <a:latin typeface="Arial" panose="020B0604020202020204" pitchFamily="34" charset="0"/>
                <a:ea typeface="微软雅黑" panose="020B0503020204020204" pitchFamily="34" charset="-122"/>
              </a:rPr>
              <a:t>创新性</a:t>
            </a:r>
          </a:p>
        </p:txBody>
      </p:sp>
      <p:sp>
        <p:nvSpPr>
          <p:cNvPr id="22" name="椭圆 21">
            <a:extLst>
              <a:ext uri="{FF2B5EF4-FFF2-40B4-BE49-F238E27FC236}">
                <a16:creationId xmlns:a16="http://schemas.microsoft.com/office/drawing/2014/main" id="{5F530736-32AD-42C7-B3FC-79FE10B74A3A}"/>
              </a:ext>
            </a:extLst>
          </p:cNvPr>
          <p:cNvSpPr/>
          <p:nvPr/>
        </p:nvSpPr>
        <p:spPr>
          <a:xfrm>
            <a:off x="616186" y="315174"/>
            <a:ext cx="360000" cy="360000"/>
          </a:xfrm>
          <a:prstGeom prst="ellipse">
            <a:avLst/>
          </a:prstGeom>
          <a:solidFill>
            <a:schemeClr val="accent2"/>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en-US" altLang="zh-CN" sz="1600" b="1">
                <a:solidFill>
                  <a:schemeClr val="bg1"/>
                </a:solidFill>
                <a:latin typeface="Arial" panose="020B0604020202020204" pitchFamily="34" charset="0"/>
                <a:ea typeface="微软雅黑" panose="020B0503020204020204" pitchFamily="34" charset="-122"/>
              </a:rPr>
              <a:t>4</a:t>
            </a:r>
            <a:endParaRPr kumimoji="1" lang="zh-CN" altLang="en-US" sz="1600" b="1">
              <a:solidFill>
                <a:schemeClr val="bg1"/>
              </a:solidFill>
              <a:latin typeface="Arial" panose="020B0604020202020204" pitchFamily="34" charset="0"/>
              <a:ea typeface="微软雅黑" panose="020B0503020204020204" pitchFamily="34" charset="-122"/>
            </a:endParaRPr>
          </a:p>
        </p:txBody>
      </p:sp>
      <p:sp>
        <p:nvSpPr>
          <p:cNvPr id="8" name="矩形: 圆角 7">
            <a:extLst>
              <a:ext uri="{FF2B5EF4-FFF2-40B4-BE49-F238E27FC236}">
                <a16:creationId xmlns:a16="http://schemas.microsoft.com/office/drawing/2014/main" id="{AC312BBF-E4F5-4A59-8481-1938A7AE75CB}"/>
              </a:ext>
            </a:extLst>
          </p:cNvPr>
          <p:cNvSpPr/>
          <p:nvPr/>
        </p:nvSpPr>
        <p:spPr>
          <a:xfrm>
            <a:off x="594476" y="1682269"/>
            <a:ext cx="5256000" cy="2144132"/>
          </a:xfrm>
          <a:prstGeom prst="roundRect">
            <a:avLst>
              <a:gd name="adj" fmla="val 0"/>
            </a:avLst>
          </a:prstGeom>
          <a:noFill/>
          <a:ln w="19050">
            <a:solidFill>
              <a:schemeClr val="accent2"/>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a:latin typeface="Arial" panose="020B0604020202020204" pitchFamily="34" charset="0"/>
              <a:ea typeface="微软雅黑" panose="020B0503020204020204" pitchFamily="34" charset="-122"/>
            </a:endParaRPr>
          </a:p>
        </p:txBody>
      </p:sp>
      <p:sp>
        <p:nvSpPr>
          <p:cNvPr id="9" name="矩形 8">
            <a:extLst>
              <a:ext uri="{FF2B5EF4-FFF2-40B4-BE49-F238E27FC236}">
                <a16:creationId xmlns:a16="http://schemas.microsoft.com/office/drawing/2014/main" id="{BD5171C2-365F-4587-8CAF-8E308A9916C6}"/>
              </a:ext>
            </a:extLst>
          </p:cNvPr>
          <p:cNvSpPr/>
          <p:nvPr/>
        </p:nvSpPr>
        <p:spPr>
          <a:xfrm>
            <a:off x="594476" y="1236146"/>
            <a:ext cx="5256000" cy="360000"/>
          </a:xfrm>
          <a:prstGeom prst="rect">
            <a:avLst/>
          </a:prstGeom>
          <a:solidFill>
            <a:schemeClr val="accent2"/>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600" b="1">
                <a:solidFill>
                  <a:schemeClr val="bg1"/>
                </a:solidFill>
                <a:latin typeface="Arial" panose="020B0604020202020204" pitchFamily="34" charset="0"/>
                <a:ea typeface="微软雅黑" panose="020B0503020204020204" pitchFamily="34" charset="-122"/>
              </a:rPr>
              <a:t>独特创新</a:t>
            </a:r>
          </a:p>
        </p:txBody>
      </p:sp>
      <p:sp>
        <p:nvSpPr>
          <p:cNvPr id="11" name="矩形: 圆角 10">
            <a:extLst>
              <a:ext uri="{FF2B5EF4-FFF2-40B4-BE49-F238E27FC236}">
                <a16:creationId xmlns:a16="http://schemas.microsoft.com/office/drawing/2014/main" id="{020497BF-AF03-4F5C-A222-A4ACF10DF313}"/>
              </a:ext>
            </a:extLst>
          </p:cNvPr>
          <p:cNvSpPr/>
          <p:nvPr/>
        </p:nvSpPr>
        <p:spPr>
          <a:xfrm>
            <a:off x="6342389" y="1682269"/>
            <a:ext cx="5256000" cy="2144132"/>
          </a:xfrm>
          <a:prstGeom prst="roundRect">
            <a:avLst>
              <a:gd name="adj" fmla="val 0"/>
            </a:avLst>
          </a:prstGeom>
          <a:noFill/>
          <a:ln w="19050">
            <a:solidFill>
              <a:schemeClr val="accent2"/>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a:latin typeface="Arial" panose="020B0604020202020204" pitchFamily="34" charset="0"/>
              <a:ea typeface="微软雅黑" panose="020B0503020204020204" pitchFamily="34" charset="-122"/>
            </a:endParaRPr>
          </a:p>
        </p:txBody>
      </p:sp>
      <p:sp>
        <p:nvSpPr>
          <p:cNvPr id="12" name="矩形 11">
            <a:extLst>
              <a:ext uri="{FF2B5EF4-FFF2-40B4-BE49-F238E27FC236}">
                <a16:creationId xmlns:a16="http://schemas.microsoft.com/office/drawing/2014/main" id="{538CA15A-B04D-436B-8D95-EEA43F8C1699}"/>
              </a:ext>
            </a:extLst>
          </p:cNvPr>
          <p:cNvSpPr/>
          <p:nvPr/>
        </p:nvSpPr>
        <p:spPr>
          <a:xfrm>
            <a:off x="6342389" y="1236146"/>
            <a:ext cx="5256000" cy="360000"/>
          </a:xfrm>
          <a:prstGeom prst="rect">
            <a:avLst/>
          </a:prstGeom>
          <a:solidFill>
            <a:schemeClr val="accent2"/>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zh-CN" altLang="en-US" sz="1600" b="1">
                <a:solidFill>
                  <a:schemeClr val="bg1"/>
                </a:solidFill>
                <a:latin typeface="Arial" panose="020B0604020202020204" pitchFamily="34" charset="0"/>
                <a:ea typeface="微软雅黑" panose="020B0503020204020204" pitchFamily="34" charset="-122"/>
              </a:rPr>
              <a:t>疗效安全性优势</a:t>
            </a:r>
          </a:p>
        </p:txBody>
      </p:sp>
      <p:sp>
        <p:nvSpPr>
          <p:cNvPr id="15" name="文本框 14">
            <a:extLst>
              <a:ext uri="{FF2B5EF4-FFF2-40B4-BE49-F238E27FC236}">
                <a16:creationId xmlns:a16="http://schemas.microsoft.com/office/drawing/2014/main" id="{F8DFDA32-B42D-4197-B7CF-D97FC00A4A57}"/>
              </a:ext>
            </a:extLst>
          </p:cNvPr>
          <p:cNvSpPr txBox="1"/>
          <p:nvPr/>
        </p:nvSpPr>
        <p:spPr>
          <a:xfrm>
            <a:off x="656006" y="1748944"/>
            <a:ext cx="2077297" cy="954107"/>
          </a:xfrm>
          <a:prstGeom prst="rect">
            <a:avLst/>
          </a:prstGeom>
          <a:noFill/>
        </p:spPr>
        <p:txBody>
          <a:bodyPr wrap="square">
            <a:spAutoFit/>
          </a:bodyPr>
          <a:lstStyle/>
          <a:p>
            <a:pPr marL="285750" lvl="1" indent="-285750" algn="just">
              <a:buFont typeface="Wingdings" panose="05000000000000000000" pitchFamily="2" charset="2"/>
              <a:buChar char="l"/>
            </a:pPr>
            <a:r>
              <a:rPr lang="zh-CN" altLang="en-US" sz="1400" b="1">
                <a:solidFill>
                  <a:srgbClr val="1A1918"/>
                </a:solidFill>
                <a:latin typeface="Arial" panose="020B0604020202020204" pitchFamily="34" charset="0"/>
                <a:ea typeface="微软雅黑" panose="020B0503020204020204" pitchFamily="34" charset="-122"/>
              </a:rPr>
              <a:t>维拉苷酶</a:t>
            </a:r>
            <a:r>
              <a:rPr lang="en-US" altLang="zh-CN" sz="1400" b="1">
                <a:solidFill>
                  <a:srgbClr val="1A1918"/>
                </a:solidFill>
                <a:latin typeface="Arial" panose="020B0604020202020204" pitchFamily="34" charset="0"/>
                <a:ea typeface="微软雅黑" panose="020B0503020204020204" pitchFamily="34" charset="-122"/>
              </a:rPr>
              <a:t>α</a:t>
            </a:r>
            <a:r>
              <a:rPr lang="zh-CN" altLang="en-US" sz="1400">
                <a:solidFill>
                  <a:srgbClr val="1A1918"/>
                </a:solidFill>
                <a:latin typeface="Arial" panose="020B0604020202020204" pitchFamily="34" charset="0"/>
                <a:ea typeface="微软雅黑" panose="020B0503020204020204" pitchFamily="34" charset="-122"/>
              </a:rPr>
              <a:t>在</a:t>
            </a:r>
            <a:r>
              <a:rPr lang="zh-CN" altLang="en-US" sz="1400" b="1">
                <a:solidFill>
                  <a:srgbClr val="1A1918"/>
                </a:solidFill>
                <a:latin typeface="Arial" panose="020B0604020202020204" pitchFamily="34" charset="0"/>
                <a:ea typeface="微软雅黑" panose="020B0503020204020204" pitchFamily="34" charset="-122"/>
              </a:rPr>
              <a:t>人细胞系生产，与天然人葡糖脑苷脂酶具有完全相同的氨基酸序列</a:t>
            </a:r>
            <a:r>
              <a:rPr lang="en-US" altLang="zh-CN" sz="1400" baseline="30000">
                <a:solidFill>
                  <a:srgbClr val="1A1918"/>
                </a:solidFill>
                <a:latin typeface="Arial" panose="020B0604020202020204" pitchFamily="34" charset="0"/>
                <a:ea typeface="微软雅黑" panose="020B0503020204020204" pitchFamily="34" charset="-122"/>
              </a:rPr>
              <a:t>1</a:t>
            </a:r>
          </a:p>
        </p:txBody>
      </p:sp>
      <p:sp>
        <p:nvSpPr>
          <p:cNvPr id="16" name="文本框 15">
            <a:extLst>
              <a:ext uri="{FF2B5EF4-FFF2-40B4-BE49-F238E27FC236}">
                <a16:creationId xmlns:a16="http://schemas.microsoft.com/office/drawing/2014/main" id="{9A65D9E8-A805-4A7A-BA37-8A5C58F6DC69}"/>
              </a:ext>
            </a:extLst>
          </p:cNvPr>
          <p:cNvSpPr txBox="1"/>
          <p:nvPr/>
        </p:nvSpPr>
        <p:spPr>
          <a:xfrm>
            <a:off x="6464314" y="1748944"/>
            <a:ext cx="5105453" cy="307777"/>
          </a:xfrm>
          <a:prstGeom prst="rect">
            <a:avLst/>
          </a:prstGeom>
          <a:noFill/>
        </p:spPr>
        <p:txBody>
          <a:bodyPr wrap="square">
            <a:spAutoFit/>
          </a:bodyPr>
          <a:lstStyle/>
          <a:p>
            <a:pPr marL="285750" lvl="1" indent="-285750">
              <a:buFont typeface="Wingdings" panose="05000000000000000000" pitchFamily="2" charset="2"/>
              <a:buChar char="l"/>
            </a:pPr>
            <a:r>
              <a:rPr lang="zh-CN" altLang="en-US" sz="1400">
                <a:solidFill>
                  <a:srgbClr val="1A1918"/>
                </a:solidFill>
                <a:latin typeface="Arial" panose="020B0604020202020204" pitchFamily="34" charset="0"/>
                <a:ea typeface="微软雅黑" panose="020B0503020204020204" pitchFamily="34" charset="-122"/>
              </a:rPr>
              <a:t>免疫原性低，不易产生药物抗体，可持续有效</a:t>
            </a:r>
            <a:endParaRPr lang="en-US" altLang="zh-CN" sz="1400">
              <a:solidFill>
                <a:srgbClr val="1A1918"/>
              </a:solidFill>
              <a:latin typeface="Arial" panose="020B0604020202020204" pitchFamily="34" charset="0"/>
              <a:ea typeface="微软雅黑" panose="020B0503020204020204" pitchFamily="34" charset="-122"/>
            </a:endParaRPr>
          </a:p>
        </p:txBody>
      </p:sp>
      <p:sp>
        <p:nvSpPr>
          <p:cNvPr id="17" name="矩形: 圆角 16">
            <a:extLst>
              <a:ext uri="{FF2B5EF4-FFF2-40B4-BE49-F238E27FC236}">
                <a16:creationId xmlns:a16="http://schemas.microsoft.com/office/drawing/2014/main" id="{4DC02019-DC1C-4662-8C62-704A81860BCB}"/>
              </a:ext>
            </a:extLst>
          </p:cNvPr>
          <p:cNvSpPr/>
          <p:nvPr/>
        </p:nvSpPr>
        <p:spPr>
          <a:xfrm>
            <a:off x="594476" y="3952002"/>
            <a:ext cx="5256000" cy="2410342"/>
          </a:xfrm>
          <a:prstGeom prst="roundRect">
            <a:avLst>
              <a:gd name="adj" fmla="val 0"/>
            </a:avLst>
          </a:prstGeom>
          <a:noFill/>
          <a:ln w="19050">
            <a:solidFill>
              <a:schemeClr val="accent2"/>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a:latin typeface="Arial" panose="020B0604020202020204" pitchFamily="34" charset="0"/>
              <a:ea typeface="微软雅黑" panose="020B0503020204020204" pitchFamily="34" charset="-122"/>
            </a:endParaRPr>
          </a:p>
        </p:txBody>
      </p:sp>
      <p:sp>
        <p:nvSpPr>
          <p:cNvPr id="19" name="矩形: 圆角 18">
            <a:extLst>
              <a:ext uri="{FF2B5EF4-FFF2-40B4-BE49-F238E27FC236}">
                <a16:creationId xmlns:a16="http://schemas.microsoft.com/office/drawing/2014/main" id="{460A951B-3E9F-4AFF-8244-121F0F55ABFF}"/>
              </a:ext>
            </a:extLst>
          </p:cNvPr>
          <p:cNvSpPr/>
          <p:nvPr/>
        </p:nvSpPr>
        <p:spPr>
          <a:xfrm>
            <a:off x="6342389" y="3952002"/>
            <a:ext cx="5256000" cy="2410342"/>
          </a:xfrm>
          <a:prstGeom prst="roundRect">
            <a:avLst>
              <a:gd name="adj" fmla="val 0"/>
            </a:avLst>
          </a:prstGeom>
          <a:noFill/>
          <a:ln w="19050">
            <a:solidFill>
              <a:schemeClr val="accent2"/>
            </a:solidFill>
          </a:ln>
          <a:effectLst>
            <a:outerShdw blurRad="50800" dist="38100" dir="2700000" algn="tl" rotWithShape="0">
              <a:prstClr val="black">
                <a:alpha val="40000"/>
              </a:prstClr>
            </a:outerShdw>
          </a:effectLst>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a:latin typeface="Arial" panose="020B0604020202020204" pitchFamily="34" charset="0"/>
              <a:ea typeface="微软雅黑" panose="020B0503020204020204" pitchFamily="34" charset="-122"/>
            </a:endParaRPr>
          </a:p>
        </p:txBody>
      </p:sp>
      <p:sp>
        <p:nvSpPr>
          <p:cNvPr id="21" name="文本框 20">
            <a:extLst>
              <a:ext uri="{FF2B5EF4-FFF2-40B4-BE49-F238E27FC236}">
                <a16:creationId xmlns:a16="http://schemas.microsoft.com/office/drawing/2014/main" id="{D9D4F094-D580-4DBE-A525-799965C007F7}"/>
              </a:ext>
            </a:extLst>
          </p:cNvPr>
          <p:cNvSpPr txBox="1"/>
          <p:nvPr/>
        </p:nvSpPr>
        <p:spPr>
          <a:xfrm>
            <a:off x="656006" y="3958268"/>
            <a:ext cx="5150385" cy="523220"/>
          </a:xfrm>
          <a:prstGeom prst="rect">
            <a:avLst/>
          </a:prstGeom>
          <a:noFill/>
        </p:spPr>
        <p:txBody>
          <a:bodyPr wrap="square">
            <a:spAutoFit/>
          </a:bodyPr>
          <a:lstStyle/>
          <a:p>
            <a:pPr marL="285750" indent="-285750" algn="l">
              <a:buFont typeface="Wingdings" panose="05000000000000000000" pitchFamily="2" charset="2"/>
              <a:buChar char="l"/>
            </a:pPr>
            <a:r>
              <a:rPr lang="zh-CN" altLang="en-US" sz="1400">
                <a:solidFill>
                  <a:srgbClr val="1A1918"/>
                </a:solidFill>
                <a:latin typeface="微软雅黑" panose="020B0503020204020204" pitchFamily="34" charset="-122"/>
                <a:ea typeface="微软雅黑" panose="020B0503020204020204" pitchFamily="34" charset="-122"/>
              </a:rPr>
              <a:t>晶体结构中高甘露糖型聚糖链更长，对巨噬细胞甘露糖受体亲和力更高</a:t>
            </a:r>
            <a:r>
              <a:rPr lang="en-US" altLang="zh-CN" sz="1400" baseline="30000">
                <a:solidFill>
                  <a:srgbClr val="1A1918"/>
                </a:solidFill>
                <a:latin typeface="微软雅黑" panose="020B0503020204020204" pitchFamily="34" charset="-122"/>
                <a:ea typeface="微软雅黑" panose="020B0503020204020204" pitchFamily="34" charset="-122"/>
              </a:rPr>
              <a:t>3</a:t>
            </a:r>
          </a:p>
        </p:txBody>
      </p:sp>
      <p:sp>
        <p:nvSpPr>
          <p:cNvPr id="23" name="文本框 22">
            <a:extLst>
              <a:ext uri="{FF2B5EF4-FFF2-40B4-BE49-F238E27FC236}">
                <a16:creationId xmlns:a16="http://schemas.microsoft.com/office/drawing/2014/main" id="{A8401D0C-4625-4714-B882-B3CDA25533A0}"/>
              </a:ext>
            </a:extLst>
          </p:cNvPr>
          <p:cNvSpPr txBox="1"/>
          <p:nvPr/>
        </p:nvSpPr>
        <p:spPr>
          <a:xfrm>
            <a:off x="6464314" y="3958268"/>
            <a:ext cx="5105454" cy="523220"/>
          </a:xfrm>
          <a:prstGeom prst="rect">
            <a:avLst/>
          </a:prstGeom>
          <a:noFill/>
        </p:spPr>
        <p:txBody>
          <a:bodyPr wrap="square">
            <a:spAutoFit/>
          </a:bodyPr>
          <a:lstStyle/>
          <a:p>
            <a:pPr marL="285750" lvl="1" indent="-285750">
              <a:buFont typeface="Wingdings" panose="05000000000000000000" pitchFamily="2" charset="2"/>
              <a:buChar char="l"/>
            </a:pPr>
            <a:r>
              <a:rPr lang="zh-CN" altLang="en-US" sz="1400">
                <a:solidFill>
                  <a:srgbClr val="1A1918"/>
                </a:solidFill>
                <a:latin typeface="微软雅黑" panose="020B0503020204020204" pitchFamily="34" charset="-122"/>
                <a:ea typeface="微软雅黑" panose="020B0503020204020204" pitchFamily="34" charset="-122"/>
              </a:rPr>
              <a:t>内化速率更高</a:t>
            </a:r>
            <a:r>
              <a:rPr lang="en-US" altLang="zh-CN" sz="1400" baseline="30000">
                <a:solidFill>
                  <a:srgbClr val="1A1918"/>
                </a:solidFill>
                <a:latin typeface="微软雅黑" panose="020B0503020204020204" pitchFamily="34" charset="-122"/>
                <a:ea typeface="微软雅黑" panose="020B0503020204020204" pitchFamily="34" charset="-122"/>
              </a:rPr>
              <a:t>2</a:t>
            </a:r>
            <a:r>
              <a:rPr lang="zh-CN" altLang="en-US" sz="1400">
                <a:solidFill>
                  <a:srgbClr val="1A1918"/>
                </a:solidFill>
                <a:latin typeface="微软雅黑" panose="020B0503020204020204" pitchFamily="34" charset="-122"/>
                <a:ea typeface="微软雅黑" panose="020B0503020204020204" pitchFamily="34" charset="-122"/>
              </a:rPr>
              <a:t>，人巨噬细胞对维拉苷酶的吸收速率是伊米苷酶的</a:t>
            </a:r>
            <a:r>
              <a:rPr lang="en-US" altLang="zh-CN" sz="1400">
                <a:solidFill>
                  <a:srgbClr val="1A1918"/>
                </a:solidFill>
                <a:latin typeface="微软雅黑" panose="020B0503020204020204" pitchFamily="34" charset="-122"/>
                <a:ea typeface="微软雅黑" panose="020B0503020204020204" pitchFamily="34" charset="-122"/>
              </a:rPr>
              <a:t>2.5</a:t>
            </a:r>
            <a:r>
              <a:rPr lang="zh-CN" altLang="en-US" sz="1400">
                <a:solidFill>
                  <a:srgbClr val="1A1918"/>
                </a:solidFill>
                <a:latin typeface="微软雅黑" panose="020B0503020204020204" pitchFamily="34" charset="-122"/>
                <a:ea typeface="微软雅黑" panose="020B0503020204020204" pitchFamily="34" charset="-122"/>
              </a:rPr>
              <a:t>倍</a:t>
            </a:r>
            <a:endParaRPr lang="en-US" altLang="zh-CN" sz="1400">
              <a:solidFill>
                <a:srgbClr val="1A1918"/>
              </a:solidFill>
              <a:latin typeface="微软雅黑" panose="020B0503020204020204" pitchFamily="34" charset="-122"/>
              <a:ea typeface="微软雅黑" panose="020B0503020204020204" pitchFamily="34" charset="-122"/>
            </a:endParaRPr>
          </a:p>
        </p:txBody>
      </p:sp>
      <p:sp>
        <p:nvSpPr>
          <p:cNvPr id="36" name="文本框 35">
            <a:extLst>
              <a:ext uri="{FF2B5EF4-FFF2-40B4-BE49-F238E27FC236}">
                <a16:creationId xmlns:a16="http://schemas.microsoft.com/office/drawing/2014/main" id="{BBC7CAF4-172F-4108-8588-048F6D770808}"/>
              </a:ext>
            </a:extLst>
          </p:cNvPr>
          <p:cNvSpPr txBox="1"/>
          <p:nvPr/>
        </p:nvSpPr>
        <p:spPr>
          <a:xfrm>
            <a:off x="2881507" y="1695671"/>
            <a:ext cx="2648527" cy="276999"/>
          </a:xfrm>
          <a:prstGeom prst="rect">
            <a:avLst/>
          </a:prstGeom>
          <a:noFill/>
        </p:spPr>
        <p:txBody>
          <a:bodyPr wrap="square">
            <a:spAutoFit/>
          </a:bodyPr>
          <a:lstStyle/>
          <a:p>
            <a:pPr algn="ctr"/>
            <a:r>
              <a:rPr lang="zh-CN" altLang="en-US" sz="1200" b="1" i="0" u="sng" strike="noStrike" baseline="0">
                <a:solidFill>
                  <a:srgbClr val="1A1918"/>
                </a:solidFill>
                <a:latin typeface="Arial" panose="020B0604020202020204" pitchFamily="34" charset="0"/>
                <a:ea typeface="微软雅黑" panose="020B0503020204020204" pitchFamily="34" charset="-122"/>
              </a:rPr>
              <a:t>体外研究数据中的酶结构图比较</a:t>
            </a:r>
            <a:r>
              <a:rPr lang="en-US" altLang="zh-CN" sz="1200" b="1" i="0" u="sng" strike="noStrike" baseline="30000">
                <a:solidFill>
                  <a:srgbClr val="1A1918"/>
                </a:solidFill>
                <a:latin typeface="Arial" panose="020B0604020202020204" pitchFamily="34" charset="0"/>
                <a:ea typeface="微软雅黑" panose="020B0503020204020204" pitchFamily="34" charset="-122"/>
              </a:rPr>
              <a:t>2</a:t>
            </a:r>
            <a:endParaRPr lang="en-US" sz="1200" b="1" u="sng" baseline="30000">
              <a:solidFill>
                <a:srgbClr val="1A1918"/>
              </a:solidFill>
              <a:latin typeface="Arial" panose="020B0604020202020204" pitchFamily="34" charset="0"/>
              <a:ea typeface="微软雅黑" panose="020B0503020204020204" pitchFamily="34" charset="-122"/>
            </a:endParaRPr>
          </a:p>
        </p:txBody>
      </p:sp>
      <p:pic>
        <p:nvPicPr>
          <p:cNvPr id="6" name="图片 5">
            <a:extLst>
              <a:ext uri="{FF2B5EF4-FFF2-40B4-BE49-F238E27FC236}">
                <a16:creationId xmlns:a16="http://schemas.microsoft.com/office/drawing/2014/main" id="{32484BC5-98D1-4ADE-A802-5247AF356EAA}"/>
              </a:ext>
            </a:extLst>
          </p:cNvPr>
          <p:cNvPicPr>
            <a:picLocks noChangeAspect="1"/>
          </p:cNvPicPr>
          <p:nvPr/>
        </p:nvPicPr>
        <p:blipFill>
          <a:blip r:embed="rId8"/>
          <a:stretch>
            <a:fillRect/>
          </a:stretch>
        </p:blipFill>
        <p:spPr>
          <a:xfrm>
            <a:off x="1349128" y="4825072"/>
            <a:ext cx="3717156" cy="1374791"/>
          </a:xfrm>
          <a:prstGeom prst="rect">
            <a:avLst/>
          </a:prstGeom>
        </p:spPr>
      </p:pic>
      <p:sp>
        <p:nvSpPr>
          <p:cNvPr id="47" name="Rectangle 35">
            <a:extLst>
              <a:ext uri="{FF2B5EF4-FFF2-40B4-BE49-F238E27FC236}">
                <a16:creationId xmlns:a16="http://schemas.microsoft.com/office/drawing/2014/main" id="{308B1EFE-4B44-4615-AC26-BC3DE48E1BCB}"/>
              </a:ext>
            </a:extLst>
          </p:cNvPr>
          <p:cNvSpPr/>
          <p:nvPr/>
        </p:nvSpPr>
        <p:spPr>
          <a:xfrm>
            <a:off x="6527332" y="3241172"/>
            <a:ext cx="1505424" cy="307777"/>
          </a:xfrm>
          <a:prstGeom prst="rect">
            <a:avLst/>
          </a:prstGeom>
        </p:spPr>
        <p:txBody>
          <a:bodyPr wrap="square">
            <a:spAutoFit/>
          </a:bodyPr>
          <a:lstStyle/>
          <a:p>
            <a:pPr algn="ctr"/>
            <a:r>
              <a:rPr lang="zh-CN" altLang="en-US" sz="1400" b="1">
                <a:solidFill>
                  <a:schemeClr val="accent2"/>
                </a:solidFill>
                <a:latin typeface="Arial" panose="020B0604020202020204" pitchFamily="34" charset="0"/>
                <a:ea typeface="微软雅黑" panose="020B0503020204020204" pitchFamily="34" charset="-122"/>
              </a:rPr>
              <a:t>免疫原性低</a:t>
            </a:r>
            <a:endParaRPr lang="en-US" altLang="zh-CN" sz="1400" b="1">
              <a:solidFill>
                <a:schemeClr val="accent2"/>
              </a:solidFill>
              <a:latin typeface="Arial" panose="020B0604020202020204" pitchFamily="34" charset="0"/>
              <a:ea typeface="微软雅黑" panose="020B0503020204020204" pitchFamily="34" charset="-122"/>
            </a:endParaRPr>
          </a:p>
        </p:txBody>
      </p:sp>
      <p:sp>
        <p:nvSpPr>
          <p:cNvPr id="50" name="Rectangle 37">
            <a:extLst>
              <a:ext uri="{FF2B5EF4-FFF2-40B4-BE49-F238E27FC236}">
                <a16:creationId xmlns:a16="http://schemas.microsoft.com/office/drawing/2014/main" id="{F1DEE2FA-BDD9-47DE-9A57-5D2E3571C5FD}"/>
              </a:ext>
            </a:extLst>
          </p:cNvPr>
          <p:cNvSpPr/>
          <p:nvPr/>
        </p:nvSpPr>
        <p:spPr>
          <a:xfrm>
            <a:off x="8182716" y="3241172"/>
            <a:ext cx="1505424" cy="307777"/>
          </a:xfrm>
          <a:prstGeom prst="rect">
            <a:avLst/>
          </a:prstGeom>
        </p:spPr>
        <p:txBody>
          <a:bodyPr wrap="square">
            <a:spAutoFit/>
          </a:bodyPr>
          <a:lstStyle/>
          <a:p>
            <a:pPr algn="ctr"/>
            <a:r>
              <a:rPr lang="zh-CN" altLang="en-US" sz="1400" b="1">
                <a:solidFill>
                  <a:schemeClr val="accent2"/>
                </a:solidFill>
                <a:latin typeface="Arial" panose="020B0604020202020204" pitchFamily="34" charset="0"/>
                <a:ea typeface="微软雅黑" panose="020B0503020204020204" pitchFamily="34" charset="-122"/>
              </a:rPr>
              <a:t>输注反应少</a:t>
            </a:r>
            <a:endParaRPr lang="en-US" altLang="zh-CN" sz="1400" b="1">
              <a:solidFill>
                <a:schemeClr val="accent2"/>
              </a:solidFill>
              <a:latin typeface="Arial" panose="020B0604020202020204" pitchFamily="34" charset="0"/>
              <a:ea typeface="微软雅黑" panose="020B0503020204020204" pitchFamily="34" charset="-122"/>
            </a:endParaRPr>
          </a:p>
        </p:txBody>
      </p:sp>
      <p:sp>
        <p:nvSpPr>
          <p:cNvPr id="75" name="Rectangle 36">
            <a:extLst>
              <a:ext uri="{FF2B5EF4-FFF2-40B4-BE49-F238E27FC236}">
                <a16:creationId xmlns:a16="http://schemas.microsoft.com/office/drawing/2014/main" id="{B4D7A001-992D-4128-AC31-55E970532681}"/>
              </a:ext>
            </a:extLst>
          </p:cNvPr>
          <p:cNvSpPr/>
          <p:nvPr/>
        </p:nvSpPr>
        <p:spPr>
          <a:xfrm>
            <a:off x="9886736" y="3110542"/>
            <a:ext cx="1474947" cy="523220"/>
          </a:xfrm>
          <a:prstGeom prst="rect">
            <a:avLst/>
          </a:prstGeom>
        </p:spPr>
        <p:txBody>
          <a:bodyPr wrap="square">
            <a:spAutoFit/>
          </a:bodyPr>
          <a:lstStyle/>
          <a:p>
            <a:pPr algn="ctr"/>
            <a:r>
              <a:rPr lang="zh-CN" altLang="en-US" sz="1400" b="1">
                <a:solidFill>
                  <a:schemeClr val="accent2"/>
                </a:solidFill>
                <a:latin typeface="Arial" panose="020B0604020202020204" pitchFamily="34" charset="0"/>
                <a:ea typeface="微软雅黑" panose="020B0503020204020204" pitchFamily="34" charset="-122"/>
              </a:rPr>
              <a:t>不易产生药物抗体，可持续有效</a:t>
            </a:r>
            <a:endParaRPr lang="en-US" altLang="zh-CN" sz="1400" b="1">
              <a:solidFill>
                <a:schemeClr val="accent2"/>
              </a:solidFill>
              <a:latin typeface="Arial" panose="020B0604020202020204" pitchFamily="34" charset="0"/>
              <a:ea typeface="微软雅黑" panose="020B0503020204020204" pitchFamily="34" charset="-122"/>
            </a:endParaRPr>
          </a:p>
        </p:txBody>
      </p:sp>
      <p:sp>
        <p:nvSpPr>
          <p:cNvPr id="78" name="文本框 77">
            <a:extLst>
              <a:ext uri="{FF2B5EF4-FFF2-40B4-BE49-F238E27FC236}">
                <a16:creationId xmlns:a16="http://schemas.microsoft.com/office/drawing/2014/main" id="{FAA9ADF1-654F-432B-A6AC-DB9286478878}"/>
              </a:ext>
            </a:extLst>
          </p:cNvPr>
          <p:cNvSpPr txBox="1"/>
          <p:nvPr/>
        </p:nvSpPr>
        <p:spPr>
          <a:xfrm>
            <a:off x="656006" y="2831927"/>
            <a:ext cx="2095251" cy="954107"/>
          </a:xfrm>
          <a:prstGeom prst="rect">
            <a:avLst/>
          </a:prstGeom>
          <a:noFill/>
        </p:spPr>
        <p:txBody>
          <a:bodyPr wrap="square">
            <a:spAutoFit/>
          </a:bodyPr>
          <a:lstStyle/>
          <a:p>
            <a:pPr marL="285750" lvl="1" indent="-285750" algn="just">
              <a:buFont typeface="Wingdings" panose="05000000000000000000" pitchFamily="2" charset="2"/>
              <a:buChar char="l"/>
            </a:pPr>
            <a:r>
              <a:rPr lang="zh-CN" altLang="en-US" sz="1400" b="1">
                <a:solidFill>
                  <a:srgbClr val="1A1918"/>
                </a:solidFill>
                <a:latin typeface="Arial" panose="020B0604020202020204" pitchFamily="34" charset="0"/>
                <a:ea typeface="微软雅黑" panose="020B0503020204020204" pitchFamily="34" charset="-122"/>
              </a:rPr>
              <a:t>伊米苷酶</a:t>
            </a:r>
            <a:r>
              <a:rPr lang="zh-CN" altLang="en-US" sz="1400">
                <a:solidFill>
                  <a:srgbClr val="1A1918"/>
                </a:solidFill>
                <a:latin typeface="Arial" panose="020B0604020202020204" pitchFamily="34" charset="0"/>
                <a:ea typeface="微软雅黑" panose="020B0503020204020204" pitchFamily="34" charset="-122"/>
              </a:rPr>
              <a:t>在</a:t>
            </a:r>
            <a:r>
              <a:rPr lang="zh-CN" altLang="en-US" sz="1400" b="1">
                <a:solidFill>
                  <a:srgbClr val="1A1918"/>
                </a:solidFill>
                <a:latin typeface="Arial" panose="020B0604020202020204" pitchFamily="34" charset="0"/>
                <a:ea typeface="微软雅黑" panose="020B0503020204020204" pitchFamily="34" charset="-122"/>
              </a:rPr>
              <a:t>仓鼠卵巢细胞中生产</a:t>
            </a:r>
            <a:r>
              <a:rPr lang="zh-CN" altLang="en-US" sz="1400">
                <a:solidFill>
                  <a:srgbClr val="1A1918"/>
                </a:solidFill>
                <a:latin typeface="Arial" panose="020B0604020202020204" pitchFamily="34" charset="0"/>
                <a:ea typeface="微软雅黑" panose="020B0503020204020204" pitchFamily="34" charset="-122"/>
              </a:rPr>
              <a:t>，与天然人葡糖脑苷脂酶的氨基酸序列</a:t>
            </a:r>
            <a:r>
              <a:rPr lang="zh-CN" altLang="en-US" sz="1400" b="1">
                <a:solidFill>
                  <a:srgbClr val="1A1918"/>
                </a:solidFill>
                <a:latin typeface="Arial" panose="020B0604020202020204" pitchFamily="34" charset="0"/>
                <a:ea typeface="微软雅黑" panose="020B0503020204020204" pitchFamily="34" charset="-122"/>
              </a:rPr>
              <a:t>不完全一致</a:t>
            </a:r>
            <a:endParaRPr lang="en-US" altLang="zh-CN" sz="1400" b="1" baseline="30000">
              <a:solidFill>
                <a:srgbClr val="1A1918"/>
              </a:solidFill>
              <a:latin typeface="Arial" panose="020B0604020202020204" pitchFamily="34" charset="0"/>
              <a:ea typeface="微软雅黑" panose="020B0503020204020204" pitchFamily="34" charset="-122"/>
            </a:endParaRPr>
          </a:p>
        </p:txBody>
      </p:sp>
      <p:sp>
        <p:nvSpPr>
          <p:cNvPr id="79" name="文本框 78">
            <a:extLst>
              <a:ext uri="{FF2B5EF4-FFF2-40B4-BE49-F238E27FC236}">
                <a16:creationId xmlns:a16="http://schemas.microsoft.com/office/drawing/2014/main" id="{8D1385A9-6D11-424C-A117-5B62241B7CED}"/>
              </a:ext>
            </a:extLst>
          </p:cNvPr>
          <p:cNvSpPr txBox="1"/>
          <p:nvPr/>
        </p:nvSpPr>
        <p:spPr>
          <a:xfrm>
            <a:off x="587375" y="6416675"/>
            <a:ext cx="11391809" cy="1892826"/>
          </a:xfrm>
          <a:prstGeom prst="rect">
            <a:avLst/>
          </a:prstGeom>
          <a:noFill/>
        </p:spPr>
        <p:txBody>
          <a:bodyPr wrap="square">
            <a:spAutoFit/>
          </a:bodyPr>
          <a:lstStyle/>
          <a:p>
            <a:r>
              <a:rPr lang="zh-CN" altLang="en-US" sz="900">
                <a:latin typeface="Arial" panose="020B0604020202020204" pitchFamily="34" charset="0"/>
                <a:ea typeface="微软雅黑" panose="020B0503020204020204" pitchFamily="34" charset="-122"/>
              </a:rPr>
              <a:t>参考文献：</a:t>
            </a:r>
            <a:r>
              <a:rPr lang="en-US" sz="900">
                <a:latin typeface="Arial" panose="020B0604020202020204" pitchFamily="34" charset="0"/>
                <a:ea typeface="微软雅黑" panose="020B0503020204020204" pitchFamily="34" charset="-122"/>
              </a:rPr>
              <a:t>1.</a:t>
            </a:r>
            <a:r>
              <a:rPr lang="da-DK" altLang="zh-CN" sz="900">
                <a:latin typeface="Arial" panose="020B0604020202020204" pitchFamily="34" charset="0"/>
                <a:ea typeface="微软雅黑" panose="020B0503020204020204" pitchFamily="34" charset="-122"/>
              </a:rPr>
              <a:t> </a:t>
            </a:r>
            <a:r>
              <a:rPr lang="da-DK" altLang="zh-CN" sz="900" err="1">
                <a:latin typeface="Arial" panose="020B0604020202020204" pitchFamily="34" charset="0"/>
                <a:ea typeface="微软雅黑" panose="020B0503020204020204" pitchFamily="34" charset="-122"/>
              </a:rPr>
              <a:t>Revel-VilkS</a:t>
            </a:r>
            <a:r>
              <a:rPr lang="da-DK" altLang="zh-CN" sz="900">
                <a:latin typeface="Arial" panose="020B0604020202020204" pitchFamily="34" charset="0"/>
                <a:ea typeface="微软雅黑" panose="020B0503020204020204" pitchFamily="34" charset="-122"/>
              </a:rPr>
              <a:t>, et al. Br J </a:t>
            </a:r>
            <a:r>
              <a:rPr lang="da-DK" altLang="zh-CN" sz="900" err="1">
                <a:latin typeface="Arial" panose="020B0604020202020204" pitchFamily="34" charset="0"/>
                <a:ea typeface="微软雅黑" panose="020B0503020204020204" pitchFamily="34" charset="-122"/>
              </a:rPr>
              <a:t>Haematol</a:t>
            </a:r>
            <a:r>
              <a:rPr lang="da-DK" altLang="zh-CN" sz="900">
                <a:latin typeface="Arial" panose="020B0604020202020204" pitchFamily="34" charset="0"/>
                <a:ea typeface="微软雅黑" panose="020B0503020204020204" pitchFamily="34" charset="-122"/>
              </a:rPr>
              <a:t>. 2018;182(4):467-480.; 2. </a:t>
            </a:r>
            <a:r>
              <a:rPr lang="pt-BR" altLang="zh-CN" sz="900" err="1">
                <a:latin typeface="Arial" panose="020B0604020202020204" pitchFamily="34" charset="0"/>
                <a:ea typeface="微软雅黑" panose="020B0503020204020204" pitchFamily="34" charset="-122"/>
              </a:rPr>
              <a:t>Dvir</a:t>
            </a:r>
            <a:r>
              <a:rPr lang="pt-BR" altLang="zh-CN" sz="900">
                <a:latin typeface="Arial" panose="020B0604020202020204" pitchFamily="34" charset="0"/>
                <a:ea typeface="微软雅黑" panose="020B0503020204020204" pitchFamily="34" charset="-122"/>
              </a:rPr>
              <a:t> H, et al. EMBO Rep 2003;4(7):704–9.; 3. </a:t>
            </a:r>
            <a:r>
              <a:rPr kumimoji="1" lang="en-US" altLang="zh-CN" sz="900" err="1">
                <a:solidFill>
                  <a:srgbClr val="1A1918"/>
                </a:solidFill>
                <a:latin typeface="Arial" panose="020B0604020202020204" pitchFamily="34" charset="0"/>
                <a:ea typeface="微软雅黑" panose="020B0503020204020204" pitchFamily="34" charset="-122"/>
              </a:rPr>
              <a:t>Brumshtein</a:t>
            </a:r>
            <a:r>
              <a:rPr kumimoji="1" lang="en-US" altLang="zh-CN" sz="900">
                <a:solidFill>
                  <a:srgbClr val="1A1918"/>
                </a:solidFill>
                <a:latin typeface="Arial" panose="020B0604020202020204" pitchFamily="34" charset="0"/>
                <a:ea typeface="微软雅黑" panose="020B0503020204020204" pitchFamily="34" charset="-122"/>
              </a:rPr>
              <a:t> B, et al. Glycobiology 2010;20(1):24–32.</a:t>
            </a:r>
          </a:p>
          <a:p>
            <a:endParaRPr lang="pt-BR" altLang="zh-CN" sz="900">
              <a:latin typeface="Arial" panose="020B0604020202020204" pitchFamily="34" charset="0"/>
              <a:ea typeface="微软雅黑" panose="020B0503020204020204" pitchFamily="34" charset="-122"/>
            </a:endParaRPr>
          </a:p>
          <a:p>
            <a:endParaRPr lang="zh-CN" altLang="en-US" sz="900">
              <a:latin typeface="Arial" panose="020B0604020202020204" pitchFamily="34" charset="0"/>
              <a:ea typeface="微软雅黑" panose="020B0503020204020204" pitchFamily="34" charset="-122"/>
            </a:endParaRPr>
          </a:p>
          <a:p>
            <a:endParaRPr lang="zh-CN" altLang="en-US" sz="900">
              <a:latin typeface="Arial" panose="020B0604020202020204" pitchFamily="34" charset="0"/>
              <a:ea typeface="微软雅黑" panose="020B0503020204020204" pitchFamily="34" charset="-122"/>
            </a:endParaRPr>
          </a:p>
          <a:p>
            <a:endParaRPr lang="zh-CN" altLang="en-US" sz="900">
              <a:latin typeface="Arial" panose="020B0604020202020204" pitchFamily="34" charset="0"/>
              <a:ea typeface="微软雅黑" panose="020B0503020204020204" pitchFamily="34" charset="-122"/>
            </a:endParaRPr>
          </a:p>
          <a:p>
            <a:endParaRPr lang="en-US" altLang="zh-CN" sz="900">
              <a:latin typeface="Arial" panose="020B0604020202020204" pitchFamily="34" charset="0"/>
              <a:ea typeface="微软雅黑" panose="020B0503020204020204" pitchFamily="34" charset="-122"/>
            </a:endParaRPr>
          </a:p>
          <a:p>
            <a:r>
              <a:rPr lang="en-US" altLang="zh-CN" sz="900">
                <a:latin typeface="Arial" panose="020B0604020202020204" pitchFamily="34" charset="0"/>
                <a:ea typeface="微软雅黑" panose="020B0503020204020204" pitchFamily="34" charset="-122"/>
              </a:rPr>
              <a:t> </a:t>
            </a:r>
            <a:endParaRPr lang="zh-CN" altLang="en-US" sz="900">
              <a:latin typeface="Arial" panose="020B0604020202020204" pitchFamily="34" charset="0"/>
              <a:ea typeface="微软雅黑" panose="020B0503020204020204" pitchFamily="34" charset="-122"/>
            </a:endParaRPr>
          </a:p>
          <a:p>
            <a:endParaRPr lang="en-US" altLang="zh-CN" sz="900">
              <a:latin typeface="Arial" panose="020B0604020202020204" pitchFamily="34" charset="0"/>
              <a:ea typeface="微软雅黑" panose="020B0503020204020204" pitchFamily="34" charset="-122"/>
            </a:endParaRPr>
          </a:p>
          <a:p>
            <a:endParaRPr lang="en-US" altLang="zh-CN" sz="900">
              <a:latin typeface="Arial" panose="020B0604020202020204" pitchFamily="34" charset="0"/>
              <a:ea typeface="微软雅黑" panose="020B0503020204020204" pitchFamily="34" charset="-122"/>
            </a:endParaRPr>
          </a:p>
          <a:p>
            <a:endParaRPr lang="en-US" altLang="zh-CN" sz="900">
              <a:latin typeface="Arial" panose="020B0604020202020204" pitchFamily="34" charset="0"/>
              <a:ea typeface="微软雅黑" panose="020B0503020204020204" pitchFamily="34" charset="-122"/>
            </a:endParaRPr>
          </a:p>
          <a:p>
            <a:r>
              <a:rPr lang="en-US" altLang="zh-CN" sz="900">
                <a:latin typeface="Arial" panose="020B0604020202020204" pitchFamily="34" charset="0"/>
                <a:ea typeface="微软雅黑" panose="020B0503020204020204" pitchFamily="34" charset="-122"/>
              </a:rPr>
              <a:t> </a:t>
            </a:r>
          </a:p>
          <a:p>
            <a:endParaRPr kumimoji="1" lang="en-US" altLang="zh-CN" sz="900">
              <a:solidFill>
                <a:srgbClr val="1A1918"/>
              </a:solidFill>
              <a:latin typeface="Arial" panose="020B0604020202020204" pitchFamily="34" charset="0"/>
              <a:ea typeface="微软雅黑" panose="020B0503020204020204" pitchFamily="34" charset="-122"/>
            </a:endParaRPr>
          </a:p>
          <a:p>
            <a:endParaRPr lang="en-US" sz="900">
              <a:latin typeface="Arial" panose="020B0604020202020204" pitchFamily="34" charset="0"/>
              <a:ea typeface="微软雅黑" panose="020B0503020204020204" pitchFamily="34" charset="-122"/>
            </a:endParaRPr>
          </a:p>
        </p:txBody>
      </p:sp>
      <p:grpSp>
        <p:nvGrpSpPr>
          <p:cNvPr id="82" name="组合 81">
            <a:extLst>
              <a:ext uri="{FF2B5EF4-FFF2-40B4-BE49-F238E27FC236}">
                <a16:creationId xmlns:a16="http://schemas.microsoft.com/office/drawing/2014/main" id="{26BDE2E4-960C-4704-AC09-5719281027CB}"/>
              </a:ext>
            </a:extLst>
          </p:cNvPr>
          <p:cNvGrpSpPr/>
          <p:nvPr/>
        </p:nvGrpSpPr>
        <p:grpSpPr>
          <a:xfrm>
            <a:off x="2881507" y="1990046"/>
            <a:ext cx="2648526" cy="1740541"/>
            <a:chOff x="4668699" y="1306024"/>
            <a:chExt cx="3961194" cy="3059205"/>
          </a:xfrm>
          <a:effectLst>
            <a:outerShdw blurRad="50800" dist="38100" dir="2700000" algn="tl" rotWithShape="0">
              <a:prstClr val="black">
                <a:alpha val="40000"/>
              </a:prstClr>
            </a:outerShdw>
          </a:effectLst>
        </p:grpSpPr>
        <p:sp>
          <p:nvSpPr>
            <p:cNvPr id="83" name="Rounded Rectangle 18">
              <a:extLst>
                <a:ext uri="{FF2B5EF4-FFF2-40B4-BE49-F238E27FC236}">
                  <a16:creationId xmlns:a16="http://schemas.microsoft.com/office/drawing/2014/main" id="{6805819F-F89A-4311-A7A8-D31D8BA4C914}"/>
                </a:ext>
              </a:extLst>
            </p:cNvPr>
            <p:cNvSpPr/>
            <p:nvPr/>
          </p:nvSpPr>
          <p:spPr>
            <a:xfrm>
              <a:off x="4669893" y="1306024"/>
              <a:ext cx="1908000" cy="614666"/>
            </a:xfrm>
            <a:prstGeom prst="rect">
              <a:avLst/>
            </a:prstGeom>
            <a:solidFill>
              <a:schemeClr val="accent1"/>
            </a:solidFill>
            <a:ln w="9525">
              <a:noFill/>
              <a:miter lim="800000"/>
            </a:ln>
            <a:effectLst/>
          </p:spPr>
          <p:txBody>
            <a:bodyPr wrap="square" lIns="36000" tIns="36000" rIns="36000" bIns="36000" anchor="ctr" anchorCtr="0">
              <a:noAutofit/>
            </a:bodyPr>
            <a:lstStyle/>
            <a:p>
              <a:pPr algn="ctr" rtl="0"/>
              <a:r>
                <a:rPr lang="zh-CN" altLang="en-US" sz="1200" b="1">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葡萄糖脑苷脂酶</a:t>
              </a:r>
            </a:p>
          </p:txBody>
        </p:sp>
        <p:pic>
          <p:nvPicPr>
            <p:cNvPr id="84" name="Picture 2">
              <a:extLst>
                <a:ext uri="{FF2B5EF4-FFF2-40B4-BE49-F238E27FC236}">
                  <a16:creationId xmlns:a16="http://schemas.microsoft.com/office/drawing/2014/main" id="{BD5FF05C-C8F4-4D06-AE79-FFD0E3788523}"/>
                </a:ext>
              </a:extLst>
            </p:cNvPr>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l="18410" r="11605"/>
            <a:stretch>
              <a:fillRect/>
            </a:stretch>
          </p:blipFill>
          <p:spPr bwMode="auto">
            <a:xfrm>
              <a:off x="4668699" y="2006297"/>
              <a:ext cx="1908000" cy="23589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5" name="Rounded Rectangle 18">
              <a:extLst>
                <a:ext uri="{FF2B5EF4-FFF2-40B4-BE49-F238E27FC236}">
                  <a16:creationId xmlns:a16="http://schemas.microsoft.com/office/drawing/2014/main" id="{622FFEB6-100B-4F91-A04D-C9AE6540FAB9}"/>
                </a:ext>
              </a:extLst>
            </p:cNvPr>
            <p:cNvSpPr/>
            <p:nvPr/>
          </p:nvSpPr>
          <p:spPr>
            <a:xfrm>
              <a:off x="6721893" y="1306024"/>
              <a:ext cx="1908000" cy="614666"/>
            </a:xfrm>
            <a:prstGeom prst="rect">
              <a:avLst/>
            </a:prstGeom>
            <a:solidFill>
              <a:schemeClr val="accent1"/>
            </a:solidFill>
            <a:ln w="9525">
              <a:noFill/>
              <a:miter lim="800000"/>
            </a:ln>
            <a:effectLst/>
          </p:spPr>
          <p:txBody>
            <a:bodyPr wrap="square" lIns="36000" tIns="36000" rIns="36000" bIns="36000" anchor="ctr" anchorCtr="0">
              <a:noAutofit/>
            </a:bodyPr>
            <a:lstStyle/>
            <a:p>
              <a:pPr algn="ctr" rtl="0"/>
              <a:r>
                <a:rPr lang="zh-CN" altLang="en-US" sz="1200" b="1">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维拉苷酶</a:t>
              </a:r>
              <a:r>
                <a:rPr lang="el-GR" altLang="zh-CN" sz="1200" b="1">
                  <a:solidFill>
                    <a:schemeClr val="bg1"/>
                  </a:solidFill>
                  <a:latin typeface="微软雅黑" panose="020B0503020204020204" pitchFamily="34" charset="-122"/>
                  <a:ea typeface="微软雅黑" panose="020B0503020204020204" pitchFamily="34" charset="-122"/>
                  <a:sym typeface="微软雅黑" panose="020B0503020204020204" pitchFamily="34" charset="-122"/>
                </a:rPr>
                <a:t>α </a:t>
              </a:r>
            </a:p>
          </p:txBody>
        </p:sp>
        <p:pic>
          <p:nvPicPr>
            <p:cNvPr id="86" name="Picture 2">
              <a:extLst>
                <a:ext uri="{FF2B5EF4-FFF2-40B4-BE49-F238E27FC236}">
                  <a16:creationId xmlns:a16="http://schemas.microsoft.com/office/drawing/2014/main" id="{BED57A4B-4E68-4160-AA8E-A4BE0C201895}"/>
                </a:ext>
              </a:extLst>
            </p:cNvPr>
            <p:cNvPicPr>
              <a:picLocks noChangeAspect="1" noChangeArrowheads="1"/>
            </p:cNvPicPr>
            <p:nvPr/>
          </p:nvPicPr>
          <p:blipFill rotWithShape="1">
            <a:blip r:embed="rId9" cstate="print">
              <a:extLst>
                <a:ext uri="{28A0092B-C50C-407E-A947-70E740481C1C}">
                  <a14:useLocalDpi xmlns:a14="http://schemas.microsoft.com/office/drawing/2010/main" val="0"/>
                </a:ext>
              </a:extLst>
            </a:blip>
            <a:srcRect l="18410" r="11605"/>
            <a:stretch>
              <a:fillRect/>
            </a:stretch>
          </p:blipFill>
          <p:spPr bwMode="auto">
            <a:xfrm>
              <a:off x="6721893" y="2006297"/>
              <a:ext cx="1908000" cy="23589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34" name="Rectangle 35">
            <a:extLst>
              <a:ext uri="{FF2B5EF4-FFF2-40B4-BE49-F238E27FC236}">
                <a16:creationId xmlns:a16="http://schemas.microsoft.com/office/drawing/2014/main" id="{EC785A29-2338-4CA9-B510-1E88446C4213}"/>
              </a:ext>
            </a:extLst>
          </p:cNvPr>
          <p:cNvSpPr/>
          <p:nvPr/>
        </p:nvSpPr>
        <p:spPr>
          <a:xfrm>
            <a:off x="4225688" y="2359728"/>
            <a:ext cx="822190" cy="276999"/>
          </a:xfrm>
          <a:prstGeom prst="rect">
            <a:avLst/>
          </a:prstGeom>
        </p:spPr>
        <p:txBody>
          <a:bodyPr wrap="square">
            <a:spAutoFit/>
          </a:bodyPr>
          <a:lstStyle/>
          <a:p>
            <a:r>
              <a:rPr lang="zh-CN" altLang="en-US" sz="1200" b="1">
                <a:solidFill>
                  <a:schemeClr val="accent2"/>
                </a:solidFill>
                <a:latin typeface="Arial" panose="020B0604020202020204" pitchFamily="34" charset="0"/>
                <a:ea typeface="微软雅黑" panose="020B0503020204020204" pitchFamily="34" charset="-122"/>
              </a:rPr>
              <a:t>全人源</a:t>
            </a:r>
            <a:endParaRPr lang="en-US" altLang="zh-CN" sz="1200" b="1">
              <a:solidFill>
                <a:schemeClr val="accent2"/>
              </a:solidFill>
              <a:latin typeface="Arial" panose="020B0604020202020204" pitchFamily="34" charset="0"/>
              <a:ea typeface="微软雅黑" panose="020B0503020204020204" pitchFamily="34" charset="-122"/>
            </a:endParaRPr>
          </a:p>
        </p:txBody>
      </p:sp>
      <p:sp>
        <p:nvSpPr>
          <p:cNvPr id="33" name="Rectangle 35">
            <a:extLst>
              <a:ext uri="{FF2B5EF4-FFF2-40B4-BE49-F238E27FC236}">
                <a16:creationId xmlns:a16="http://schemas.microsoft.com/office/drawing/2014/main" id="{7CFD7F70-AAC6-4CE4-9CF3-9ADFAB05399B}"/>
              </a:ext>
            </a:extLst>
          </p:cNvPr>
          <p:cNvSpPr/>
          <p:nvPr/>
        </p:nvSpPr>
        <p:spPr>
          <a:xfrm>
            <a:off x="2818811" y="2359728"/>
            <a:ext cx="759341" cy="276999"/>
          </a:xfrm>
          <a:prstGeom prst="rect">
            <a:avLst/>
          </a:prstGeom>
        </p:spPr>
        <p:txBody>
          <a:bodyPr wrap="square">
            <a:spAutoFit/>
          </a:bodyPr>
          <a:lstStyle/>
          <a:p>
            <a:r>
              <a:rPr lang="zh-CN" altLang="en-US" sz="1200" b="1">
                <a:solidFill>
                  <a:schemeClr val="accent2"/>
                </a:solidFill>
                <a:latin typeface="Arial" panose="020B0604020202020204" pitchFamily="34" charset="0"/>
                <a:ea typeface="微软雅黑" panose="020B0503020204020204" pitchFamily="34" charset="-122"/>
              </a:rPr>
              <a:t>人体内</a:t>
            </a:r>
            <a:endParaRPr lang="en-US" altLang="zh-CN" sz="1200" b="1">
              <a:solidFill>
                <a:schemeClr val="accent2"/>
              </a:solidFill>
              <a:latin typeface="Arial" panose="020B0604020202020204" pitchFamily="34" charset="0"/>
              <a:ea typeface="微软雅黑" panose="020B0503020204020204" pitchFamily="34" charset="-122"/>
            </a:endParaRPr>
          </a:p>
        </p:txBody>
      </p:sp>
      <p:pic>
        <p:nvPicPr>
          <p:cNvPr id="120" name="图形 119">
            <a:extLst>
              <a:ext uri="{FF2B5EF4-FFF2-40B4-BE49-F238E27FC236}">
                <a16:creationId xmlns:a16="http://schemas.microsoft.com/office/drawing/2014/main" id="{6899DB32-6994-42DC-B4EE-A631CF8C3541}"/>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7477797" y="4908538"/>
            <a:ext cx="3098370" cy="931800"/>
          </a:xfrm>
          <a:prstGeom prst="rect">
            <a:avLst/>
          </a:prstGeom>
        </p:spPr>
      </p:pic>
      <p:pic>
        <p:nvPicPr>
          <p:cNvPr id="121" name="图形 120">
            <a:extLst>
              <a:ext uri="{FF2B5EF4-FFF2-40B4-BE49-F238E27FC236}">
                <a16:creationId xmlns:a16="http://schemas.microsoft.com/office/drawing/2014/main" id="{DA7112FB-D6D9-4368-A9B4-9344F69288A5}"/>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7505412" y="5519306"/>
            <a:ext cx="3099764" cy="314859"/>
          </a:xfrm>
          <a:prstGeom prst="rect">
            <a:avLst/>
          </a:prstGeom>
        </p:spPr>
      </p:pic>
      <p:sp>
        <p:nvSpPr>
          <p:cNvPr id="112" name="文本框 111">
            <a:extLst>
              <a:ext uri="{FF2B5EF4-FFF2-40B4-BE49-F238E27FC236}">
                <a16:creationId xmlns:a16="http://schemas.microsoft.com/office/drawing/2014/main" id="{162CE78E-8AA9-4D36-83B3-F48A31CCA542}"/>
              </a:ext>
            </a:extLst>
          </p:cNvPr>
          <p:cNvSpPr txBox="1"/>
          <p:nvPr/>
        </p:nvSpPr>
        <p:spPr>
          <a:xfrm>
            <a:off x="8145974" y="6124705"/>
            <a:ext cx="1868576" cy="155775"/>
          </a:xfrm>
          <a:prstGeom prst="rect">
            <a:avLst/>
          </a:prstGeom>
          <a:solidFill>
            <a:srgbClr val="FFFFFF"/>
          </a:solidFill>
        </p:spPr>
        <p:txBody>
          <a:bodyPr wrap="square" rtlCol="0">
            <a:spAutoFit/>
          </a:bodyPr>
          <a:lstStyle/>
          <a:p>
            <a:pPr marL="0" marR="0" lvl="0" indent="0" algn="ctr" defTabSz="779145" eaLnBrk="1" fontAlgn="auto" latinLnBrk="0" hangingPunct="1">
              <a:lnSpc>
                <a:spcPts val="1275"/>
              </a:lnSpc>
              <a:spcBef>
                <a:spcPts val="0"/>
              </a:spcBef>
              <a:spcAft>
                <a:spcPts val="0"/>
              </a:spcAft>
              <a:buClrTx/>
              <a:buSzTx/>
              <a:buFontTx/>
              <a:buNone/>
              <a:defRPr/>
            </a:pPr>
            <a:r>
              <a:rPr kumimoji="0" lang="zh-CN" altLang="en-US" sz="1000" b="0" i="0" u="none" strike="noStrike" kern="0" cap="none" spc="0" normalizeH="0" baseline="0" noProof="0">
                <a:ln>
                  <a:noFill/>
                </a:ln>
                <a:solidFill>
                  <a:srgbClr val="000000"/>
                </a:solidFill>
                <a:effectLst/>
                <a:uLnTx/>
                <a:uFillTx/>
                <a:latin typeface="Arial" panose="020B0604020202020204"/>
                <a:ea typeface="微软雅黑" panose="020B0503020204020204" pitchFamily="34" charset="-122"/>
                <a:cs typeface="+mn-ea"/>
                <a:sym typeface="+mn-lt"/>
              </a:rPr>
              <a:t>葡萄糖脑苷脂酶（</a:t>
            </a:r>
            <a:r>
              <a:rPr kumimoji="0" lang="en-US" altLang="zh-CN" sz="1000" b="0" i="0" u="none" strike="noStrike" kern="0" cap="none" spc="0" normalizeH="0" baseline="0" noProof="0" err="1">
                <a:ln>
                  <a:noFill/>
                </a:ln>
                <a:solidFill>
                  <a:srgbClr val="000000"/>
                </a:solidFill>
                <a:effectLst/>
                <a:uLnTx/>
                <a:uFillTx/>
                <a:latin typeface="Arial" panose="020B0604020202020204"/>
                <a:ea typeface="微软雅黑" panose="020B0503020204020204" pitchFamily="34" charset="-122"/>
                <a:cs typeface="+mn-ea"/>
                <a:sym typeface="+mn-lt"/>
              </a:rPr>
              <a:t>μg</a:t>
            </a:r>
            <a:r>
              <a:rPr kumimoji="0" lang="en-US" altLang="zh-CN" sz="1000" b="0" i="0" u="none" strike="noStrike" kern="0" cap="none" spc="0" normalizeH="0" baseline="0" noProof="0">
                <a:ln>
                  <a:noFill/>
                </a:ln>
                <a:solidFill>
                  <a:srgbClr val="000000"/>
                </a:solidFill>
                <a:effectLst/>
                <a:uLnTx/>
                <a:uFillTx/>
                <a:latin typeface="Arial" panose="020B0604020202020204"/>
                <a:ea typeface="微软雅黑" panose="020B0503020204020204" pitchFamily="34" charset="-122"/>
                <a:cs typeface="+mn-ea"/>
                <a:sym typeface="+mn-lt"/>
              </a:rPr>
              <a:t>/ml</a:t>
            </a:r>
            <a:r>
              <a:rPr kumimoji="0" lang="zh-CN" altLang="en-US" sz="1000" b="0" i="0" u="none" strike="noStrike" kern="0" cap="none" spc="0" normalizeH="0" baseline="0" noProof="0">
                <a:ln>
                  <a:noFill/>
                </a:ln>
                <a:solidFill>
                  <a:srgbClr val="000000"/>
                </a:solidFill>
                <a:effectLst/>
                <a:uLnTx/>
                <a:uFillTx/>
                <a:latin typeface="Arial" panose="020B0604020202020204"/>
                <a:ea typeface="微软雅黑" panose="020B0503020204020204" pitchFamily="34" charset="-122"/>
                <a:cs typeface="+mn-ea"/>
                <a:sym typeface="+mn-lt"/>
              </a:rPr>
              <a:t>）</a:t>
            </a:r>
          </a:p>
        </p:txBody>
      </p:sp>
      <p:sp>
        <p:nvSpPr>
          <p:cNvPr id="113" name="文本框 112">
            <a:extLst>
              <a:ext uri="{FF2B5EF4-FFF2-40B4-BE49-F238E27FC236}">
                <a16:creationId xmlns:a16="http://schemas.microsoft.com/office/drawing/2014/main" id="{A13AE678-11F2-4DF3-B89A-1B8B8F57663F}"/>
              </a:ext>
            </a:extLst>
          </p:cNvPr>
          <p:cNvSpPr txBox="1"/>
          <p:nvPr/>
        </p:nvSpPr>
        <p:spPr>
          <a:xfrm rot="16200000">
            <a:off x="6099866" y="5267765"/>
            <a:ext cx="1206913" cy="247888"/>
          </a:xfrm>
          <a:prstGeom prst="rect">
            <a:avLst/>
          </a:prstGeom>
          <a:solidFill>
            <a:srgbClr val="FFFFFF"/>
          </a:solidFill>
        </p:spPr>
        <p:txBody>
          <a:bodyPr wrap="square" rtlCol="0">
            <a:spAutoFit/>
          </a:bodyPr>
          <a:lstStyle/>
          <a:p>
            <a:pPr marL="0" marR="0" lvl="0" indent="0" algn="ctr" defTabSz="779145" eaLnBrk="1" fontAlgn="auto" latinLnBrk="0" hangingPunct="1">
              <a:lnSpc>
                <a:spcPts val="1275"/>
              </a:lnSpc>
              <a:spcBef>
                <a:spcPts val="0"/>
              </a:spcBef>
              <a:spcAft>
                <a:spcPts val="0"/>
              </a:spcAft>
              <a:buClrTx/>
              <a:buSzTx/>
              <a:buFontTx/>
              <a:buNone/>
              <a:defRPr/>
            </a:pPr>
            <a:r>
              <a:rPr kumimoji="0" lang="en-US" altLang="zh-CN" sz="1000" b="0" i="0" u="none" strike="noStrike" kern="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mn-ea"/>
                <a:sym typeface="+mn-lt"/>
              </a:rPr>
              <a:t>RFU/</a:t>
            </a:r>
            <a:r>
              <a:rPr kumimoji="0" lang="zh-CN" altLang="en-US" sz="1000" b="0" i="0" u="none" strike="noStrike" kern="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mn-ea"/>
                <a:sym typeface="+mn-lt"/>
              </a:rPr>
              <a:t>蛋白</a:t>
            </a:r>
            <a:r>
              <a:rPr kumimoji="0" lang="en-US" altLang="zh-CN" sz="1000" b="0" i="0" u="none" strike="noStrike" kern="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mn-ea"/>
                <a:sym typeface="+mn-lt"/>
              </a:rPr>
              <a:t>/</a:t>
            </a:r>
            <a:r>
              <a:rPr kumimoji="0" lang="zh-CN" altLang="en-US" sz="1000" b="0" i="0" u="none" strike="noStrike" kern="0" cap="none" spc="0" normalizeH="0" baseline="0" noProof="0">
                <a:ln>
                  <a:noFill/>
                </a:ln>
                <a:solidFill>
                  <a:srgbClr val="000000"/>
                </a:solidFill>
                <a:effectLst/>
                <a:uLnTx/>
                <a:uFillTx/>
                <a:latin typeface="微软雅黑" panose="020B0503020204020204" pitchFamily="34" charset="-122"/>
                <a:ea typeface="微软雅黑" panose="020B0503020204020204" pitchFamily="34" charset="-122"/>
                <a:cs typeface="+mn-ea"/>
                <a:sym typeface="+mn-lt"/>
              </a:rPr>
              <a:t>小时</a:t>
            </a:r>
          </a:p>
        </p:txBody>
      </p:sp>
      <p:sp>
        <p:nvSpPr>
          <p:cNvPr id="115" name="矩形 114">
            <a:extLst>
              <a:ext uri="{FF2B5EF4-FFF2-40B4-BE49-F238E27FC236}">
                <a16:creationId xmlns:a16="http://schemas.microsoft.com/office/drawing/2014/main" id="{F7EA534E-157B-4A48-9BFF-1AC45999EE02}"/>
              </a:ext>
            </a:extLst>
          </p:cNvPr>
          <p:cNvSpPr/>
          <p:nvPr/>
        </p:nvSpPr>
        <p:spPr>
          <a:xfrm>
            <a:off x="9074886" y="5334521"/>
            <a:ext cx="71017" cy="50331"/>
          </a:xfrm>
          <a:prstGeom prst="rect">
            <a:avLst/>
          </a:prstGeom>
          <a:solidFill>
            <a:schemeClr val="accent2"/>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defRPr/>
            </a:pPr>
            <a:endParaRPr kumimoji="0" lang="zh-CN" altLang="en-US" sz="135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16" name="矩形 115">
            <a:extLst>
              <a:ext uri="{FF2B5EF4-FFF2-40B4-BE49-F238E27FC236}">
                <a16:creationId xmlns:a16="http://schemas.microsoft.com/office/drawing/2014/main" id="{11AA727A-9558-4BC2-B6AB-3ADCB9F76A8F}"/>
              </a:ext>
            </a:extLst>
          </p:cNvPr>
          <p:cNvSpPr/>
          <p:nvPr/>
        </p:nvSpPr>
        <p:spPr>
          <a:xfrm>
            <a:off x="10550833" y="4888732"/>
            <a:ext cx="71017" cy="50331"/>
          </a:xfrm>
          <a:prstGeom prst="rect">
            <a:avLst/>
          </a:prstGeom>
          <a:solidFill>
            <a:schemeClr val="accent2"/>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defRPr/>
            </a:pPr>
            <a:endParaRPr kumimoji="0" lang="zh-CN" altLang="en-US" sz="135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17" name="矩形 116">
            <a:extLst>
              <a:ext uri="{FF2B5EF4-FFF2-40B4-BE49-F238E27FC236}">
                <a16:creationId xmlns:a16="http://schemas.microsoft.com/office/drawing/2014/main" id="{DB8D780B-F567-4149-A719-7D6D066C4A11}"/>
              </a:ext>
            </a:extLst>
          </p:cNvPr>
          <p:cNvSpPr/>
          <p:nvPr/>
        </p:nvSpPr>
        <p:spPr>
          <a:xfrm>
            <a:off x="8295034" y="5459150"/>
            <a:ext cx="71017" cy="50331"/>
          </a:xfrm>
          <a:prstGeom prst="rect">
            <a:avLst/>
          </a:prstGeom>
          <a:solidFill>
            <a:schemeClr val="accent2"/>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defRPr/>
            </a:pPr>
            <a:r>
              <a:rPr kumimoji="0" lang="en-US" altLang="zh-CN" sz="135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rPr>
              <a:t> </a:t>
            </a:r>
            <a:endParaRPr kumimoji="0" lang="zh-CN" altLang="en-US" sz="135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18" name="矩形 117">
            <a:extLst>
              <a:ext uri="{FF2B5EF4-FFF2-40B4-BE49-F238E27FC236}">
                <a16:creationId xmlns:a16="http://schemas.microsoft.com/office/drawing/2014/main" id="{2FE0ADE1-1C2F-499F-AD1D-3015F97C1914}"/>
              </a:ext>
            </a:extLst>
          </p:cNvPr>
          <p:cNvSpPr/>
          <p:nvPr/>
        </p:nvSpPr>
        <p:spPr>
          <a:xfrm>
            <a:off x="7679910" y="5726914"/>
            <a:ext cx="71017" cy="50331"/>
          </a:xfrm>
          <a:prstGeom prst="rect">
            <a:avLst/>
          </a:prstGeom>
          <a:solidFill>
            <a:schemeClr val="accent2"/>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defRPr/>
            </a:pPr>
            <a:r>
              <a:rPr kumimoji="0" lang="en-US" altLang="zh-CN" sz="135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rPr>
              <a:t> </a:t>
            </a:r>
            <a:endParaRPr kumimoji="0" lang="zh-CN" altLang="en-US" sz="135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19" name="矩形 118">
            <a:extLst>
              <a:ext uri="{FF2B5EF4-FFF2-40B4-BE49-F238E27FC236}">
                <a16:creationId xmlns:a16="http://schemas.microsoft.com/office/drawing/2014/main" id="{717AFC29-DF03-4D2F-BA4D-A6E6C8567658}"/>
              </a:ext>
            </a:extLst>
          </p:cNvPr>
          <p:cNvSpPr/>
          <p:nvPr/>
        </p:nvSpPr>
        <p:spPr>
          <a:xfrm>
            <a:off x="7529760" y="5730870"/>
            <a:ext cx="71017" cy="50331"/>
          </a:xfrm>
          <a:prstGeom prst="rect">
            <a:avLst/>
          </a:prstGeom>
          <a:solidFill>
            <a:schemeClr val="accent2"/>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defRPr/>
            </a:pPr>
            <a:r>
              <a:rPr kumimoji="0" lang="en-US" altLang="zh-CN" sz="135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rPr>
              <a:t> </a:t>
            </a:r>
            <a:endParaRPr kumimoji="0" lang="zh-CN" altLang="en-US" sz="135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22" name="矩形 121">
            <a:extLst>
              <a:ext uri="{FF2B5EF4-FFF2-40B4-BE49-F238E27FC236}">
                <a16:creationId xmlns:a16="http://schemas.microsoft.com/office/drawing/2014/main" id="{8B74150C-2C05-41BF-A1D4-0869016C89D6}"/>
              </a:ext>
            </a:extLst>
          </p:cNvPr>
          <p:cNvSpPr/>
          <p:nvPr/>
        </p:nvSpPr>
        <p:spPr>
          <a:xfrm>
            <a:off x="10571124" y="5509953"/>
            <a:ext cx="71017" cy="50331"/>
          </a:xfrm>
          <a:prstGeom prst="rect">
            <a:avLst/>
          </a:prstGeom>
          <a:solidFill>
            <a:sysClr val="window" lastClr="FFFFFF">
              <a:lumMod val="50000"/>
            </a:sysClr>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defRPr/>
            </a:pPr>
            <a:endParaRPr kumimoji="0" lang="zh-CN" altLang="en-US" sz="135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23" name="矩形 122">
            <a:extLst>
              <a:ext uri="{FF2B5EF4-FFF2-40B4-BE49-F238E27FC236}">
                <a16:creationId xmlns:a16="http://schemas.microsoft.com/office/drawing/2014/main" id="{F0D6D831-862A-492A-9B2D-7440077C517F}"/>
              </a:ext>
            </a:extLst>
          </p:cNvPr>
          <p:cNvSpPr/>
          <p:nvPr/>
        </p:nvSpPr>
        <p:spPr>
          <a:xfrm>
            <a:off x="9084166" y="5684913"/>
            <a:ext cx="71017" cy="50331"/>
          </a:xfrm>
          <a:prstGeom prst="rect">
            <a:avLst/>
          </a:prstGeom>
          <a:solidFill>
            <a:sysClr val="window" lastClr="FFFFFF">
              <a:lumMod val="50000"/>
            </a:sysClr>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defRPr/>
            </a:pPr>
            <a:endParaRPr kumimoji="0" lang="zh-CN" altLang="en-US" sz="135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24" name="矩形 123">
            <a:extLst>
              <a:ext uri="{FF2B5EF4-FFF2-40B4-BE49-F238E27FC236}">
                <a16:creationId xmlns:a16="http://schemas.microsoft.com/office/drawing/2014/main" id="{D0F10662-D3BC-42BA-9689-894416032844}"/>
              </a:ext>
            </a:extLst>
          </p:cNvPr>
          <p:cNvSpPr/>
          <p:nvPr/>
        </p:nvSpPr>
        <p:spPr>
          <a:xfrm>
            <a:off x="8297329" y="5735244"/>
            <a:ext cx="71017" cy="50331"/>
          </a:xfrm>
          <a:prstGeom prst="rect">
            <a:avLst/>
          </a:prstGeom>
          <a:solidFill>
            <a:sysClr val="window" lastClr="FFFFFF">
              <a:lumMod val="50000"/>
            </a:sysClr>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defRPr/>
            </a:pPr>
            <a:endParaRPr kumimoji="0" lang="zh-CN" altLang="en-US" sz="135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25" name="矩形 124">
            <a:extLst>
              <a:ext uri="{FF2B5EF4-FFF2-40B4-BE49-F238E27FC236}">
                <a16:creationId xmlns:a16="http://schemas.microsoft.com/office/drawing/2014/main" id="{1EE239F2-DDAC-47BA-9A87-477649079C58}"/>
              </a:ext>
            </a:extLst>
          </p:cNvPr>
          <p:cNvSpPr/>
          <p:nvPr/>
        </p:nvSpPr>
        <p:spPr>
          <a:xfrm>
            <a:off x="7897525" y="5761608"/>
            <a:ext cx="71017" cy="50331"/>
          </a:xfrm>
          <a:prstGeom prst="rect">
            <a:avLst/>
          </a:prstGeom>
          <a:solidFill>
            <a:sysClr val="window" lastClr="FFFFFF">
              <a:lumMod val="50000"/>
            </a:sysClr>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defRPr/>
            </a:pPr>
            <a:endParaRPr kumimoji="0" lang="zh-CN" altLang="en-US" sz="135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26" name="矩形 125">
            <a:extLst>
              <a:ext uri="{FF2B5EF4-FFF2-40B4-BE49-F238E27FC236}">
                <a16:creationId xmlns:a16="http://schemas.microsoft.com/office/drawing/2014/main" id="{7F1A0302-AAD6-4148-83C6-AE75014D3D3B}"/>
              </a:ext>
            </a:extLst>
          </p:cNvPr>
          <p:cNvSpPr/>
          <p:nvPr/>
        </p:nvSpPr>
        <p:spPr>
          <a:xfrm>
            <a:off x="7696228" y="5778385"/>
            <a:ext cx="71017" cy="50331"/>
          </a:xfrm>
          <a:prstGeom prst="rect">
            <a:avLst/>
          </a:prstGeom>
          <a:solidFill>
            <a:sysClr val="window" lastClr="FFFFFF">
              <a:lumMod val="50000"/>
            </a:sysClr>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defRPr/>
            </a:pPr>
            <a:endParaRPr kumimoji="0" lang="zh-CN" altLang="en-US" sz="135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27" name="矩形 126">
            <a:extLst>
              <a:ext uri="{FF2B5EF4-FFF2-40B4-BE49-F238E27FC236}">
                <a16:creationId xmlns:a16="http://schemas.microsoft.com/office/drawing/2014/main" id="{0011888C-0B1E-440E-8C00-436E169710EF}"/>
              </a:ext>
            </a:extLst>
          </p:cNvPr>
          <p:cNvSpPr/>
          <p:nvPr/>
        </p:nvSpPr>
        <p:spPr>
          <a:xfrm>
            <a:off x="7535511" y="5792765"/>
            <a:ext cx="71017" cy="50331"/>
          </a:xfrm>
          <a:prstGeom prst="rect">
            <a:avLst/>
          </a:prstGeom>
          <a:solidFill>
            <a:sysClr val="window" lastClr="FFFFFF">
              <a:lumMod val="50000"/>
            </a:sysClr>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defRPr/>
            </a:pPr>
            <a:endParaRPr kumimoji="0" lang="zh-CN" altLang="en-US" sz="135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cxnSp>
        <p:nvCxnSpPr>
          <p:cNvPr id="132" name="直接连接符 131">
            <a:extLst>
              <a:ext uri="{FF2B5EF4-FFF2-40B4-BE49-F238E27FC236}">
                <a16:creationId xmlns:a16="http://schemas.microsoft.com/office/drawing/2014/main" id="{0A4B8DA6-9B2B-42D1-B29F-F2D6127F65A7}"/>
              </a:ext>
            </a:extLst>
          </p:cNvPr>
          <p:cNvCxnSpPr/>
          <p:nvPr/>
        </p:nvCxnSpPr>
        <p:spPr>
          <a:xfrm>
            <a:off x="8058449" y="4899019"/>
            <a:ext cx="189801" cy="0"/>
          </a:xfrm>
          <a:prstGeom prst="line">
            <a:avLst/>
          </a:prstGeom>
          <a:noFill/>
          <a:ln w="19050" cap="flat" cmpd="sng" algn="ctr">
            <a:solidFill>
              <a:schemeClr val="accent2"/>
            </a:solidFill>
            <a:prstDash val="solid"/>
            <a:miter lim="800000"/>
          </a:ln>
          <a:effectLst/>
        </p:spPr>
      </p:cxnSp>
      <p:sp>
        <p:nvSpPr>
          <p:cNvPr id="129" name="文本框 128">
            <a:extLst>
              <a:ext uri="{FF2B5EF4-FFF2-40B4-BE49-F238E27FC236}">
                <a16:creationId xmlns:a16="http://schemas.microsoft.com/office/drawing/2014/main" id="{6A4F926F-A0CE-4CA7-9E11-A6938AC782B6}"/>
              </a:ext>
            </a:extLst>
          </p:cNvPr>
          <p:cNvSpPr txBox="1"/>
          <p:nvPr/>
        </p:nvSpPr>
        <p:spPr>
          <a:xfrm>
            <a:off x="8248250" y="4756476"/>
            <a:ext cx="900671" cy="400110"/>
          </a:xfrm>
          <a:prstGeom prst="rect">
            <a:avLst/>
          </a:prstGeom>
          <a:solidFill>
            <a:srgbClr val="FFFFFF"/>
          </a:solidFill>
        </p:spPr>
        <p:txBody>
          <a:bodyPr wrap="square" rtlCol="0">
            <a:spAutoFit/>
          </a:bodyPr>
          <a:lstStyle/>
          <a:p>
            <a:pPr marL="0" marR="0" lvl="0" indent="0" defTabSz="779145" eaLnBrk="1" fontAlgn="auto" latinLnBrk="0" hangingPunct="1">
              <a:spcBef>
                <a:spcPts val="0"/>
              </a:spcBef>
              <a:spcAft>
                <a:spcPts val="0"/>
              </a:spcAft>
              <a:buClrTx/>
              <a:buSzTx/>
              <a:buFontTx/>
              <a:buNone/>
              <a:defRPr/>
            </a:pPr>
            <a:r>
              <a:rPr lang="zh-CN" altLang="en-US" sz="1000" kern="0">
                <a:solidFill>
                  <a:srgbClr val="000000"/>
                </a:solidFill>
                <a:latin typeface="Arial" panose="020B0604020202020204"/>
                <a:ea typeface="微软雅黑" panose="020B0503020204020204" pitchFamily="34" charset="-122"/>
                <a:cs typeface="+mn-ea"/>
                <a:sym typeface="+mn-lt"/>
              </a:rPr>
              <a:t>维拉苷酶</a:t>
            </a:r>
            <a:r>
              <a:rPr lang="el-GR" altLang="zh-CN" sz="1000" kern="0">
                <a:solidFill>
                  <a:srgbClr val="000000"/>
                </a:solidFill>
                <a:latin typeface="Arial" panose="020B0604020202020204"/>
                <a:ea typeface="微软雅黑" panose="020B0503020204020204" pitchFamily="34" charset="-122"/>
                <a:cs typeface="+mn-ea"/>
                <a:sym typeface="+mn-lt"/>
              </a:rPr>
              <a:t>α</a:t>
            </a:r>
            <a:endParaRPr lang="en-US" altLang="zh-CN" sz="1000" kern="0">
              <a:solidFill>
                <a:srgbClr val="000000"/>
              </a:solidFill>
              <a:latin typeface="Arial" panose="020B0604020202020204"/>
              <a:ea typeface="微软雅黑" panose="020B0503020204020204" pitchFamily="34" charset="-122"/>
              <a:cs typeface="+mn-ea"/>
              <a:sym typeface="+mn-lt"/>
            </a:endParaRPr>
          </a:p>
          <a:p>
            <a:pPr marL="0" marR="0" lvl="0" indent="0" defTabSz="779145" eaLnBrk="1" fontAlgn="auto" latinLnBrk="0" hangingPunct="1">
              <a:spcBef>
                <a:spcPts val="0"/>
              </a:spcBef>
              <a:spcAft>
                <a:spcPts val="0"/>
              </a:spcAft>
              <a:buClrTx/>
              <a:buSzTx/>
              <a:buFontTx/>
              <a:buNone/>
              <a:defRPr/>
            </a:pPr>
            <a:r>
              <a:rPr kumimoji="0" lang="zh-CN" altLang="en-US" sz="1000" b="0" i="0" u="none" strike="noStrike" kern="0" cap="none" spc="0" normalizeH="0" baseline="0" noProof="0">
                <a:ln>
                  <a:noFill/>
                </a:ln>
                <a:solidFill>
                  <a:srgbClr val="000000"/>
                </a:solidFill>
                <a:effectLst/>
                <a:uLnTx/>
                <a:uFillTx/>
                <a:latin typeface="Arial" panose="020B0604020202020204"/>
                <a:ea typeface="微软雅黑" panose="020B0503020204020204" pitchFamily="34" charset="-122"/>
                <a:cs typeface="+mn-ea"/>
                <a:sym typeface="+mn-lt"/>
              </a:rPr>
              <a:t>伊米苷酶</a:t>
            </a:r>
          </a:p>
        </p:txBody>
      </p:sp>
      <p:sp>
        <p:nvSpPr>
          <p:cNvPr id="130" name="矩形 129">
            <a:extLst>
              <a:ext uri="{FF2B5EF4-FFF2-40B4-BE49-F238E27FC236}">
                <a16:creationId xmlns:a16="http://schemas.microsoft.com/office/drawing/2014/main" id="{5CBFB49D-584C-4D57-9CB4-C3A817588375}"/>
              </a:ext>
            </a:extLst>
          </p:cNvPr>
          <p:cNvSpPr/>
          <p:nvPr/>
        </p:nvSpPr>
        <p:spPr>
          <a:xfrm>
            <a:off x="8119129" y="4986323"/>
            <a:ext cx="71017" cy="50331"/>
          </a:xfrm>
          <a:prstGeom prst="rect">
            <a:avLst/>
          </a:prstGeom>
          <a:solidFill>
            <a:sysClr val="window" lastClr="FFFFFF">
              <a:lumMod val="50000"/>
            </a:sysClr>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defRPr/>
            </a:pPr>
            <a:endParaRPr kumimoji="0" lang="zh-CN" altLang="en-US" sz="135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sp>
        <p:nvSpPr>
          <p:cNvPr id="131" name="矩形 130">
            <a:extLst>
              <a:ext uri="{FF2B5EF4-FFF2-40B4-BE49-F238E27FC236}">
                <a16:creationId xmlns:a16="http://schemas.microsoft.com/office/drawing/2014/main" id="{EE11B042-D076-454A-82CA-1C1879E40714}"/>
              </a:ext>
            </a:extLst>
          </p:cNvPr>
          <p:cNvSpPr/>
          <p:nvPr/>
        </p:nvSpPr>
        <p:spPr>
          <a:xfrm>
            <a:off x="8119129" y="4870745"/>
            <a:ext cx="71017" cy="50331"/>
          </a:xfrm>
          <a:prstGeom prst="rect">
            <a:avLst/>
          </a:prstGeom>
          <a:solidFill>
            <a:schemeClr val="accent2"/>
          </a:solidFill>
          <a:ln w="12700" cap="flat" cmpd="sng" algn="ctr">
            <a:no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defRPr/>
            </a:pPr>
            <a:endParaRPr kumimoji="0" lang="zh-CN" altLang="en-US" sz="1350" b="0" i="0" u="none" strike="noStrike" kern="0" cap="none" spc="0" normalizeH="0" baseline="0" noProof="0">
              <a:ln>
                <a:noFill/>
              </a:ln>
              <a:solidFill>
                <a:prstClr val="white"/>
              </a:solidFill>
              <a:effectLst/>
              <a:uLnTx/>
              <a:uFillTx/>
              <a:latin typeface="Arial" panose="020B0604020202020204"/>
              <a:ea typeface="微软雅黑" panose="020B0503020204020204" pitchFamily="34" charset="-122"/>
              <a:cs typeface="+mn-cs"/>
            </a:endParaRPr>
          </a:p>
        </p:txBody>
      </p:sp>
      <p:cxnSp>
        <p:nvCxnSpPr>
          <p:cNvPr id="133" name="直接连接符 132">
            <a:extLst>
              <a:ext uri="{FF2B5EF4-FFF2-40B4-BE49-F238E27FC236}">
                <a16:creationId xmlns:a16="http://schemas.microsoft.com/office/drawing/2014/main" id="{BFFFD4D6-F509-4AF8-9B30-247FBE79CAAB}"/>
              </a:ext>
            </a:extLst>
          </p:cNvPr>
          <p:cNvCxnSpPr/>
          <p:nvPr/>
        </p:nvCxnSpPr>
        <p:spPr>
          <a:xfrm>
            <a:off x="8058449" y="5011130"/>
            <a:ext cx="189801" cy="0"/>
          </a:xfrm>
          <a:prstGeom prst="line">
            <a:avLst/>
          </a:prstGeom>
          <a:noFill/>
          <a:ln w="19050" cap="flat" cmpd="sng" algn="ctr">
            <a:solidFill>
              <a:sysClr val="window" lastClr="FFFFFF">
                <a:lumMod val="50000"/>
              </a:sysClr>
            </a:solidFill>
            <a:prstDash val="solid"/>
            <a:miter lim="800000"/>
          </a:ln>
          <a:effectLst/>
        </p:spPr>
      </p:cxnSp>
      <p:sp>
        <p:nvSpPr>
          <p:cNvPr id="134" name="文本框 133">
            <a:extLst>
              <a:ext uri="{FF2B5EF4-FFF2-40B4-BE49-F238E27FC236}">
                <a16:creationId xmlns:a16="http://schemas.microsoft.com/office/drawing/2014/main" id="{497039FE-C68C-4C40-B383-BBDCF2DDBE90}"/>
              </a:ext>
            </a:extLst>
          </p:cNvPr>
          <p:cNvSpPr txBox="1"/>
          <p:nvPr/>
        </p:nvSpPr>
        <p:spPr>
          <a:xfrm>
            <a:off x="7262930" y="4484837"/>
            <a:ext cx="3694927" cy="263559"/>
          </a:xfrm>
          <a:prstGeom prst="rect">
            <a:avLst/>
          </a:prstGeom>
          <a:noFill/>
        </p:spPr>
        <p:txBody>
          <a:bodyPr wrap="square" rtlCol="0" anchor="ctr" anchorCtr="0">
            <a:noAutofit/>
          </a:bodyPr>
          <a:lstStyle/>
          <a:p>
            <a:pPr algn="ctr" defTabSz="779145">
              <a:lnSpc>
                <a:spcPts val="1275"/>
              </a:lnSpc>
              <a:defRPr/>
            </a:pPr>
            <a:r>
              <a:rPr lang="zh-CN" altLang="en-US" sz="1100" b="1" u="sng" kern="0">
                <a:solidFill>
                  <a:srgbClr val="000000"/>
                </a:solidFill>
                <a:latin typeface="微软雅黑" panose="020B0503020204020204" pitchFamily="34" charset="-122"/>
                <a:ea typeface="微软雅黑" panose="020B0503020204020204" pitchFamily="34" charset="-122"/>
                <a:cs typeface="Arial" panose="020B0604020202020204" pitchFamily="34" charset="0"/>
              </a:rPr>
              <a:t>维拉苷酶</a:t>
            </a:r>
            <a:r>
              <a:rPr lang="el-GR" altLang="zh-CN" sz="1100" b="1" u="sng" kern="0">
                <a:solidFill>
                  <a:srgbClr val="000000"/>
                </a:solidFill>
                <a:latin typeface="微软雅黑" panose="020B0503020204020204" pitchFamily="34" charset="-122"/>
                <a:ea typeface="微软雅黑" panose="020B0503020204020204" pitchFamily="34" charset="-122"/>
                <a:cs typeface="Arial" panose="020B0604020202020204" pitchFamily="34" charset="0"/>
              </a:rPr>
              <a:t>α</a:t>
            </a:r>
            <a:r>
              <a:rPr lang="zh-CN" altLang="en-US" sz="1100" b="1" u="sng" kern="0">
                <a:solidFill>
                  <a:srgbClr val="000000"/>
                </a:solidFill>
                <a:latin typeface="微软雅黑" panose="020B0503020204020204" pitchFamily="34" charset="-122"/>
                <a:ea typeface="微软雅黑" panose="020B0503020204020204" pitchFamily="34" charset="-122"/>
                <a:cs typeface="Arial" panose="020B0604020202020204" pitchFamily="34" charset="0"/>
              </a:rPr>
              <a:t>和伊米苷酶内化至巨噬细胞的速率比较</a:t>
            </a:r>
            <a:r>
              <a:rPr lang="en-US" altLang="zh-CN" sz="1100" b="1" u="sng" baseline="30000">
                <a:solidFill>
                  <a:prstClr val="black"/>
                </a:solidFill>
                <a:latin typeface="微软雅黑" panose="020B0503020204020204" pitchFamily="34" charset="-122"/>
                <a:ea typeface="微软雅黑" panose="020B0503020204020204" pitchFamily="34" charset="-122"/>
              </a:rPr>
              <a:t>2</a:t>
            </a:r>
            <a:endParaRPr lang="en-US" altLang="zh-CN" sz="1100" b="1" u="sng" kern="0">
              <a:solidFill>
                <a:srgbClr val="000000"/>
              </a:solidFill>
              <a:latin typeface="微软雅黑" panose="020B0503020204020204" pitchFamily="34" charset="-122"/>
              <a:ea typeface="微软雅黑" panose="020B0503020204020204" pitchFamily="34" charset="-122"/>
              <a:cs typeface="Arial" panose="020B0604020202020204" pitchFamily="34" charset="0"/>
            </a:endParaRPr>
          </a:p>
        </p:txBody>
      </p:sp>
      <p:sp>
        <p:nvSpPr>
          <p:cNvPr id="136" name="Rounded Rectangle 18">
            <a:extLst>
              <a:ext uri="{FF2B5EF4-FFF2-40B4-BE49-F238E27FC236}">
                <a16:creationId xmlns:a16="http://schemas.microsoft.com/office/drawing/2014/main" id="{76F249BA-AFAF-4BE9-8EF7-19E57F97F4B3}"/>
              </a:ext>
            </a:extLst>
          </p:cNvPr>
          <p:cNvSpPr/>
          <p:nvPr/>
        </p:nvSpPr>
        <p:spPr>
          <a:xfrm>
            <a:off x="1370356" y="4511619"/>
            <a:ext cx="1905057" cy="279485"/>
          </a:xfrm>
          <a:prstGeom prst="rect">
            <a:avLst/>
          </a:prstGeom>
          <a:solidFill>
            <a:schemeClr val="accent1">
              <a:lumMod val="20000"/>
              <a:lumOff val="80000"/>
            </a:schemeClr>
          </a:solidFill>
          <a:ln w="9525">
            <a:noFill/>
            <a:miter lim="800000"/>
          </a:ln>
          <a:effectLst/>
        </p:spPr>
        <p:txBody>
          <a:bodyPr wrap="square" lIns="36000" tIns="36000" rIns="36000" bIns="36000" anchor="ctr" anchorCtr="0">
            <a:noAutofit/>
          </a:bodyPr>
          <a:lstStyle/>
          <a:p>
            <a:pPr algn="ctr" rtl="0"/>
            <a:r>
              <a:rPr lang="zh-CN" altLang="en-US" sz="1200" b="1">
                <a:solidFill>
                  <a:srgbClr val="1A1918"/>
                </a:solidFill>
                <a:latin typeface="微软雅黑" panose="020B0503020204020204" pitchFamily="34" charset="-122"/>
                <a:ea typeface="微软雅黑" panose="020B0503020204020204" pitchFamily="34" charset="-122"/>
                <a:sym typeface="微软雅黑" panose="020B0503020204020204" pitchFamily="34" charset="-122"/>
              </a:rPr>
              <a:t>维拉苷酶</a:t>
            </a:r>
            <a:r>
              <a:rPr lang="el-GR" altLang="zh-CN" sz="1200" b="1">
                <a:solidFill>
                  <a:srgbClr val="1A1918"/>
                </a:solidFill>
                <a:latin typeface="微软雅黑" panose="020B0503020204020204" pitchFamily="34" charset="-122"/>
                <a:ea typeface="微软雅黑" panose="020B0503020204020204" pitchFamily="34" charset="-122"/>
                <a:sym typeface="微软雅黑" panose="020B0503020204020204" pitchFamily="34" charset="-122"/>
              </a:rPr>
              <a:t>α </a:t>
            </a:r>
          </a:p>
        </p:txBody>
      </p:sp>
      <p:sp>
        <p:nvSpPr>
          <p:cNvPr id="137" name="Rounded Rectangle 18">
            <a:extLst>
              <a:ext uri="{FF2B5EF4-FFF2-40B4-BE49-F238E27FC236}">
                <a16:creationId xmlns:a16="http://schemas.microsoft.com/office/drawing/2014/main" id="{A6D11080-7781-4D46-B761-ED141D0B212F}"/>
              </a:ext>
            </a:extLst>
          </p:cNvPr>
          <p:cNvSpPr/>
          <p:nvPr/>
        </p:nvSpPr>
        <p:spPr>
          <a:xfrm>
            <a:off x="3287626" y="4511619"/>
            <a:ext cx="1778657" cy="279485"/>
          </a:xfrm>
          <a:prstGeom prst="rect">
            <a:avLst/>
          </a:prstGeom>
          <a:solidFill>
            <a:schemeClr val="bg1">
              <a:lumMod val="85000"/>
            </a:schemeClr>
          </a:solidFill>
          <a:ln w="9525">
            <a:noFill/>
            <a:miter lim="800000"/>
          </a:ln>
          <a:effectLst/>
        </p:spPr>
        <p:txBody>
          <a:bodyPr wrap="square" lIns="36000" tIns="36000" rIns="36000" bIns="36000" anchor="ctr" anchorCtr="0">
            <a:noAutofit/>
          </a:bodyPr>
          <a:lstStyle/>
          <a:p>
            <a:pPr algn="ctr" rtl="0"/>
            <a:r>
              <a:rPr lang="zh-CN" altLang="en-US" sz="1200" b="1">
                <a:solidFill>
                  <a:srgbClr val="1A1918"/>
                </a:solidFill>
                <a:latin typeface="微软雅黑" panose="020B0503020204020204" pitchFamily="34" charset="-122"/>
                <a:ea typeface="微软雅黑" panose="020B0503020204020204" pitchFamily="34" charset="-122"/>
                <a:sym typeface="微软雅黑" panose="020B0503020204020204" pitchFamily="34" charset="-122"/>
              </a:rPr>
              <a:t>伊米苷酶</a:t>
            </a:r>
            <a:endParaRPr lang="el-GR" altLang="zh-CN" sz="1200" b="1">
              <a:solidFill>
                <a:srgbClr val="1A1918"/>
              </a:solidFill>
              <a:latin typeface="微软雅黑" panose="020B0503020204020204" pitchFamily="34" charset="-122"/>
              <a:ea typeface="微软雅黑" panose="020B0503020204020204" pitchFamily="34" charset="-122"/>
              <a:sym typeface="微软雅黑" panose="020B0503020204020204" pitchFamily="34" charset="-122"/>
            </a:endParaRPr>
          </a:p>
        </p:txBody>
      </p:sp>
      <p:grpSp>
        <p:nvGrpSpPr>
          <p:cNvPr id="26" name="组合 25">
            <a:extLst>
              <a:ext uri="{FF2B5EF4-FFF2-40B4-BE49-F238E27FC236}">
                <a16:creationId xmlns:a16="http://schemas.microsoft.com/office/drawing/2014/main" id="{FED71F90-3532-4047-9D83-D8BA7A33C89A}"/>
              </a:ext>
            </a:extLst>
          </p:cNvPr>
          <p:cNvGrpSpPr/>
          <p:nvPr/>
        </p:nvGrpSpPr>
        <p:grpSpPr>
          <a:xfrm>
            <a:off x="7358153" y="2357707"/>
            <a:ext cx="472509" cy="743041"/>
            <a:chOff x="1" y="1695671"/>
            <a:chExt cx="642102" cy="672392"/>
          </a:xfrm>
          <a:solidFill>
            <a:schemeClr val="accent1">
              <a:lumMod val="20000"/>
              <a:lumOff val="80000"/>
            </a:schemeClr>
          </a:solidFill>
          <a:effectLst>
            <a:outerShdw blurRad="50800" dist="38100" dir="2700000" algn="tl" rotWithShape="0">
              <a:prstClr val="black">
                <a:alpha val="40000"/>
              </a:prstClr>
            </a:outerShdw>
          </a:effectLst>
        </p:grpSpPr>
        <p:sp>
          <p:nvSpPr>
            <p:cNvPr id="14" name="等腰三角形 13">
              <a:extLst>
                <a:ext uri="{FF2B5EF4-FFF2-40B4-BE49-F238E27FC236}">
                  <a16:creationId xmlns:a16="http://schemas.microsoft.com/office/drawing/2014/main" id="{B7727B94-FD6B-428B-B672-73DCB60E6F24}"/>
                </a:ext>
              </a:extLst>
            </p:cNvPr>
            <p:cNvSpPr/>
            <p:nvPr/>
          </p:nvSpPr>
          <p:spPr>
            <a:xfrm flipV="1">
              <a:off x="1" y="1695671"/>
              <a:ext cx="642102" cy="360000"/>
            </a:xfrm>
            <a:prstGeom prst="triangle">
              <a:avLst/>
            </a:prstGeom>
            <a:grp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a:p>
          </p:txBody>
        </p:sp>
        <p:sp>
          <p:nvSpPr>
            <p:cNvPr id="143" name="等腰三角形 142">
              <a:extLst>
                <a:ext uri="{FF2B5EF4-FFF2-40B4-BE49-F238E27FC236}">
                  <a16:creationId xmlns:a16="http://schemas.microsoft.com/office/drawing/2014/main" id="{8E9D7B49-81B9-475C-8692-99691AD17A69}"/>
                </a:ext>
              </a:extLst>
            </p:cNvPr>
            <p:cNvSpPr/>
            <p:nvPr/>
          </p:nvSpPr>
          <p:spPr>
            <a:xfrm flipV="1">
              <a:off x="1" y="1829894"/>
              <a:ext cx="642102" cy="360000"/>
            </a:xfrm>
            <a:prstGeom prst="triangle">
              <a:avLst/>
            </a:prstGeom>
            <a:grp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a:p>
          </p:txBody>
        </p:sp>
        <p:sp>
          <p:nvSpPr>
            <p:cNvPr id="144" name="等腰三角形 143">
              <a:extLst>
                <a:ext uri="{FF2B5EF4-FFF2-40B4-BE49-F238E27FC236}">
                  <a16:creationId xmlns:a16="http://schemas.microsoft.com/office/drawing/2014/main" id="{5F52BE1E-C9D2-4C37-915B-F9BEA231E904}"/>
                </a:ext>
              </a:extLst>
            </p:cNvPr>
            <p:cNvSpPr/>
            <p:nvPr/>
          </p:nvSpPr>
          <p:spPr>
            <a:xfrm flipV="1">
              <a:off x="1" y="2008063"/>
              <a:ext cx="642102" cy="360000"/>
            </a:xfrm>
            <a:prstGeom prst="triangle">
              <a:avLst/>
            </a:prstGeom>
            <a:grp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a:p>
          </p:txBody>
        </p:sp>
      </p:grpSp>
      <p:grpSp>
        <p:nvGrpSpPr>
          <p:cNvPr id="145" name="组合 144">
            <a:extLst>
              <a:ext uri="{FF2B5EF4-FFF2-40B4-BE49-F238E27FC236}">
                <a16:creationId xmlns:a16="http://schemas.microsoft.com/office/drawing/2014/main" id="{9B562F6D-74FD-45F5-A4DC-53B1B89A3A28}"/>
              </a:ext>
            </a:extLst>
          </p:cNvPr>
          <p:cNvGrpSpPr/>
          <p:nvPr/>
        </p:nvGrpSpPr>
        <p:grpSpPr>
          <a:xfrm>
            <a:off x="9029512" y="2357707"/>
            <a:ext cx="472509" cy="743041"/>
            <a:chOff x="1" y="1695671"/>
            <a:chExt cx="642102" cy="672392"/>
          </a:xfrm>
          <a:solidFill>
            <a:schemeClr val="accent1">
              <a:lumMod val="20000"/>
              <a:lumOff val="80000"/>
            </a:schemeClr>
          </a:solidFill>
          <a:effectLst>
            <a:outerShdw blurRad="50800" dist="38100" dir="2700000" algn="tl" rotWithShape="0">
              <a:prstClr val="black">
                <a:alpha val="40000"/>
              </a:prstClr>
            </a:outerShdw>
          </a:effectLst>
        </p:grpSpPr>
        <p:sp>
          <p:nvSpPr>
            <p:cNvPr id="146" name="等腰三角形 145">
              <a:extLst>
                <a:ext uri="{FF2B5EF4-FFF2-40B4-BE49-F238E27FC236}">
                  <a16:creationId xmlns:a16="http://schemas.microsoft.com/office/drawing/2014/main" id="{64D46CC7-5DCF-4152-BA3A-A01DBAA4A67B}"/>
                </a:ext>
              </a:extLst>
            </p:cNvPr>
            <p:cNvSpPr/>
            <p:nvPr/>
          </p:nvSpPr>
          <p:spPr>
            <a:xfrm flipV="1">
              <a:off x="1" y="1695671"/>
              <a:ext cx="642102" cy="360000"/>
            </a:xfrm>
            <a:prstGeom prst="triangle">
              <a:avLst/>
            </a:prstGeom>
            <a:grp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a:p>
          </p:txBody>
        </p:sp>
        <p:sp>
          <p:nvSpPr>
            <p:cNvPr id="147" name="等腰三角形 146">
              <a:extLst>
                <a:ext uri="{FF2B5EF4-FFF2-40B4-BE49-F238E27FC236}">
                  <a16:creationId xmlns:a16="http://schemas.microsoft.com/office/drawing/2014/main" id="{9770C1C6-10AD-45D0-9B5F-3696C236B248}"/>
                </a:ext>
              </a:extLst>
            </p:cNvPr>
            <p:cNvSpPr/>
            <p:nvPr/>
          </p:nvSpPr>
          <p:spPr>
            <a:xfrm flipV="1">
              <a:off x="1" y="1829894"/>
              <a:ext cx="642102" cy="360000"/>
            </a:xfrm>
            <a:prstGeom prst="triangle">
              <a:avLst/>
            </a:prstGeom>
            <a:grp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a:p>
          </p:txBody>
        </p:sp>
        <p:sp>
          <p:nvSpPr>
            <p:cNvPr id="148" name="等腰三角形 147">
              <a:extLst>
                <a:ext uri="{FF2B5EF4-FFF2-40B4-BE49-F238E27FC236}">
                  <a16:creationId xmlns:a16="http://schemas.microsoft.com/office/drawing/2014/main" id="{4BCFC4A5-C933-4A29-A166-42AB826B200C}"/>
                </a:ext>
              </a:extLst>
            </p:cNvPr>
            <p:cNvSpPr/>
            <p:nvPr/>
          </p:nvSpPr>
          <p:spPr>
            <a:xfrm flipV="1">
              <a:off x="1" y="2008063"/>
              <a:ext cx="642102" cy="360000"/>
            </a:xfrm>
            <a:prstGeom prst="triangle">
              <a:avLst/>
            </a:prstGeom>
            <a:grp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a:p>
          </p:txBody>
        </p:sp>
      </p:grpSp>
      <p:grpSp>
        <p:nvGrpSpPr>
          <p:cNvPr id="149" name="Group 172">
            <a:extLst>
              <a:ext uri="{FF2B5EF4-FFF2-40B4-BE49-F238E27FC236}">
                <a16:creationId xmlns:a16="http://schemas.microsoft.com/office/drawing/2014/main" id="{FE34E175-06B8-4F03-945B-A5319A98A89A}"/>
              </a:ext>
            </a:extLst>
          </p:cNvPr>
          <p:cNvGrpSpPr/>
          <p:nvPr/>
        </p:nvGrpSpPr>
        <p:grpSpPr>
          <a:xfrm>
            <a:off x="8359428" y="2425547"/>
            <a:ext cx="576000" cy="576000"/>
            <a:chOff x="12949238" y="4703763"/>
            <a:chExt cx="7326619" cy="7326619"/>
          </a:xfrm>
        </p:grpSpPr>
        <p:sp>
          <p:nvSpPr>
            <p:cNvPr id="150" name="Freeform 113">
              <a:extLst>
                <a:ext uri="{FF2B5EF4-FFF2-40B4-BE49-F238E27FC236}">
                  <a16:creationId xmlns:a16="http://schemas.microsoft.com/office/drawing/2014/main" id="{97DC0874-9DC6-4172-9674-7ADB50C6BCFC}"/>
                </a:ext>
              </a:extLst>
            </p:cNvPr>
            <p:cNvSpPr>
              <a:spLocks/>
            </p:cNvSpPr>
            <p:nvPr/>
          </p:nvSpPr>
          <p:spPr bwMode="auto">
            <a:xfrm>
              <a:off x="12949238" y="4703763"/>
              <a:ext cx="7326619" cy="7326619"/>
            </a:xfrm>
            <a:custGeom>
              <a:avLst/>
              <a:gdLst/>
              <a:ahLst/>
              <a:cxnLst>
                <a:cxn ang="0">
                  <a:pos x="4778" y="2578"/>
                </a:cxn>
                <a:cxn ang="0">
                  <a:pos x="4736" y="2876"/>
                </a:cxn>
                <a:cxn ang="0">
                  <a:pos x="4660" y="3160"/>
                </a:cxn>
                <a:cxn ang="0">
                  <a:pos x="4550" y="3430"/>
                </a:cxn>
                <a:cxn ang="0">
                  <a:pos x="4408" y="3684"/>
                </a:cxn>
                <a:cxn ang="0">
                  <a:pos x="4238" y="3916"/>
                </a:cxn>
                <a:cxn ang="0">
                  <a:pos x="4044" y="4126"/>
                </a:cxn>
                <a:cxn ang="0">
                  <a:pos x="3824" y="4310"/>
                </a:cxn>
                <a:cxn ang="0">
                  <a:pos x="3584" y="4470"/>
                </a:cxn>
                <a:cxn ang="0">
                  <a:pos x="3324" y="4598"/>
                </a:cxn>
                <a:cxn ang="0">
                  <a:pos x="3048" y="4696"/>
                </a:cxn>
                <a:cxn ang="0">
                  <a:pos x="2756" y="4758"/>
                </a:cxn>
                <a:cxn ang="0">
                  <a:pos x="2454" y="4786"/>
                </a:cxn>
                <a:cxn ang="0">
                  <a:pos x="2208" y="4780"/>
                </a:cxn>
                <a:cxn ang="0">
                  <a:pos x="1910" y="4738"/>
                </a:cxn>
                <a:cxn ang="0">
                  <a:pos x="1626" y="4660"/>
                </a:cxn>
                <a:cxn ang="0">
                  <a:pos x="1356" y="4550"/>
                </a:cxn>
                <a:cxn ang="0">
                  <a:pos x="1102" y="4410"/>
                </a:cxn>
                <a:cxn ang="0">
                  <a:pos x="870" y="4240"/>
                </a:cxn>
                <a:cxn ang="0">
                  <a:pos x="660" y="4044"/>
                </a:cxn>
                <a:cxn ang="0">
                  <a:pos x="476" y="3826"/>
                </a:cxn>
                <a:cxn ang="0">
                  <a:pos x="316" y="3584"/>
                </a:cxn>
                <a:cxn ang="0">
                  <a:pos x="188" y="3324"/>
                </a:cxn>
                <a:cxn ang="0">
                  <a:pos x="90" y="3048"/>
                </a:cxn>
                <a:cxn ang="0">
                  <a:pos x="28" y="2758"/>
                </a:cxn>
                <a:cxn ang="0">
                  <a:pos x="0" y="2456"/>
                </a:cxn>
                <a:cxn ang="0">
                  <a:pos x="6" y="2210"/>
                </a:cxn>
                <a:cxn ang="0">
                  <a:pos x="48" y="1912"/>
                </a:cxn>
                <a:cxn ang="0">
                  <a:pos x="126" y="1626"/>
                </a:cxn>
                <a:cxn ang="0">
                  <a:pos x="236" y="1356"/>
                </a:cxn>
                <a:cxn ang="0">
                  <a:pos x="376" y="1104"/>
                </a:cxn>
                <a:cxn ang="0">
                  <a:pos x="546" y="872"/>
                </a:cxn>
                <a:cxn ang="0">
                  <a:pos x="742" y="662"/>
                </a:cxn>
                <a:cxn ang="0">
                  <a:pos x="960" y="476"/>
                </a:cxn>
                <a:cxn ang="0">
                  <a:pos x="1202" y="318"/>
                </a:cxn>
                <a:cxn ang="0">
                  <a:pos x="1462" y="188"/>
                </a:cxn>
                <a:cxn ang="0">
                  <a:pos x="1738" y="92"/>
                </a:cxn>
                <a:cxn ang="0">
                  <a:pos x="2028" y="28"/>
                </a:cxn>
                <a:cxn ang="0">
                  <a:pos x="2330" y="2"/>
                </a:cxn>
                <a:cxn ang="0">
                  <a:pos x="2576" y="8"/>
                </a:cxn>
                <a:cxn ang="0">
                  <a:pos x="2874" y="50"/>
                </a:cxn>
                <a:cxn ang="0">
                  <a:pos x="3160" y="126"/>
                </a:cxn>
                <a:cxn ang="0">
                  <a:pos x="3430" y="236"/>
                </a:cxn>
                <a:cxn ang="0">
                  <a:pos x="3682" y="378"/>
                </a:cxn>
                <a:cxn ang="0">
                  <a:pos x="3914" y="548"/>
                </a:cxn>
                <a:cxn ang="0">
                  <a:pos x="4124" y="742"/>
                </a:cxn>
                <a:cxn ang="0">
                  <a:pos x="4310" y="962"/>
                </a:cxn>
                <a:cxn ang="0">
                  <a:pos x="4468" y="1202"/>
                </a:cxn>
                <a:cxn ang="0">
                  <a:pos x="4598" y="1462"/>
                </a:cxn>
                <a:cxn ang="0">
                  <a:pos x="4694" y="1738"/>
                </a:cxn>
                <a:cxn ang="0">
                  <a:pos x="4758" y="2030"/>
                </a:cxn>
                <a:cxn ang="0">
                  <a:pos x="4784" y="2332"/>
                </a:cxn>
              </a:cxnLst>
              <a:rect l="0" t="0" r="r" b="b"/>
              <a:pathLst>
                <a:path w="4786" h="4786">
                  <a:moveTo>
                    <a:pt x="4786" y="2394"/>
                  </a:moveTo>
                  <a:lnTo>
                    <a:pt x="4786" y="2394"/>
                  </a:lnTo>
                  <a:lnTo>
                    <a:pt x="4784" y="2456"/>
                  </a:lnTo>
                  <a:lnTo>
                    <a:pt x="4782" y="2516"/>
                  </a:lnTo>
                  <a:lnTo>
                    <a:pt x="4778" y="2578"/>
                  </a:lnTo>
                  <a:lnTo>
                    <a:pt x="4774" y="2638"/>
                  </a:lnTo>
                  <a:lnTo>
                    <a:pt x="4766" y="2698"/>
                  </a:lnTo>
                  <a:lnTo>
                    <a:pt x="4758" y="2758"/>
                  </a:lnTo>
                  <a:lnTo>
                    <a:pt x="4748" y="2818"/>
                  </a:lnTo>
                  <a:lnTo>
                    <a:pt x="4736" y="2876"/>
                  </a:lnTo>
                  <a:lnTo>
                    <a:pt x="4724" y="2934"/>
                  </a:lnTo>
                  <a:lnTo>
                    <a:pt x="4710" y="2992"/>
                  </a:lnTo>
                  <a:lnTo>
                    <a:pt x="4694" y="3048"/>
                  </a:lnTo>
                  <a:lnTo>
                    <a:pt x="4678" y="3106"/>
                  </a:lnTo>
                  <a:lnTo>
                    <a:pt x="4660" y="3160"/>
                  </a:lnTo>
                  <a:lnTo>
                    <a:pt x="4640" y="3216"/>
                  </a:lnTo>
                  <a:lnTo>
                    <a:pt x="4620" y="3270"/>
                  </a:lnTo>
                  <a:lnTo>
                    <a:pt x="4598" y="3324"/>
                  </a:lnTo>
                  <a:lnTo>
                    <a:pt x="4574" y="3378"/>
                  </a:lnTo>
                  <a:lnTo>
                    <a:pt x="4550" y="3430"/>
                  </a:lnTo>
                  <a:lnTo>
                    <a:pt x="4524" y="3482"/>
                  </a:lnTo>
                  <a:lnTo>
                    <a:pt x="4496" y="3534"/>
                  </a:lnTo>
                  <a:lnTo>
                    <a:pt x="4468" y="3584"/>
                  </a:lnTo>
                  <a:lnTo>
                    <a:pt x="4438" y="3634"/>
                  </a:lnTo>
                  <a:lnTo>
                    <a:pt x="4408" y="3684"/>
                  </a:lnTo>
                  <a:lnTo>
                    <a:pt x="4376" y="3732"/>
                  </a:lnTo>
                  <a:lnTo>
                    <a:pt x="4344" y="3778"/>
                  </a:lnTo>
                  <a:lnTo>
                    <a:pt x="4310" y="3826"/>
                  </a:lnTo>
                  <a:lnTo>
                    <a:pt x="4276" y="3870"/>
                  </a:lnTo>
                  <a:lnTo>
                    <a:pt x="4238" y="3916"/>
                  </a:lnTo>
                  <a:lnTo>
                    <a:pt x="4202" y="3960"/>
                  </a:lnTo>
                  <a:lnTo>
                    <a:pt x="4164" y="4002"/>
                  </a:lnTo>
                  <a:lnTo>
                    <a:pt x="4124" y="4044"/>
                  </a:lnTo>
                  <a:lnTo>
                    <a:pt x="4084" y="4086"/>
                  </a:lnTo>
                  <a:lnTo>
                    <a:pt x="4044" y="4126"/>
                  </a:lnTo>
                  <a:lnTo>
                    <a:pt x="4002" y="4164"/>
                  </a:lnTo>
                  <a:lnTo>
                    <a:pt x="3958" y="4202"/>
                  </a:lnTo>
                  <a:lnTo>
                    <a:pt x="3914" y="4240"/>
                  </a:lnTo>
                  <a:lnTo>
                    <a:pt x="3870" y="4276"/>
                  </a:lnTo>
                  <a:lnTo>
                    <a:pt x="3824" y="4310"/>
                  </a:lnTo>
                  <a:lnTo>
                    <a:pt x="3778" y="4344"/>
                  </a:lnTo>
                  <a:lnTo>
                    <a:pt x="3730" y="4378"/>
                  </a:lnTo>
                  <a:lnTo>
                    <a:pt x="3682" y="4410"/>
                  </a:lnTo>
                  <a:lnTo>
                    <a:pt x="3634" y="4440"/>
                  </a:lnTo>
                  <a:lnTo>
                    <a:pt x="3584" y="4470"/>
                  </a:lnTo>
                  <a:lnTo>
                    <a:pt x="3534" y="4498"/>
                  </a:lnTo>
                  <a:lnTo>
                    <a:pt x="3482" y="4524"/>
                  </a:lnTo>
                  <a:lnTo>
                    <a:pt x="3430" y="4550"/>
                  </a:lnTo>
                  <a:lnTo>
                    <a:pt x="3378" y="4574"/>
                  </a:lnTo>
                  <a:lnTo>
                    <a:pt x="3324" y="4598"/>
                  </a:lnTo>
                  <a:lnTo>
                    <a:pt x="3270" y="4620"/>
                  </a:lnTo>
                  <a:lnTo>
                    <a:pt x="3216" y="4642"/>
                  </a:lnTo>
                  <a:lnTo>
                    <a:pt x="3160" y="4660"/>
                  </a:lnTo>
                  <a:lnTo>
                    <a:pt x="3104" y="4678"/>
                  </a:lnTo>
                  <a:lnTo>
                    <a:pt x="3048" y="4696"/>
                  </a:lnTo>
                  <a:lnTo>
                    <a:pt x="2990" y="4712"/>
                  </a:lnTo>
                  <a:lnTo>
                    <a:pt x="2932" y="4726"/>
                  </a:lnTo>
                  <a:lnTo>
                    <a:pt x="2874" y="4738"/>
                  </a:lnTo>
                  <a:lnTo>
                    <a:pt x="2816" y="4748"/>
                  </a:lnTo>
                  <a:lnTo>
                    <a:pt x="2756" y="4758"/>
                  </a:lnTo>
                  <a:lnTo>
                    <a:pt x="2698" y="4768"/>
                  </a:lnTo>
                  <a:lnTo>
                    <a:pt x="2638" y="4774"/>
                  </a:lnTo>
                  <a:lnTo>
                    <a:pt x="2576" y="4780"/>
                  </a:lnTo>
                  <a:lnTo>
                    <a:pt x="2516" y="4784"/>
                  </a:lnTo>
                  <a:lnTo>
                    <a:pt x="2454" y="4786"/>
                  </a:lnTo>
                  <a:lnTo>
                    <a:pt x="2392" y="4786"/>
                  </a:lnTo>
                  <a:lnTo>
                    <a:pt x="2392" y="4786"/>
                  </a:lnTo>
                  <a:lnTo>
                    <a:pt x="2330" y="4786"/>
                  </a:lnTo>
                  <a:lnTo>
                    <a:pt x="2270" y="4784"/>
                  </a:lnTo>
                  <a:lnTo>
                    <a:pt x="2208" y="4780"/>
                  </a:lnTo>
                  <a:lnTo>
                    <a:pt x="2148" y="4774"/>
                  </a:lnTo>
                  <a:lnTo>
                    <a:pt x="2088" y="4768"/>
                  </a:lnTo>
                  <a:lnTo>
                    <a:pt x="2028" y="4758"/>
                  </a:lnTo>
                  <a:lnTo>
                    <a:pt x="1968" y="4748"/>
                  </a:lnTo>
                  <a:lnTo>
                    <a:pt x="1910" y="4738"/>
                  </a:lnTo>
                  <a:lnTo>
                    <a:pt x="1852" y="4726"/>
                  </a:lnTo>
                  <a:lnTo>
                    <a:pt x="1794" y="4712"/>
                  </a:lnTo>
                  <a:lnTo>
                    <a:pt x="1738" y="4696"/>
                  </a:lnTo>
                  <a:lnTo>
                    <a:pt x="1682" y="4678"/>
                  </a:lnTo>
                  <a:lnTo>
                    <a:pt x="1626" y="4660"/>
                  </a:lnTo>
                  <a:lnTo>
                    <a:pt x="1570" y="4642"/>
                  </a:lnTo>
                  <a:lnTo>
                    <a:pt x="1516" y="4620"/>
                  </a:lnTo>
                  <a:lnTo>
                    <a:pt x="1462" y="4598"/>
                  </a:lnTo>
                  <a:lnTo>
                    <a:pt x="1408" y="4574"/>
                  </a:lnTo>
                  <a:lnTo>
                    <a:pt x="1356" y="4550"/>
                  </a:lnTo>
                  <a:lnTo>
                    <a:pt x="1304" y="4524"/>
                  </a:lnTo>
                  <a:lnTo>
                    <a:pt x="1252" y="4498"/>
                  </a:lnTo>
                  <a:lnTo>
                    <a:pt x="1202" y="4470"/>
                  </a:lnTo>
                  <a:lnTo>
                    <a:pt x="1152" y="4440"/>
                  </a:lnTo>
                  <a:lnTo>
                    <a:pt x="1102" y="4410"/>
                  </a:lnTo>
                  <a:lnTo>
                    <a:pt x="1054" y="4378"/>
                  </a:lnTo>
                  <a:lnTo>
                    <a:pt x="1008" y="4344"/>
                  </a:lnTo>
                  <a:lnTo>
                    <a:pt x="960" y="4310"/>
                  </a:lnTo>
                  <a:lnTo>
                    <a:pt x="916" y="4276"/>
                  </a:lnTo>
                  <a:lnTo>
                    <a:pt x="870" y="4240"/>
                  </a:lnTo>
                  <a:lnTo>
                    <a:pt x="826" y="4202"/>
                  </a:lnTo>
                  <a:lnTo>
                    <a:pt x="784" y="4164"/>
                  </a:lnTo>
                  <a:lnTo>
                    <a:pt x="742" y="4126"/>
                  </a:lnTo>
                  <a:lnTo>
                    <a:pt x="700" y="4086"/>
                  </a:lnTo>
                  <a:lnTo>
                    <a:pt x="660" y="4044"/>
                  </a:lnTo>
                  <a:lnTo>
                    <a:pt x="622" y="4002"/>
                  </a:lnTo>
                  <a:lnTo>
                    <a:pt x="584" y="3960"/>
                  </a:lnTo>
                  <a:lnTo>
                    <a:pt x="546" y="3916"/>
                  </a:lnTo>
                  <a:lnTo>
                    <a:pt x="510" y="3870"/>
                  </a:lnTo>
                  <a:lnTo>
                    <a:pt x="476" y="3826"/>
                  </a:lnTo>
                  <a:lnTo>
                    <a:pt x="442" y="3778"/>
                  </a:lnTo>
                  <a:lnTo>
                    <a:pt x="408" y="3732"/>
                  </a:lnTo>
                  <a:lnTo>
                    <a:pt x="376" y="3684"/>
                  </a:lnTo>
                  <a:lnTo>
                    <a:pt x="346" y="3634"/>
                  </a:lnTo>
                  <a:lnTo>
                    <a:pt x="316" y="3584"/>
                  </a:lnTo>
                  <a:lnTo>
                    <a:pt x="288" y="3534"/>
                  </a:lnTo>
                  <a:lnTo>
                    <a:pt x="262" y="3482"/>
                  </a:lnTo>
                  <a:lnTo>
                    <a:pt x="236" y="3430"/>
                  </a:lnTo>
                  <a:lnTo>
                    <a:pt x="212" y="3378"/>
                  </a:lnTo>
                  <a:lnTo>
                    <a:pt x="188" y="3324"/>
                  </a:lnTo>
                  <a:lnTo>
                    <a:pt x="166" y="3270"/>
                  </a:lnTo>
                  <a:lnTo>
                    <a:pt x="144" y="3216"/>
                  </a:lnTo>
                  <a:lnTo>
                    <a:pt x="126" y="3160"/>
                  </a:lnTo>
                  <a:lnTo>
                    <a:pt x="108" y="3106"/>
                  </a:lnTo>
                  <a:lnTo>
                    <a:pt x="90" y="3048"/>
                  </a:lnTo>
                  <a:lnTo>
                    <a:pt x="76" y="2992"/>
                  </a:lnTo>
                  <a:lnTo>
                    <a:pt x="62" y="2934"/>
                  </a:lnTo>
                  <a:lnTo>
                    <a:pt x="48" y="2876"/>
                  </a:lnTo>
                  <a:lnTo>
                    <a:pt x="38" y="2818"/>
                  </a:lnTo>
                  <a:lnTo>
                    <a:pt x="28" y="2758"/>
                  </a:lnTo>
                  <a:lnTo>
                    <a:pt x="18" y="2698"/>
                  </a:lnTo>
                  <a:lnTo>
                    <a:pt x="12" y="2638"/>
                  </a:lnTo>
                  <a:lnTo>
                    <a:pt x="6" y="2578"/>
                  </a:lnTo>
                  <a:lnTo>
                    <a:pt x="2" y="2516"/>
                  </a:lnTo>
                  <a:lnTo>
                    <a:pt x="0" y="2456"/>
                  </a:lnTo>
                  <a:lnTo>
                    <a:pt x="0" y="2394"/>
                  </a:lnTo>
                  <a:lnTo>
                    <a:pt x="0" y="2394"/>
                  </a:lnTo>
                  <a:lnTo>
                    <a:pt x="0" y="2332"/>
                  </a:lnTo>
                  <a:lnTo>
                    <a:pt x="2" y="2270"/>
                  </a:lnTo>
                  <a:lnTo>
                    <a:pt x="6" y="2210"/>
                  </a:lnTo>
                  <a:lnTo>
                    <a:pt x="12" y="2148"/>
                  </a:lnTo>
                  <a:lnTo>
                    <a:pt x="18" y="2088"/>
                  </a:lnTo>
                  <a:lnTo>
                    <a:pt x="28" y="2030"/>
                  </a:lnTo>
                  <a:lnTo>
                    <a:pt x="38" y="1970"/>
                  </a:lnTo>
                  <a:lnTo>
                    <a:pt x="48" y="1912"/>
                  </a:lnTo>
                  <a:lnTo>
                    <a:pt x="62" y="1854"/>
                  </a:lnTo>
                  <a:lnTo>
                    <a:pt x="76" y="1796"/>
                  </a:lnTo>
                  <a:lnTo>
                    <a:pt x="90" y="1738"/>
                  </a:lnTo>
                  <a:lnTo>
                    <a:pt x="108" y="1682"/>
                  </a:lnTo>
                  <a:lnTo>
                    <a:pt x="126" y="1626"/>
                  </a:lnTo>
                  <a:lnTo>
                    <a:pt x="144" y="1570"/>
                  </a:lnTo>
                  <a:lnTo>
                    <a:pt x="166" y="1516"/>
                  </a:lnTo>
                  <a:lnTo>
                    <a:pt x="188" y="1462"/>
                  </a:lnTo>
                  <a:lnTo>
                    <a:pt x="212" y="1408"/>
                  </a:lnTo>
                  <a:lnTo>
                    <a:pt x="236" y="1356"/>
                  </a:lnTo>
                  <a:lnTo>
                    <a:pt x="262" y="1304"/>
                  </a:lnTo>
                  <a:lnTo>
                    <a:pt x="288" y="1252"/>
                  </a:lnTo>
                  <a:lnTo>
                    <a:pt x="316" y="1202"/>
                  </a:lnTo>
                  <a:lnTo>
                    <a:pt x="346" y="1152"/>
                  </a:lnTo>
                  <a:lnTo>
                    <a:pt x="376" y="1104"/>
                  </a:lnTo>
                  <a:lnTo>
                    <a:pt x="408" y="1056"/>
                  </a:lnTo>
                  <a:lnTo>
                    <a:pt x="442" y="1008"/>
                  </a:lnTo>
                  <a:lnTo>
                    <a:pt x="476" y="962"/>
                  </a:lnTo>
                  <a:lnTo>
                    <a:pt x="510" y="916"/>
                  </a:lnTo>
                  <a:lnTo>
                    <a:pt x="546" y="872"/>
                  </a:lnTo>
                  <a:lnTo>
                    <a:pt x="584" y="828"/>
                  </a:lnTo>
                  <a:lnTo>
                    <a:pt x="622" y="784"/>
                  </a:lnTo>
                  <a:lnTo>
                    <a:pt x="660" y="742"/>
                  </a:lnTo>
                  <a:lnTo>
                    <a:pt x="700" y="702"/>
                  </a:lnTo>
                  <a:lnTo>
                    <a:pt x="742" y="662"/>
                  </a:lnTo>
                  <a:lnTo>
                    <a:pt x="784" y="622"/>
                  </a:lnTo>
                  <a:lnTo>
                    <a:pt x="826" y="584"/>
                  </a:lnTo>
                  <a:lnTo>
                    <a:pt x="870" y="548"/>
                  </a:lnTo>
                  <a:lnTo>
                    <a:pt x="916" y="512"/>
                  </a:lnTo>
                  <a:lnTo>
                    <a:pt x="960" y="476"/>
                  </a:lnTo>
                  <a:lnTo>
                    <a:pt x="1008" y="442"/>
                  </a:lnTo>
                  <a:lnTo>
                    <a:pt x="1054" y="410"/>
                  </a:lnTo>
                  <a:lnTo>
                    <a:pt x="1102" y="378"/>
                  </a:lnTo>
                  <a:lnTo>
                    <a:pt x="1152" y="348"/>
                  </a:lnTo>
                  <a:lnTo>
                    <a:pt x="1202" y="318"/>
                  </a:lnTo>
                  <a:lnTo>
                    <a:pt x="1252" y="290"/>
                  </a:lnTo>
                  <a:lnTo>
                    <a:pt x="1304" y="262"/>
                  </a:lnTo>
                  <a:lnTo>
                    <a:pt x="1356" y="236"/>
                  </a:lnTo>
                  <a:lnTo>
                    <a:pt x="1408" y="212"/>
                  </a:lnTo>
                  <a:lnTo>
                    <a:pt x="1462" y="188"/>
                  </a:lnTo>
                  <a:lnTo>
                    <a:pt x="1516" y="166"/>
                  </a:lnTo>
                  <a:lnTo>
                    <a:pt x="1570" y="146"/>
                  </a:lnTo>
                  <a:lnTo>
                    <a:pt x="1626" y="126"/>
                  </a:lnTo>
                  <a:lnTo>
                    <a:pt x="1682" y="108"/>
                  </a:lnTo>
                  <a:lnTo>
                    <a:pt x="1738" y="92"/>
                  </a:lnTo>
                  <a:lnTo>
                    <a:pt x="1794" y="76"/>
                  </a:lnTo>
                  <a:lnTo>
                    <a:pt x="1852" y="62"/>
                  </a:lnTo>
                  <a:lnTo>
                    <a:pt x="1910" y="50"/>
                  </a:lnTo>
                  <a:lnTo>
                    <a:pt x="1968" y="38"/>
                  </a:lnTo>
                  <a:lnTo>
                    <a:pt x="2028" y="28"/>
                  </a:lnTo>
                  <a:lnTo>
                    <a:pt x="2088" y="20"/>
                  </a:lnTo>
                  <a:lnTo>
                    <a:pt x="2148" y="14"/>
                  </a:lnTo>
                  <a:lnTo>
                    <a:pt x="2208" y="8"/>
                  </a:lnTo>
                  <a:lnTo>
                    <a:pt x="2270" y="4"/>
                  </a:lnTo>
                  <a:lnTo>
                    <a:pt x="2330" y="2"/>
                  </a:lnTo>
                  <a:lnTo>
                    <a:pt x="2392" y="0"/>
                  </a:lnTo>
                  <a:lnTo>
                    <a:pt x="2392" y="0"/>
                  </a:lnTo>
                  <a:lnTo>
                    <a:pt x="2454" y="2"/>
                  </a:lnTo>
                  <a:lnTo>
                    <a:pt x="2516" y="4"/>
                  </a:lnTo>
                  <a:lnTo>
                    <a:pt x="2576" y="8"/>
                  </a:lnTo>
                  <a:lnTo>
                    <a:pt x="2638" y="14"/>
                  </a:lnTo>
                  <a:lnTo>
                    <a:pt x="2698" y="20"/>
                  </a:lnTo>
                  <a:lnTo>
                    <a:pt x="2756" y="28"/>
                  </a:lnTo>
                  <a:lnTo>
                    <a:pt x="2816" y="38"/>
                  </a:lnTo>
                  <a:lnTo>
                    <a:pt x="2874" y="50"/>
                  </a:lnTo>
                  <a:lnTo>
                    <a:pt x="2932" y="62"/>
                  </a:lnTo>
                  <a:lnTo>
                    <a:pt x="2990" y="76"/>
                  </a:lnTo>
                  <a:lnTo>
                    <a:pt x="3048" y="92"/>
                  </a:lnTo>
                  <a:lnTo>
                    <a:pt x="3104" y="108"/>
                  </a:lnTo>
                  <a:lnTo>
                    <a:pt x="3160" y="126"/>
                  </a:lnTo>
                  <a:lnTo>
                    <a:pt x="3216" y="146"/>
                  </a:lnTo>
                  <a:lnTo>
                    <a:pt x="3270" y="166"/>
                  </a:lnTo>
                  <a:lnTo>
                    <a:pt x="3324" y="188"/>
                  </a:lnTo>
                  <a:lnTo>
                    <a:pt x="3378" y="212"/>
                  </a:lnTo>
                  <a:lnTo>
                    <a:pt x="3430" y="236"/>
                  </a:lnTo>
                  <a:lnTo>
                    <a:pt x="3482" y="262"/>
                  </a:lnTo>
                  <a:lnTo>
                    <a:pt x="3534" y="290"/>
                  </a:lnTo>
                  <a:lnTo>
                    <a:pt x="3584" y="318"/>
                  </a:lnTo>
                  <a:lnTo>
                    <a:pt x="3634" y="348"/>
                  </a:lnTo>
                  <a:lnTo>
                    <a:pt x="3682" y="378"/>
                  </a:lnTo>
                  <a:lnTo>
                    <a:pt x="3730" y="410"/>
                  </a:lnTo>
                  <a:lnTo>
                    <a:pt x="3778" y="442"/>
                  </a:lnTo>
                  <a:lnTo>
                    <a:pt x="3824" y="476"/>
                  </a:lnTo>
                  <a:lnTo>
                    <a:pt x="3870" y="512"/>
                  </a:lnTo>
                  <a:lnTo>
                    <a:pt x="3914" y="548"/>
                  </a:lnTo>
                  <a:lnTo>
                    <a:pt x="3958" y="584"/>
                  </a:lnTo>
                  <a:lnTo>
                    <a:pt x="4002" y="622"/>
                  </a:lnTo>
                  <a:lnTo>
                    <a:pt x="4044" y="662"/>
                  </a:lnTo>
                  <a:lnTo>
                    <a:pt x="4084" y="702"/>
                  </a:lnTo>
                  <a:lnTo>
                    <a:pt x="4124" y="742"/>
                  </a:lnTo>
                  <a:lnTo>
                    <a:pt x="4164" y="784"/>
                  </a:lnTo>
                  <a:lnTo>
                    <a:pt x="4202" y="828"/>
                  </a:lnTo>
                  <a:lnTo>
                    <a:pt x="4238" y="872"/>
                  </a:lnTo>
                  <a:lnTo>
                    <a:pt x="4276" y="916"/>
                  </a:lnTo>
                  <a:lnTo>
                    <a:pt x="4310" y="962"/>
                  </a:lnTo>
                  <a:lnTo>
                    <a:pt x="4344" y="1008"/>
                  </a:lnTo>
                  <a:lnTo>
                    <a:pt x="4376" y="1056"/>
                  </a:lnTo>
                  <a:lnTo>
                    <a:pt x="4408" y="1104"/>
                  </a:lnTo>
                  <a:lnTo>
                    <a:pt x="4438" y="1152"/>
                  </a:lnTo>
                  <a:lnTo>
                    <a:pt x="4468" y="1202"/>
                  </a:lnTo>
                  <a:lnTo>
                    <a:pt x="4496" y="1252"/>
                  </a:lnTo>
                  <a:lnTo>
                    <a:pt x="4524" y="1304"/>
                  </a:lnTo>
                  <a:lnTo>
                    <a:pt x="4550" y="1356"/>
                  </a:lnTo>
                  <a:lnTo>
                    <a:pt x="4574" y="1408"/>
                  </a:lnTo>
                  <a:lnTo>
                    <a:pt x="4598" y="1462"/>
                  </a:lnTo>
                  <a:lnTo>
                    <a:pt x="4620" y="1516"/>
                  </a:lnTo>
                  <a:lnTo>
                    <a:pt x="4640" y="1570"/>
                  </a:lnTo>
                  <a:lnTo>
                    <a:pt x="4660" y="1626"/>
                  </a:lnTo>
                  <a:lnTo>
                    <a:pt x="4678" y="1682"/>
                  </a:lnTo>
                  <a:lnTo>
                    <a:pt x="4694" y="1738"/>
                  </a:lnTo>
                  <a:lnTo>
                    <a:pt x="4710" y="1796"/>
                  </a:lnTo>
                  <a:lnTo>
                    <a:pt x="4724" y="1854"/>
                  </a:lnTo>
                  <a:lnTo>
                    <a:pt x="4736" y="1912"/>
                  </a:lnTo>
                  <a:lnTo>
                    <a:pt x="4748" y="1970"/>
                  </a:lnTo>
                  <a:lnTo>
                    <a:pt x="4758" y="2030"/>
                  </a:lnTo>
                  <a:lnTo>
                    <a:pt x="4766" y="2088"/>
                  </a:lnTo>
                  <a:lnTo>
                    <a:pt x="4774" y="2148"/>
                  </a:lnTo>
                  <a:lnTo>
                    <a:pt x="4778" y="2210"/>
                  </a:lnTo>
                  <a:lnTo>
                    <a:pt x="4782" y="2270"/>
                  </a:lnTo>
                  <a:lnTo>
                    <a:pt x="4784" y="2332"/>
                  </a:lnTo>
                  <a:lnTo>
                    <a:pt x="4786" y="2394"/>
                  </a:lnTo>
                  <a:lnTo>
                    <a:pt x="4786" y="2394"/>
                  </a:lnTo>
                  <a:close/>
                </a:path>
              </a:pathLst>
            </a:custGeom>
            <a:solidFill>
              <a:schemeClr val="accent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51" name="Freeform 114">
              <a:extLst>
                <a:ext uri="{FF2B5EF4-FFF2-40B4-BE49-F238E27FC236}">
                  <a16:creationId xmlns:a16="http://schemas.microsoft.com/office/drawing/2014/main" id="{A4C759D5-39EB-4205-A4C9-6BB35DB061A2}"/>
                </a:ext>
              </a:extLst>
            </p:cNvPr>
            <p:cNvSpPr>
              <a:spLocks noEditPoints="1"/>
            </p:cNvSpPr>
            <p:nvPr/>
          </p:nvSpPr>
          <p:spPr bwMode="auto">
            <a:xfrm>
              <a:off x="14457363" y="6021388"/>
              <a:ext cx="4248150" cy="4168775"/>
            </a:xfrm>
            <a:custGeom>
              <a:avLst/>
              <a:gdLst/>
              <a:ahLst/>
              <a:cxnLst>
                <a:cxn ang="0">
                  <a:pos x="942" y="302"/>
                </a:cxn>
                <a:cxn ang="0">
                  <a:pos x="778" y="466"/>
                </a:cxn>
                <a:cxn ang="0">
                  <a:pos x="588" y="276"/>
                </a:cxn>
                <a:cxn ang="0">
                  <a:pos x="746" y="118"/>
                </a:cxn>
                <a:cxn ang="0">
                  <a:pos x="630" y="0"/>
                </a:cxn>
                <a:cxn ang="0">
                  <a:pos x="0" y="630"/>
                </a:cxn>
                <a:cxn ang="0">
                  <a:pos x="116" y="748"/>
                </a:cxn>
                <a:cxn ang="0">
                  <a:pos x="276" y="590"/>
                </a:cxn>
                <a:cxn ang="0">
                  <a:pos x="466" y="780"/>
                </a:cxn>
                <a:cxn ang="0">
                  <a:pos x="302" y="944"/>
                </a:cxn>
                <a:cxn ang="0">
                  <a:pos x="1720" y="2362"/>
                </a:cxn>
                <a:cxn ang="0">
                  <a:pos x="2310" y="2374"/>
                </a:cxn>
                <a:cxn ang="0">
                  <a:pos x="2560" y="2626"/>
                </a:cxn>
                <a:cxn ang="0">
                  <a:pos x="2676" y="2614"/>
                </a:cxn>
                <a:cxn ang="0">
                  <a:pos x="2374" y="2312"/>
                </a:cxn>
                <a:cxn ang="0">
                  <a:pos x="2360" y="1720"/>
                </a:cxn>
                <a:cxn ang="0">
                  <a:pos x="942" y="302"/>
                </a:cxn>
                <a:cxn ang="0">
                  <a:pos x="942" y="490"/>
                </a:cxn>
                <a:cxn ang="0">
                  <a:pos x="1662" y="1210"/>
                </a:cxn>
                <a:cxn ang="0">
                  <a:pos x="1208" y="1664"/>
                </a:cxn>
                <a:cxn ang="0">
                  <a:pos x="1026" y="1480"/>
                </a:cxn>
                <a:cxn ang="0">
                  <a:pos x="1252" y="1254"/>
                </a:cxn>
                <a:cxn ang="0">
                  <a:pos x="1156" y="1158"/>
                </a:cxn>
                <a:cxn ang="0">
                  <a:pos x="930" y="1384"/>
                </a:cxn>
                <a:cxn ang="0">
                  <a:pos x="760" y="1214"/>
                </a:cxn>
                <a:cxn ang="0">
                  <a:pos x="986" y="988"/>
                </a:cxn>
                <a:cxn ang="0">
                  <a:pos x="890" y="892"/>
                </a:cxn>
                <a:cxn ang="0">
                  <a:pos x="664" y="1118"/>
                </a:cxn>
                <a:cxn ang="0">
                  <a:pos x="488" y="944"/>
                </a:cxn>
                <a:cxn ang="0">
                  <a:pos x="942" y="490"/>
                </a:cxn>
              </a:cxnLst>
              <a:rect l="0" t="0" r="r" b="b"/>
              <a:pathLst>
                <a:path w="2676" h="2626">
                  <a:moveTo>
                    <a:pt x="942" y="302"/>
                  </a:moveTo>
                  <a:lnTo>
                    <a:pt x="778" y="466"/>
                  </a:lnTo>
                  <a:lnTo>
                    <a:pt x="588" y="276"/>
                  </a:lnTo>
                  <a:lnTo>
                    <a:pt x="746" y="118"/>
                  </a:lnTo>
                  <a:lnTo>
                    <a:pt x="630" y="0"/>
                  </a:lnTo>
                  <a:lnTo>
                    <a:pt x="0" y="630"/>
                  </a:lnTo>
                  <a:lnTo>
                    <a:pt x="116" y="748"/>
                  </a:lnTo>
                  <a:lnTo>
                    <a:pt x="276" y="590"/>
                  </a:lnTo>
                  <a:lnTo>
                    <a:pt x="466" y="780"/>
                  </a:lnTo>
                  <a:lnTo>
                    <a:pt x="302" y="944"/>
                  </a:lnTo>
                  <a:lnTo>
                    <a:pt x="1720" y="2362"/>
                  </a:lnTo>
                  <a:lnTo>
                    <a:pt x="2310" y="2374"/>
                  </a:lnTo>
                  <a:lnTo>
                    <a:pt x="2560" y="2626"/>
                  </a:lnTo>
                  <a:lnTo>
                    <a:pt x="2676" y="2614"/>
                  </a:lnTo>
                  <a:lnTo>
                    <a:pt x="2374" y="2312"/>
                  </a:lnTo>
                  <a:lnTo>
                    <a:pt x="2360" y="1720"/>
                  </a:lnTo>
                  <a:lnTo>
                    <a:pt x="942" y="302"/>
                  </a:lnTo>
                  <a:close/>
                  <a:moveTo>
                    <a:pt x="942" y="490"/>
                  </a:moveTo>
                  <a:lnTo>
                    <a:pt x="1662" y="1210"/>
                  </a:lnTo>
                  <a:lnTo>
                    <a:pt x="1208" y="1664"/>
                  </a:lnTo>
                  <a:lnTo>
                    <a:pt x="1026" y="1480"/>
                  </a:lnTo>
                  <a:lnTo>
                    <a:pt x="1252" y="1254"/>
                  </a:lnTo>
                  <a:lnTo>
                    <a:pt x="1156" y="1158"/>
                  </a:lnTo>
                  <a:lnTo>
                    <a:pt x="930" y="1384"/>
                  </a:lnTo>
                  <a:lnTo>
                    <a:pt x="760" y="1214"/>
                  </a:lnTo>
                  <a:lnTo>
                    <a:pt x="986" y="988"/>
                  </a:lnTo>
                  <a:lnTo>
                    <a:pt x="890" y="892"/>
                  </a:lnTo>
                  <a:lnTo>
                    <a:pt x="664" y="1118"/>
                  </a:lnTo>
                  <a:lnTo>
                    <a:pt x="488" y="944"/>
                  </a:lnTo>
                  <a:lnTo>
                    <a:pt x="942" y="49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grpSp>
      <p:grpSp>
        <p:nvGrpSpPr>
          <p:cNvPr id="168" name="Group 162">
            <a:extLst>
              <a:ext uri="{FF2B5EF4-FFF2-40B4-BE49-F238E27FC236}">
                <a16:creationId xmlns:a16="http://schemas.microsoft.com/office/drawing/2014/main" id="{90140546-3D43-47D0-B5C8-D570D34E9910}"/>
              </a:ext>
            </a:extLst>
          </p:cNvPr>
          <p:cNvGrpSpPr/>
          <p:nvPr/>
        </p:nvGrpSpPr>
        <p:grpSpPr>
          <a:xfrm>
            <a:off x="6656060" y="2425547"/>
            <a:ext cx="576000" cy="576000"/>
            <a:chOff x="3425315" y="-4815154"/>
            <a:chExt cx="6468011" cy="6468011"/>
          </a:xfrm>
        </p:grpSpPr>
        <p:sp>
          <p:nvSpPr>
            <p:cNvPr id="169" name="Freeform 70">
              <a:extLst>
                <a:ext uri="{FF2B5EF4-FFF2-40B4-BE49-F238E27FC236}">
                  <a16:creationId xmlns:a16="http://schemas.microsoft.com/office/drawing/2014/main" id="{63F5EE98-8A99-4A7A-B90F-081A6EFD2D9B}"/>
                </a:ext>
              </a:extLst>
            </p:cNvPr>
            <p:cNvSpPr>
              <a:spLocks/>
            </p:cNvSpPr>
            <p:nvPr/>
          </p:nvSpPr>
          <p:spPr bwMode="auto">
            <a:xfrm>
              <a:off x="3425315" y="-4815154"/>
              <a:ext cx="6468011" cy="6468011"/>
            </a:xfrm>
            <a:custGeom>
              <a:avLst/>
              <a:gdLst/>
              <a:ahLst/>
              <a:cxnLst>
                <a:cxn ang="0">
                  <a:pos x="4780" y="2576"/>
                </a:cxn>
                <a:cxn ang="0">
                  <a:pos x="4738" y="2874"/>
                </a:cxn>
                <a:cxn ang="0">
                  <a:pos x="4660" y="3160"/>
                </a:cxn>
                <a:cxn ang="0">
                  <a:pos x="4550" y="3430"/>
                </a:cxn>
                <a:cxn ang="0">
                  <a:pos x="4410" y="3682"/>
                </a:cxn>
                <a:cxn ang="0">
                  <a:pos x="4240" y="3914"/>
                </a:cxn>
                <a:cxn ang="0">
                  <a:pos x="4044" y="4124"/>
                </a:cxn>
                <a:cxn ang="0">
                  <a:pos x="3826" y="4310"/>
                </a:cxn>
                <a:cxn ang="0">
                  <a:pos x="3584" y="4468"/>
                </a:cxn>
                <a:cxn ang="0">
                  <a:pos x="3324" y="4598"/>
                </a:cxn>
                <a:cxn ang="0">
                  <a:pos x="3048" y="4694"/>
                </a:cxn>
                <a:cxn ang="0">
                  <a:pos x="2758" y="4758"/>
                </a:cxn>
                <a:cxn ang="0">
                  <a:pos x="2456" y="4784"/>
                </a:cxn>
                <a:cxn ang="0">
                  <a:pos x="2210" y="4778"/>
                </a:cxn>
                <a:cxn ang="0">
                  <a:pos x="1912" y="4736"/>
                </a:cxn>
                <a:cxn ang="0">
                  <a:pos x="1626" y="4660"/>
                </a:cxn>
                <a:cxn ang="0">
                  <a:pos x="1356" y="4550"/>
                </a:cxn>
                <a:cxn ang="0">
                  <a:pos x="1104" y="4408"/>
                </a:cxn>
                <a:cxn ang="0">
                  <a:pos x="872" y="4238"/>
                </a:cxn>
                <a:cxn ang="0">
                  <a:pos x="662" y="4044"/>
                </a:cxn>
                <a:cxn ang="0">
                  <a:pos x="476" y="3824"/>
                </a:cxn>
                <a:cxn ang="0">
                  <a:pos x="318" y="3584"/>
                </a:cxn>
                <a:cxn ang="0">
                  <a:pos x="188" y="3324"/>
                </a:cxn>
                <a:cxn ang="0">
                  <a:pos x="92" y="3048"/>
                </a:cxn>
                <a:cxn ang="0">
                  <a:pos x="28" y="2756"/>
                </a:cxn>
                <a:cxn ang="0">
                  <a:pos x="2" y="2454"/>
                </a:cxn>
                <a:cxn ang="0">
                  <a:pos x="8" y="2208"/>
                </a:cxn>
                <a:cxn ang="0">
                  <a:pos x="50" y="1910"/>
                </a:cxn>
                <a:cxn ang="0">
                  <a:pos x="126" y="1626"/>
                </a:cxn>
                <a:cxn ang="0">
                  <a:pos x="236" y="1356"/>
                </a:cxn>
                <a:cxn ang="0">
                  <a:pos x="378" y="1102"/>
                </a:cxn>
                <a:cxn ang="0">
                  <a:pos x="548" y="870"/>
                </a:cxn>
                <a:cxn ang="0">
                  <a:pos x="742" y="660"/>
                </a:cxn>
                <a:cxn ang="0">
                  <a:pos x="962" y="476"/>
                </a:cxn>
                <a:cxn ang="0">
                  <a:pos x="1202" y="316"/>
                </a:cxn>
                <a:cxn ang="0">
                  <a:pos x="1462" y="188"/>
                </a:cxn>
                <a:cxn ang="0">
                  <a:pos x="1738" y="90"/>
                </a:cxn>
                <a:cxn ang="0">
                  <a:pos x="2030" y="28"/>
                </a:cxn>
                <a:cxn ang="0">
                  <a:pos x="2332" y="0"/>
                </a:cxn>
                <a:cxn ang="0">
                  <a:pos x="2578" y="6"/>
                </a:cxn>
                <a:cxn ang="0">
                  <a:pos x="2876" y="48"/>
                </a:cxn>
                <a:cxn ang="0">
                  <a:pos x="3160" y="126"/>
                </a:cxn>
                <a:cxn ang="0">
                  <a:pos x="3430" y="236"/>
                </a:cxn>
                <a:cxn ang="0">
                  <a:pos x="3684" y="376"/>
                </a:cxn>
                <a:cxn ang="0">
                  <a:pos x="3916" y="546"/>
                </a:cxn>
                <a:cxn ang="0">
                  <a:pos x="4126" y="742"/>
                </a:cxn>
                <a:cxn ang="0">
                  <a:pos x="4310" y="960"/>
                </a:cxn>
                <a:cxn ang="0">
                  <a:pos x="4470" y="1202"/>
                </a:cxn>
                <a:cxn ang="0">
                  <a:pos x="4598" y="1462"/>
                </a:cxn>
                <a:cxn ang="0">
                  <a:pos x="4696" y="1738"/>
                </a:cxn>
                <a:cxn ang="0">
                  <a:pos x="4758" y="2028"/>
                </a:cxn>
                <a:cxn ang="0">
                  <a:pos x="4786" y="2330"/>
                </a:cxn>
              </a:cxnLst>
              <a:rect l="0" t="0" r="r" b="b"/>
              <a:pathLst>
                <a:path w="4786" h="4786">
                  <a:moveTo>
                    <a:pt x="4786" y="2392"/>
                  </a:moveTo>
                  <a:lnTo>
                    <a:pt x="4786" y="2392"/>
                  </a:lnTo>
                  <a:lnTo>
                    <a:pt x="4786" y="2454"/>
                  </a:lnTo>
                  <a:lnTo>
                    <a:pt x="4784" y="2516"/>
                  </a:lnTo>
                  <a:lnTo>
                    <a:pt x="4780" y="2576"/>
                  </a:lnTo>
                  <a:lnTo>
                    <a:pt x="4774" y="2638"/>
                  </a:lnTo>
                  <a:lnTo>
                    <a:pt x="4768" y="2698"/>
                  </a:lnTo>
                  <a:lnTo>
                    <a:pt x="4758" y="2756"/>
                  </a:lnTo>
                  <a:lnTo>
                    <a:pt x="4748" y="2816"/>
                  </a:lnTo>
                  <a:lnTo>
                    <a:pt x="4738" y="2874"/>
                  </a:lnTo>
                  <a:lnTo>
                    <a:pt x="4726" y="2932"/>
                  </a:lnTo>
                  <a:lnTo>
                    <a:pt x="4712" y="2990"/>
                  </a:lnTo>
                  <a:lnTo>
                    <a:pt x="4696" y="3048"/>
                  </a:lnTo>
                  <a:lnTo>
                    <a:pt x="4678" y="3104"/>
                  </a:lnTo>
                  <a:lnTo>
                    <a:pt x="4660" y="3160"/>
                  </a:lnTo>
                  <a:lnTo>
                    <a:pt x="4642" y="3216"/>
                  </a:lnTo>
                  <a:lnTo>
                    <a:pt x="4620" y="3270"/>
                  </a:lnTo>
                  <a:lnTo>
                    <a:pt x="4598" y="3324"/>
                  </a:lnTo>
                  <a:lnTo>
                    <a:pt x="4574" y="3378"/>
                  </a:lnTo>
                  <a:lnTo>
                    <a:pt x="4550" y="3430"/>
                  </a:lnTo>
                  <a:lnTo>
                    <a:pt x="4524" y="3482"/>
                  </a:lnTo>
                  <a:lnTo>
                    <a:pt x="4498" y="3534"/>
                  </a:lnTo>
                  <a:lnTo>
                    <a:pt x="4470" y="3584"/>
                  </a:lnTo>
                  <a:lnTo>
                    <a:pt x="4440" y="3634"/>
                  </a:lnTo>
                  <a:lnTo>
                    <a:pt x="4410" y="3682"/>
                  </a:lnTo>
                  <a:lnTo>
                    <a:pt x="4378" y="3730"/>
                  </a:lnTo>
                  <a:lnTo>
                    <a:pt x="4344" y="3778"/>
                  </a:lnTo>
                  <a:lnTo>
                    <a:pt x="4310" y="3824"/>
                  </a:lnTo>
                  <a:lnTo>
                    <a:pt x="4276" y="3870"/>
                  </a:lnTo>
                  <a:lnTo>
                    <a:pt x="4240" y="3914"/>
                  </a:lnTo>
                  <a:lnTo>
                    <a:pt x="4202" y="3958"/>
                  </a:lnTo>
                  <a:lnTo>
                    <a:pt x="4164" y="4002"/>
                  </a:lnTo>
                  <a:lnTo>
                    <a:pt x="4126" y="4044"/>
                  </a:lnTo>
                  <a:lnTo>
                    <a:pt x="4086" y="4084"/>
                  </a:lnTo>
                  <a:lnTo>
                    <a:pt x="4044" y="4124"/>
                  </a:lnTo>
                  <a:lnTo>
                    <a:pt x="4002" y="4164"/>
                  </a:lnTo>
                  <a:lnTo>
                    <a:pt x="3960" y="4202"/>
                  </a:lnTo>
                  <a:lnTo>
                    <a:pt x="3916" y="4238"/>
                  </a:lnTo>
                  <a:lnTo>
                    <a:pt x="3870" y="4274"/>
                  </a:lnTo>
                  <a:lnTo>
                    <a:pt x="3826" y="4310"/>
                  </a:lnTo>
                  <a:lnTo>
                    <a:pt x="3778" y="4344"/>
                  </a:lnTo>
                  <a:lnTo>
                    <a:pt x="3732" y="4376"/>
                  </a:lnTo>
                  <a:lnTo>
                    <a:pt x="3684" y="4408"/>
                  </a:lnTo>
                  <a:lnTo>
                    <a:pt x="3634" y="4438"/>
                  </a:lnTo>
                  <a:lnTo>
                    <a:pt x="3584" y="4468"/>
                  </a:lnTo>
                  <a:lnTo>
                    <a:pt x="3534" y="4496"/>
                  </a:lnTo>
                  <a:lnTo>
                    <a:pt x="3482" y="4524"/>
                  </a:lnTo>
                  <a:lnTo>
                    <a:pt x="3430" y="4550"/>
                  </a:lnTo>
                  <a:lnTo>
                    <a:pt x="3378" y="4574"/>
                  </a:lnTo>
                  <a:lnTo>
                    <a:pt x="3324" y="4598"/>
                  </a:lnTo>
                  <a:lnTo>
                    <a:pt x="3270" y="4620"/>
                  </a:lnTo>
                  <a:lnTo>
                    <a:pt x="3216" y="4640"/>
                  </a:lnTo>
                  <a:lnTo>
                    <a:pt x="3160" y="4660"/>
                  </a:lnTo>
                  <a:lnTo>
                    <a:pt x="3106" y="4678"/>
                  </a:lnTo>
                  <a:lnTo>
                    <a:pt x="3048" y="4694"/>
                  </a:lnTo>
                  <a:lnTo>
                    <a:pt x="2992" y="4710"/>
                  </a:lnTo>
                  <a:lnTo>
                    <a:pt x="2934" y="4724"/>
                  </a:lnTo>
                  <a:lnTo>
                    <a:pt x="2876" y="4736"/>
                  </a:lnTo>
                  <a:lnTo>
                    <a:pt x="2818" y="4748"/>
                  </a:lnTo>
                  <a:lnTo>
                    <a:pt x="2758" y="4758"/>
                  </a:lnTo>
                  <a:lnTo>
                    <a:pt x="2698" y="4766"/>
                  </a:lnTo>
                  <a:lnTo>
                    <a:pt x="2638" y="4772"/>
                  </a:lnTo>
                  <a:lnTo>
                    <a:pt x="2578" y="4778"/>
                  </a:lnTo>
                  <a:lnTo>
                    <a:pt x="2516" y="4782"/>
                  </a:lnTo>
                  <a:lnTo>
                    <a:pt x="2456" y="4784"/>
                  </a:lnTo>
                  <a:lnTo>
                    <a:pt x="2394" y="4786"/>
                  </a:lnTo>
                  <a:lnTo>
                    <a:pt x="2394" y="4786"/>
                  </a:lnTo>
                  <a:lnTo>
                    <a:pt x="2332" y="4784"/>
                  </a:lnTo>
                  <a:lnTo>
                    <a:pt x="2270" y="4782"/>
                  </a:lnTo>
                  <a:lnTo>
                    <a:pt x="2210" y="4778"/>
                  </a:lnTo>
                  <a:lnTo>
                    <a:pt x="2148" y="4772"/>
                  </a:lnTo>
                  <a:lnTo>
                    <a:pt x="2088" y="4766"/>
                  </a:lnTo>
                  <a:lnTo>
                    <a:pt x="2030" y="4758"/>
                  </a:lnTo>
                  <a:lnTo>
                    <a:pt x="1970" y="4748"/>
                  </a:lnTo>
                  <a:lnTo>
                    <a:pt x="1912" y="4736"/>
                  </a:lnTo>
                  <a:lnTo>
                    <a:pt x="1854" y="4724"/>
                  </a:lnTo>
                  <a:lnTo>
                    <a:pt x="1796" y="4710"/>
                  </a:lnTo>
                  <a:lnTo>
                    <a:pt x="1738" y="4694"/>
                  </a:lnTo>
                  <a:lnTo>
                    <a:pt x="1682" y="4678"/>
                  </a:lnTo>
                  <a:lnTo>
                    <a:pt x="1626" y="4660"/>
                  </a:lnTo>
                  <a:lnTo>
                    <a:pt x="1570" y="4640"/>
                  </a:lnTo>
                  <a:lnTo>
                    <a:pt x="1516" y="4620"/>
                  </a:lnTo>
                  <a:lnTo>
                    <a:pt x="1462" y="4598"/>
                  </a:lnTo>
                  <a:lnTo>
                    <a:pt x="1408" y="4574"/>
                  </a:lnTo>
                  <a:lnTo>
                    <a:pt x="1356" y="4550"/>
                  </a:lnTo>
                  <a:lnTo>
                    <a:pt x="1304" y="4524"/>
                  </a:lnTo>
                  <a:lnTo>
                    <a:pt x="1252" y="4496"/>
                  </a:lnTo>
                  <a:lnTo>
                    <a:pt x="1202" y="4468"/>
                  </a:lnTo>
                  <a:lnTo>
                    <a:pt x="1152" y="4438"/>
                  </a:lnTo>
                  <a:lnTo>
                    <a:pt x="1104" y="4408"/>
                  </a:lnTo>
                  <a:lnTo>
                    <a:pt x="1056" y="4376"/>
                  </a:lnTo>
                  <a:lnTo>
                    <a:pt x="1008" y="4344"/>
                  </a:lnTo>
                  <a:lnTo>
                    <a:pt x="962" y="4310"/>
                  </a:lnTo>
                  <a:lnTo>
                    <a:pt x="916" y="4274"/>
                  </a:lnTo>
                  <a:lnTo>
                    <a:pt x="872" y="4238"/>
                  </a:lnTo>
                  <a:lnTo>
                    <a:pt x="828" y="4202"/>
                  </a:lnTo>
                  <a:lnTo>
                    <a:pt x="784" y="4164"/>
                  </a:lnTo>
                  <a:lnTo>
                    <a:pt x="742" y="4124"/>
                  </a:lnTo>
                  <a:lnTo>
                    <a:pt x="702" y="4084"/>
                  </a:lnTo>
                  <a:lnTo>
                    <a:pt x="662" y="4044"/>
                  </a:lnTo>
                  <a:lnTo>
                    <a:pt x="622" y="4002"/>
                  </a:lnTo>
                  <a:lnTo>
                    <a:pt x="584" y="3958"/>
                  </a:lnTo>
                  <a:lnTo>
                    <a:pt x="548" y="3914"/>
                  </a:lnTo>
                  <a:lnTo>
                    <a:pt x="512" y="3870"/>
                  </a:lnTo>
                  <a:lnTo>
                    <a:pt x="476" y="3824"/>
                  </a:lnTo>
                  <a:lnTo>
                    <a:pt x="442" y="3778"/>
                  </a:lnTo>
                  <a:lnTo>
                    <a:pt x="410" y="3730"/>
                  </a:lnTo>
                  <a:lnTo>
                    <a:pt x="378" y="3682"/>
                  </a:lnTo>
                  <a:lnTo>
                    <a:pt x="348" y="3634"/>
                  </a:lnTo>
                  <a:lnTo>
                    <a:pt x="318" y="3584"/>
                  </a:lnTo>
                  <a:lnTo>
                    <a:pt x="290" y="3534"/>
                  </a:lnTo>
                  <a:lnTo>
                    <a:pt x="262" y="3482"/>
                  </a:lnTo>
                  <a:lnTo>
                    <a:pt x="236" y="3430"/>
                  </a:lnTo>
                  <a:lnTo>
                    <a:pt x="212" y="3378"/>
                  </a:lnTo>
                  <a:lnTo>
                    <a:pt x="188" y="3324"/>
                  </a:lnTo>
                  <a:lnTo>
                    <a:pt x="166" y="3270"/>
                  </a:lnTo>
                  <a:lnTo>
                    <a:pt x="146" y="3216"/>
                  </a:lnTo>
                  <a:lnTo>
                    <a:pt x="126" y="3160"/>
                  </a:lnTo>
                  <a:lnTo>
                    <a:pt x="108" y="3104"/>
                  </a:lnTo>
                  <a:lnTo>
                    <a:pt x="92" y="3048"/>
                  </a:lnTo>
                  <a:lnTo>
                    <a:pt x="76" y="2990"/>
                  </a:lnTo>
                  <a:lnTo>
                    <a:pt x="62" y="2932"/>
                  </a:lnTo>
                  <a:lnTo>
                    <a:pt x="50" y="2874"/>
                  </a:lnTo>
                  <a:lnTo>
                    <a:pt x="38" y="2816"/>
                  </a:lnTo>
                  <a:lnTo>
                    <a:pt x="28" y="2756"/>
                  </a:lnTo>
                  <a:lnTo>
                    <a:pt x="20" y="2698"/>
                  </a:lnTo>
                  <a:lnTo>
                    <a:pt x="14" y="2638"/>
                  </a:lnTo>
                  <a:lnTo>
                    <a:pt x="8" y="2576"/>
                  </a:lnTo>
                  <a:lnTo>
                    <a:pt x="4" y="2516"/>
                  </a:lnTo>
                  <a:lnTo>
                    <a:pt x="2" y="2454"/>
                  </a:lnTo>
                  <a:lnTo>
                    <a:pt x="0" y="2392"/>
                  </a:lnTo>
                  <a:lnTo>
                    <a:pt x="0" y="2392"/>
                  </a:lnTo>
                  <a:lnTo>
                    <a:pt x="2" y="2330"/>
                  </a:lnTo>
                  <a:lnTo>
                    <a:pt x="4" y="2270"/>
                  </a:lnTo>
                  <a:lnTo>
                    <a:pt x="8" y="2208"/>
                  </a:lnTo>
                  <a:lnTo>
                    <a:pt x="14" y="2148"/>
                  </a:lnTo>
                  <a:lnTo>
                    <a:pt x="20" y="2088"/>
                  </a:lnTo>
                  <a:lnTo>
                    <a:pt x="28" y="2028"/>
                  </a:lnTo>
                  <a:lnTo>
                    <a:pt x="38" y="1968"/>
                  </a:lnTo>
                  <a:lnTo>
                    <a:pt x="50" y="1910"/>
                  </a:lnTo>
                  <a:lnTo>
                    <a:pt x="62" y="1852"/>
                  </a:lnTo>
                  <a:lnTo>
                    <a:pt x="76" y="1794"/>
                  </a:lnTo>
                  <a:lnTo>
                    <a:pt x="92" y="1738"/>
                  </a:lnTo>
                  <a:lnTo>
                    <a:pt x="108" y="1680"/>
                  </a:lnTo>
                  <a:lnTo>
                    <a:pt x="126" y="1626"/>
                  </a:lnTo>
                  <a:lnTo>
                    <a:pt x="146" y="1570"/>
                  </a:lnTo>
                  <a:lnTo>
                    <a:pt x="166" y="1516"/>
                  </a:lnTo>
                  <a:lnTo>
                    <a:pt x="188" y="1462"/>
                  </a:lnTo>
                  <a:lnTo>
                    <a:pt x="212" y="1408"/>
                  </a:lnTo>
                  <a:lnTo>
                    <a:pt x="236" y="1356"/>
                  </a:lnTo>
                  <a:lnTo>
                    <a:pt x="262" y="1304"/>
                  </a:lnTo>
                  <a:lnTo>
                    <a:pt x="290" y="1252"/>
                  </a:lnTo>
                  <a:lnTo>
                    <a:pt x="318" y="1202"/>
                  </a:lnTo>
                  <a:lnTo>
                    <a:pt x="348" y="1152"/>
                  </a:lnTo>
                  <a:lnTo>
                    <a:pt x="378" y="1102"/>
                  </a:lnTo>
                  <a:lnTo>
                    <a:pt x="410" y="1054"/>
                  </a:lnTo>
                  <a:lnTo>
                    <a:pt x="442" y="1008"/>
                  </a:lnTo>
                  <a:lnTo>
                    <a:pt x="476" y="960"/>
                  </a:lnTo>
                  <a:lnTo>
                    <a:pt x="512" y="916"/>
                  </a:lnTo>
                  <a:lnTo>
                    <a:pt x="548" y="870"/>
                  </a:lnTo>
                  <a:lnTo>
                    <a:pt x="584" y="826"/>
                  </a:lnTo>
                  <a:lnTo>
                    <a:pt x="622" y="784"/>
                  </a:lnTo>
                  <a:lnTo>
                    <a:pt x="662" y="742"/>
                  </a:lnTo>
                  <a:lnTo>
                    <a:pt x="702" y="700"/>
                  </a:lnTo>
                  <a:lnTo>
                    <a:pt x="742" y="660"/>
                  </a:lnTo>
                  <a:lnTo>
                    <a:pt x="784" y="622"/>
                  </a:lnTo>
                  <a:lnTo>
                    <a:pt x="828" y="584"/>
                  </a:lnTo>
                  <a:lnTo>
                    <a:pt x="872" y="546"/>
                  </a:lnTo>
                  <a:lnTo>
                    <a:pt x="916" y="510"/>
                  </a:lnTo>
                  <a:lnTo>
                    <a:pt x="962" y="476"/>
                  </a:lnTo>
                  <a:lnTo>
                    <a:pt x="1008" y="442"/>
                  </a:lnTo>
                  <a:lnTo>
                    <a:pt x="1056" y="408"/>
                  </a:lnTo>
                  <a:lnTo>
                    <a:pt x="1104" y="376"/>
                  </a:lnTo>
                  <a:lnTo>
                    <a:pt x="1152" y="346"/>
                  </a:lnTo>
                  <a:lnTo>
                    <a:pt x="1202" y="316"/>
                  </a:lnTo>
                  <a:lnTo>
                    <a:pt x="1252" y="288"/>
                  </a:lnTo>
                  <a:lnTo>
                    <a:pt x="1304" y="262"/>
                  </a:lnTo>
                  <a:lnTo>
                    <a:pt x="1356" y="236"/>
                  </a:lnTo>
                  <a:lnTo>
                    <a:pt x="1408" y="212"/>
                  </a:lnTo>
                  <a:lnTo>
                    <a:pt x="1462" y="188"/>
                  </a:lnTo>
                  <a:lnTo>
                    <a:pt x="1516" y="166"/>
                  </a:lnTo>
                  <a:lnTo>
                    <a:pt x="1570" y="144"/>
                  </a:lnTo>
                  <a:lnTo>
                    <a:pt x="1626" y="126"/>
                  </a:lnTo>
                  <a:lnTo>
                    <a:pt x="1682" y="108"/>
                  </a:lnTo>
                  <a:lnTo>
                    <a:pt x="1738" y="90"/>
                  </a:lnTo>
                  <a:lnTo>
                    <a:pt x="1796" y="74"/>
                  </a:lnTo>
                  <a:lnTo>
                    <a:pt x="1854" y="60"/>
                  </a:lnTo>
                  <a:lnTo>
                    <a:pt x="1912" y="48"/>
                  </a:lnTo>
                  <a:lnTo>
                    <a:pt x="1970" y="38"/>
                  </a:lnTo>
                  <a:lnTo>
                    <a:pt x="2030" y="28"/>
                  </a:lnTo>
                  <a:lnTo>
                    <a:pt x="2088" y="18"/>
                  </a:lnTo>
                  <a:lnTo>
                    <a:pt x="2148" y="12"/>
                  </a:lnTo>
                  <a:lnTo>
                    <a:pt x="2210" y="6"/>
                  </a:lnTo>
                  <a:lnTo>
                    <a:pt x="2270" y="2"/>
                  </a:lnTo>
                  <a:lnTo>
                    <a:pt x="2332" y="0"/>
                  </a:lnTo>
                  <a:lnTo>
                    <a:pt x="2394" y="0"/>
                  </a:lnTo>
                  <a:lnTo>
                    <a:pt x="2394" y="0"/>
                  </a:lnTo>
                  <a:lnTo>
                    <a:pt x="2456" y="0"/>
                  </a:lnTo>
                  <a:lnTo>
                    <a:pt x="2516" y="2"/>
                  </a:lnTo>
                  <a:lnTo>
                    <a:pt x="2578" y="6"/>
                  </a:lnTo>
                  <a:lnTo>
                    <a:pt x="2638" y="12"/>
                  </a:lnTo>
                  <a:lnTo>
                    <a:pt x="2698" y="18"/>
                  </a:lnTo>
                  <a:lnTo>
                    <a:pt x="2758" y="28"/>
                  </a:lnTo>
                  <a:lnTo>
                    <a:pt x="2818" y="38"/>
                  </a:lnTo>
                  <a:lnTo>
                    <a:pt x="2876" y="48"/>
                  </a:lnTo>
                  <a:lnTo>
                    <a:pt x="2934" y="60"/>
                  </a:lnTo>
                  <a:lnTo>
                    <a:pt x="2992" y="74"/>
                  </a:lnTo>
                  <a:lnTo>
                    <a:pt x="3048" y="90"/>
                  </a:lnTo>
                  <a:lnTo>
                    <a:pt x="3106" y="108"/>
                  </a:lnTo>
                  <a:lnTo>
                    <a:pt x="3160" y="126"/>
                  </a:lnTo>
                  <a:lnTo>
                    <a:pt x="3216" y="144"/>
                  </a:lnTo>
                  <a:lnTo>
                    <a:pt x="3270" y="166"/>
                  </a:lnTo>
                  <a:lnTo>
                    <a:pt x="3324" y="188"/>
                  </a:lnTo>
                  <a:lnTo>
                    <a:pt x="3378" y="212"/>
                  </a:lnTo>
                  <a:lnTo>
                    <a:pt x="3430" y="236"/>
                  </a:lnTo>
                  <a:lnTo>
                    <a:pt x="3482" y="262"/>
                  </a:lnTo>
                  <a:lnTo>
                    <a:pt x="3534" y="288"/>
                  </a:lnTo>
                  <a:lnTo>
                    <a:pt x="3584" y="316"/>
                  </a:lnTo>
                  <a:lnTo>
                    <a:pt x="3634" y="346"/>
                  </a:lnTo>
                  <a:lnTo>
                    <a:pt x="3684" y="376"/>
                  </a:lnTo>
                  <a:lnTo>
                    <a:pt x="3732" y="408"/>
                  </a:lnTo>
                  <a:lnTo>
                    <a:pt x="3778" y="442"/>
                  </a:lnTo>
                  <a:lnTo>
                    <a:pt x="3826" y="476"/>
                  </a:lnTo>
                  <a:lnTo>
                    <a:pt x="3870" y="510"/>
                  </a:lnTo>
                  <a:lnTo>
                    <a:pt x="3916" y="546"/>
                  </a:lnTo>
                  <a:lnTo>
                    <a:pt x="3960" y="584"/>
                  </a:lnTo>
                  <a:lnTo>
                    <a:pt x="4002" y="622"/>
                  </a:lnTo>
                  <a:lnTo>
                    <a:pt x="4044" y="660"/>
                  </a:lnTo>
                  <a:lnTo>
                    <a:pt x="4086" y="700"/>
                  </a:lnTo>
                  <a:lnTo>
                    <a:pt x="4126" y="742"/>
                  </a:lnTo>
                  <a:lnTo>
                    <a:pt x="4164" y="784"/>
                  </a:lnTo>
                  <a:lnTo>
                    <a:pt x="4202" y="826"/>
                  </a:lnTo>
                  <a:lnTo>
                    <a:pt x="4240" y="870"/>
                  </a:lnTo>
                  <a:lnTo>
                    <a:pt x="4276" y="916"/>
                  </a:lnTo>
                  <a:lnTo>
                    <a:pt x="4310" y="960"/>
                  </a:lnTo>
                  <a:lnTo>
                    <a:pt x="4344" y="1008"/>
                  </a:lnTo>
                  <a:lnTo>
                    <a:pt x="4378" y="1054"/>
                  </a:lnTo>
                  <a:lnTo>
                    <a:pt x="4410" y="1102"/>
                  </a:lnTo>
                  <a:lnTo>
                    <a:pt x="4440" y="1152"/>
                  </a:lnTo>
                  <a:lnTo>
                    <a:pt x="4470" y="1202"/>
                  </a:lnTo>
                  <a:lnTo>
                    <a:pt x="4498" y="1252"/>
                  </a:lnTo>
                  <a:lnTo>
                    <a:pt x="4524" y="1304"/>
                  </a:lnTo>
                  <a:lnTo>
                    <a:pt x="4550" y="1356"/>
                  </a:lnTo>
                  <a:lnTo>
                    <a:pt x="4574" y="1408"/>
                  </a:lnTo>
                  <a:lnTo>
                    <a:pt x="4598" y="1462"/>
                  </a:lnTo>
                  <a:lnTo>
                    <a:pt x="4620" y="1516"/>
                  </a:lnTo>
                  <a:lnTo>
                    <a:pt x="4642" y="1570"/>
                  </a:lnTo>
                  <a:lnTo>
                    <a:pt x="4660" y="1626"/>
                  </a:lnTo>
                  <a:lnTo>
                    <a:pt x="4678" y="1680"/>
                  </a:lnTo>
                  <a:lnTo>
                    <a:pt x="4696" y="1738"/>
                  </a:lnTo>
                  <a:lnTo>
                    <a:pt x="4712" y="1794"/>
                  </a:lnTo>
                  <a:lnTo>
                    <a:pt x="4726" y="1852"/>
                  </a:lnTo>
                  <a:lnTo>
                    <a:pt x="4738" y="1910"/>
                  </a:lnTo>
                  <a:lnTo>
                    <a:pt x="4748" y="1968"/>
                  </a:lnTo>
                  <a:lnTo>
                    <a:pt x="4758" y="2028"/>
                  </a:lnTo>
                  <a:lnTo>
                    <a:pt x="4768" y="2088"/>
                  </a:lnTo>
                  <a:lnTo>
                    <a:pt x="4774" y="2148"/>
                  </a:lnTo>
                  <a:lnTo>
                    <a:pt x="4780" y="2208"/>
                  </a:lnTo>
                  <a:lnTo>
                    <a:pt x="4784" y="2270"/>
                  </a:lnTo>
                  <a:lnTo>
                    <a:pt x="4786" y="2330"/>
                  </a:lnTo>
                  <a:lnTo>
                    <a:pt x="4786" y="2392"/>
                  </a:lnTo>
                  <a:lnTo>
                    <a:pt x="4786" y="2392"/>
                  </a:lnTo>
                  <a:close/>
                </a:path>
              </a:pathLst>
            </a:custGeom>
            <a:solidFill>
              <a:schemeClr val="accent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70" name="Freeform 71">
              <a:extLst>
                <a:ext uri="{FF2B5EF4-FFF2-40B4-BE49-F238E27FC236}">
                  <a16:creationId xmlns:a16="http://schemas.microsoft.com/office/drawing/2014/main" id="{B24562B0-4B40-4AAC-873B-F5059126FF63}"/>
                </a:ext>
              </a:extLst>
            </p:cNvPr>
            <p:cNvSpPr>
              <a:spLocks/>
            </p:cNvSpPr>
            <p:nvPr/>
          </p:nvSpPr>
          <p:spPr bwMode="auto">
            <a:xfrm>
              <a:off x="7097713" y="-1509713"/>
              <a:ext cx="933450" cy="2314575"/>
            </a:xfrm>
            <a:custGeom>
              <a:avLst/>
              <a:gdLst/>
              <a:ahLst/>
              <a:cxnLst>
                <a:cxn ang="0">
                  <a:pos x="306" y="0"/>
                </a:cxn>
                <a:cxn ang="0">
                  <a:pos x="306" y="0"/>
                </a:cxn>
                <a:cxn ang="0">
                  <a:pos x="270" y="24"/>
                </a:cxn>
                <a:cxn ang="0">
                  <a:pos x="236" y="46"/>
                </a:cxn>
                <a:cxn ang="0">
                  <a:pos x="198" y="68"/>
                </a:cxn>
                <a:cxn ang="0">
                  <a:pos x="160" y="86"/>
                </a:cxn>
                <a:cxn ang="0">
                  <a:pos x="122" y="104"/>
                </a:cxn>
                <a:cxn ang="0">
                  <a:pos x="82" y="120"/>
                </a:cxn>
                <a:cxn ang="0">
                  <a:pos x="40" y="132"/>
                </a:cxn>
                <a:cxn ang="0">
                  <a:pos x="0" y="144"/>
                </a:cxn>
                <a:cxn ang="0">
                  <a:pos x="0" y="144"/>
                </a:cxn>
                <a:cxn ang="0">
                  <a:pos x="32" y="160"/>
                </a:cxn>
                <a:cxn ang="0">
                  <a:pos x="64" y="178"/>
                </a:cxn>
                <a:cxn ang="0">
                  <a:pos x="92" y="198"/>
                </a:cxn>
                <a:cxn ang="0">
                  <a:pos x="122" y="222"/>
                </a:cxn>
                <a:cxn ang="0">
                  <a:pos x="148" y="246"/>
                </a:cxn>
                <a:cxn ang="0">
                  <a:pos x="172" y="272"/>
                </a:cxn>
                <a:cxn ang="0">
                  <a:pos x="196" y="300"/>
                </a:cxn>
                <a:cxn ang="0">
                  <a:pos x="216" y="328"/>
                </a:cxn>
                <a:cxn ang="0">
                  <a:pos x="236" y="360"/>
                </a:cxn>
                <a:cxn ang="0">
                  <a:pos x="252" y="392"/>
                </a:cxn>
                <a:cxn ang="0">
                  <a:pos x="266" y="424"/>
                </a:cxn>
                <a:cxn ang="0">
                  <a:pos x="278" y="460"/>
                </a:cxn>
                <a:cxn ang="0">
                  <a:pos x="288" y="496"/>
                </a:cxn>
                <a:cxn ang="0">
                  <a:pos x="294" y="532"/>
                </a:cxn>
                <a:cxn ang="0">
                  <a:pos x="300" y="570"/>
                </a:cxn>
                <a:cxn ang="0">
                  <a:pos x="300" y="608"/>
                </a:cxn>
                <a:cxn ang="0">
                  <a:pos x="300" y="1458"/>
                </a:cxn>
                <a:cxn ang="0">
                  <a:pos x="588" y="1458"/>
                </a:cxn>
                <a:cxn ang="0">
                  <a:pos x="588" y="608"/>
                </a:cxn>
                <a:cxn ang="0">
                  <a:pos x="588" y="608"/>
                </a:cxn>
                <a:cxn ang="0">
                  <a:pos x="586" y="562"/>
                </a:cxn>
                <a:cxn ang="0">
                  <a:pos x="584" y="518"/>
                </a:cxn>
                <a:cxn ang="0">
                  <a:pos x="576" y="474"/>
                </a:cxn>
                <a:cxn ang="0">
                  <a:pos x="568" y="430"/>
                </a:cxn>
                <a:cxn ang="0">
                  <a:pos x="558" y="388"/>
                </a:cxn>
                <a:cxn ang="0">
                  <a:pos x="544" y="348"/>
                </a:cxn>
                <a:cxn ang="0">
                  <a:pos x="528" y="308"/>
                </a:cxn>
                <a:cxn ang="0">
                  <a:pos x="512" y="268"/>
                </a:cxn>
                <a:cxn ang="0">
                  <a:pos x="492" y="230"/>
                </a:cxn>
                <a:cxn ang="0">
                  <a:pos x="470" y="192"/>
                </a:cxn>
                <a:cxn ang="0">
                  <a:pos x="448" y="158"/>
                </a:cxn>
                <a:cxn ang="0">
                  <a:pos x="422" y="122"/>
                </a:cxn>
                <a:cxn ang="0">
                  <a:pos x="396" y="90"/>
                </a:cxn>
                <a:cxn ang="0">
                  <a:pos x="368" y="58"/>
                </a:cxn>
                <a:cxn ang="0">
                  <a:pos x="336" y="28"/>
                </a:cxn>
                <a:cxn ang="0">
                  <a:pos x="306" y="0"/>
                </a:cxn>
                <a:cxn ang="0">
                  <a:pos x="306" y="0"/>
                </a:cxn>
              </a:cxnLst>
              <a:rect l="0" t="0" r="r" b="b"/>
              <a:pathLst>
                <a:path w="588" h="1458">
                  <a:moveTo>
                    <a:pt x="306" y="0"/>
                  </a:moveTo>
                  <a:lnTo>
                    <a:pt x="306" y="0"/>
                  </a:lnTo>
                  <a:lnTo>
                    <a:pt x="270" y="24"/>
                  </a:lnTo>
                  <a:lnTo>
                    <a:pt x="236" y="46"/>
                  </a:lnTo>
                  <a:lnTo>
                    <a:pt x="198" y="68"/>
                  </a:lnTo>
                  <a:lnTo>
                    <a:pt x="160" y="86"/>
                  </a:lnTo>
                  <a:lnTo>
                    <a:pt x="122" y="104"/>
                  </a:lnTo>
                  <a:lnTo>
                    <a:pt x="82" y="120"/>
                  </a:lnTo>
                  <a:lnTo>
                    <a:pt x="40" y="132"/>
                  </a:lnTo>
                  <a:lnTo>
                    <a:pt x="0" y="144"/>
                  </a:lnTo>
                  <a:lnTo>
                    <a:pt x="0" y="144"/>
                  </a:lnTo>
                  <a:lnTo>
                    <a:pt x="32" y="160"/>
                  </a:lnTo>
                  <a:lnTo>
                    <a:pt x="64" y="178"/>
                  </a:lnTo>
                  <a:lnTo>
                    <a:pt x="92" y="198"/>
                  </a:lnTo>
                  <a:lnTo>
                    <a:pt x="122" y="222"/>
                  </a:lnTo>
                  <a:lnTo>
                    <a:pt x="148" y="246"/>
                  </a:lnTo>
                  <a:lnTo>
                    <a:pt x="172" y="272"/>
                  </a:lnTo>
                  <a:lnTo>
                    <a:pt x="196" y="300"/>
                  </a:lnTo>
                  <a:lnTo>
                    <a:pt x="216" y="328"/>
                  </a:lnTo>
                  <a:lnTo>
                    <a:pt x="236" y="360"/>
                  </a:lnTo>
                  <a:lnTo>
                    <a:pt x="252" y="392"/>
                  </a:lnTo>
                  <a:lnTo>
                    <a:pt x="266" y="424"/>
                  </a:lnTo>
                  <a:lnTo>
                    <a:pt x="278" y="460"/>
                  </a:lnTo>
                  <a:lnTo>
                    <a:pt x="288" y="496"/>
                  </a:lnTo>
                  <a:lnTo>
                    <a:pt x="294" y="532"/>
                  </a:lnTo>
                  <a:lnTo>
                    <a:pt x="300" y="570"/>
                  </a:lnTo>
                  <a:lnTo>
                    <a:pt x="300" y="608"/>
                  </a:lnTo>
                  <a:lnTo>
                    <a:pt x="300" y="1458"/>
                  </a:lnTo>
                  <a:lnTo>
                    <a:pt x="588" y="1458"/>
                  </a:lnTo>
                  <a:lnTo>
                    <a:pt x="588" y="608"/>
                  </a:lnTo>
                  <a:lnTo>
                    <a:pt x="588" y="608"/>
                  </a:lnTo>
                  <a:lnTo>
                    <a:pt x="586" y="562"/>
                  </a:lnTo>
                  <a:lnTo>
                    <a:pt x="584" y="518"/>
                  </a:lnTo>
                  <a:lnTo>
                    <a:pt x="576" y="474"/>
                  </a:lnTo>
                  <a:lnTo>
                    <a:pt x="568" y="430"/>
                  </a:lnTo>
                  <a:lnTo>
                    <a:pt x="558" y="388"/>
                  </a:lnTo>
                  <a:lnTo>
                    <a:pt x="544" y="348"/>
                  </a:lnTo>
                  <a:lnTo>
                    <a:pt x="528" y="308"/>
                  </a:lnTo>
                  <a:lnTo>
                    <a:pt x="512" y="268"/>
                  </a:lnTo>
                  <a:lnTo>
                    <a:pt x="492" y="230"/>
                  </a:lnTo>
                  <a:lnTo>
                    <a:pt x="470" y="192"/>
                  </a:lnTo>
                  <a:lnTo>
                    <a:pt x="448" y="158"/>
                  </a:lnTo>
                  <a:lnTo>
                    <a:pt x="422" y="122"/>
                  </a:lnTo>
                  <a:lnTo>
                    <a:pt x="396" y="90"/>
                  </a:lnTo>
                  <a:lnTo>
                    <a:pt x="368" y="58"/>
                  </a:lnTo>
                  <a:lnTo>
                    <a:pt x="336" y="28"/>
                  </a:lnTo>
                  <a:lnTo>
                    <a:pt x="306" y="0"/>
                  </a:lnTo>
                  <a:lnTo>
                    <a:pt x="30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71" name="Freeform 72">
              <a:extLst>
                <a:ext uri="{FF2B5EF4-FFF2-40B4-BE49-F238E27FC236}">
                  <a16:creationId xmlns:a16="http://schemas.microsoft.com/office/drawing/2014/main" id="{D44C406C-4553-4514-8B87-D6FB1031B3D0}"/>
                </a:ext>
              </a:extLst>
            </p:cNvPr>
            <p:cNvSpPr>
              <a:spLocks/>
            </p:cNvSpPr>
            <p:nvPr/>
          </p:nvSpPr>
          <p:spPr bwMode="auto">
            <a:xfrm>
              <a:off x="5500688" y="-3967163"/>
              <a:ext cx="936625" cy="2314575"/>
            </a:xfrm>
            <a:custGeom>
              <a:avLst/>
              <a:gdLst/>
              <a:ahLst/>
              <a:cxnLst>
                <a:cxn ang="0">
                  <a:pos x="284" y="1458"/>
                </a:cxn>
                <a:cxn ang="0">
                  <a:pos x="284" y="1458"/>
                </a:cxn>
                <a:cxn ang="0">
                  <a:pos x="318" y="1434"/>
                </a:cxn>
                <a:cxn ang="0">
                  <a:pos x="354" y="1410"/>
                </a:cxn>
                <a:cxn ang="0">
                  <a:pos x="390" y="1390"/>
                </a:cxn>
                <a:cxn ang="0">
                  <a:pos x="428" y="1372"/>
                </a:cxn>
                <a:cxn ang="0">
                  <a:pos x="468" y="1354"/>
                </a:cxn>
                <a:cxn ang="0">
                  <a:pos x="508" y="1338"/>
                </a:cxn>
                <a:cxn ang="0">
                  <a:pos x="548" y="1326"/>
                </a:cxn>
                <a:cxn ang="0">
                  <a:pos x="590" y="1314"/>
                </a:cxn>
                <a:cxn ang="0">
                  <a:pos x="590" y="1314"/>
                </a:cxn>
                <a:cxn ang="0">
                  <a:pos x="558" y="1298"/>
                </a:cxn>
                <a:cxn ang="0">
                  <a:pos x="526" y="1280"/>
                </a:cxn>
                <a:cxn ang="0">
                  <a:pos x="496" y="1260"/>
                </a:cxn>
                <a:cxn ang="0">
                  <a:pos x="468" y="1236"/>
                </a:cxn>
                <a:cxn ang="0">
                  <a:pos x="442" y="1212"/>
                </a:cxn>
                <a:cxn ang="0">
                  <a:pos x="416" y="1186"/>
                </a:cxn>
                <a:cxn ang="0">
                  <a:pos x="394" y="1158"/>
                </a:cxn>
                <a:cxn ang="0">
                  <a:pos x="372" y="1130"/>
                </a:cxn>
                <a:cxn ang="0">
                  <a:pos x="354" y="1098"/>
                </a:cxn>
                <a:cxn ang="0">
                  <a:pos x="338" y="1066"/>
                </a:cxn>
                <a:cxn ang="0">
                  <a:pos x="322" y="1032"/>
                </a:cxn>
                <a:cxn ang="0">
                  <a:pos x="310" y="998"/>
                </a:cxn>
                <a:cxn ang="0">
                  <a:pos x="302" y="962"/>
                </a:cxn>
                <a:cxn ang="0">
                  <a:pos x="294" y="926"/>
                </a:cxn>
                <a:cxn ang="0">
                  <a:pos x="290" y="888"/>
                </a:cxn>
                <a:cxn ang="0">
                  <a:pos x="288" y="850"/>
                </a:cxn>
                <a:cxn ang="0">
                  <a:pos x="288" y="0"/>
                </a:cxn>
                <a:cxn ang="0">
                  <a:pos x="0" y="0"/>
                </a:cxn>
                <a:cxn ang="0">
                  <a:pos x="0" y="850"/>
                </a:cxn>
                <a:cxn ang="0">
                  <a:pos x="0" y="850"/>
                </a:cxn>
                <a:cxn ang="0">
                  <a:pos x="2" y="894"/>
                </a:cxn>
                <a:cxn ang="0">
                  <a:pos x="6" y="940"/>
                </a:cxn>
                <a:cxn ang="0">
                  <a:pos x="12" y="984"/>
                </a:cxn>
                <a:cxn ang="0">
                  <a:pos x="20" y="1026"/>
                </a:cxn>
                <a:cxn ang="0">
                  <a:pos x="32" y="1070"/>
                </a:cxn>
                <a:cxn ang="0">
                  <a:pos x="44" y="1110"/>
                </a:cxn>
                <a:cxn ang="0">
                  <a:pos x="60" y="1150"/>
                </a:cxn>
                <a:cxn ang="0">
                  <a:pos x="78" y="1190"/>
                </a:cxn>
                <a:cxn ang="0">
                  <a:pos x="96" y="1228"/>
                </a:cxn>
                <a:cxn ang="0">
                  <a:pos x="118" y="1266"/>
                </a:cxn>
                <a:cxn ang="0">
                  <a:pos x="142" y="1300"/>
                </a:cxn>
                <a:cxn ang="0">
                  <a:pos x="166" y="1336"/>
                </a:cxn>
                <a:cxn ang="0">
                  <a:pos x="194" y="1368"/>
                </a:cxn>
                <a:cxn ang="0">
                  <a:pos x="222" y="1400"/>
                </a:cxn>
                <a:cxn ang="0">
                  <a:pos x="252" y="1430"/>
                </a:cxn>
                <a:cxn ang="0">
                  <a:pos x="284" y="1458"/>
                </a:cxn>
                <a:cxn ang="0">
                  <a:pos x="284" y="1458"/>
                </a:cxn>
              </a:cxnLst>
              <a:rect l="0" t="0" r="r" b="b"/>
              <a:pathLst>
                <a:path w="590" h="1458">
                  <a:moveTo>
                    <a:pt x="284" y="1458"/>
                  </a:moveTo>
                  <a:lnTo>
                    <a:pt x="284" y="1458"/>
                  </a:lnTo>
                  <a:lnTo>
                    <a:pt x="318" y="1434"/>
                  </a:lnTo>
                  <a:lnTo>
                    <a:pt x="354" y="1410"/>
                  </a:lnTo>
                  <a:lnTo>
                    <a:pt x="390" y="1390"/>
                  </a:lnTo>
                  <a:lnTo>
                    <a:pt x="428" y="1372"/>
                  </a:lnTo>
                  <a:lnTo>
                    <a:pt x="468" y="1354"/>
                  </a:lnTo>
                  <a:lnTo>
                    <a:pt x="508" y="1338"/>
                  </a:lnTo>
                  <a:lnTo>
                    <a:pt x="548" y="1326"/>
                  </a:lnTo>
                  <a:lnTo>
                    <a:pt x="590" y="1314"/>
                  </a:lnTo>
                  <a:lnTo>
                    <a:pt x="590" y="1314"/>
                  </a:lnTo>
                  <a:lnTo>
                    <a:pt x="558" y="1298"/>
                  </a:lnTo>
                  <a:lnTo>
                    <a:pt x="526" y="1280"/>
                  </a:lnTo>
                  <a:lnTo>
                    <a:pt x="496" y="1260"/>
                  </a:lnTo>
                  <a:lnTo>
                    <a:pt x="468" y="1236"/>
                  </a:lnTo>
                  <a:lnTo>
                    <a:pt x="442" y="1212"/>
                  </a:lnTo>
                  <a:lnTo>
                    <a:pt x="416" y="1186"/>
                  </a:lnTo>
                  <a:lnTo>
                    <a:pt x="394" y="1158"/>
                  </a:lnTo>
                  <a:lnTo>
                    <a:pt x="372" y="1130"/>
                  </a:lnTo>
                  <a:lnTo>
                    <a:pt x="354" y="1098"/>
                  </a:lnTo>
                  <a:lnTo>
                    <a:pt x="338" y="1066"/>
                  </a:lnTo>
                  <a:lnTo>
                    <a:pt x="322" y="1032"/>
                  </a:lnTo>
                  <a:lnTo>
                    <a:pt x="310" y="998"/>
                  </a:lnTo>
                  <a:lnTo>
                    <a:pt x="302" y="962"/>
                  </a:lnTo>
                  <a:lnTo>
                    <a:pt x="294" y="926"/>
                  </a:lnTo>
                  <a:lnTo>
                    <a:pt x="290" y="888"/>
                  </a:lnTo>
                  <a:lnTo>
                    <a:pt x="288" y="850"/>
                  </a:lnTo>
                  <a:lnTo>
                    <a:pt x="288" y="0"/>
                  </a:lnTo>
                  <a:lnTo>
                    <a:pt x="0" y="0"/>
                  </a:lnTo>
                  <a:lnTo>
                    <a:pt x="0" y="850"/>
                  </a:lnTo>
                  <a:lnTo>
                    <a:pt x="0" y="850"/>
                  </a:lnTo>
                  <a:lnTo>
                    <a:pt x="2" y="894"/>
                  </a:lnTo>
                  <a:lnTo>
                    <a:pt x="6" y="940"/>
                  </a:lnTo>
                  <a:lnTo>
                    <a:pt x="12" y="984"/>
                  </a:lnTo>
                  <a:lnTo>
                    <a:pt x="20" y="1026"/>
                  </a:lnTo>
                  <a:lnTo>
                    <a:pt x="32" y="1070"/>
                  </a:lnTo>
                  <a:lnTo>
                    <a:pt x="44" y="1110"/>
                  </a:lnTo>
                  <a:lnTo>
                    <a:pt x="60" y="1150"/>
                  </a:lnTo>
                  <a:lnTo>
                    <a:pt x="78" y="1190"/>
                  </a:lnTo>
                  <a:lnTo>
                    <a:pt x="96" y="1228"/>
                  </a:lnTo>
                  <a:lnTo>
                    <a:pt x="118" y="1266"/>
                  </a:lnTo>
                  <a:lnTo>
                    <a:pt x="142" y="1300"/>
                  </a:lnTo>
                  <a:lnTo>
                    <a:pt x="166" y="1336"/>
                  </a:lnTo>
                  <a:lnTo>
                    <a:pt x="194" y="1368"/>
                  </a:lnTo>
                  <a:lnTo>
                    <a:pt x="222" y="1400"/>
                  </a:lnTo>
                  <a:lnTo>
                    <a:pt x="252" y="1430"/>
                  </a:lnTo>
                  <a:lnTo>
                    <a:pt x="284" y="1458"/>
                  </a:lnTo>
                  <a:lnTo>
                    <a:pt x="284" y="1458"/>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72" name="Freeform 73">
              <a:extLst>
                <a:ext uri="{FF2B5EF4-FFF2-40B4-BE49-F238E27FC236}">
                  <a16:creationId xmlns:a16="http://schemas.microsoft.com/office/drawing/2014/main" id="{06BEB7E2-836F-482C-B5C3-5AD9AA84668B}"/>
                </a:ext>
              </a:extLst>
            </p:cNvPr>
            <p:cNvSpPr>
              <a:spLocks/>
            </p:cNvSpPr>
            <p:nvPr/>
          </p:nvSpPr>
          <p:spPr bwMode="auto">
            <a:xfrm>
              <a:off x="5500684" y="-3967162"/>
              <a:ext cx="2530475" cy="4772027"/>
            </a:xfrm>
            <a:custGeom>
              <a:avLst/>
              <a:gdLst/>
              <a:ahLst/>
              <a:cxnLst>
                <a:cxn ang="0">
                  <a:pos x="1306" y="0"/>
                </a:cxn>
                <a:cxn ang="0">
                  <a:pos x="1306" y="874"/>
                </a:cxn>
                <a:cxn ang="0">
                  <a:pos x="1302" y="918"/>
                </a:cxn>
                <a:cxn ang="0">
                  <a:pos x="1292" y="966"/>
                </a:cxn>
                <a:cxn ang="0">
                  <a:pos x="1262" y="1056"/>
                </a:cxn>
                <a:cxn ang="0">
                  <a:pos x="1218" y="1136"/>
                </a:cxn>
                <a:cxn ang="0">
                  <a:pos x="1160" y="1206"/>
                </a:cxn>
                <a:cxn ang="0">
                  <a:pos x="1092" y="1264"/>
                </a:cxn>
                <a:cxn ang="0">
                  <a:pos x="1014" y="1310"/>
                </a:cxn>
                <a:cxn ang="0">
                  <a:pos x="932" y="1340"/>
                </a:cxn>
                <a:cxn ang="0">
                  <a:pos x="842" y="1356"/>
                </a:cxn>
                <a:cxn ang="0">
                  <a:pos x="798" y="1360"/>
                </a:cxn>
                <a:cxn ang="0">
                  <a:pos x="756" y="1360"/>
                </a:cxn>
                <a:cxn ang="0">
                  <a:pos x="676" y="1368"/>
                </a:cxn>
                <a:cxn ang="0">
                  <a:pos x="598" y="1384"/>
                </a:cxn>
                <a:cxn ang="0">
                  <a:pos x="524" y="1408"/>
                </a:cxn>
                <a:cxn ang="0">
                  <a:pos x="452" y="1438"/>
                </a:cxn>
                <a:cxn ang="0">
                  <a:pos x="384" y="1476"/>
                </a:cxn>
                <a:cxn ang="0">
                  <a:pos x="320" y="1520"/>
                </a:cxn>
                <a:cxn ang="0">
                  <a:pos x="262" y="1568"/>
                </a:cxn>
                <a:cxn ang="0">
                  <a:pos x="208" y="1622"/>
                </a:cxn>
                <a:cxn ang="0">
                  <a:pos x="158" y="1682"/>
                </a:cxn>
                <a:cxn ang="0">
                  <a:pos x="116" y="1746"/>
                </a:cxn>
                <a:cxn ang="0">
                  <a:pos x="80" y="1812"/>
                </a:cxn>
                <a:cxn ang="0">
                  <a:pos x="50" y="1884"/>
                </a:cxn>
                <a:cxn ang="0">
                  <a:pos x="26" y="1958"/>
                </a:cxn>
                <a:cxn ang="0">
                  <a:pos x="10" y="2036"/>
                </a:cxn>
                <a:cxn ang="0">
                  <a:pos x="2" y="2116"/>
                </a:cxn>
                <a:cxn ang="0">
                  <a:pos x="0" y="3006"/>
                </a:cxn>
                <a:cxn ang="0">
                  <a:pos x="288" y="2156"/>
                </a:cxn>
                <a:cxn ang="0">
                  <a:pos x="290" y="2130"/>
                </a:cxn>
                <a:cxn ang="0">
                  <a:pos x="294" y="2078"/>
                </a:cxn>
                <a:cxn ang="0">
                  <a:pos x="304" y="2028"/>
                </a:cxn>
                <a:cxn ang="0">
                  <a:pos x="320" y="1980"/>
                </a:cxn>
                <a:cxn ang="0">
                  <a:pos x="340" y="1934"/>
                </a:cxn>
                <a:cxn ang="0">
                  <a:pos x="376" y="1870"/>
                </a:cxn>
                <a:cxn ang="0">
                  <a:pos x="440" y="1796"/>
                </a:cxn>
                <a:cxn ang="0">
                  <a:pos x="516" y="1734"/>
                </a:cxn>
                <a:cxn ang="0">
                  <a:pos x="602" y="1686"/>
                </a:cxn>
                <a:cxn ang="0">
                  <a:pos x="648" y="1670"/>
                </a:cxn>
                <a:cxn ang="0">
                  <a:pos x="696" y="1658"/>
                </a:cxn>
                <a:cxn ang="0">
                  <a:pos x="746" y="1650"/>
                </a:cxn>
                <a:cxn ang="0">
                  <a:pos x="798" y="1648"/>
                </a:cxn>
                <a:cxn ang="0">
                  <a:pos x="798" y="1646"/>
                </a:cxn>
                <a:cxn ang="0">
                  <a:pos x="880" y="1642"/>
                </a:cxn>
                <a:cxn ang="0">
                  <a:pos x="960" y="1630"/>
                </a:cxn>
                <a:cxn ang="0">
                  <a:pos x="1036" y="1610"/>
                </a:cxn>
                <a:cxn ang="0">
                  <a:pos x="1110" y="1582"/>
                </a:cxn>
                <a:cxn ang="0">
                  <a:pos x="1180" y="1548"/>
                </a:cxn>
                <a:cxn ang="0">
                  <a:pos x="1246" y="1508"/>
                </a:cxn>
                <a:cxn ang="0">
                  <a:pos x="1306" y="1462"/>
                </a:cxn>
                <a:cxn ang="0">
                  <a:pos x="1362" y="1410"/>
                </a:cxn>
                <a:cxn ang="0">
                  <a:pos x="1414" y="1352"/>
                </a:cxn>
                <a:cxn ang="0">
                  <a:pos x="1460" y="1290"/>
                </a:cxn>
                <a:cxn ang="0">
                  <a:pos x="1500" y="1226"/>
                </a:cxn>
                <a:cxn ang="0">
                  <a:pos x="1532" y="1156"/>
                </a:cxn>
                <a:cxn ang="0">
                  <a:pos x="1558" y="1084"/>
                </a:cxn>
                <a:cxn ang="0">
                  <a:pos x="1578" y="1008"/>
                </a:cxn>
                <a:cxn ang="0">
                  <a:pos x="1590" y="930"/>
                </a:cxn>
                <a:cxn ang="0">
                  <a:pos x="1594" y="850"/>
                </a:cxn>
                <a:cxn ang="0">
                  <a:pos x="1306" y="0"/>
                </a:cxn>
              </a:cxnLst>
              <a:rect l="0" t="0" r="r" b="b"/>
              <a:pathLst>
                <a:path w="1594" h="3006">
                  <a:moveTo>
                    <a:pt x="1306" y="0"/>
                  </a:moveTo>
                  <a:lnTo>
                    <a:pt x="1306" y="0"/>
                  </a:lnTo>
                  <a:lnTo>
                    <a:pt x="1308" y="774"/>
                  </a:lnTo>
                  <a:lnTo>
                    <a:pt x="1306" y="874"/>
                  </a:lnTo>
                  <a:lnTo>
                    <a:pt x="1304" y="898"/>
                  </a:lnTo>
                  <a:lnTo>
                    <a:pt x="1302" y="918"/>
                  </a:lnTo>
                  <a:lnTo>
                    <a:pt x="1302" y="918"/>
                  </a:lnTo>
                  <a:lnTo>
                    <a:pt x="1292" y="966"/>
                  </a:lnTo>
                  <a:lnTo>
                    <a:pt x="1280" y="1012"/>
                  </a:lnTo>
                  <a:lnTo>
                    <a:pt x="1262" y="1056"/>
                  </a:lnTo>
                  <a:lnTo>
                    <a:pt x="1242" y="1098"/>
                  </a:lnTo>
                  <a:lnTo>
                    <a:pt x="1218" y="1136"/>
                  </a:lnTo>
                  <a:lnTo>
                    <a:pt x="1190" y="1172"/>
                  </a:lnTo>
                  <a:lnTo>
                    <a:pt x="1160" y="1206"/>
                  </a:lnTo>
                  <a:lnTo>
                    <a:pt x="1126" y="1236"/>
                  </a:lnTo>
                  <a:lnTo>
                    <a:pt x="1092" y="1264"/>
                  </a:lnTo>
                  <a:lnTo>
                    <a:pt x="1054" y="1288"/>
                  </a:lnTo>
                  <a:lnTo>
                    <a:pt x="1014" y="1310"/>
                  </a:lnTo>
                  <a:lnTo>
                    <a:pt x="974" y="1326"/>
                  </a:lnTo>
                  <a:lnTo>
                    <a:pt x="932" y="1340"/>
                  </a:lnTo>
                  <a:lnTo>
                    <a:pt x="888" y="1350"/>
                  </a:lnTo>
                  <a:lnTo>
                    <a:pt x="842" y="1356"/>
                  </a:lnTo>
                  <a:lnTo>
                    <a:pt x="798" y="1358"/>
                  </a:lnTo>
                  <a:lnTo>
                    <a:pt x="798" y="1360"/>
                  </a:lnTo>
                  <a:lnTo>
                    <a:pt x="798" y="1360"/>
                  </a:lnTo>
                  <a:lnTo>
                    <a:pt x="756" y="1360"/>
                  </a:lnTo>
                  <a:lnTo>
                    <a:pt x="716" y="1364"/>
                  </a:lnTo>
                  <a:lnTo>
                    <a:pt x="676" y="1368"/>
                  </a:lnTo>
                  <a:lnTo>
                    <a:pt x="636" y="1376"/>
                  </a:lnTo>
                  <a:lnTo>
                    <a:pt x="598" y="1384"/>
                  </a:lnTo>
                  <a:lnTo>
                    <a:pt x="560" y="1396"/>
                  </a:lnTo>
                  <a:lnTo>
                    <a:pt x="524" y="1408"/>
                  </a:lnTo>
                  <a:lnTo>
                    <a:pt x="488" y="1422"/>
                  </a:lnTo>
                  <a:lnTo>
                    <a:pt x="452" y="1438"/>
                  </a:lnTo>
                  <a:lnTo>
                    <a:pt x="418" y="1456"/>
                  </a:lnTo>
                  <a:lnTo>
                    <a:pt x="384" y="1476"/>
                  </a:lnTo>
                  <a:lnTo>
                    <a:pt x="352" y="1496"/>
                  </a:lnTo>
                  <a:lnTo>
                    <a:pt x="320" y="1520"/>
                  </a:lnTo>
                  <a:lnTo>
                    <a:pt x="290" y="1542"/>
                  </a:lnTo>
                  <a:lnTo>
                    <a:pt x="262" y="1568"/>
                  </a:lnTo>
                  <a:lnTo>
                    <a:pt x="234" y="1594"/>
                  </a:lnTo>
                  <a:lnTo>
                    <a:pt x="208" y="1622"/>
                  </a:lnTo>
                  <a:lnTo>
                    <a:pt x="182" y="1652"/>
                  </a:lnTo>
                  <a:lnTo>
                    <a:pt x="158" y="1682"/>
                  </a:lnTo>
                  <a:lnTo>
                    <a:pt x="136" y="1712"/>
                  </a:lnTo>
                  <a:lnTo>
                    <a:pt x="116" y="1746"/>
                  </a:lnTo>
                  <a:lnTo>
                    <a:pt x="96" y="1778"/>
                  </a:lnTo>
                  <a:lnTo>
                    <a:pt x="80" y="1812"/>
                  </a:lnTo>
                  <a:lnTo>
                    <a:pt x="64" y="1848"/>
                  </a:lnTo>
                  <a:lnTo>
                    <a:pt x="50" y="1884"/>
                  </a:lnTo>
                  <a:lnTo>
                    <a:pt x="36" y="1920"/>
                  </a:lnTo>
                  <a:lnTo>
                    <a:pt x="26" y="1958"/>
                  </a:lnTo>
                  <a:lnTo>
                    <a:pt x="18" y="1996"/>
                  </a:lnTo>
                  <a:lnTo>
                    <a:pt x="10" y="2036"/>
                  </a:lnTo>
                  <a:lnTo>
                    <a:pt x="4" y="2076"/>
                  </a:lnTo>
                  <a:lnTo>
                    <a:pt x="2" y="2116"/>
                  </a:lnTo>
                  <a:lnTo>
                    <a:pt x="0" y="2156"/>
                  </a:lnTo>
                  <a:lnTo>
                    <a:pt x="0" y="3006"/>
                  </a:lnTo>
                  <a:lnTo>
                    <a:pt x="288" y="3006"/>
                  </a:lnTo>
                  <a:lnTo>
                    <a:pt x="288" y="2156"/>
                  </a:lnTo>
                  <a:lnTo>
                    <a:pt x="288" y="2156"/>
                  </a:lnTo>
                  <a:lnTo>
                    <a:pt x="290" y="2130"/>
                  </a:lnTo>
                  <a:lnTo>
                    <a:pt x="292" y="2104"/>
                  </a:lnTo>
                  <a:lnTo>
                    <a:pt x="294" y="2078"/>
                  </a:lnTo>
                  <a:lnTo>
                    <a:pt x="300" y="2052"/>
                  </a:lnTo>
                  <a:lnTo>
                    <a:pt x="304" y="2028"/>
                  </a:lnTo>
                  <a:lnTo>
                    <a:pt x="312" y="2004"/>
                  </a:lnTo>
                  <a:lnTo>
                    <a:pt x="320" y="1980"/>
                  </a:lnTo>
                  <a:lnTo>
                    <a:pt x="330" y="1958"/>
                  </a:lnTo>
                  <a:lnTo>
                    <a:pt x="340" y="1934"/>
                  </a:lnTo>
                  <a:lnTo>
                    <a:pt x="350" y="1912"/>
                  </a:lnTo>
                  <a:lnTo>
                    <a:pt x="376" y="1870"/>
                  </a:lnTo>
                  <a:lnTo>
                    <a:pt x="406" y="1832"/>
                  </a:lnTo>
                  <a:lnTo>
                    <a:pt x="440" y="1796"/>
                  </a:lnTo>
                  <a:lnTo>
                    <a:pt x="476" y="1762"/>
                  </a:lnTo>
                  <a:lnTo>
                    <a:pt x="516" y="1734"/>
                  </a:lnTo>
                  <a:lnTo>
                    <a:pt x="558" y="1708"/>
                  </a:lnTo>
                  <a:lnTo>
                    <a:pt x="602" y="1686"/>
                  </a:lnTo>
                  <a:lnTo>
                    <a:pt x="624" y="1678"/>
                  </a:lnTo>
                  <a:lnTo>
                    <a:pt x="648" y="1670"/>
                  </a:lnTo>
                  <a:lnTo>
                    <a:pt x="672" y="1664"/>
                  </a:lnTo>
                  <a:lnTo>
                    <a:pt x="696" y="1658"/>
                  </a:lnTo>
                  <a:lnTo>
                    <a:pt x="722" y="1652"/>
                  </a:lnTo>
                  <a:lnTo>
                    <a:pt x="746" y="1650"/>
                  </a:lnTo>
                  <a:lnTo>
                    <a:pt x="772" y="1648"/>
                  </a:lnTo>
                  <a:lnTo>
                    <a:pt x="798" y="1648"/>
                  </a:lnTo>
                  <a:lnTo>
                    <a:pt x="798" y="1646"/>
                  </a:lnTo>
                  <a:lnTo>
                    <a:pt x="798" y="1646"/>
                  </a:lnTo>
                  <a:lnTo>
                    <a:pt x="838" y="1646"/>
                  </a:lnTo>
                  <a:lnTo>
                    <a:pt x="880" y="1642"/>
                  </a:lnTo>
                  <a:lnTo>
                    <a:pt x="920" y="1636"/>
                  </a:lnTo>
                  <a:lnTo>
                    <a:pt x="960" y="1630"/>
                  </a:lnTo>
                  <a:lnTo>
                    <a:pt x="998" y="1620"/>
                  </a:lnTo>
                  <a:lnTo>
                    <a:pt x="1036" y="1610"/>
                  </a:lnTo>
                  <a:lnTo>
                    <a:pt x="1074" y="1596"/>
                  </a:lnTo>
                  <a:lnTo>
                    <a:pt x="1110" y="1582"/>
                  </a:lnTo>
                  <a:lnTo>
                    <a:pt x="1146" y="1566"/>
                  </a:lnTo>
                  <a:lnTo>
                    <a:pt x="1180" y="1548"/>
                  </a:lnTo>
                  <a:lnTo>
                    <a:pt x="1214" y="1528"/>
                  </a:lnTo>
                  <a:lnTo>
                    <a:pt x="1246" y="1508"/>
                  </a:lnTo>
                  <a:lnTo>
                    <a:pt x="1276" y="1486"/>
                  </a:lnTo>
                  <a:lnTo>
                    <a:pt x="1306" y="1462"/>
                  </a:lnTo>
                  <a:lnTo>
                    <a:pt x="1336" y="1436"/>
                  </a:lnTo>
                  <a:lnTo>
                    <a:pt x="1362" y="1410"/>
                  </a:lnTo>
                  <a:lnTo>
                    <a:pt x="1390" y="1382"/>
                  </a:lnTo>
                  <a:lnTo>
                    <a:pt x="1414" y="1352"/>
                  </a:lnTo>
                  <a:lnTo>
                    <a:pt x="1438" y="1322"/>
                  </a:lnTo>
                  <a:lnTo>
                    <a:pt x="1460" y="1290"/>
                  </a:lnTo>
                  <a:lnTo>
                    <a:pt x="1480" y="1258"/>
                  </a:lnTo>
                  <a:lnTo>
                    <a:pt x="1500" y="1226"/>
                  </a:lnTo>
                  <a:lnTo>
                    <a:pt x="1516" y="1190"/>
                  </a:lnTo>
                  <a:lnTo>
                    <a:pt x="1532" y="1156"/>
                  </a:lnTo>
                  <a:lnTo>
                    <a:pt x="1546" y="1120"/>
                  </a:lnTo>
                  <a:lnTo>
                    <a:pt x="1558" y="1084"/>
                  </a:lnTo>
                  <a:lnTo>
                    <a:pt x="1570" y="1046"/>
                  </a:lnTo>
                  <a:lnTo>
                    <a:pt x="1578" y="1008"/>
                  </a:lnTo>
                  <a:lnTo>
                    <a:pt x="1586" y="968"/>
                  </a:lnTo>
                  <a:lnTo>
                    <a:pt x="1590" y="930"/>
                  </a:lnTo>
                  <a:lnTo>
                    <a:pt x="1594" y="890"/>
                  </a:lnTo>
                  <a:lnTo>
                    <a:pt x="1594" y="850"/>
                  </a:lnTo>
                  <a:lnTo>
                    <a:pt x="1594" y="0"/>
                  </a:lnTo>
                  <a:lnTo>
                    <a:pt x="130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73" name="Freeform 74">
              <a:extLst>
                <a:ext uri="{FF2B5EF4-FFF2-40B4-BE49-F238E27FC236}">
                  <a16:creationId xmlns:a16="http://schemas.microsoft.com/office/drawing/2014/main" id="{ED8CBCB1-1913-4042-AF4C-A956E22F8BE5}"/>
                </a:ext>
              </a:extLst>
            </p:cNvPr>
            <p:cNvSpPr>
              <a:spLocks/>
            </p:cNvSpPr>
            <p:nvPr/>
          </p:nvSpPr>
          <p:spPr bwMode="auto">
            <a:xfrm>
              <a:off x="6072188" y="-3967163"/>
              <a:ext cx="1387475" cy="190500"/>
            </a:xfrm>
            <a:custGeom>
              <a:avLst/>
              <a:gdLst/>
              <a:ahLst/>
              <a:cxnLst>
                <a:cxn ang="0">
                  <a:pos x="60" y="120"/>
                </a:cxn>
                <a:cxn ang="0">
                  <a:pos x="816" y="120"/>
                </a:cxn>
                <a:cxn ang="0">
                  <a:pos x="816" y="120"/>
                </a:cxn>
                <a:cxn ang="0">
                  <a:pos x="828" y="118"/>
                </a:cxn>
                <a:cxn ang="0">
                  <a:pos x="838" y="116"/>
                </a:cxn>
                <a:cxn ang="0">
                  <a:pos x="848" y="110"/>
                </a:cxn>
                <a:cxn ang="0">
                  <a:pos x="858" y="102"/>
                </a:cxn>
                <a:cxn ang="0">
                  <a:pos x="864" y="94"/>
                </a:cxn>
                <a:cxn ang="0">
                  <a:pos x="870" y="84"/>
                </a:cxn>
                <a:cxn ang="0">
                  <a:pos x="874" y="72"/>
                </a:cxn>
                <a:cxn ang="0">
                  <a:pos x="874" y="60"/>
                </a:cxn>
                <a:cxn ang="0">
                  <a:pos x="874" y="60"/>
                </a:cxn>
                <a:cxn ang="0">
                  <a:pos x="874" y="48"/>
                </a:cxn>
                <a:cxn ang="0">
                  <a:pos x="870" y="38"/>
                </a:cxn>
                <a:cxn ang="0">
                  <a:pos x="864" y="28"/>
                </a:cxn>
                <a:cxn ang="0">
                  <a:pos x="858" y="18"/>
                </a:cxn>
                <a:cxn ang="0">
                  <a:pos x="848" y="12"/>
                </a:cxn>
                <a:cxn ang="0">
                  <a:pos x="838" y="6"/>
                </a:cxn>
                <a:cxn ang="0">
                  <a:pos x="828" y="2"/>
                </a:cxn>
                <a:cxn ang="0">
                  <a:pos x="816" y="0"/>
                </a:cxn>
                <a:cxn ang="0">
                  <a:pos x="60" y="0"/>
                </a:cxn>
                <a:cxn ang="0">
                  <a:pos x="60" y="0"/>
                </a:cxn>
                <a:cxn ang="0">
                  <a:pos x="48" y="2"/>
                </a:cxn>
                <a:cxn ang="0">
                  <a:pos x="36" y="6"/>
                </a:cxn>
                <a:cxn ang="0">
                  <a:pos x="26" y="12"/>
                </a:cxn>
                <a:cxn ang="0">
                  <a:pos x="18" y="18"/>
                </a:cxn>
                <a:cxn ang="0">
                  <a:pos x="10" y="28"/>
                </a:cxn>
                <a:cxn ang="0">
                  <a:pos x="4" y="38"/>
                </a:cxn>
                <a:cxn ang="0">
                  <a:pos x="2" y="48"/>
                </a:cxn>
                <a:cxn ang="0">
                  <a:pos x="0" y="60"/>
                </a:cxn>
                <a:cxn ang="0">
                  <a:pos x="0" y="60"/>
                </a:cxn>
                <a:cxn ang="0">
                  <a:pos x="2" y="72"/>
                </a:cxn>
                <a:cxn ang="0">
                  <a:pos x="4" y="84"/>
                </a:cxn>
                <a:cxn ang="0">
                  <a:pos x="10" y="94"/>
                </a:cxn>
                <a:cxn ang="0">
                  <a:pos x="18" y="102"/>
                </a:cxn>
                <a:cxn ang="0">
                  <a:pos x="26" y="110"/>
                </a:cxn>
                <a:cxn ang="0">
                  <a:pos x="36" y="116"/>
                </a:cxn>
                <a:cxn ang="0">
                  <a:pos x="48" y="118"/>
                </a:cxn>
                <a:cxn ang="0">
                  <a:pos x="60" y="120"/>
                </a:cxn>
                <a:cxn ang="0">
                  <a:pos x="60" y="120"/>
                </a:cxn>
              </a:cxnLst>
              <a:rect l="0" t="0" r="r" b="b"/>
              <a:pathLst>
                <a:path w="874" h="120">
                  <a:moveTo>
                    <a:pt x="60" y="120"/>
                  </a:moveTo>
                  <a:lnTo>
                    <a:pt x="816" y="120"/>
                  </a:lnTo>
                  <a:lnTo>
                    <a:pt x="816" y="120"/>
                  </a:lnTo>
                  <a:lnTo>
                    <a:pt x="828" y="118"/>
                  </a:lnTo>
                  <a:lnTo>
                    <a:pt x="838" y="116"/>
                  </a:lnTo>
                  <a:lnTo>
                    <a:pt x="848" y="110"/>
                  </a:lnTo>
                  <a:lnTo>
                    <a:pt x="858" y="102"/>
                  </a:lnTo>
                  <a:lnTo>
                    <a:pt x="864" y="94"/>
                  </a:lnTo>
                  <a:lnTo>
                    <a:pt x="870" y="84"/>
                  </a:lnTo>
                  <a:lnTo>
                    <a:pt x="874" y="72"/>
                  </a:lnTo>
                  <a:lnTo>
                    <a:pt x="874" y="60"/>
                  </a:lnTo>
                  <a:lnTo>
                    <a:pt x="874" y="60"/>
                  </a:lnTo>
                  <a:lnTo>
                    <a:pt x="874" y="48"/>
                  </a:lnTo>
                  <a:lnTo>
                    <a:pt x="870" y="38"/>
                  </a:lnTo>
                  <a:lnTo>
                    <a:pt x="864" y="28"/>
                  </a:lnTo>
                  <a:lnTo>
                    <a:pt x="858" y="18"/>
                  </a:lnTo>
                  <a:lnTo>
                    <a:pt x="848" y="12"/>
                  </a:lnTo>
                  <a:lnTo>
                    <a:pt x="838" y="6"/>
                  </a:lnTo>
                  <a:lnTo>
                    <a:pt x="828" y="2"/>
                  </a:lnTo>
                  <a:lnTo>
                    <a:pt x="816" y="0"/>
                  </a:lnTo>
                  <a:lnTo>
                    <a:pt x="60" y="0"/>
                  </a:lnTo>
                  <a:lnTo>
                    <a:pt x="60" y="0"/>
                  </a:lnTo>
                  <a:lnTo>
                    <a:pt x="48" y="2"/>
                  </a:lnTo>
                  <a:lnTo>
                    <a:pt x="36" y="6"/>
                  </a:lnTo>
                  <a:lnTo>
                    <a:pt x="26" y="12"/>
                  </a:lnTo>
                  <a:lnTo>
                    <a:pt x="18" y="18"/>
                  </a:lnTo>
                  <a:lnTo>
                    <a:pt x="10" y="28"/>
                  </a:lnTo>
                  <a:lnTo>
                    <a:pt x="4" y="38"/>
                  </a:lnTo>
                  <a:lnTo>
                    <a:pt x="2" y="48"/>
                  </a:lnTo>
                  <a:lnTo>
                    <a:pt x="0" y="60"/>
                  </a:lnTo>
                  <a:lnTo>
                    <a:pt x="0" y="60"/>
                  </a:lnTo>
                  <a:lnTo>
                    <a:pt x="2" y="72"/>
                  </a:lnTo>
                  <a:lnTo>
                    <a:pt x="4" y="84"/>
                  </a:lnTo>
                  <a:lnTo>
                    <a:pt x="10" y="94"/>
                  </a:lnTo>
                  <a:lnTo>
                    <a:pt x="18" y="102"/>
                  </a:lnTo>
                  <a:lnTo>
                    <a:pt x="26" y="110"/>
                  </a:lnTo>
                  <a:lnTo>
                    <a:pt x="36" y="116"/>
                  </a:lnTo>
                  <a:lnTo>
                    <a:pt x="48" y="118"/>
                  </a:lnTo>
                  <a:lnTo>
                    <a:pt x="60" y="120"/>
                  </a:lnTo>
                  <a:lnTo>
                    <a:pt x="60" y="12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74" name="Freeform 75">
              <a:extLst>
                <a:ext uri="{FF2B5EF4-FFF2-40B4-BE49-F238E27FC236}">
                  <a16:creationId xmlns:a16="http://schemas.microsoft.com/office/drawing/2014/main" id="{CD00E7E7-7C5F-4EED-BD76-270232DE0376}"/>
                </a:ext>
              </a:extLst>
            </p:cNvPr>
            <p:cNvSpPr>
              <a:spLocks/>
            </p:cNvSpPr>
            <p:nvPr/>
          </p:nvSpPr>
          <p:spPr bwMode="auto">
            <a:xfrm>
              <a:off x="6072188" y="-3519488"/>
              <a:ext cx="1387475" cy="190500"/>
            </a:xfrm>
            <a:custGeom>
              <a:avLst/>
              <a:gdLst/>
              <a:ahLst/>
              <a:cxnLst>
                <a:cxn ang="0">
                  <a:pos x="60" y="120"/>
                </a:cxn>
                <a:cxn ang="0">
                  <a:pos x="816" y="120"/>
                </a:cxn>
                <a:cxn ang="0">
                  <a:pos x="816" y="120"/>
                </a:cxn>
                <a:cxn ang="0">
                  <a:pos x="828" y="118"/>
                </a:cxn>
                <a:cxn ang="0">
                  <a:pos x="838" y="116"/>
                </a:cxn>
                <a:cxn ang="0">
                  <a:pos x="848" y="110"/>
                </a:cxn>
                <a:cxn ang="0">
                  <a:pos x="858" y="102"/>
                </a:cxn>
                <a:cxn ang="0">
                  <a:pos x="864" y="94"/>
                </a:cxn>
                <a:cxn ang="0">
                  <a:pos x="870" y="84"/>
                </a:cxn>
                <a:cxn ang="0">
                  <a:pos x="874" y="72"/>
                </a:cxn>
                <a:cxn ang="0">
                  <a:pos x="874" y="60"/>
                </a:cxn>
                <a:cxn ang="0">
                  <a:pos x="874" y="60"/>
                </a:cxn>
                <a:cxn ang="0">
                  <a:pos x="874" y="48"/>
                </a:cxn>
                <a:cxn ang="0">
                  <a:pos x="870" y="38"/>
                </a:cxn>
                <a:cxn ang="0">
                  <a:pos x="864" y="28"/>
                </a:cxn>
                <a:cxn ang="0">
                  <a:pos x="858" y="18"/>
                </a:cxn>
                <a:cxn ang="0">
                  <a:pos x="848" y="10"/>
                </a:cxn>
                <a:cxn ang="0">
                  <a:pos x="838" y="6"/>
                </a:cxn>
                <a:cxn ang="0">
                  <a:pos x="828" y="2"/>
                </a:cxn>
                <a:cxn ang="0">
                  <a:pos x="816" y="0"/>
                </a:cxn>
                <a:cxn ang="0">
                  <a:pos x="60" y="0"/>
                </a:cxn>
                <a:cxn ang="0">
                  <a:pos x="60" y="0"/>
                </a:cxn>
                <a:cxn ang="0">
                  <a:pos x="48" y="2"/>
                </a:cxn>
                <a:cxn ang="0">
                  <a:pos x="36" y="6"/>
                </a:cxn>
                <a:cxn ang="0">
                  <a:pos x="26" y="10"/>
                </a:cxn>
                <a:cxn ang="0">
                  <a:pos x="18" y="18"/>
                </a:cxn>
                <a:cxn ang="0">
                  <a:pos x="10" y="28"/>
                </a:cxn>
                <a:cxn ang="0">
                  <a:pos x="4" y="38"/>
                </a:cxn>
                <a:cxn ang="0">
                  <a:pos x="2" y="48"/>
                </a:cxn>
                <a:cxn ang="0">
                  <a:pos x="0" y="60"/>
                </a:cxn>
                <a:cxn ang="0">
                  <a:pos x="0" y="60"/>
                </a:cxn>
                <a:cxn ang="0">
                  <a:pos x="2" y="72"/>
                </a:cxn>
                <a:cxn ang="0">
                  <a:pos x="4" y="84"/>
                </a:cxn>
                <a:cxn ang="0">
                  <a:pos x="10" y="94"/>
                </a:cxn>
                <a:cxn ang="0">
                  <a:pos x="18" y="102"/>
                </a:cxn>
                <a:cxn ang="0">
                  <a:pos x="26" y="110"/>
                </a:cxn>
                <a:cxn ang="0">
                  <a:pos x="36" y="116"/>
                </a:cxn>
                <a:cxn ang="0">
                  <a:pos x="48" y="118"/>
                </a:cxn>
                <a:cxn ang="0">
                  <a:pos x="60" y="120"/>
                </a:cxn>
                <a:cxn ang="0">
                  <a:pos x="60" y="120"/>
                </a:cxn>
              </a:cxnLst>
              <a:rect l="0" t="0" r="r" b="b"/>
              <a:pathLst>
                <a:path w="874" h="120">
                  <a:moveTo>
                    <a:pt x="60" y="120"/>
                  </a:moveTo>
                  <a:lnTo>
                    <a:pt x="816" y="120"/>
                  </a:lnTo>
                  <a:lnTo>
                    <a:pt x="816" y="120"/>
                  </a:lnTo>
                  <a:lnTo>
                    <a:pt x="828" y="118"/>
                  </a:lnTo>
                  <a:lnTo>
                    <a:pt x="838" y="116"/>
                  </a:lnTo>
                  <a:lnTo>
                    <a:pt x="848" y="110"/>
                  </a:lnTo>
                  <a:lnTo>
                    <a:pt x="858" y="102"/>
                  </a:lnTo>
                  <a:lnTo>
                    <a:pt x="864" y="94"/>
                  </a:lnTo>
                  <a:lnTo>
                    <a:pt x="870" y="84"/>
                  </a:lnTo>
                  <a:lnTo>
                    <a:pt x="874" y="72"/>
                  </a:lnTo>
                  <a:lnTo>
                    <a:pt x="874" y="60"/>
                  </a:lnTo>
                  <a:lnTo>
                    <a:pt x="874" y="60"/>
                  </a:lnTo>
                  <a:lnTo>
                    <a:pt x="874" y="48"/>
                  </a:lnTo>
                  <a:lnTo>
                    <a:pt x="870" y="38"/>
                  </a:lnTo>
                  <a:lnTo>
                    <a:pt x="864" y="28"/>
                  </a:lnTo>
                  <a:lnTo>
                    <a:pt x="858" y="18"/>
                  </a:lnTo>
                  <a:lnTo>
                    <a:pt x="848" y="10"/>
                  </a:lnTo>
                  <a:lnTo>
                    <a:pt x="838" y="6"/>
                  </a:lnTo>
                  <a:lnTo>
                    <a:pt x="828" y="2"/>
                  </a:lnTo>
                  <a:lnTo>
                    <a:pt x="816" y="0"/>
                  </a:lnTo>
                  <a:lnTo>
                    <a:pt x="60" y="0"/>
                  </a:lnTo>
                  <a:lnTo>
                    <a:pt x="60" y="0"/>
                  </a:lnTo>
                  <a:lnTo>
                    <a:pt x="48" y="2"/>
                  </a:lnTo>
                  <a:lnTo>
                    <a:pt x="36" y="6"/>
                  </a:lnTo>
                  <a:lnTo>
                    <a:pt x="26" y="10"/>
                  </a:lnTo>
                  <a:lnTo>
                    <a:pt x="18" y="18"/>
                  </a:lnTo>
                  <a:lnTo>
                    <a:pt x="10" y="28"/>
                  </a:lnTo>
                  <a:lnTo>
                    <a:pt x="4" y="38"/>
                  </a:lnTo>
                  <a:lnTo>
                    <a:pt x="2" y="48"/>
                  </a:lnTo>
                  <a:lnTo>
                    <a:pt x="0" y="60"/>
                  </a:lnTo>
                  <a:lnTo>
                    <a:pt x="0" y="60"/>
                  </a:lnTo>
                  <a:lnTo>
                    <a:pt x="2" y="72"/>
                  </a:lnTo>
                  <a:lnTo>
                    <a:pt x="4" y="84"/>
                  </a:lnTo>
                  <a:lnTo>
                    <a:pt x="10" y="94"/>
                  </a:lnTo>
                  <a:lnTo>
                    <a:pt x="18" y="102"/>
                  </a:lnTo>
                  <a:lnTo>
                    <a:pt x="26" y="110"/>
                  </a:lnTo>
                  <a:lnTo>
                    <a:pt x="36" y="116"/>
                  </a:lnTo>
                  <a:lnTo>
                    <a:pt x="48" y="118"/>
                  </a:lnTo>
                  <a:lnTo>
                    <a:pt x="60" y="120"/>
                  </a:lnTo>
                  <a:lnTo>
                    <a:pt x="60" y="12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75" name="Freeform 76">
              <a:extLst>
                <a:ext uri="{FF2B5EF4-FFF2-40B4-BE49-F238E27FC236}">
                  <a16:creationId xmlns:a16="http://schemas.microsoft.com/office/drawing/2014/main" id="{92879CAE-E8B3-4999-BA4C-38B1D6EA1C82}"/>
                </a:ext>
              </a:extLst>
            </p:cNvPr>
            <p:cNvSpPr>
              <a:spLocks/>
            </p:cNvSpPr>
            <p:nvPr/>
          </p:nvSpPr>
          <p:spPr bwMode="auto">
            <a:xfrm>
              <a:off x="6072188" y="-3071813"/>
              <a:ext cx="1387475" cy="190500"/>
            </a:xfrm>
            <a:custGeom>
              <a:avLst/>
              <a:gdLst/>
              <a:ahLst/>
              <a:cxnLst>
                <a:cxn ang="0">
                  <a:pos x="60" y="120"/>
                </a:cxn>
                <a:cxn ang="0">
                  <a:pos x="816" y="120"/>
                </a:cxn>
                <a:cxn ang="0">
                  <a:pos x="816" y="120"/>
                </a:cxn>
                <a:cxn ang="0">
                  <a:pos x="828" y="118"/>
                </a:cxn>
                <a:cxn ang="0">
                  <a:pos x="838" y="116"/>
                </a:cxn>
                <a:cxn ang="0">
                  <a:pos x="848" y="110"/>
                </a:cxn>
                <a:cxn ang="0">
                  <a:pos x="858" y="102"/>
                </a:cxn>
                <a:cxn ang="0">
                  <a:pos x="864" y="94"/>
                </a:cxn>
                <a:cxn ang="0">
                  <a:pos x="870" y="84"/>
                </a:cxn>
                <a:cxn ang="0">
                  <a:pos x="874" y="72"/>
                </a:cxn>
                <a:cxn ang="0">
                  <a:pos x="874" y="60"/>
                </a:cxn>
                <a:cxn ang="0">
                  <a:pos x="874" y="60"/>
                </a:cxn>
                <a:cxn ang="0">
                  <a:pos x="874" y="48"/>
                </a:cxn>
                <a:cxn ang="0">
                  <a:pos x="870" y="38"/>
                </a:cxn>
                <a:cxn ang="0">
                  <a:pos x="864" y="26"/>
                </a:cxn>
                <a:cxn ang="0">
                  <a:pos x="858" y="18"/>
                </a:cxn>
                <a:cxn ang="0">
                  <a:pos x="848" y="10"/>
                </a:cxn>
                <a:cxn ang="0">
                  <a:pos x="838" y="6"/>
                </a:cxn>
                <a:cxn ang="0">
                  <a:pos x="828" y="2"/>
                </a:cxn>
                <a:cxn ang="0">
                  <a:pos x="816" y="0"/>
                </a:cxn>
                <a:cxn ang="0">
                  <a:pos x="60" y="0"/>
                </a:cxn>
                <a:cxn ang="0">
                  <a:pos x="60" y="0"/>
                </a:cxn>
                <a:cxn ang="0">
                  <a:pos x="48" y="2"/>
                </a:cxn>
                <a:cxn ang="0">
                  <a:pos x="36" y="6"/>
                </a:cxn>
                <a:cxn ang="0">
                  <a:pos x="26" y="10"/>
                </a:cxn>
                <a:cxn ang="0">
                  <a:pos x="18" y="18"/>
                </a:cxn>
                <a:cxn ang="0">
                  <a:pos x="10" y="26"/>
                </a:cxn>
                <a:cxn ang="0">
                  <a:pos x="4" y="38"/>
                </a:cxn>
                <a:cxn ang="0">
                  <a:pos x="2" y="48"/>
                </a:cxn>
                <a:cxn ang="0">
                  <a:pos x="0" y="60"/>
                </a:cxn>
                <a:cxn ang="0">
                  <a:pos x="0" y="60"/>
                </a:cxn>
                <a:cxn ang="0">
                  <a:pos x="2" y="72"/>
                </a:cxn>
                <a:cxn ang="0">
                  <a:pos x="4" y="84"/>
                </a:cxn>
                <a:cxn ang="0">
                  <a:pos x="10" y="94"/>
                </a:cxn>
                <a:cxn ang="0">
                  <a:pos x="18" y="102"/>
                </a:cxn>
                <a:cxn ang="0">
                  <a:pos x="26" y="110"/>
                </a:cxn>
                <a:cxn ang="0">
                  <a:pos x="36" y="116"/>
                </a:cxn>
                <a:cxn ang="0">
                  <a:pos x="48" y="118"/>
                </a:cxn>
                <a:cxn ang="0">
                  <a:pos x="60" y="120"/>
                </a:cxn>
                <a:cxn ang="0">
                  <a:pos x="60" y="120"/>
                </a:cxn>
              </a:cxnLst>
              <a:rect l="0" t="0" r="r" b="b"/>
              <a:pathLst>
                <a:path w="874" h="120">
                  <a:moveTo>
                    <a:pt x="60" y="120"/>
                  </a:moveTo>
                  <a:lnTo>
                    <a:pt x="816" y="120"/>
                  </a:lnTo>
                  <a:lnTo>
                    <a:pt x="816" y="120"/>
                  </a:lnTo>
                  <a:lnTo>
                    <a:pt x="828" y="118"/>
                  </a:lnTo>
                  <a:lnTo>
                    <a:pt x="838" y="116"/>
                  </a:lnTo>
                  <a:lnTo>
                    <a:pt x="848" y="110"/>
                  </a:lnTo>
                  <a:lnTo>
                    <a:pt x="858" y="102"/>
                  </a:lnTo>
                  <a:lnTo>
                    <a:pt x="864" y="94"/>
                  </a:lnTo>
                  <a:lnTo>
                    <a:pt x="870" y="84"/>
                  </a:lnTo>
                  <a:lnTo>
                    <a:pt x="874" y="72"/>
                  </a:lnTo>
                  <a:lnTo>
                    <a:pt x="874" y="60"/>
                  </a:lnTo>
                  <a:lnTo>
                    <a:pt x="874" y="60"/>
                  </a:lnTo>
                  <a:lnTo>
                    <a:pt x="874" y="48"/>
                  </a:lnTo>
                  <a:lnTo>
                    <a:pt x="870" y="38"/>
                  </a:lnTo>
                  <a:lnTo>
                    <a:pt x="864" y="26"/>
                  </a:lnTo>
                  <a:lnTo>
                    <a:pt x="858" y="18"/>
                  </a:lnTo>
                  <a:lnTo>
                    <a:pt x="848" y="10"/>
                  </a:lnTo>
                  <a:lnTo>
                    <a:pt x="838" y="6"/>
                  </a:lnTo>
                  <a:lnTo>
                    <a:pt x="828" y="2"/>
                  </a:lnTo>
                  <a:lnTo>
                    <a:pt x="816" y="0"/>
                  </a:lnTo>
                  <a:lnTo>
                    <a:pt x="60" y="0"/>
                  </a:lnTo>
                  <a:lnTo>
                    <a:pt x="60" y="0"/>
                  </a:lnTo>
                  <a:lnTo>
                    <a:pt x="48" y="2"/>
                  </a:lnTo>
                  <a:lnTo>
                    <a:pt x="36" y="6"/>
                  </a:lnTo>
                  <a:lnTo>
                    <a:pt x="26" y="10"/>
                  </a:lnTo>
                  <a:lnTo>
                    <a:pt x="18" y="18"/>
                  </a:lnTo>
                  <a:lnTo>
                    <a:pt x="10" y="26"/>
                  </a:lnTo>
                  <a:lnTo>
                    <a:pt x="4" y="38"/>
                  </a:lnTo>
                  <a:lnTo>
                    <a:pt x="2" y="48"/>
                  </a:lnTo>
                  <a:lnTo>
                    <a:pt x="0" y="60"/>
                  </a:lnTo>
                  <a:lnTo>
                    <a:pt x="0" y="60"/>
                  </a:lnTo>
                  <a:lnTo>
                    <a:pt x="2" y="72"/>
                  </a:lnTo>
                  <a:lnTo>
                    <a:pt x="4" y="84"/>
                  </a:lnTo>
                  <a:lnTo>
                    <a:pt x="10" y="94"/>
                  </a:lnTo>
                  <a:lnTo>
                    <a:pt x="18" y="102"/>
                  </a:lnTo>
                  <a:lnTo>
                    <a:pt x="26" y="110"/>
                  </a:lnTo>
                  <a:lnTo>
                    <a:pt x="36" y="116"/>
                  </a:lnTo>
                  <a:lnTo>
                    <a:pt x="48" y="118"/>
                  </a:lnTo>
                  <a:lnTo>
                    <a:pt x="60" y="120"/>
                  </a:lnTo>
                  <a:lnTo>
                    <a:pt x="60" y="12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76" name="Freeform 77">
              <a:extLst>
                <a:ext uri="{FF2B5EF4-FFF2-40B4-BE49-F238E27FC236}">
                  <a16:creationId xmlns:a16="http://schemas.microsoft.com/office/drawing/2014/main" id="{21920C9C-3093-4705-A403-79E88934A55E}"/>
                </a:ext>
              </a:extLst>
            </p:cNvPr>
            <p:cNvSpPr>
              <a:spLocks/>
            </p:cNvSpPr>
            <p:nvPr/>
          </p:nvSpPr>
          <p:spPr bwMode="auto">
            <a:xfrm>
              <a:off x="6094413" y="-2624138"/>
              <a:ext cx="1343025" cy="190500"/>
            </a:xfrm>
            <a:custGeom>
              <a:avLst/>
              <a:gdLst/>
              <a:ahLst/>
              <a:cxnLst>
                <a:cxn ang="0">
                  <a:pos x="846" y="60"/>
                </a:cxn>
                <a:cxn ang="0">
                  <a:pos x="846" y="60"/>
                </a:cxn>
                <a:cxn ang="0">
                  <a:pos x="846" y="48"/>
                </a:cxn>
                <a:cxn ang="0">
                  <a:pos x="842" y="36"/>
                </a:cxn>
                <a:cxn ang="0">
                  <a:pos x="836" y="26"/>
                </a:cxn>
                <a:cxn ang="0">
                  <a:pos x="830" y="18"/>
                </a:cxn>
                <a:cxn ang="0">
                  <a:pos x="820" y="10"/>
                </a:cxn>
                <a:cxn ang="0">
                  <a:pos x="810" y="6"/>
                </a:cxn>
                <a:cxn ang="0">
                  <a:pos x="800" y="2"/>
                </a:cxn>
                <a:cxn ang="0">
                  <a:pos x="788" y="0"/>
                </a:cxn>
                <a:cxn ang="0">
                  <a:pos x="60" y="0"/>
                </a:cxn>
                <a:cxn ang="0">
                  <a:pos x="60" y="0"/>
                </a:cxn>
                <a:cxn ang="0">
                  <a:pos x="48" y="2"/>
                </a:cxn>
                <a:cxn ang="0">
                  <a:pos x="36" y="6"/>
                </a:cxn>
                <a:cxn ang="0">
                  <a:pos x="26" y="10"/>
                </a:cxn>
                <a:cxn ang="0">
                  <a:pos x="18" y="18"/>
                </a:cxn>
                <a:cxn ang="0">
                  <a:pos x="10" y="26"/>
                </a:cxn>
                <a:cxn ang="0">
                  <a:pos x="6" y="36"/>
                </a:cxn>
                <a:cxn ang="0">
                  <a:pos x="2" y="48"/>
                </a:cxn>
                <a:cxn ang="0">
                  <a:pos x="0" y="60"/>
                </a:cxn>
                <a:cxn ang="0">
                  <a:pos x="0" y="60"/>
                </a:cxn>
                <a:cxn ang="0">
                  <a:pos x="2" y="72"/>
                </a:cxn>
                <a:cxn ang="0">
                  <a:pos x="6" y="84"/>
                </a:cxn>
                <a:cxn ang="0">
                  <a:pos x="10" y="94"/>
                </a:cxn>
                <a:cxn ang="0">
                  <a:pos x="18" y="102"/>
                </a:cxn>
                <a:cxn ang="0">
                  <a:pos x="26" y="110"/>
                </a:cxn>
                <a:cxn ang="0">
                  <a:pos x="36" y="116"/>
                </a:cxn>
                <a:cxn ang="0">
                  <a:pos x="48" y="118"/>
                </a:cxn>
                <a:cxn ang="0">
                  <a:pos x="60" y="120"/>
                </a:cxn>
                <a:cxn ang="0">
                  <a:pos x="788" y="120"/>
                </a:cxn>
                <a:cxn ang="0">
                  <a:pos x="788" y="120"/>
                </a:cxn>
                <a:cxn ang="0">
                  <a:pos x="800" y="118"/>
                </a:cxn>
                <a:cxn ang="0">
                  <a:pos x="810" y="116"/>
                </a:cxn>
                <a:cxn ang="0">
                  <a:pos x="820" y="110"/>
                </a:cxn>
                <a:cxn ang="0">
                  <a:pos x="830" y="102"/>
                </a:cxn>
                <a:cxn ang="0">
                  <a:pos x="836" y="94"/>
                </a:cxn>
                <a:cxn ang="0">
                  <a:pos x="842" y="84"/>
                </a:cxn>
                <a:cxn ang="0">
                  <a:pos x="846" y="72"/>
                </a:cxn>
                <a:cxn ang="0">
                  <a:pos x="846" y="60"/>
                </a:cxn>
                <a:cxn ang="0">
                  <a:pos x="846" y="60"/>
                </a:cxn>
              </a:cxnLst>
              <a:rect l="0" t="0" r="r" b="b"/>
              <a:pathLst>
                <a:path w="846" h="120">
                  <a:moveTo>
                    <a:pt x="846" y="60"/>
                  </a:moveTo>
                  <a:lnTo>
                    <a:pt x="846" y="60"/>
                  </a:lnTo>
                  <a:lnTo>
                    <a:pt x="846" y="48"/>
                  </a:lnTo>
                  <a:lnTo>
                    <a:pt x="842" y="36"/>
                  </a:lnTo>
                  <a:lnTo>
                    <a:pt x="836" y="26"/>
                  </a:lnTo>
                  <a:lnTo>
                    <a:pt x="830" y="18"/>
                  </a:lnTo>
                  <a:lnTo>
                    <a:pt x="820" y="10"/>
                  </a:lnTo>
                  <a:lnTo>
                    <a:pt x="810" y="6"/>
                  </a:lnTo>
                  <a:lnTo>
                    <a:pt x="800" y="2"/>
                  </a:lnTo>
                  <a:lnTo>
                    <a:pt x="788" y="0"/>
                  </a:lnTo>
                  <a:lnTo>
                    <a:pt x="60" y="0"/>
                  </a:lnTo>
                  <a:lnTo>
                    <a:pt x="60" y="0"/>
                  </a:lnTo>
                  <a:lnTo>
                    <a:pt x="48" y="2"/>
                  </a:lnTo>
                  <a:lnTo>
                    <a:pt x="36" y="6"/>
                  </a:lnTo>
                  <a:lnTo>
                    <a:pt x="26" y="10"/>
                  </a:lnTo>
                  <a:lnTo>
                    <a:pt x="18" y="18"/>
                  </a:lnTo>
                  <a:lnTo>
                    <a:pt x="10" y="26"/>
                  </a:lnTo>
                  <a:lnTo>
                    <a:pt x="6" y="36"/>
                  </a:lnTo>
                  <a:lnTo>
                    <a:pt x="2" y="48"/>
                  </a:lnTo>
                  <a:lnTo>
                    <a:pt x="0" y="60"/>
                  </a:lnTo>
                  <a:lnTo>
                    <a:pt x="0" y="60"/>
                  </a:lnTo>
                  <a:lnTo>
                    <a:pt x="2" y="72"/>
                  </a:lnTo>
                  <a:lnTo>
                    <a:pt x="6" y="84"/>
                  </a:lnTo>
                  <a:lnTo>
                    <a:pt x="10" y="94"/>
                  </a:lnTo>
                  <a:lnTo>
                    <a:pt x="18" y="102"/>
                  </a:lnTo>
                  <a:lnTo>
                    <a:pt x="26" y="110"/>
                  </a:lnTo>
                  <a:lnTo>
                    <a:pt x="36" y="116"/>
                  </a:lnTo>
                  <a:lnTo>
                    <a:pt x="48" y="118"/>
                  </a:lnTo>
                  <a:lnTo>
                    <a:pt x="60" y="120"/>
                  </a:lnTo>
                  <a:lnTo>
                    <a:pt x="788" y="120"/>
                  </a:lnTo>
                  <a:lnTo>
                    <a:pt x="788" y="120"/>
                  </a:lnTo>
                  <a:lnTo>
                    <a:pt x="800" y="118"/>
                  </a:lnTo>
                  <a:lnTo>
                    <a:pt x="810" y="116"/>
                  </a:lnTo>
                  <a:lnTo>
                    <a:pt x="820" y="110"/>
                  </a:lnTo>
                  <a:lnTo>
                    <a:pt x="830" y="102"/>
                  </a:lnTo>
                  <a:lnTo>
                    <a:pt x="836" y="94"/>
                  </a:lnTo>
                  <a:lnTo>
                    <a:pt x="842" y="84"/>
                  </a:lnTo>
                  <a:lnTo>
                    <a:pt x="846" y="72"/>
                  </a:lnTo>
                  <a:lnTo>
                    <a:pt x="846" y="60"/>
                  </a:lnTo>
                  <a:lnTo>
                    <a:pt x="846" y="6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77" name="Freeform 78">
              <a:extLst>
                <a:ext uri="{FF2B5EF4-FFF2-40B4-BE49-F238E27FC236}">
                  <a16:creationId xmlns:a16="http://schemas.microsoft.com/office/drawing/2014/main" id="{E268AB34-0454-4398-84EA-EE352151B7D0}"/>
                </a:ext>
              </a:extLst>
            </p:cNvPr>
            <p:cNvSpPr>
              <a:spLocks/>
            </p:cNvSpPr>
            <p:nvPr/>
          </p:nvSpPr>
          <p:spPr bwMode="auto">
            <a:xfrm>
              <a:off x="6357938" y="-2185988"/>
              <a:ext cx="815975" cy="187325"/>
            </a:xfrm>
            <a:custGeom>
              <a:avLst/>
              <a:gdLst/>
              <a:ahLst/>
              <a:cxnLst>
                <a:cxn ang="0">
                  <a:pos x="60" y="0"/>
                </a:cxn>
                <a:cxn ang="0">
                  <a:pos x="60" y="0"/>
                </a:cxn>
                <a:cxn ang="0">
                  <a:pos x="48" y="0"/>
                </a:cxn>
                <a:cxn ang="0">
                  <a:pos x="38" y="4"/>
                </a:cxn>
                <a:cxn ang="0">
                  <a:pos x="26" y="10"/>
                </a:cxn>
                <a:cxn ang="0">
                  <a:pos x="18" y="16"/>
                </a:cxn>
                <a:cxn ang="0">
                  <a:pos x="10" y="26"/>
                </a:cxn>
                <a:cxn ang="0">
                  <a:pos x="6" y="36"/>
                </a:cxn>
                <a:cxn ang="0">
                  <a:pos x="2" y="46"/>
                </a:cxn>
                <a:cxn ang="0">
                  <a:pos x="0" y="58"/>
                </a:cxn>
                <a:cxn ang="0">
                  <a:pos x="0" y="58"/>
                </a:cxn>
                <a:cxn ang="0">
                  <a:pos x="2" y="70"/>
                </a:cxn>
                <a:cxn ang="0">
                  <a:pos x="6" y="82"/>
                </a:cxn>
                <a:cxn ang="0">
                  <a:pos x="10" y="92"/>
                </a:cxn>
                <a:cxn ang="0">
                  <a:pos x="18" y="100"/>
                </a:cxn>
                <a:cxn ang="0">
                  <a:pos x="26" y="108"/>
                </a:cxn>
                <a:cxn ang="0">
                  <a:pos x="38" y="114"/>
                </a:cxn>
                <a:cxn ang="0">
                  <a:pos x="48" y="118"/>
                </a:cxn>
                <a:cxn ang="0">
                  <a:pos x="60" y="118"/>
                </a:cxn>
                <a:cxn ang="0">
                  <a:pos x="454" y="118"/>
                </a:cxn>
                <a:cxn ang="0">
                  <a:pos x="454" y="118"/>
                </a:cxn>
                <a:cxn ang="0">
                  <a:pos x="466" y="118"/>
                </a:cxn>
                <a:cxn ang="0">
                  <a:pos x="478" y="114"/>
                </a:cxn>
                <a:cxn ang="0">
                  <a:pos x="488" y="108"/>
                </a:cxn>
                <a:cxn ang="0">
                  <a:pos x="496" y="100"/>
                </a:cxn>
                <a:cxn ang="0">
                  <a:pos x="504" y="92"/>
                </a:cxn>
                <a:cxn ang="0">
                  <a:pos x="510" y="82"/>
                </a:cxn>
                <a:cxn ang="0">
                  <a:pos x="514" y="70"/>
                </a:cxn>
                <a:cxn ang="0">
                  <a:pos x="514" y="58"/>
                </a:cxn>
                <a:cxn ang="0">
                  <a:pos x="514" y="58"/>
                </a:cxn>
                <a:cxn ang="0">
                  <a:pos x="514" y="46"/>
                </a:cxn>
                <a:cxn ang="0">
                  <a:pos x="510" y="36"/>
                </a:cxn>
                <a:cxn ang="0">
                  <a:pos x="504" y="26"/>
                </a:cxn>
                <a:cxn ang="0">
                  <a:pos x="496" y="16"/>
                </a:cxn>
                <a:cxn ang="0">
                  <a:pos x="488" y="10"/>
                </a:cxn>
                <a:cxn ang="0">
                  <a:pos x="478" y="4"/>
                </a:cxn>
                <a:cxn ang="0">
                  <a:pos x="466" y="0"/>
                </a:cxn>
                <a:cxn ang="0">
                  <a:pos x="454" y="0"/>
                </a:cxn>
                <a:cxn ang="0">
                  <a:pos x="60" y="0"/>
                </a:cxn>
              </a:cxnLst>
              <a:rect l="0" t="0" r="r" b="b"/>
              <a:pathLst>
                <a:path w="514" h="118">
                  <a:moveTo>
                    <a:pt x="60" y="0"/>
                  </a:moveTo>
                  <a:lnTo>
                    <a:pt x="60" y="0"/>
                  </a:lnTo>
                  <a:lnTo>
                    <a:pt x="48" y="0"/>
                  </a:lnTo>
                  <a:lnTo>
                    <a:pt x="38" y="4"/>
                  </a:lnTo>
                  <a:lnTo>
                    <a:pt x="26" y="10"/>
                  </a:lnTo>
                  <a:lnTo>
                    <a:pt x="18" y="16"/>
                  </a:lnTo>
                  <a:lnTo>
                    <a:pt x="10" y="26"/>
                  </a:lnTo>
                  <a:lnTo>
                    <a:pt x="6" y="36"/>
                  </a:lnTo>
                  <a:lnTo>
                    <a:pt x="2" y="46"/>
                  </a:lnTo>
                  <a:lnTo>
                    <a:pt x="0" y="58"/>
                  </a:lnTo>
                  <a:lnTo>
                    <a:pt x="0" y="58"/>
                  </a:lnTo>
                  <a:lnTo>
                    <a:pt x="2" y="70"/>
                  </a:lnTo>
                  <a:lnTo>
                    <a:pt x="6" y="82"/>
                  </a:lnTo>
                  <a:lnTo>
                    <a:pt x="10" y="92"/>
                  </a:lnTo>
                  <a:lnTo>
                    <a:pt x="18" y="100"/>
                  </a:lnTo>
                  <a:lnTo>
                    <a:pt x="26" y="108"/>
                  </a:lnTo>
                  <a:lnTo>
                    <a:pt x="38" y="114"/>
                  </a:lnTo>
                  <a:lnTo>
                    <a:pt x="48" y="118"/>
                  </a:lnTo>
                  <a:lnTo>
                    <a:pt x="60" y="118"/>
                  </a:lnTo>
                  <a:lnTo>
                    <a:pt x="454" y="118"/>
                  </a:lnTo>
                  <a:lnTo>
                    <a:pt x="454" y="118"/>
                  </a:lnTo>
                  <a:lnTo>
                    <a:pt x="466" y="118"/>
                  </a:lnTo>
                  <a:lnTo>
                    <a:pt x="478" y="114"/>
                  </a:lnTo>
                  <a:lnTo>
                    <a:pt x="488" y="108"/>
                  </a:lnTo>
                  <a:lnTo>
                    <a:pt x="496" y="100"/>
                  </a:lnTo>
                  <a:lnTo>
                    <a:pt x="504" y="92"/>
                  </a:lnTo>
                  <a:lnTo>
                    <a:pt x="510" y="82"/>
                  </a:lnTo>
                  <a:lnTo>
                    <a:pt x="514" y="70"/>
                  </a:lnTo>
                  <a:lnTo>
                    <a:pt x="514" y="58"/>
                  </a:lnTo>
                  <a:lnTo>
                    <a:pt x="514" y="58"/>
                  </a:lnTo>
                  <a:lnTo>
                    <a:pt x="514" y="46"/>
                  </a:lnTo>
                  <a:lnTo>
                    <a:pt x="510" y="36"/>
                  </a:lnTo>
                  <a:lnTo>
                    <a:pt x="504" y="26"/>
                  </a:lnTo>
                  <a:lnTo>
                    <a:pt x="496" y="16"/>
                  </a:lnTo>
                  <a:lnTo>
                    <a:pt x="488" y="10"/>
                  </a:lnTo>
                  <a:lnTo>
                    <a:pt x="478" y="4"/>
                  </a:lnTo>
                  <a:lnTo>
                    <a:pt x="466" y="0"/>
                  </a:lnTo>
                  <a:lnTo>
                    <a:pt x="454" y="0"/>
                  </a:lnTo>
                  <a:lnTo>
                    <a:pt x="60"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78" name="Freeform 79">
              <a:extLst>
                <a:ext uri="{FF2B5EF4-FFF2-40B4-BE49-F238E27FC236}">
                  <a16:creationId xmlns:a16="http://schemas.microsoft.com/office/drawing/2014/main" id="{395BEBB1-950F-46C0-9975-06A8DC2E33CA}"/>
                </a:ext>
              </a:extLst>
            </p:cNvPr>
            <p:cNvSpPr>
              <a:spLocks/>
            </p:cNvSpPr>
            <p:nvPr/>
          </p:nvSpPr>
          <p:spPr bwMode="auto">
            <a:xfrm>
              <a:off x="6072188" y="611187"/>
              <a:ext cx="1387475" cy="190500"/>
            </a:xfrm>
            <a:custGeom>
              <a:avLst/>
              <a:gdLst/>
              <a:ahLst/>
              <a:cxnLst>
                <a:cxn ang="0">
                  <a:pos x="816" y="0"/>
                </a:cxn>
                <a:cxn ang="0">
                  <a:pos x="60" y="0"/>
                </a:cxn>
                <a:cxn ang="0">
                  <a:pos x="60" y="0"/>
                </a:cxn>
                <a:cxn ang="0">
                  <a:pos x="48" y="2"/>
                </a:cxn>
                <a:cxn ang="0">
                  <a:pos x="36" y="4"/>
                </a:cxn>
                <a:cxn ang="0">
                  <a:pos x="26" y="10"/>
                </a:cxn>
                <a:cxn ang="0">
                  <a:pos x="18" y="18"/>
                </a:cxn>
                <a:cxn ang="0">
                  <a:pos x="10" y="26"/>
                </a:cxn>
                <a:cxn ang="0">
                  <a:pos x="4" y="36"/>
                </a:cxn>
                <a:cxn ang="0">
                  <a:pos x="2" y="48"/>
                </a:cxn>
                <a:cxn ang="0">
                  <a:pos x="0" y="60"/>
                </a:cxn>
                <a:cxn ang="0">
                  <a:pos x="0" y="60"/>
                </a:cxn>
                <a:cxn ang="0">
                  <a:pos x="2" y="72"/>
                </a:cxn>
                <a:cxn ang="0">
                  <a:pos x="4" y="84"/>
                </a:cxn>
                <a:cxn ang="0">
                  <a:pos x="10" y="94"/>
                </a:cxn>
                <a:cxn ang="0">
                  <a:pos x="18" y="102"/>
                </a:cxn>
                <a:cxn ang="0">
                  <a:pos x="26" y="110"/>
                </a:cxn>
                <a:cxn ang="0">
                  <a:pos x="36" y="114"/>
                </a:cxn>
                <a:cxn ang="0">
                  <a:pos x="48" y="118"/>
                </a:cxn>
                <a:cxn ang="0">
                  <a:pos x="60" y="120"/>
                </a:cxn>
                <a:cxn ang="0">
                  <a:pos x="816" y="120"/>
                </a:cxn>
                <a:cxn ang="0">
                  <a:pos x="816" y="120"/>
                </a:cxn>
                <a:cxn ang="0">
                  <a:pos x="828" y="118"/>
                </a:cxn>
                <a:cxn ang="0">
                  <a:pos x="838" y="114"/>
                </a:cxn>
                <a:cxn ang="0">
                  <a:pos x="848" y="110"/>
                </a:cxn>
                <a:cxn ang="0">
                  <a:pos x="858" y="102"/>
                </a:cxn>
                <a:cxn ang="0">
                  <a:pos x="864" y="94"/>
                </a:cxn>
                <a:cxn ang="0">
                  <a:pos x="870" y="84"/>
                </a:cxn>
                <a:cxn ang="0">
                  <a:pos x="874" y="72"/>
                </a:cxn>
                <a:cxn ang="0">
                  <a:pos x="874" y="60"/>
                </a:cxn>
                <a:cxn ang="0">
                  <a:pos x="874" y="60"/>
                </a:cxn>
                <a:cxn ang="0">
                  <a:pos x="874" y="48"/>
                </a:cxn>
                <a:cxn ang="0">
                  <a:pos x="870" y="36"/>
                </a:cxn>
                <a:cxn ang="0">
                  <a:pos x="864" y="26"/>
                </a:cxn>
                <a:cxn ang="0">
                  <a:pos x="858" y="18"/>
                </a:cxn>
                <a:cxn ang="0">
                  <a:pos x="848" y="10"/>
                </a:cxn>
                <a:cxn ang="0">
                  <a:pos x="838" y="4"/>
                </a:cxn>
                <a:cxn ang="0">
                  <a:pos x="828" y="2"/>
                </a:cxn>
                <a:cxn ang="0">
                  <a:pos x="816" y="0"/>
                </a:cxn>
                <a:cxn ang="0">
                  <a:pos x="816" y="0"/>
                </a:cxn>
              </a:cxnLst>
              <a:rect l="0" t="0" r="r" b="b"/>
              <a:pathLst>
                <a:path w="874" h="120">
                  <a:moveTo>
                    <a:pt x="816" y="0"/>
                  </a:moveTo>
                  <a:lnTo>
                    <a:pt x="60" y="0"/>
                  </a:lnTo>
                  <a:lnTo>
                    <a:pt x="60" y="0"/>
                  </a:lnTo>
                  <a:lnTo>
                    <a:pt x="48" y="2"/>
                  </a:lnTo>
                  <a:lnTo>
                    <a:pt x="36" y="4"/>
                  </a:lnTo>
                  <a:lnTo>
                    <a:pt x="26" y="10"/>
                  </a:lnTo>
                  <a:lnTo>
                    <a:pt x="18" y="18"/>
                  </a:lnTo>
                  <a:lnTo>
                    <a:pt x="10" y="26"/>
                  </a:lnTo>
                  <a:lnTo>
                    <a:pt x="4" y="36"/>
                  </a:lnTo>
                  <a:lnTo>
                    <a:pt x="2" y="48"/>
                  </a:lnTo>
                  <a:lnTo>
                    <a:pt x="0" y="60"/>
                  </a:lnTo>
                  <a:lnTo>
                    <a:pt x="0" y="60"/>
                  </a:lnTo>
                  <a:lnTo>
                    <a:pt x="2" y="72"/>
                  </a:lnTo>
                  <a:lnTo>
                    <a:pt x="4" y="84"/>
                  </a:lnTo>
                  <a:lnTo>
                    <a:pt x="10" y="94"/>
                  </a:lnTo>
                  <a:lnTo>
                    <a:pt x="18" y="102"/>
                  </a:lnTo>
                  <a:lnTo>
                    <a:pt x="26" y="110"/>
                  </a:lnTo>
                  <a:lnTo>
                    <a:pt x="36" y="114"/>
                  </a:lnTo>
                  <a:lnTo>
                    <a:pt x="48" y="118"/>
                  </a:lnTo>
                  <a:lnTo>
                    <a:pt x="60" y="120"/>
                  </a:lnTo>
                  <a:lnTo>
                    <a:pt x="816" y="120"/>
                  </a:lnTo>
                  <a:lnTo>
                    <a:pt x="816" y="120"/>
                  </a:lnTo>
                  <a:lnTo>
                    <a:pt x="828" y="118"/>
                  </a:lnTo>
                  <a:lnTo>
                    <a:pt x="838" y="114"/>
                  </a:lnTo>
                  <a:lnTo>
                    <a:pt x="848" y="110"/>
                  </a:lnTo>
                  <a:lnTo>
                    <a:pt x="858" y="102"/>
                  </a:lnTo>
                  <a:lnTo>
                    <a:pt x="864" y="94"/>
                  </a:lnTo>
                  <a:lnTo>
                    <a:pt x="870" y="84"/>
                  </a:lnTo>
                  <a:lnTo>
                    <a:pt x="874" y="72"/>
                  </a:lnTo>
                  <a:lnTo>
                    <a:pt x="874" y="60"/>
                  </a:lnTo>
                  <a:lnTo>
                    <a:pt x="874" y="60"/>
                  </a:lnTo>
                  <a:lnTo>
                    <a:pt x="874" y="48"/>
                  </a:lnTo>
                  <a:lnTo>
                    <a:pt x="870" y="36"/>
                  </a:lnTo>
                  <a:lnTo>
                    <a:pt x="864" y="26"/>
                  </a:lnTo>
                  <a:lnTo>
                    <a:pt x="858" y="18"/>
                  </a:lnTo>
                  <a:lnTo>
                    <a:pt x="848" y="10"/>
                  </a:lnTo>
                  <a:lnTo>
                    <a:pt x="838" y="4"/>
                  </a:lnTo>
                  <a:lnTo>
                    <a:pt x="828" y="2"/>
                  </a:lnTo>
                  <a:lnTo>
                    <a:pt x="816" y="0"/>
                  </a:lnTo>
                  <a:lnTo>
                    <a:pt x="81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79" name="Freeform 80">
              <a:extLst>
                <a:ext uri="{FF2B5EF4-FFF2-40B4-BE49-F238E27FC236}">
                  <a16:creationId xmlns:a16="http://schemas.microsoft.com/office/drawing/2014/main" id="{9FEA7E51-E462-40FA-8013-D496FBB2C928}"/>
                </a:ext>
              </a:extLst>
            </p:cNvPr>
            <p:cNvSpPr>
              <a:spLocks/>
            </p:cNvSpPr>
            <p:nvPr/>
          </p:nvSpPr>
          <p:spPr bwMode="auto">
            <a:xfrm>
              <a:off x="6072188" y="163512"/>
              <a:ext cx="1387475" cy="190500"/>
            </a:xfrm>
            <a:custGeom>
              <a:avLst/>
              <a:gdLst/>
              <a:ahLst/>
              <a:cxnLst>
                <a:cxn ang="0">
                  <a:pos x="816" y="0"/>
                </a:cxn>
                <a:cxn ang="0">
                  <a:pos x="60" y="0"/>
                </a:cxn>
                <a:cxn ang="0">
                  <a:pos x="60" y="0"/>
                </a:cxn>
                <a:cxn ang="0">
                  <a:pos x="48" y="2"/>
                </a:cxn>
                <a:cxn ang="0">
                  <a:pos x="36" y="6"/>
                </a:cxn>
                <a:cxn ang="0">
                  <a:pos x="26" y="10"/>
                </a:cxn>
                <a:cxn ang="0">
                  <a:pos x="18" y="18"/>
                </a:cxn>
                <a:cxn ang="0">
                  <a:pos x="10" y="26"/>
                </a:cxn>
                <a:cxn ang="0">
                  <a:pos x="4" y="36"/>
                </a:cxn>
                <a:cxn ang="0">
                  <a:pos x="2" y="48"/>
                </a:cxn>
                <a:cxn ang="0">
                  <a:pos x="0" y="60"/>
                </a:cxn>
                <a:cxn ang="0">
                  <a:pos x="0" y="60"/>
                </a:cxn>
                <a:cxn ang="0">
                  <a:pos x="2" y="72"/>
                </a:cxn>
                <a:cxn ang="0">
                  <a:pos x="4" y="84"/>
                </a:cxn>
                <a:cxn ang="0">
                  <a:pos x="10" y="94"/>
                </a:cxn>
                <a:cxn ang="0">
                  <a:pos x="18" y="102"/>
                </a:cxn>
                <a:cxn ang="0">
                  <a:pos x="26" y="110"/>
                </a:cxn>
                <a:cxn ang="0">
                  <a:pos x="36" y="114"/>
                </a:cxn>
                <a:cxn ang="0">
                  <a:pos x="48" y="118"/>
                </a:cxn>
                <a:cxn ang="0">
                  <a:pos x="60" y="120"/>
                </a:cxn>
                <a:cxn ang="0">
                  <a:pos x="816" y="120"/>
                </a:cxn>
                <a:cxn ang="0">
                  <a:pos x="816" y="120"/>
                </a:cxn>
                <a:cxn ang="0">
                  <a:pos x="828" y="118"/>
                </a:cxn>
                <a:cxn ang="0">
                  <a:pos x="838" y="114"/>
                </a:cxn>
                <a:cxn ang="0">
                  <a:pos x="848" y="110"/>
                </a:cxn>
                <a:cxn ang="0">
                  <a:pos x="858" y="102"/>
                </a:cxn>
                <a:cxn ang="0">
                  <a:pos x="864" y="94"/>
                </a:cxn>
                <a:cxn ang="0">
                  <a:pos x="870" y="84"/>
                </a:cxn>
                <a:cxn ang="0">
                  <a:pos x="874" y="72"/>
                </a:cxn>
                <a:cxn ang="0">
                  <a:pos x="874" y="60"/>
                </a:cxn>
                <a:cxn ang="0">
                  <a:pos x="874" y="60"/>
                </a:cxn>
                <a:cxn ang="0">
                  <a:pos x="874" y="48"/>
                </a:cxn>
                <a:cxn ang="0">
                  <a:pos x="870" y="36"/>
                </a:cxn>
                <a:cxn ang="0">
                  <a:pos x="864" y="26"/>
                </a:cxn>
                <a:cxn ang="0">
                  <a:pos x="858" y="18"/>
                </a:cxn>
                <a:cxn ang="0">
                  <a:pos x="848" y="10"/>
                </a:cxn>
                <a:cxn ang="0">
                  <a:pos x="838" y="6"/>
                </a:cxn>
                <a:cxn ang="0">
                  <a:pos x="828" y="2"/>
                </a:cxn>
                <a:cxn ang="0">
                  <a:pos x="816" y="0"/>
                </a:cxn>
                <a:cxn ang="0">
                  <a:pos x="816" y="0"/>
                </a:cxn>
              </a:cxnLst>
              <a:rect l="0" t="0" r="r" b="b"/>
              <a:pathLst>
                <a:path w="874" h="120">
                  <a:moveTo>
                    <a:pt x="816" y="0"/>
                  </a:moveTo>
                  <a:lnTo>
                    <a:pt x="60" y="0"/>
                  </a:lnTo>
                  <a:lnTo>
                    <a:pt x="60" y="0"/>
                  </a:lnTo>
                  <a:lnTo>
                    <a:pt x="48" y="2"/>
                  </a:lnTo>
                  <a:lnTo>
                    <a:pt x="36" y="6"/>
                  </a:lnTo>
                  <a:lnTo>
                    <a:pt x="26" y="10"/>
                  </a:lnTo>
                  <a:lnTo>
                    <a:pt x="18" y="18"/>
                  </a:lnTo>
                  <a:lnTo>
                    <a:pt x="10" y="26"/>
                  </a:lnTo>
                  <a:lnTo>
                    <a:pt x="4" y="36"/>
                  </a:lnTo>
                  <a:lnTo>
                    <a:pt x="2" y="48"/>
                  </a:lnTo>
                  <a:lnTo>
                    <a:pt x="0" y="60"/>
                  </a:lnTo>
                  <a:lnTo>
                    <a:pt x="0" y="60"/>
                  </a:lnTo>
                  <a:lnTo>
                    <a:pt x="2" y="72"/>
                  </a:lnTo>
                  <a:lnTo>
                    <a:pt x="4" y="84"/>
                  </a:lnTo>
                  <a:lnTo>
                    <a:pt x="10" y="94"/>
                  </a:lnTo>
                  <a:lnTo>
                    <a:pt x="18" y="102"/>
                  </a:lnTo>
                  <a:lnTo>
                    <a:pt x="26" y="110"/>
                  </a:lnTo>
                  <a:lnTo>
                    <a:pt x="36" y="114"/>
                  </a:lnTo>
                  <a:lnTo>
                    <a:pt x="48" y="118"/>
                  </a:lnTo>
                  <a:lnTo>
                    <a:pt x="60" y="120"/>
                  </a:lnTo>
                  <a:lnTo>
                    <a:pt x="816" y="120"/>
                  </a:lnTo>
                  <a:lnTo>
                    <a:pt x="816" y="120"/>
                  </a:lnTo>
                  <a:lnTo>
                    <a:pt x="828" y="118"/>
                  </a:lnTo>
                  <a:lnTo>
                    <a:pt x="838" y="114"/>
                  </a:lnTo>
                  <a:lnTo>
                    <a:pt x="848" y="110"/>
                  </a:lnTo>
                  <a:lnTo>
                    <a:pt x="858" y="102"/>
                  </a:lnTo>
                  <a:lnTo>
                    <a:pt x="864" y="94"/>
                  </a:lnTo>
                  <a:lnTo>
                    <a:pt x="870" y="84"/>
                  </a:lnTo>
                  <a:lnTo>
                    <a:pt x="874" y="72"/>
                  </a:lnTo>
                  <a:lnTo>
                    <a:pt x="874" y="60"/>
                  </a:lnTo>
                  <a:lnTo>
                    <a:pt x="874" y="60"/>
                  </a:lnTo>
                  <a:lnTo>
                    <a:pt x="874" y="48"/>
                  </a:lnTo>
                  <a:lnTo>
                    <a:pt x="870" y="36"/>
                  </a:lnTo>
                  <a:lnTo>
                    <a:pt x="864" y="26"/>
                  </a:lnTo>
                  <a:lnTo>
                    <a:pt x="858" y="18"/>
                  </a:lnTo>
                  <a:lnTo>
                    <a:pt x="848" y="10"/>
                  </a:lnTo>
                  <a:lnTo>
                    <a:pt x="838" y="6"/>
                  </a:lnTo>
                  <a:lnTo>
                    <a:pt x="828" y="2"/>
                  </a:lnTo>
                  <a:lnTo>
                    <a:pt x="816" y="0"/>
                  </a:lnTo>
                  <a:lnTo>
                    <a:pt x="81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80" name="Freeform 81">
              <a:extLst>
                <a:ext uri="{FF2B5EF4-FFF2-40B4-BE49-F238E27FC236}">
                  <a16:creationId xmlns:a16="http://schemas.microsoft.com/office/drawing/2014/main" id="{84627C99-0000-4AD8-8231-012F980A1BF0}"/>
                </a:ext>
              </a:extLst>
            </p:cNvPr>
            <p:cNvSpPr>
              <a:spLocks/>
            </p:cNvSpPr>
            <p:nvPr/>
          </p:nvSpPr>
          <p:spPr bwMode="auto">
            <a:xfrm>
              <a:off x="6072188" y="-284163"/>
              <a:ext cx="1387475" cy="190500"/>
            </a:xfrm>
            <a:custGeom>
              <a:avLst/>
              <a:gdLst/>
              <a:ahLst/>
              <a:cxnLst>
                <a:cxn ang="0">
                  <a:pos x="816" y="0"/>
                </a:cxn>
                <a:cxn ang="0">
                  <a:pos x="60" y="0"/>
                </a:cxn>
                <a:cxn ang="0">
                  <a:pos x="60" y="0"/>
                </a:cxn>
                <a:cxn ang="0">
                  <a:pos x="48" y="2"/>
                </a:cxn>
                <a:cxn ang="0">
                  <a:pos x="36" y="6"/>
                </a:cxn>
                <a:cxn ang="0">
                  <a:pos x="26" y="10"/>
                </a:cxn>
                <a:cxn ang="0">
                  <a:pos x="18" y="18"/>
                </a:cxn>
                <a:cxn ang="0">
                  <a:pos x="10" y="26"/>
                </a:cxn>
                <a:cxn ang="0">
                  <a:pos x="4" y="36"/>
                </a:cxn>
                <a:cxn ang="0">
                  <a:pos x="2" y="48"/>
                </a:cxn>
                <a:cxn ang="0">
                  <a:pos x="0" y="60"/>
                </a:cxn>
                <a:cxn ang="0">
                  <a:pos x="0" y="60"/>
                </a:cxn>
                <a:cxn ang="0">
                  <a:pos x="2" y="72"/>
                </a:cxn>
                <a:cxn ang="0">
                  <a:pos x="4" y="84"/>
                </a:cxn>
                <a:cxn ang="0">
                  <a:pos x="10" y="94"/>
                </a:cxn>
                <a:cxn ang="0">
                  <a:pos x="18" y="102"/>
                </a:cxn>
                <a:cxn ang="0">
                  <a:pos x="26" y="110"/>
                </a:cxn>
                <a:cxn ang="0">
                  <a:pos x="36" y="116"/>
                </a:cxn>
                <a:cxn ang="0">
                  <a:pos x="48" y="118"/>
                </a:cxn>
                <a:cxn ang="0">
                  <a:pos x="60" y="120"/>
                </a:cxn>
                <a:cxn ang="0">
                  <a:pos x="816" y="120"/>
                </a:cxn>
                <a:cxn ang="0">
                  <a:pos x="816" y="120"/>
                </a:cxn>
                <a:cxn ang="0">
                  <a:pos x="828" y="118"/>
                </a:cxn>
                <a:cxn ang="0">
                  <a:pos x="838" y="116"/>
                </a:cxn>
                <a:cxn ang="0">
                  <a:pos x="848" y="110"/>
                </a:cxn>
                <a:cxn ang="0">
                  <a:pos x="858" y="102"/>
                </a:cxn>
                <a:cxn ang="0">
                  <a:pos x="864" y="94"/>
                </a:cxn>
                <a:cxn ang="0">
                  <a:pos x="870" y="84"/>
                </a:cxn>
                <a:cxn ang="0">
                  <a:pos x="874" y="72"/>
                </a:cxn>
                <a:cxn ang="0">
                  <a:pos x="874" y="60"/>
                </a:cxn>
                <a:cxn ang="0">
                  <a:pos x="874" y="60"/>
                </a:cxn>
                <a:cxn ang="0">
                  <a:pos x="874" y="48"/>
                </a:cxn>
                <a:cxn ang="0">
                  <a:pos x="870" y="36"/>
                </a:cxn>
                <a:cxn ang="0">
                  <a:pos x="864" y="26"/>
                </a:cxn>
                <a:cxn ang="0">
                  <a:pos x="858" y="18"/>
                </a:cxn>
                <a:cxn ang="0">
                  <a:pos x="848" y="10"/>
                </a:cxn>
                <a:cxn ang="0">
                  <a:pos x="838" y="6"/>
                </a:cxn>
                <a:cxn ang="0">
                  <a:pos x="828" y="2"/>
                </a:cxn>
                <a:cxn ang="0">
                  <a:pos x="816" y="0"/>
                </a:cxn>
                <a:cxn ang="0">
                  <a:pos x="816" y="0"/>
                </a:cxn>
              </a:cxnLst>
              <a:rect l="0" t="0" r="r" b="b"/>
              <a:pathLst>
                <a:path w="874" h="120">
                  <a:moveTo>
                    <a:pt x="816" y="0"/>
                  </a:moveTo>
                  <a:lnTo>
                    <a:pt x="60" y="0"/>
                  </a:lnTo>
                  <a:lnTo>
                    <a:pt x="60" y="0"/>
                  </a:lnTo>
                  <a:lnTo>
                    <a:pt x="48" y="2"/>
                  </a:lnTo>
                  <a:lnTo>
                    <a:pt x="36" y="6"/>
                  </a:lnTo>
                  <a:lnTo>
                    <a:pt x="26" y="10"/>
                  </a:lnTo>
                  <a:lnTo>
                    <a:pt x="18" y="18"/>
                  </a:lnTo>
                  <a:lnTo>
                    <a:pt x="10" y="26"/>
                  </a:lnTo>
                  <a:lnTo>
                    <a:pt x="4" y="36"/>
                  </a:lnTo>
                  <a:lnTo>
                    <a:pt x="2" y="48"/>
                  </a:lnTo>
                  <a:lnTo>
                    <a:pt x="0" y="60"/>
                  </a:lnTo>
                  <a:lnTo>
                    <a:pt x="0" y="60"/>
                  </a:lnTo>
                  <a:lnTo>
                    <a:pt x="2" y="72"/>
                  </a:lnTo>
                  <a:lnTo>
                    <a:pt x="4" y="84"/>
                  </a:lnTo>
                  <a:lnTo>
                    <a:pt x="10" y="94"/>
                  </a:lnTo>
                  <a:lnTo>
                    <a:pt x="18" y="102"/>
                  </a:lnTo>
                  <a:lnTo>
                    <a:pt x="26" y="110"/>
                  </a:lnTo>
                  <a:lnTo>
                    <a:pt x="36" y="116"/>
                  </a:lnTo>
                  <a:lnTo>
                    <a:pt x="48" y="118"/>
                  </a:lnTo>
                  <a:lnTo>
                    <a:pt x="60" y="120"/>
                  </a:lnTo>
                  <a:lnTo>
                    <a:pt x="816" y="120"/>
                  </a:lnTo>
                  <a:lnTo>
                    <a:pt x="816" y="120"/>
                  </a:lnTo>
                  <a:lnTo>
                    <a:pt x="828" y="118"/>
                  </a:lnTo>
                  <a:lnTo>
                    <a:pt x="838" y="116"/>
                  </a:lnTo>
                  <a:lnTo>
                    <a:pt x="848" y="110"/>
                  </a:lnTo>
                  <a:lnTo>
                    <a:pt x="858" y="102"/>
                  </a:lnTo>
                  <a:lnTo>
                    <a:pt x="864" y="94"/>
                  </a:lnTo>
                  <a:lnTo>
                    <a:pt x="870" y="84"/>
                  </a:lnTo>
                  <a:lnTo>
                    <a:pt x="874" y="72"/>
                  </a:lnTo>
                  <a:lnTo>
                    <a:pt x="874" y="60"/>
                  </a:lnTo>
                  <a:lnTo>
                    <a:pt x="874" y="60"/>
                  </a:lnTo>
                  <a:lnTo>
                    <a:pt x="874" y="48"/>
                  </a:lnTo>
                  <a:lnTo>
                    <a:pt x="870" y="36"/>
                  </a:lnTo>
                  <a:lnTo>
                    <a:pt x="864" y="26"/>
                  </a:lnTo>
                  <a:lnTo>
                    <a:pt x="858" y="18"/>
                  </a:lnTo>
                  <a:lnTo>
                    <a:pt x="848" y="10"/>
                  </a:lnTo>
                  <a:lnTo>
                    <a:pt x="838" y="6"/>
                  </a:lnTo>
                  <a:lnTo>
                    <a:pt x="828" y="2"/>
                  </a:lnTo>
                  <a:lnTo>
                    <a:pt x="816" y="0"/>
                  </a:lnTo>
                  <a:lnTo>
                    <a:pt x="816"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81" name="Freeform 82">
              <a:extLst>
                <a:ext uri="{FF2B5EF4-FFF2-40B4-BE49-F238E27FC236}">
                  <a16:creationId xmlns:a16="http://schemas.microsoft.com/office/drawing/2014/main" id="{863CCB4D-1059-4CFE-9954-674EF3855D27}"/>
                </a:ext>
              </a:extLst>
            </p:cNvPr>
            <p:cNvSpPr>
              <a:spLocks/>
            </p:cNvSpPr>
            <p:nvPr/>
          </p:nvSpPr>
          <p:spPr bwMode="auto">
            <a:xfrm>
              <a:off x="6094413" y="-731838"/>
              <a:ext cx="1343025" cy="190500"/>
            </a:xfrm>
            <a:custGeom>
              <a:avLst/>
              <a:gdLst/>
              <a:ahLst/>
              <a:cxnLst>
                <a:cxn ang="0">
                  <a:pos x="0" y="60"/>
                </a:cxn>
                <a:cxn ang="0">
                  <a:pos x="0" y="60"/>
                </a:cxn>
                <a:cxn ang="0">
                  <a:pos x="2" y="72"/>
                </a:cxn>
                <a:cxn ang="0">
                  <a:pos x="6" y="84"/>
                </a:cxn>
                <a:cxn ang="0">
                  <a:pos x="10" y="94"/>
                </a:cxn>
                <a:cxn ang="0">
                  <a:pos x="18" y="102"/>
                </a:cxn>
                <a:cxn ang="0">
                  <a:pos x="26" y="110"/>
                </a:cxn>
                <a:cxn ang="0">
                  <a:pos x="36" y="116"/>
                </a:cxn>
                <a:cxn ang="0">
                  <a:pos x="48" y="118"/>
                </a:cxn>
                <a:cxn ang="0">
                  <a:pos x="60" y="120"/>
                </a:cxn>
                <a:cxn ang="0">
                  <a:pos x="788" y="120"/>
                </a:cxn>
                <a:cxn ang="0">
                  <a:pos x="788" y="120"/>
                </a:cxn>
                <a:cxn ang="0">
                  <a:pos x="800" y="118"/>
                </a:cxn>
                <a:cxn ang="0">
                  <a:pos x="810" y="116"/>
                </a:cxn>
                <a:cxn ang="0">
                  <a:pos x="820" y="110"/>
                </a:cxn>
                <a:cxn ang="0">
                  <a:pos x="830" y="102"/>
                </a:cxn>
                <a:cxn ang="0">
                  <a:pos x="836" y="94"/>
                </a:cxn>
                <a:cxn ang="0">
                  <a:pos x="842" y="84"/>
                </a:cxn>
                <a:cxn ang="0">
                  <a:pos x="846" y="72"/>
                </a:cxn>
                <a:cxn ang="0">
                  <a:pos x="846" y="60"/>
                </a:cxn>
                <a:cxn ang="0">
                  <a:pos x="846" y="60"/>
                </a:cxn>
                <a:cxn ang="0">
                  <a:pos x="846" y="48"/>
                </a:cxn>
                <a:cxn ang="0">
                  <a:pos x="842" y="38"/>
                </a:cxn>
                <a:cxn ang="0">
                  <a:pos x="836" y="26"/>
                </a:cxn>
                <a:cxn ang="0">
                  <a:pos x="830" y="18"/>
                </a:cxn>
                <a:cxn ang="0">
                  <a:pos x="820" y="10"/>
                </a:cxn>
                <a:cxn ang="0">
                  <a:pos x="810" y="6"/>
                </a:cxn>
                <a:cxn ang="0">
                  <a:pos x="800" y="2"/>
                </a:cxn>
                <a:cxn ang="0">
                  <a:pos x="788" y="0"/>
                </a:cxn>
                <a:cxn ang="0">
                  <a:pos x="60" y="0"/>
                </a:cxn>
                <a:cxn ang="0">
                  <a:pos x="60" y="0"/>
                </a:cxn>
                <a:cxn ang="0">
                  <a:pos x="48" y="2"/>
                </a:cxn>
                <a:cxn ang="0">
                  <a:pos x="36" y="6"/>
                </a:cxn>
                <a:cxn ang="0">
                  <a:pos x="26" y="10"/>
                </a:cxn>
                <a:cxn ang="0">
                  <a:pos x="18" y="18"/>
                </a:cxn>
                <a:cxn ang="0">
                  <a:pos x="10" y="26"/>
                </a:cxn>
                <a:cxn ang="0">
                  <a:pos x="6" y="38"/>
                </a:cxn>
                <a:cxn ang="0">
                  <a:pos x="2" y="48"/>
                </a:cxn>
                <a:cxn ang="0">
                  <a:pos x="0" y="60"/>
                </a:cxn>
                <a:cxn ang="0">
                  <a:pos x="0" y="60"/>
                </a:cxn>
              </a:cxnLst>
              <a:rect l="0" t="0" r="r" b="b"/>
              <a:pathLst>
                <a:path w="846" h="120">
                  <a:moveTo>
                    <a:pt x="0" y="60"/>
                  </a:moveTo>
                  <a:lnTo>
                    <a:pt x="0" y="60"/>
                  </a:lnTo>
                  <a:lnTo>
                    <a:pt x="2" y="72"/>
                  </a:lnTo>
                  <a:lnTo>
                    <a:pt x="6" y="84"/>
                  </a:lnTo>
                  <a:lnTo>
                    <a:pt x="10" y="94"/>
                  </a:lnTo>
                  <a:lnTo>
                    <a:pt x="18" y="102"/>
                  </a:lnTo>
                  <a:lnTo>
                    <a:pt x="26" y="110"/>
                  </a:lnTo>
                  <a:lnTo>
                    <a:pt x="36" y="116"/>
                  </a:lnTo>
                  <a:lnTo>
                    <a:pt x="48" y="118"/>
                  </a:lnTo>
                  <a:lnTo>
                    <a:pt x="60" y="120"/>
                  </a:lnTo>
                  <a:lnTo>
                    <a:pt x="788" y="120"/>
                  </a:lnTo>
                  <a:lnTo>
                    <a:pt x="788" y="120"/>
                  </a:lnTo>
                  <a:lnTo>
                    <a:pt x="800" y="118"/>
                  </a:lnTo>
                  <a:lnTo>
                    <a:pt x="810" y="116"/>
                  </a:lnTo>
                  <a:lnTo>
                    <a:pt x="820" y="110"/>
                  </a:lnTo>
                  <a:lnTo>
                    <a:pt x="830" y="102"/>
                  </a:lnTo>
                  <a:lnTo>
                    <a:pt x="836" y="94"/>
                  </a:lnTo>
                  <a:lnTo>
                    <a:pt x="842" y="84"/>
                  </a:lnTo>
                  <a:lnTo>
                    <a:pt x="846" y="72"/>
                  </a:lnTo>
                  <a:lnTo>
                    <a:pt x="846" y="60"/>
                  </a:lnTo>
                  <a:lnTo>
                    <a:pt x="846" y="60"/>
                  </a:lnTo>
                  <a:lnTo>
                    <a:pt x="846" y="48"/>
                  </a:lnTo>
                  <a:lnTo>
                    <a:pt x="842" y="38"/>
                  </a:lnTo>
                  <a:lnTo>
                    <a:pt x="836" y="26"/>
                  </a:lnTo>
                  <a:lnTo>
                    <a:pt x="830" y="18"/>
                  </a:lnTo>
                  <a:lnTo>
                    <a:pt x="820" y="10"/>
                  </a:lnTo>
                  <a:lnTo>
                    <a:pt x="810" y="6"/>
                  </a:lnTo>
                  <a:lnTo>
                    <a:pt x="800" y="2"/>
                  </a:lnTo>
                  <a:lnTo>
                    <a:pt x="788" y="0"/>
                  </a:lnTo>
                  <a:lnTo>
                    <a:pt x="60" y="0"/>
                  </a:lnTo>
                  <a:lnTo>
                    <a:pt x="60" y="0"/>
                  </a:lnTo>
                  <a:lnTo>
                    <a:pt x="48" y="2"/>
                  </a:lnTo>
                  <a:lnTo>
                    <a:pt x="36" y="6"/>
                  </a:lnTo>
                  <a:lnTo>
                    <a:pt x="26" y="10"/>
                  </a:lnTo>
                  <a:lnTo>
                    <a:pt x="18" y="18"/>
                  </a:lnTo>
                  <a:lnTo>
                    <a:pt x="10" y="26"/>
                  </a:lnTo>
                  <a:lnTo>
                    <a:pt x="6" y="38"/>
                  </a:lnTo>
                  <a:lnTo>
                    <a:pt x="2" y="48"/>
                  </a:lnTo>
                  <a:lnTo>
                    <a:pt x="0" y="60"/>
                  </a:lnTo>
                  <a:lnTo>
                    <a:pt x="0" y="6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182" name="Freeform 83">
              <a:extLst>
                <a:ext uri="{FF2B5EF4-FFF2-40B4-BE49-F238E27FC236}">
                  <a16:creationId xmlns:a16="http://schemas.microsoft.com/office/drawing/2014/main" id="{47F2487E-7371-4363-A4B7-8CF76B2C77E9}"/>
                </a:ext>
              </a:extLst>
            </p:cNvPr>
            <p:cNvSpPr>
              <a:spLocks/>
            </p:cNvSpPr>
            <p:nvPr/>
          </p:nvSpPr>
          <p:spPr bwMode="auto">
            <a:xfrm>
              <a:off x="6357938" y="-1179513"/>
              <a:ext cx="815975" cy="190500"/>
            </a:xfrm>
            <a:custGeom>
              <a:avLst/>
              <a:gdLst/>
              <a:ahLst/>
              <a:cxnLst>
                <a:cxn ang="0">
                  <a:pos x="454" y="120"/>
                </a:cxn>
                <a:cxn ang="0">
                  <a:pos x="454" y="120"/>
                </a:cxn>
                <a:cxn ang="0">
                  <a:pos x="466" y="118"/>
                </a:cxn>
                <a:cxn ang="0">
                  <a:pos x="478" y="114"/>
                </a:cxn>
                <a:cxn ang="0">
                  <a:pos x="488" y="110"/>
                </a:cxn>
                <a:cxn ang="0">
                  <a:pos x="496" y="102"/>
                </a:cxn>
                <a:cxn ang="0">
                  <a:pos x="504" y="94"/>
                </a:cxn>
                <a:cxn ang="0">
                  <a:pos x="510" y="84"/>
                </a:cxn>
                <a:cxn ang="0">
                  <a:pos x="514" y="72"/>
                </a:cxn>
                <a:cxn ang="0">
                  <a:pos x="514" y="60"/>
                </a:cxn>
                <a:cxn ang="0">
                  <a:pos x="514" y="60"/>
                </a:cxn>
                <a:cxn ang="0">
                  <a:pos x="514" y="48"/>
                </a:cxn>
                <a:cxn ang="0">
                  <a:pos x="510" y="36"/>
                </a:cxn>
                <a:cxn ang="0">
                  <a:pos x="504" y="26"/>
                </a:cxn>
                <a:cxn ang="0">
                  <a:pos x="496" y="18"/>
                </a:cxn>
                <a:cxn ang="0">
                  <a:pos x="488" y="10"/>
                </a:cxn>
                <a:cxn ang="0">
                  <a:pos x="478" y="4"/>
                </a:cxn>
                <a:cxn ang="0">
                  <a:pos x="466" y="2"/>
                </a:cxn>
                <a:cxn ang="0">
                  <a:pos x="454" y="0"/>
                </a:cxn>
                <a:cxn ang="0">
                  <a:pos x="60" y="0"/>
                </a:cxn>
                <a:cxn ang="0">
                  <a:pos x="60" y="0"/>
                </a:cxn>
                <a:cxn ang="0">
                  <a:pos x="48" y="2"/>
                </a:cxn>
                <a:cxn ang="0">
                  <a:pos x="38" y="4"/>
                </a:cxn>
                <a:cxn ang="0">
                  <a:pos x="26" y="10"/>
                </a:cxn>
                <a:cxn ang="0">
                  <a:pos x="18" y="18"/>
                </a:cxn>
                <a:cxn ang="0">
                  <a:pos x="10" y="26"/>
                </a:cxn>
                <a:cxn ang="0">
                  <a:pos x="6" y="36"/>
                </a:cxn>
                <a:cxn ang="0">
                  <a:pos x="2" y="48"/>
                </a:cxn>
                <a:cxn ang="0">
                  <a:pos x="0" y="60"/>
                </a:cxn>
                <a:cxn ang="0">
                  <a:pos x="0" y="60"/>
                </a:cxn>
                <a:cxn ang="0">
                  <a:pos x="2" y="72"/>
                </a:cxn>
                <a:cxn ang="0">
                  <a:pos x="6" y="84"/>
                </a:cxn>
                <a:cxn ang="0">
                  <a:pos x="10" y="94"/>
                </a:cxn>
                <a:cxn ang="0">
                  <a:pos x="18" y="102"/>
                </a:cxn>
                <a:cxn ang="0">
                  <a:pos x="26" y="110"/>
                </a:cxn>
                <a:cxn ang="0">
                  <a:pos x="38" y="114"/>
                </a:cxn>
                <a:cxn ang="0">
                  <a:pos x="48" y="118"/>
                </a:cxn>
                <a:cxn ang="0">
                  <a:pos x="60" y="120"/>
                </a:cxn>
                <a:cxn ang="0">
                  <a:pos x="454" y="120"/>
                </a:cxn>
              </a:cxnLst>
              <a:rect l="0" t="0" r="r" b="b"/>
              <a:pathLst>
                <a:path w="514" h="120">
                  <a:moveTo>
                    <a:pt x="454" y="120"/>
                  </a:moveTo>
                  <a:lnTo>
                    <a:pt x="454" y="120"/>
                  </a:lnTo>
                  <a:lnTo>
                    <a:pt x="466" y="118"/>
                  </a:lnTo>
                  <a:lnTo>
                    <a:pt x="478" y="114"/>
                  </a:lnTo>
                  <a:lnTo>
                    <a:pt x="488" y="110"/>
                  </a:lnTo>
                  <a:lnTo>
                    <a:pt x="496" y="102"/>
                  </a:lnTo>
                  <a:lnTo>
                    <a:pt x="504" y="94"/>
                  </a:lnTo>
                  <a:lnTo>
                    <a:pt x="510" y="84"/>
                  </a:lnTo>
                  <a:lnTo>
                    <a:pt x="514" y="72"/>
                  </a:lnTo>
                  <a:lnTo>
                    <a:pt x="514" y="60"/>
                  </a:lnTo>
                  <a:lnTo>
                    <a:pt x="514" y="60"/>
                  </a:lnTo>
                  <a:lnTo>
                    <a:pt x="514" y="48"/>
                  </a:lnTo>
                  <a:lnTo>
                    <a:pt x="510" y="36"/>
                  </a:lnTo>
                  <a:lnTo>
                    <a:pt x="504" y="26"/>
                  </a:lnTo>
                  <a:lnTo>
                    <a:pt x="496" y="18"/>
                  </a:lnTo>
                  <a:lnTo>
                    <a:pt x="488" y="10"/>
                  </a:lnTo>
                  <a:lnTo>
                    <a:pt x="478" y="4"/>
                  </a:lnTo>
                  <a:lnTo>
                    <a:pt x="466" y="2"/>
                  </a:lnTo>
                  <a:lnTo>
                    <a:pt x="454" y="0"/>
                  </a:lnTo>
                  <a:lnTo>
                    <a:pt x="60" y="0"/>
                  </a:lnTo>
                  <a:lnTo>
                    <a:pt x="60" y="0"/>
                  </a:lnTo>
                  <a:lnTo>
                    <a:pt x="48" y="2"/>
                  </a:lnTo>
                  <a:lnTo>
                    <a:pt x="38" y="4"/>
                  </a:lnTo>
                  <a:lnTo>
                    <a:pt x="26" y="10"/>
                  </a:lnTo>
                  <a:lnTo>
                    <a:pt x="18" y="18"/>
                  </a:lnTo>
                  <a:lnTo>
                    <a:pt x="10" y="26"/>
                  </a:lnTo>
                  <a:lnTo>
                    <a:pt x="6" y="36"/>
                  </a:lnTo>
                  <a:lnTo>
                    <a:pt x="2" y="48"/>
                  </a:lnTo>
                  <a:lnTo>
                    <a:pt x="0" y="60"/>
                  </a:lnTo>
                  <a:lnTo>
                    <a:pt x="0" y="60"/>
                  </a:lnTo>
                  <a:lnTo>
                    <a:pt x="2" y="72"/>
                  </a:lnTo>
                  <a:lnTo>
                    <a:pt x="6" y="84"/>
                  </a:lnTo>
                  <a:lnTo>
                    <a:pt x="10" y="94"/>
                  </a:lnTo>
                  <a:lnTo>
                    <a:pt x="18" y="102"/>
                  </a:lnTo>
                  <a:lnTo>
                    <a:pt x="26" y="110"/>
                  </a:lnTo>
                  <a:lnTo>
                    <a:pt x="38" y="114"/>
                  </a:lnTo>
                  <a:lnTo>
                    <a:pt x="48" y="118"/>
                  </a:lnTo>
                  <a:lnTo>
                    <a:pt x="60" y="120"/>
                  </a:lnTo>
                  <a:lnTo>
                    <a:pt x="454" y="12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grpSp>
      <p:grpSp>
        <p:nvGrpSpPr>
          <p:cNvPr id="35" name="组合 34">
            <a:extLst>
              <a:ext uri="{FF2B5EF4-FFF2-40B4-BE49-F238E27FC236}">
                <a16:creationId xmlns:a16="http://schemas.microsoft.com/office/drawing/2014/main" id="{9BDB83EB-6876-4F88-8BE1-781AF9D1D848}"/>
              </a:ext>
            </a:extLst>
          </p:cNvPr>
          <p:cNvGrpSpPr/>
          <p:nvPr/>
        </p:nvGrpSpPr>
        <p:grpSpPr>
          <a:xfrm>
            <a:off x="10019544" y="2425547"/>
            <a:ext cx="576000" cy="576000"/>
            <a:chOff x="10107696" y="2425547"/>
            <a:chExt cx="576000" cy="576000"/>
          </a:xfrm>
        </p:grpSpPr>
        <p:sp>
          <p:nvSpPr>
            <p:cNvPr id="196" name="Freeform 113">
              <a:extLst>
                <a:ext uri="{FF2B5EF4-FFF2-40B4-BE49-F238E27FC236}">
                  <a16:creationId xmlns:a16="http://schemas.microsoft.com/office/drawing/2014/main" id="{C0E5855A-1662-489B-BC4C-3D88A92FC320}"/>
                </a:ext>
              </a:extLst>
            </p:cNvPr>
            <p:cNvSpPr>
              <a:spLocks/>
            </p:cNvSpPr>
            <p:nvPr/>
          </p:nvSpPr>
          <p:spPr bwMode="auto">
            <a:xfrm>
              <a:off x="10107696" y="2425547"/>
              <a:ext cx="576000" cy="576000"/>
            </a:xfrm>
            <a:custGeom>
              <a:avLst/>
              <a:gdLst/>
              <a:ahLst/>
              <a:cxnLst>
                <a:cxn ang="0">
                  <a:pos x="4778" y="2578"/>
                </a:cxn>
                <a:cxn ang="0">
                  <a:pos x="4736" y="2876"/>
                </a:cxn>
                <a:cxn ang="0">
                  <a:pos x="4660" y="3160"/>
                </a:cxn>
                <a:cxn ang="0">
                  <a:pos x="4550" y="3430"/>
                </a:cxn>
                <a:cxn ang="0">
                  <a:pos x="4408" y="3684"/>
                </a:cxn>
                <a:cxn ang="0">
                  <a:pos x="4238" y="3916"/>
                </a:cxn>
                <a:cxn ang="0">
                  <a:pos x="4044" y="4126"/>
                </a:cxn>
                <a:cxn ang="0">
                  <a:pos x="3824" y="4310"/>
                </a:cxn>
                <a:cxn ang="0">
                  <a:pos x="3584" y="4470"/>
                </a:cxn>
                <a:cxn ang="0">
                  <a:pos x="3324" y="4598"/>
                </a:cxn>
                <a:cxn ang="0">
                  <a:pos x="3048" y="4696"/>
                </a:cxn>
                <a:cxn ang="0">
                  <a:pos x="2756" y="4758"/>
                </a:cxn>
                <a:cxn ang="0">
                  <a:pos x="2454" y="4786"/>
                </a:cxn>
                <a:cxn ang="0">
                  <a:pos x="2208" y="4780"/>
                </a:cxn>
                <a:cxn ang="0">
                  <a:pos x="1910" y="4738"/>
                </a:cxn>
                <a:cxn ang="0">
                  <a:pos x="1626" y="4660"/>
                </a:cxn>
                <a:cxn ang="0">
                  <a:pos x="1356" y="4550"/>
                </a:cxn>
                <a:cxn ang="0">
                  <a:pos x="1102" y="4410"/>
                </a:cxn>
                <a:cxn ang="0">
                  <a:pos x="870" y="4240"/>
                </a:cxn>
                <a:cxn ang="0">
                  <a:pos x="660" y="4044"/>
                </a:cxn>
                <a:cxn ang="0">
                  <a:pos x="476" y="3826"/>
                </a:cxn>
                <a:cxn ang="0">
                  <a:pos x="316" y="3584"/>
                </a:cxn>
                <a:cxn ang="0">
                  <a:pos x="188" y="3324"/>
                </a:cxn>
                <a:cxn ang="0">
                  <a:pos x="90" y="3048"/>
                </a:cxn>
                <a:cxn ang="0">
                  <a:pos x="28" y="2758"/>
                </a:cxn>
                <a:cxn ang="0">
                  <a:pos x="0" y="2456"/>
                </a:cxn>
                <a:cxn ang="0">
                  <a:pos x="6" y="2210"/>
                </a:cxn>
                <a:cxn ang="0">
                  <a:pos x="48" y="1912"/>
                </a:cxn>
                <a:cxn ang="0">
                  <a:pos x="126" y="1626"/>
                </a:cxn>
                <a:cxn ang="0">
                  <a:pos x="236" y="1356"/>
                </a:cxn>
                <a:cxn ang="0">
                  <a:pos x="376" y="1104"/>
                </a:cxn>
                <a:cxn ang="0">
                  <a:pos x="546" y="872"/>
                </a:cxn>
                <a:cxn ang="0">
                  <a:pos x="742" y="662"/>
                </a:cxn>
                <a:cxn ang="0">
                  <a:pos x="960" y="476"/>
                </a:cxn>
                <a:cxn ang="0">
                  <a:pos x="1202" y="318"/>
                </a:cxn>
                <a:cxn ang="0">
                  <a:pos x="1462" y="188"/>
                </a:cxn>
                <a:cxn ang="0">
                  <a:pos x="1738" y="92"/>
                </a:cxn>
                <a:cxn ang="0">
                  <a:pos x="2028" y="28"/>
                </a:cxn>
                <a:cxn ang="0">
                  <a:pos x="2330" y="2"/>
                </a:cxn>
                <a:cxn ang="0">
                  <a:pos x="2576" y="8"/>
                </a:cxn>
                <a:cxn ang="0">
                  <a:pos x="2874" y="50"/>
                </a:cxn>
                <a:cxn ang="0">
                  <a:pos x="3160" y="126"/>
                </a:cxn>
                <a:cxn ang="0">
                  <a:pos x="3430" y="236"/>
                </a:cxn>
                <a:cxn ang="0">
                  <a:pos x="3682" y="378"/>
                </a:cxn>
                <a:cxn ang="0">
                  <a:pos x="3914" y="548"/>
                </a:cxn>
                <a:cxn ang="0">
                  <a:pos x="4124" y="742"/>
                </a:cxn>
                <a:cxn ang="0">
                  <a:pos x="4310" y="962"/>
                </a:cxn>
                <a:cxn ang="0">
                  <a:pos x="4468" y="1202"/>
                </a:cxn>
                <a:cxn ang="0">
                  <a:pos x="4598" y="1462"/>
                </a:cxn>
                <a:cxn ang="0">
                  <a:pos x="4694" y="1738"/>
                </a:cxn>
                <a:cxn ang="0">
                  <a:pos x="4758" y="2030"/>
                </a:cxn>
                <a:cxn ang="0">
                  <a:pos x="4784" y="2332"/>
                </a:cxn>
              </a:cxnLst>
              <a:rect l="0" t="0" r="r" b="b"/>
              <a:pathLst>
                <a:path w="4786" h="4786">
                  <a:moveTo>
                    <a:pt x="4786" y="2394"/>
                  </a:moveTo>
                  <a:lnTo>
                    <a:pt x="4786" y="2394"/>
                  </a:lnTo>
                  <a:lnTo>
                    <a:pt x="4784" y="2456"/>
                  </a:lnTo>
                  <a:lnTo>
                    <a:pt x="4782" y="2516"/>
                  </a:lnTo>
                  <a:lnTo>
                    <a:pt x="4778" y="2578"/>
                  </a:lnTo>
                  <a:lnTo>
                    <a:pt x="4774" y="2638"/>
                  </a:lnTo>
                  <a:lnTo>
                    <a:pt x="4766" y="2698"/>
                  </a:lnTo>
                  <a:lnTo>
                    <a:pt x="4758" y="2758"/>
                  </a:lnTo>
                  <a:lnTo>
                    <a:pt x="4748" y="2818"/>
                  </a:lnTo>
                  <a:lnTo>
                    <a:pt x="4736" y="2876"/>
                  </a:lnTo>
                  <a:lnTo>
                    <a:pt x="4724" y="2934"/>
                  </a:lnTo>
                  <a:lnTo>
                    <a:pt x="4710" y="2992"/>
                  </a:lnTo>
                  <a:lnTo>
                    <a:pt x="4694" y="3048"/>
                  </a:lnTo>
                  <a:lnTo>
                    <a:pt x="4678" y="3106"/>
                  </a:lnTo>
                  <a:lnTo>
                    <a:pt x="4660" y="3160"/>
                  </a:lnTo>
                  <a:lnTo>
                    <a:pt x="4640" y="3216"/>
                  </a:lnTo>
                  <a:lnTo>
                    <a:pt x="4620" y="3270"/>
                  </a:lnTo>
                  <a:lnTo>
                    <a:pt x="4598" y="3324"/>
                  </a:lnTo>
                  <a:lnTo>
                    <a:pt x="4574" y="3378"/>
                  </a:lnTo>
                  <a:lnTo>
                    <a:pt x="4550" y="3430"/>
                  </a:lnTo>
                  <a:lnTo>
                    <a:pt x="4524" y="3482"/>
                  </a:lnTo>
                  <a:lnTo>
                    <a:pt x="4496" y="3534"/>
                  </a:lnTo>
                  <a:lnTo>
                    <a:pt x="4468" y="3584"/>
                  </a:lnTo>
                  <a:lnTo>
                    <a:pt x="4438" y="3634"/>
                  </a:lnTo>
                  <a:lnTo>
                    <a:pt x="4408" y="3684"/>
                  </a:lnTo>
                  <a:lnTo>
                    <a:pt x="4376" y="3732"/>
                  </a:lnTo>
                  <a:lnTo>
                    <a:pt x="4344" y="3778"/>
                  </a:lnTo>
                  <a:lnTo>
                    <a:pt x="4310" y="3826"/>
                  </a:lnTo>
                  <a:lnTo>
                    <a:pt x="4276" y="3870"/>
                  </a:lnTo>
                  <a:lnTo>
                    <a:pt x="4238" y="3916"/>
                  </a:lnTo>
                  <a:lnTo>
                    <a:pt x="4202" y="3960"/>
                  </a:lnTo>
                  <a:lnTo>
                    <a:pt x="4164" y="4002"/>
                  </a:lnTo>
                  <a:lnTo>
                    <a:pt x="4124" y="4044"/>
                  </a:lnTo>
                  <a:lnTo>
                    <a:pt x="4084" y="4086"/>
                  </a:lnTo>
                  <a:lnTo>
                    <a:pt x="4044" y="4126"/>
                  </a:lnTo>
                  <a:lnTo>
                    <a:pt x="4002" y="4164"/>
                  </a:lnTo>
                  <a:lnTo>
                    <a:pt x="3958" y="4202"/>
                  </a:lnTo>
                  <a:lnTo>
                    <a:pt x="3914" y="4240"/>
                  </a:lnTo>
                  <a:lnTo>
                    <a:pt x="3870" y="4276"/>
                  </a:lnTo>
                  <a:lnTo>
                    <a:pt x="3824" y="4310"/>
                  </a:lnTo>
                  <a:lnTo>
                    <a:pt x="3778" y="4344"/>
                  </a:lnTo>
                  <a:lnTo>
                    <a:pt x="3730" y="4378"/>
                  </a:lnTo>
                  <a:lnTo>
                    <a:pt x="3682" y="4410"/>
                  </a:lnTo>
                  <a:lnTo>
                    <a:pt x="3634" y="4440"/>
                  </a:lnTo>
                  <a:lnTo>
                    <a:pt x="3584" y="4470"/>
                  </a:lnTo>
                  <a:lnTo>
                    <a:pt x="3534" y="4498"/>
                  </a:lnTo>
                  <a:lnTo>
                    <a:pt x="3482" y="4524"/>
                  </a:lnTo>
                  <a:lnTo>
                    <a:pt x="3430" y="4550"/>
                  </a:lnTo>
                  <a:lnTo>
                    <a:pt x="3378" y="4574"/>
                  </a:lnTo>
                  <a:lnTo>
                    <a:pt x="3324" y="4598"/>
                  </a:lnTo>
                  <a:lnTo>
                    <a:pt x="3270" y="4620"/>
                  </a:lnTo>
                  <a:lnTo>
                    <a:pt x="3216" y="4642"/>
                  </a:lnTo>
                  <a:lnTo>
                    <a:pt x="3160" y="4660"/>
                  </a:lnTo>
                  <a:lnTo>
                    <a:pt x="3104" y="4678"/>
                  </a:lnTo>
                  <a:lnTo>
                    <a:pt x="3048" y="4696"/>
                  </a:lnTo>
                  <a:lnTo>
                    <a:pt x="2990" y="4712"/>
                  </a:lnTo>
                  <a:lnTo>
                    <a:pt x="2932" y="4726"/>
                  </a:lnTo>
                  <a:lnTo>
                    <a:pt x="2874" y="4738"/>
                  </a:lnTo>
                  <a:lnTo>
                    <a:pt x="2816" y="4748"/>
                  </a:lnTo>
                  <a:lnTo>
                    <a:pt x="2756" y="4758"/>
                  </a:lnTo>
                  <a:lnTo>
                    <a:pt x="2698" y="4768"/>
                  </a:lnTo>
                  <a:lnTo>
                    <a:pt x="2638" y="4774"/>
                  </a:lnTo>
                  <a:lnTo>
                    <a:pt x="2576" y="4780"/>
                  </a:lnTo>
                  <a:lnTo>
                    <a:pt x="2516" y="4784"/>
                  </a:lnTo>
                  <a:lnTo>
                    <a:pt x="2454" y="4786"/>
                  </a:lnTo>
                  <a:lnTo>
                    <a:pt x="2392" y="4786"/>
                  </a:lnTo>
                  <a:lnTo>
                    <a:pt x="2392" y="4786"/>
                  </a:lnTo>
                  <a:lnTo>
                    <a:pt x="2330" y="4786"/>
                  </a:lnTo>
                  <a:lnTo>
                    <a:pt x="2270" y="4784"/>
                  </a:lnTo>
                  <a:lnTo>
                    <a:pt x="2208" y="4780"/>
                  </a:lnTo>
                  <a:lnTo>
                    <a:pt x="2148" y="4774"/>
                  </a:lnTo>
                  <a:lnTo>
                    <a:pt x="2088" y="4768"/>
                  </a:lnTo>
                  <a:lnTo>
                    <a:pt x="2028" y="4758"/>
                  </a:lnTo>
                  <a:lnTo>
                    <a:pt x="1968" y="4748"/>
                  </a:lnTo>
                  <a:lnTo>
                    <a:pt x="1910" y="4738"/>
                  </a:lnTo>
                  <a:lnTo>
                    <a:pt x="1852" y="4726"/>
                  </a:lnTo>
                  <a:lnTo>
                    <a:pt x="1794" y="4712"/>
                  </a:lnTo>
                  <a:lnTo>
                    <a:pt x="1738" y="4696"/>
                  </a:lnTo>
                  <a:lnTo>
                    <a:pt x="1682" y="4678"/>
                  </a:lnTo>
                  <a:lnTo>
                    <a:pt x="1626" y="4660"/>
                  </a:lnTo>
                  <a:lnTo>
                    <a:pt x="1570" y="4642"/>
                  </a:lnTo>
                  <a:lnTo>
                    <a:pt x="1516" y="4620"/>
                  </a:lnTo>
                  <a:lnTo>
                    <a:pt x="1462" y="4598"/>
                  </a:lnTo>
                  <a:lnTo>
                    <a:pt x="1408" y="4574"/>
                  </a:lnTo>
                  <a:lnTo>
                    <a:pt x="1356" y="4550"/>
                  </a:lnTo>
                  <a:lnTo>
                    <a:pt x="1304" y="4524"/>
                  </a:lnTo>
                  <a:lnTo>
                    <a:pt x="1252" y="4498"/>
                  </a:lnTo>
                  <a:lnTo>
                    <a:pt x="1202" y="4470"/>
                  </a:lnTo>
                  <a:lnTo>
                    <a:pt x="1152" y="4440"/>
                  </a:lnTo>
                  <a:lnTo>
                    <a:pt x="1102" y="4410"/>
                  </a:lnTo>
                  <a:lnTo>
                    <a:pt x="1054" y="4378"/>
                  </a:lnTo>
                  <a:lnTo>
                    <a:pt x="1008" y="4344"/>
                  </a:lnTo>
                  <a:lnTo>
                    <a:pt x="960" y="4310"/>
                  </a:lnTo>
                  <a:lnTo>
                    <a:pt x="916" y="4276"/>
                  </a:lnTo>
                  <a:lnTo>
                    <a:pt x="870" y="4240"/>
                  </a:lnTo>
                  <a:lnTo>
                    <a:pt x="826" y="4202"/>
                  </a:lnTo>
                  <a:lnTo>
                    <a:pt x="784" y="4164"/>
                  </a:lnTo>
                  <a:lnTo>
                    <a:pt x="742" y="4126"/>
                  </a:lnTo>
                  <a:lnTo>
                    <a:pt x="700" y="4086"/>
                  </a:lnTo>
                  <a:lnTo>
                    <a:pt x="660" y="4044"/>
                  </a:lnTo>
                  <a:lnTo>
                    <a:pt x="622" y="4002"/>
                  </a:lnTo>
                  <a:lnTo>
                    <a:pt x="584" y="3960"/>
                  </a:lnTo>
                  <a:lnTo>
                    <a:pt x="546" y="3916"/>
                  </a:lnTo>
                  <a:lnTo>
                    <a:pt x="510" y="3870"/>
                  </a:lnTo>
                  <a:lnTo>
                    <a:pt x="476" y="3826"/>
                  </a:lnTo>
                  <a:lnTo>
                    <a:pt x="442" y="3778"/>
                  </a:lnTo>
                  <a:lnTo>
                    <a:pt x="408" y="3732"/>
                  </a:lnTo>
                  <a:lnTo>
                    <a:pt x="376" y="3684"/>
                  </a:lnTo>
                  <a:lnTo>
                    <a:pt x="346" y="3634"/>
                  </a:lnTo>
                  <a:lnTo>
                    <a:pt x="316" y="3584"/>
                  </a:lnTo>
                  <a:lnTo>
                    <a:pt x="288" y="3534"/>
                  </a:lnTo>
                  <a:lnTo>
                    <a:pt x="262" y="3482"/>
                  </a:lnTo>
                  <a:lnTo>
                    <a:pt x="236" y="3430"/>
                  </a:lnTo>
                  <a:lnTo>
                    <a:pt x="212" y="3378"/>
                  </a:lnTo>
                  <a:lnTo>
                    <a:pt x="188" y="3324"/>
                  </a:lnTo>
                  <a:lnTo>
                    <a:pt x="166" y="3270"/>
                  </a:lnTo>
                  <a:lnTo>
                    <a:pt x="144" y="3216"/>
                  </a:lnTo>
                  <a:lnTo>
                    <a:pt x="126" y="3160"/>
                  </a:lnTo>
                  <a:lnTo>
                    <a:pt x="108" y="3106"/>
                  </a:lnTo>
                  <a:lnTo>
                    <a:pt x="90" y="3048"/>
                  </a:lnTo>
                  <a:lnTo>
                    <a:pt x="76" y="2992"/>
                  </a:lnTo>
                  <a:lnTo>
                    <a:pt x="62" y="2934"/>
                  </a:lnTo>
                  <a:lnTo>
                    <a:pt x="48" y="2876"/>
                  </a:lnTo>
                  <a:lnTo>
                    <a:pt x="38" y="2818"/>
                  </a:lnTo>
                  <a:lnTo>
                    <a:pt x="28" y="2758"/>
                  </a:lnTo>
                  <a:lnTo>
                    <a:pt x="18" y="2698"/>
                  </a:lnTo>
                  <a:lnTo>
                    <a:pt x="12" y="2638"/>
                  </a:lnTo>
                  <a:lnTo>
                    <a:pt x="6" y="2578"/>
                  </a:lnTo>
                  <a:lnTo>
                    <a:pt x="2" y="2516"/>
                  </a:lnTo>
                  <a:lnTo>
                    <a:pt x="0" y="2456"/>
                  </a:lnTo>
                  <a:lnTo>
                    <a:pt x="0" y="2394"/>
                  </a:lnTo>
                  <a:lnTo>
                    <a:pt x="0" y="2394"/>
                  </a:lnTo>
                  <a:lnTo>
                    <a:pt x="0" y="2332"/>
                  </a:lnTo>
                  <a:lnTo>
                    <a:pt x="2" y="2270"/>
                  </a:lnTo>
                  <a:lnTo>
                    <a:pt x="6" y="2210"/>
                  </a:lnTo>
                  <a:lnTo>
                    <a:pt x="12" y="2148"/>
                  </a:lnTo>
                  <a:lnTo>
                    <a:pt x="18" y="2088"/>
                  </a:lnTo>
                  <a:lnTo>
                    <a:pt x="28" y="2030"/>
                  </a:lnTo>
                  <a:lnTo>
                    <a:pt x="38" y="1970"/>
                  </a:lnTo>
                  <a:lnTo>
                    <a:pt x="48" y="1912"/>
                  </a:lnTo>
                  <a:lnTo>
                    <a:pt x="62" y="1854"/>
                  </a:lnTo>
                  <a:lnTo>
                    <a:pt x="76" y="1796"/>
                  </a:lnTo>
                  <a:lnTo>
                    <a:pt x="90" y="1738"/>
                  </a:lnTo>
                  <a:lnTo>
                    <a:pt x="108" y="1682"/>
                  </a:lnTo>
                  <a:lnTo>
                    <a:pt x="126" y="1626"/>
                  </a:lnTo>
                  <a:lnTo>
                    <a:pt x="144" y="1570"/>
                  </a:lnTo>
                  <a:lnTo>
                    <a:pt x="166" y="1516"/>
                  </a:lnTo>
                  <a:lnTo>
                    <a:pt x="188" y="1462"/>
                  </a:lnTo>
                  <a:lnTo>
                    <a:pt x="212" y="1408"/>
                  </a:lnTo>
                  <a:lnTo>
                    <a:pt x="236" y="1356"/>
                  </a:lnTo>
                  <a:lnTo>
                    <a:pt x="262" y="1304"/>
                  </a:lnTo>
                  <a:lnTo>
                    <a:pt x="288" y="1252"/>
                  </a:lnTo>
                  <a:lnTo>
                    <a:pt x="316" y="1202"/>
                  </a:lnTo>
                  <a:lnTo>
                    <a:pt x="346" y="1152"/>
                  </a:lnTo>
                  <a:lnTo>
                    <a:pt x="376" y="1104"/>
                  </a:lnTo>
                  <a:lnTo>
                    <a:pt x="408" y="1056"/>
                  </a:lnTo>
                  <a:lnTo>
                    <a:pt x="442" y="1008"/>
                  </a:lnTo>
                  <a:lnTo>
                    <a:pt x="476" y="962"/>
                  </a:lnTo>
                  <a:lnTo>
                    <a:pt x="510" y="916"/>
                  </a:lnTo>
                  <a:lnTo>
                    <a:pt x="546" y="872"/>
                  </a:lnTo>
                  <a:lnTo>
                    <a:pt x="584" y="828"/>
                  </a:lnTo>
                  <a:lnTo>
                    <a:pt x="622" y="784"/>
                  </a:lnTo>
                  <a:lnTo>
                    <a:pt x="660" y="742"/>
                  </a:lnTo>
                  <a:lnTo>
                    <a:pt x="700" y="702"/>
                  </a:lnTo>
                  <a:lnTo>
                    <a:pt x="742" y="662"/>
                  </a:lnTo>
                  <a:lnTo>
                    <a:pt x="784" y="622"/>
                  </a:lnTo>
                  <a:lnTo>
                    <a:pt x="826" y="584"/>
                  </a:lnTo>
                  <a:lnTo>
                    <a:pt x="870" y="548"/>
                  </a:lnTo>
                  <a:lnTo>
                    <a:pt x="916" y="512"/>
                  </a:lnTo>
                  <a:lnTo>
                    <a:pt x="960" y="476"/>
                  </a:lnTo>
                  <a:lnTo>
                    <a:pt x="1008" y="442"/>
                  </a:lnTo>
                  <a:lnTo>
                    <a:pt x="1054" y="410"/>
                  </a:lnTo>
                  <a:lnTo>
                    <a:pt x="1102" y="378"/>
                  </a:lnTo>
                  <a:lnTo>
                    <a:pt x="1152" y="348"/>
                  </a:lnTo>
                  <a:lnTo>
                    <a:pt x="1202" y="318"/>
                  </a:lnTo>
                  <a:lnTo>
                    <a:pt x="1252" y="290"/>
                  </a:lnTo>
                  <a:lnTo>
                    <a:pt x="1304" y="262"/>
                  </a:lnTo>
                  <a:lnTo>
                    <a:pt x="1356" y="236"/>
                  </a:lnTo>
                  <a:lnTo>
                    <a:pt x="1408" y="212"/>
                  </a:lnTo>
                  <a:lnTo>
                    <a:pt x="1462" y="188"/>
                  </a:lnTo>
                  <a:lnTo>
                    <a:pt x="1516" y="166"/>
                  </a:lnTo>
                  <a:lnTo>
                    <a:pt x="1570" y="146"/>
                  </a:lnTo>
                  <a:lnTo>
                    <a:pt x="1626" y="126"/>
                  </a:lnTo>
                  <a:lnTo>
                    <a:pt x="1682" y="108"/>
                  </a:lnTo>
                  <a:lnTo>
                    <a:pt x="1738" y="92"/>
                  </a:lnTo>
                  <a:lnTo>
                    <a:pt x="1794" y="76"/>
                  </a:lnTo>
                  <a:lnTo>
                    <a:pt x="1852" y="62"/>
                  </a:lnTo>
                  <a:lnTo>
                    <a:pt x="1910" y="50"/>
                  </a:lnTo>
                  <a:lnTo>
                    <a:pt x="1968" y="38"/>
                  </a:lnTo>
                  <a:lnTo>
                    <a:pt x="2028" y="28"/>
                  </a:lnTo>
                  <a:lnTo>
                    <a:pt x="2088" y="20"/>
                  </a:lnTo>
                  <a:lnTo>
                    <a:pt x="2148" y="14"/>
                  </a:lnTo>
                  <a:lnTo>
                    <a:pt x="2208" y="8"/>
                  </a:lnTo>
                  <a:lnTo>
                    <a:pt x="2270" y="4"/>
                  </a:lnTo>
                  <a:lnTo>
                    <a:pt x="2330" y="2"/>
                  </a:lnTo>
                  <a:lnTo>
                    <a:pt x="2392" y="0"/>
                  </a:lnTo>
                  <a:lnTo>
                    <a:pt x="2392" y="0"/>
                  </a:lnTo>
                  <a:lnTo>
                    <a:pt x="2454" y="2"/>
                  </a:lnTo>
                  <a:lnTo>
                    <a:pt x="2516" y="4"/>
                  </a:lnTo>
                  <a:lnTo>
                    <a:pt x="2576" y="8"/>
                  </a:lnTo>
                  <a:lnTo>
                    <a:pt x="2638" y="14"/>
                  </a:lnTo>
                  <a:lnTo>
                    <a:pt x="2698" y="20"/>
                  </a:lnTo>
                  <a:lnTo>
                    <a:pt x="2756" y="28"/>
                  </a:lnTo>
                  <a:lnTo>
                    <a:pt x="2816" y="38"/>
                  </a:lnTo>
                  <a:lnTo>
                    <a:pt x="2874" y="50"/>
                  </a:lnTo>
                  <a:lnTo>
                    <a:pt x="2932" y="62"/>
                  </a:lnTo>
                  <a:lnTo>
                    <a:pt x="2990" y="76"/>
                  </a:lnTo>
                  <a:lnTo>
                    <a:pt x="3048" y="92"/>
                  </a:lnTo>
                  <a:lnTo>
                    <a:pt x="3104" y="108"/>
                  </a:lnTo>
                  <a:lnTo>
                    <a:pt x="3160" y="126"/>
                  </a:lnTo>
                  <a:lnTo>
                    <a:pt x="3216" y="146"/>
                  </a:lnTo>
                  <a:lnTo>
                    <a:pt x="3270" y="166"/>
                  </a:lnTo>
                  <a:lnTo>
                    <a:pt x="3324" y="188"/>
                  </a:lnTo>
                  <a:lnTo>
                    <a:pt x="3378" y="212"/>
                  </a:lnTo>
                  <a:lnTo>
                    <a:pt x="3430" y="236"/>
                  </a:lnTo>
                  <a:lnTo>
                    <a:pt x="3482" y="262"/>
                  </a:lnTo>
                  <a:lnTo>
                    <a:pt x="3534" y="290"/>
                  </a:lnTo>
                  <a:lnTo>
                    <a:pt x="3584" y="318"/>
                  </a:lnTo>
                  <a:lnTo>
                    <a:pt x="3634" y="348"/>
                  </a:lnTo>
                  <a:lnTo>
                    <a:pt x="3682" y="378"/>
                  </a:lnTo>
                  <a:lnTo>
                    <a:pt x="3730" y="410"/>
                  </a:lnTo>
                  <a:lnTo>
                    <a:pt x="3778" y="442"/>
                  </a:lnTo>
                  <a:lnTo>
                    <a:pt x="3824" y="476"/>
                  </a:lnTo>
                  <a:lnTo>
                    <a:pt x="3870" y="512"/>
                  </a:lnTo>
                  <a:lnTo>
                    <a:pt x="3914" y="548"/>
                  </a:lnTo>
                  <a:lnTo>
                    <a:pt x="3958" y="584"/>
                  </a:lnTo>
                  <a:lnTo>
                    <a:pt x="4002" y="622"/>
                  </a:lnTo>
                  <a:lnTo>
                    <a:pt x="4044" y="662"/>
                  </a:lnTo>
                  <a:lnTo>
                    <a:pt x="4084" y="702"/>
                  </a:lnTo>
                  <a:lnTo>
                    <a:pt x="4124" y="742"/>
                  </a:lnTo>
                  <a:lnTo>
                    <a:pt x="4164" y="784"/>
                  </a:lnTo>
                  <a:lnTo>
                    <a:pt x="4202" y="828"/>
                  </a:lnTo>
                  <a:lnTo>
                    <a:pt x="4238" y="872"/>
                  </a:lnTo>
                  <a:lnTo>
                    <a:pt x="4276" y="916"/>
                  </a:lnTo>
                  <a:lnTo>
                    <a:pt x="4310" y="962"/>
                  </a:lnTo>
                  <a:lnTo>
                    <a:pt x="4344" y="1008"/>
                  </a:lnTo>
                  <a:lnTo>
                    <a:pt x="4376" y="1056"/>
                  </a:lnTo>
                  <a:lnTo>
                    <a:pt x="4408" y="1104"/>
                  </a:lnTo>
                  <a:lnTo>
                    <a:pt x="4438" y="1152"/>
                  </a:lnTo>
                  <a:lnTo>
                    <a:pt x="4468" y="1202"/>
                  </a:lnTo>
                  <a:lnTo>
                    <a:pt x="4496" y="1252"/>
                  </a:lnTo>
                  <a:lnTo>
                    <a:pt x="4524" y="1304"/>
                  </a:lnTo>
                  <a:lnTo>
                    <a:pt x="4550" y="1356"/>
                  </a:lnTo>
                  <a:lnTo>
                    <a:pt x="4574" y="1408"/>
                  </a:lnTo>
                  <a:lnTo>
                    <a:pt x="4598" y="1462"/>
                  </a:lnTo>
                  <a:lnTo>
                    <a:pt x="4620" y="1516"/>
                  </a:lnTo>
                  <a:lnTo>
                    <a:pt x="4640" y="1570"/>
                  </a:lnTo>
                  <a:lnTo>
                    <a:pt x="4660" y="1626"/>
                  </a:lnTo>
                  <a:lnTo>
                    <a:pt x="4678" y="1682"/>
                  </a:lnTo>
                  <a:lnTo>
                    <a:pt x="4694" y="1738"/>
                  </a:lnTo>
                  <a:lnTo>
                    <a:pt x="4710" y="1796"/>
                  </a:lnTo>
                  <a:lnTo>
                    <a:pt x="4724" y="1854"/>
                  </a:lnTo>
                  <a:lnTo>
                    <a:pt x="4736" y="1912"/>
                  </a:lnTo>
                  <a:lnTo>
                    <a:pt x="4748" y="1970"/>
                  </a:lnTo>
                  <a:lnTo>
                    <a:pt x="4758" y="2030"/>
                  </a:lnTo>
                  <a:lnTo>
                    <a:pt x="4766" y="2088"/>
                  </a:lnTo>
                  <a:lnTo>
                    <a:pt x="4774" y="2148"/>
                  </a:lnTo>
                  <a:lnTo>
                    <a:pt x="4778" y="2210"/>
                  </a:lnTo>
                  <a:lnTo>
                    <a:pt x="4782" y="2270"/>
                  </a:lnTo>
                  <a:lnTo>
                    <a:pt x="4784" y="2332"/>
                  </a:lnTo>
                  <a:lnTo>
                    <a:pt x="4786" y="2394"/>
                  </a:lnTo>
                  <a:lnTo>
                    <a:pt x="4786" y="2394"/>
                  </a:lnTo>
                  <a:close/>
                </a:path>
              </a:pathLst>
            </a:custGeom>
            <a:solidFill>
              <a:schemeClr val="accent1">
                <a:lumMod val="7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grpSp>
          <p:nvGrpSpPr>
            <p:cNvPr id="32" name="组合 31">
              <a:extLst>
                <a:ext uri="{FF2B5EF4-FFF2-40B4-BE49-F238E27FC236}">
                  <a16:creationId xmlns:a16="http://schemas.microsoft.com/office/drawing/2014/main" id="{0D495157-3745-4CAA-9278-F0E160B20597}"/>
                </a:ext>
              </a:extLst>
            </p:cNvPr>
            <p:cNvGrpSpPr/>
            <p:nvPr/>
          </p:nvGrpSpPr>
          <p:grpSpPr>
            <a:xfrm>
              <a:off x="10199780" y="2565182"/>
              <a:ext cx="391832" cy="348322"/>
              <a:chOff x="-126980" y="2779560"/>
              <a:chExt cx="601662" cy="465137"/>
            </a:xfrm>
            <a:solidFill>
              <a:schemeClr val="bg1"/>
            </a:solidFill>
          </p:grpSpPr>
          <p:sp>
            <p:nvSpPr>
              <p:cNvPr id="194" name="Freeform 17">
                <a:extLst>
                  <a:ext uri="{FF2B5EF4-FFF2-40B4-BE49-F238E27FC236}">
                    <a16:creationId xmlns:a16="http://schemas.microsoft.com/office/drawing/2014/main" id="{54EA234B-3561-4523-88BB-8560F7B7EE63}"/>
                  </a:ext>
                </a:extLst>
              </p:cNvPr>
              <p:cNvSpPr>
                <a:spLocks noEditPoints="1"/>
              </p:cNvSpPr>
              <p:nvPr/>
            </p:nvSpPr>
            <p:spPr bwMode="auto">
              <a:xfrm>
                <a:off x="19070" y="2793847"/>
                <a:ext cx="304800" cy="304800"/>
              </a:xfrm>
              <a:custGeom>
                <a:avLst/>
                <a:gdLst>
                  <a:gd name="T0" fmla="*/ 41 w 81"/>
                  <a:gd name="T1" fmla="*/ 26 h 81"/>
                  <a:gd name="T2" fmla="*/ 52 w 81"/>
                  <a:gd name="T3" fmla="*/ 15 h 81"/>
                  <a:gd name="T4" fmla="*/ 41 w 81"/>
                  <a:gd name="T5" fmla="*/ 4 h 81"/>
                  <a:gd name="T6" fmla="*/ 29 w 81"/>
                  <a:gd name="T7" fmla="*/ 15 h 81"/>
                  <a:gd name="T8" fmla="*/ 41 w 81"/>
                  <a:gd name="T9" fmla="*/ 26 h 81"/>
                  <a:gd name="T10" fmla="*/ 78 w 81"/>
                  <a:gd name="T11" fmla="*/ 2 h 81"/>
                  <a:gd name="T12" fmla="*/ 69 w 81"/>
                  <a:gd name="T13" fmla="*/ 3 h 81"/>
                  <a:gd name="T14" fmla="*/ 47 w 81"/>
                  <a:gd name="T15" fmla="*/ 30 h 81"/>
                  <a:gd name="T16" fmla="*/ 34 w 81"/>
                  <a:gd name="T17" fmla="*/ 30 h 81"/>
                  <a:gd name="T18" fmla="*/ 13 w 81"/>
                  <a:gd name="T19" fmla="*/ 3 h 81"/>
                  <a:gd name="T20" fmla="*/ 3 w 81"/>
                  <a:gd name="T21" fmla="*/ 2 h 81"/>
                  <a:gd name="T22" fmla="*/ 2 w 81"/>
                  <a:gd name="T23" fmla="*/ 12 h 81"/>
                  <a:gd name="T24" fmla="*/ 26 w 81"/>
                  <a:gd name="T25" fmla="*/ 40 h 81"/>
                  <a:gd name="T26" fmla="*/ 27 w 81"/>
                  <a:gd name="T27" fmla="*/ 41 h 81"/>
                  <a:gd name="T28" fmla="*/ 27 w 81"/>
                  <a:gd name="T29" fmla="*/ 63 h 81"/>
                  <a:gd name="T30" fmla="*/ 40 w 81"/>
                  <a:gd name="T31" fmla="*/ 81 h 81"/>
                  <a:gd name="T32" fmla="*/ 41 w 81"/>
                  <a:gd name="T33" fmla="*/ 81 h 81"/>
                  <a:gd name="T34" fmla="*/ 55 w 81"/>
                  <a:gd name="T35" fmla="*/ 63 h 81"/>
                  <a:gd name="T36" fmla="*/ 55 w 81"/>
                  <a:gd name="T37" fmla="*/ 41 h 81"/>
                  <a:gd name="T38" fmla="*/ 56 w 81"/>
                  <a:gd name="T39" fmla="*/ 40 h 81"/>
                  <a:gd name="T40" fmla="*/ 79 w 81"/>
                  <a:gd name="T41" fmla="*/ 12 h 81"/>
                  <a:gd name="T42" fmla="*/ 78 w 81"/>
                  <a:gd name="T43" fmla="*/ 2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81" h="81">
                    <a:moveTo>
                      <a:pt x="41" y="26"/>
                    </a:moveTo>
                    <a:cubicBezTo>
                      <a:pt x="47" y="26"/>
                      <a:pt x="52" y="21"/>
                      <a:pt x="52" y="15"/>
                    </a:cubicBezTo>
                    <a:cubicBezTo>
                      <a:pt x="52" y="9"/>
                      <a:pt x="47" y="4"/>
                      <a:pt x="41" y="4"/>
                    </a:cubicBezTo>
                    <a:cubicBezTo>
                      <a:pt x="34" y="4"/>
                      <a:pt x="29" y="9"/>
                      <a:pt x="29" y="15"/>
                    </a:cubicBezTo>
                    <a:cubicBezTo>
                      <a:pt x="29" y="21"/>
                      <a:pt x="34" y="26"/>
                      <a:pt x="41" y="26"/>
                    </a:cubicBezTo>
                    <a:close/>
                    <a:moveTo>
                      <a:pt x="78" y="2"/>
                    </a:moveTo>
                    <a:cubicBezTo>
                      <a:pt x="75" y="0"/>
                      <a:pt x="71" y="1"/>
                      <a:pt x="69" y="3"/>
                    </a:cubicBezTo>
                    <a:cubicBezTo>
                      <a:pt x="47" y="30"/>
                      <a:pt x="47" y="30"/>
                      <a:pt x="47" y="30"/>
                    </a:cubicBezTo>
                    <a:cubicBezTo>
                      <a:pt x="34" y="30"/>
                      <a:pt x="34" y="30"/>
                      <a:pt x="34" y="30"/>
                    </a:cubicBezTo>
                    <a:cubicBezTo>
                      <a:pt x="13" y="3"/>
                      <a:pt x="13" y="3"/>
                      <a:pt x="13" y="3"/>
                    </a:cubicBezTo>
                    <a:cubicBezTo>
                      <a:pt x="10" y="1"/>
                      <a:pt x="6" y="0"/>
                      <a:pt x="3" y="2"/>
                    </a:cubicBezTo>
                    <a:cubicBezTo>
                      <a:pt x="1" y="5"/>
                      <a:pt x="0" y="9"/>
                      <a:pt x="2" y="12"/>
                    </a:cubicBezTo>
                    <a:cubicBezTo>
                      <a:pt x="26" y="40"/>
                      <a:pt x="26" y="40"/>
                      <a:pt x="26" y="40"/>
                    </a:cubicBezTo>
                    <a:cubicBezTo>
                      <a:pt x="26" y="41"/>
                      <a:pt x="26" y="41"/>
                      <a:pt x="27" y="41"/>
                    </a:cubicBezTo>
                    <a:cubicBezTo>
                      <a:pt x="27" y="63"/>
                      <a:pt x="27" y="63"/>
                      <a:pt x="27" y="63"/>
                    </a:cubicBezTo>
                    <a:cubicBezTo>
                      <a:pt x="33" y="68"/>
                      <a:pt x="38" y="73"/>
                      <a:pt x="40" y="81"/>
                    </a:cubicBezTo>
                    <a:cubicBezTo>
                      <a:pt x="40" y="81"/>
                      <a:pt x="41" y="81"/>
                      <a:pt x="41" y="81"/>
                    </a:cubicBezTo>
                    <a:cubicBezTo>
                      <a:pt x="43" y="73"/>
                      <a:pt x="49" y="68"/>
                      <a:pt x="55" y="63"/>
                    </a:cubicBezTo>
                    <a:cubicBezTo>
                      <a:pt x="55" y="41"/>
                      <a:pt x="55" y="41"/>
                      <a:pt x="55" y="41"/>
                    </a:cubicBezTo>
                    <a:cubicBezTo>
                      <a:pt x="55" y="41"/>
                      <a:pt x="55" y="41"/>
                      <a:pt x="56" y="40"/>
                    </a:cubicBezTo>
                    <a:cubicBezTo>
                      <a:pt x="79" y="12"/>
                      <a:pt x="79" y="12"/>
                      <a:pt x="79" y="12"/>
                    </a:cubicBezTo>
                    <a:cubicBezTo>
                      <a:pt x="81" y="9"/>
                      <a:pt x="81" y="5"/>
                      <a:pt x="78" y="2"/>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sp>
            <p:nvSpPr>
              <p:cNvPr id="195" name="Freeform 18">
                <a:extLst>
                  <a:ext uri="{FF2B5EF4-FFF2-40B4-BE49-F238E27FC236}">
                    <a16:creationId xmlns:a16="http://schemas.microsoft.com/office/drawing/2014/main" id="{400E325C-04D2-46DF-A6B9-3357BF7F7854}"/>
                  </a:ext>
                </a:extLst>
              </p:cNvPr>
              <p:cNvSpPr>
                <a:spLocks noEditPoints="1"/>
              </p:cNvSpPr>
              <p:nvPr/>
            </p:nvSpPr>
            <p:spPr bwMode="auto">
              <a:xfrm>
                <a:off x="-126980" y="2779560"/>
                <a:ext cx="601662" cy="465137"/>
              </a:xfrm>
              <a:custGeom>
                <a:avLst/>
                <a:gdLst>
                  <a:gd name="T0" fmla="*/ 59 w 160"/>
                  <a:gd name="T1" fmla="*/ 68 h 124"/>
                  <a:gd name="T2" fmla="*/ 34 w 160"/>
                  <a:gd name="T3" fmla="*/ 42 h 124"/>
                  <a:gd name="T4" fmla="*/ 25 w 160"/>
                  <a:gd name="T5" fmla="*/ 37 h 124"/>
                  <a:gd name="T6" fmla="*/ 24 w 160"/>
                  <a:gd name="T7" fmla="*/ 26 h 124"/>
                  <a:gd name="T8" fmla="*/ 25 w 160"/>
                  <a:gd name="T9" fmla="*/ 10 h 124"/>
                  <a:gd name="T10" fmla="*/ 15 w 160"/>
                  <a:gd name="T11" fmla="*/ 0 h 124"/>
                  <a:gd name="T12" fmla="*/ 5 w 160"/>
                  <a:gd name="T13" fmla="*/ 8 h 124"/>
                  <a:gd name="T14" fmla="*/ 0 w 160"/>
                  <a:gd name="T15" fmla="*/ 40 h 124"/>
                  <a:gd name="T16" fmla="*/ 0 w 160"/>
                  <a:gd name="T17" fmla="*/ 68 h 124"/>
                  <a:gd name="T18" fmla="*/ 11 w 160"/>
                  <a:gd name="T19" fmla="*/ 87 h 124"/>
                  <a:gd name="T20" fmla="*/ 39 w 160"/>
                  <a:gd name="T21" fmla="*/ 106 h 124"/>
                  <a:gd name="T22" fmla="*/ 40 w 160"/>
                  <a:gd name="T23" fmla="*/ 124 h 124"/>
                  <a:gd name="T24" fmla="*/ 77 w 160"/>
                  <a:gd name="T25" fmla="*/ 118 h 124"/>
                  <a:gd name="T26" fmla="*/ 45 w 160"/>
                  <a:gd name="T27" fmla="*/ 119 h 124"/>
                  <a:gd name="T28" fmla="*/ 14 w 160"/>
                  <a:gd name="T29" fmla="*/ 83 h 124"/>
                  <a:gd name="T30" fmla="*/ 5 w 160"/>
                  <a:gd name="T31" fmla="*/ 40 h 124"/>
                  <a:gd name="T32" fmla="*/ 10 w 160"/>
                  <a:gd name="T33" fmla="*/ 9 h 124"/>
                  <a:gd name="T34" fmla="*/ 15 w 160"/>
                  <a:gd name="T35" fmla="*/ 5 h 124"/>
                  <a:gd name="T36" fmla="*/ 20 w 160"/>
                  <a:gd name="T37" fmla="*/ 10 h 124"/>
                  <a:gd name="T38" fmla="*/ 19 w 160"/>
                  <a:gd name="T39" fmla="*/ 42 h 124"/>
                  <a:gd name="T40" fmla="*/ 24 w 160"/>
                  <a:gd name="T41" fmla="*/ 67 h 124"/>
                  <a:gd name="T42" fmla="*/ 34 w 160"/>
                  <a:gd name="T43" fmla="*/ 76 h 124"/>
                  <a:gd name="T44" fmla="*/ 20 w 160"/>
                  <a:gd name="T45" fmla="*/ 49 h 124"/>
                  <a:gd name="T46" fmla="*/ 24 w 160"/>
                  <a:gd name="T47" fmla="*/ 43 h 124"/>
                  <a:gd name="T48" fmla="*/ 29 w 160"/>
                  <a:gd name="T49" fmla="*/ 45 h 124"/>
                  <a:gd name="T50" fmla="*/ 72 w 160"/>
                  <a:gd name="T51" fmla="*/ 119 h 124"/>
                  <a:gd name="T52" fmla="*/ 158 w 160"/>
                  <a:gd name="T53" fmla="*/ 24 h 124"/>
                  <a:gd name="T54" fmla="*/ 145 w 160"/>
                  <a:gd name="T55" fmla="*/ 0 h 124"/>
                  <a:gd name="T56" fmla="*/ 134 w 160"/>
                  <a:gd name="T57" fmla="*/ 10 h 124"/>
                  <a:gd name="T58" fmla="*/ 134 w 160"/>
                  <a:gd name="T59" fmla="*/ 11 h 124"/>
                  <a:gd name="T60" fmla="*/ 136 w 160"/>
                  <a:gd name="T61" fmla="*/ 38 h 124"/>
                  <a:gd name="T62" fmla="*/ 126 w 160"/>
                  <a:gd name="T63" fmla="*/ 41 h 124"/>
                  <a:gd name="T64" fmla="*/ 126 w 160"/>
                  <a:gd name="T65" fmla="*/ 42 h 124"/>
                  <a:gd name="T66" fmla="*/ 85 w 160"/>
                  <a:gd name="T67" fmla="*/ 91 h 124"/>
                  <a:gd name="T68" fmla="*/ 81 w 160"/>
                  <a:gd name="T69" fmla="*/ 124 h 124"/>
                  <a:gd name="T70" fmla="*/ 120 w 160"/>
                  <a:gd name="T71" fmla="*/ 119 h 124"/>
                  <a:gd name="T72" fmla="*/ 141 w 160"/>
                  <a:gd name="T73" fmla="*/ 92 h 124"/>
                  <a:gd name="T74" fmla="*/ 159 w 160"/>
                  <a:gd name="T75" fmla="*/ 68 h 124"/>
                  <a:gd name="T76" fmla="*/ 159 w 160"/>
                  <a:gd name="T77" fmla="*/ 68 h 124"/>
                  <a:gd name="T78" fmla="*/ 158 w 160"/>
                  <a:gd name="T79" fmla="*/ 24 h 124"/>
                  <a:gd name="T80" fmla="*/ 145 w 160"/>
                  <a:gd name="T81" fmla="*/ 83 h 124"/>
                  <a:gd name="T82" fmla="*/ 114 w 160"/>
                  <a:gd name="T83" fmla="*/ 119 h 124"/>
                  <a:gd name="T84" fmla="*/ 90 w 160"/>
                  <a:gd name="T85" fmla="*/ 91 h 124"/>
                  <a:gd name="T86" fmla="*/ 134 w 160"/>
                  <a:gd name="T87" fmla="*/ 43 h 124"/>
                  <a:gd name="T88" fmla="*/ 136 w 160"/>
                  <a:gd name="T89" fmla="*/ 43 h 124"/>
                  <a:gd name="T90" fmla="*/ 130 w 160"/>
                  <a:gd name="T91" fmla="*/ 67 h 124"/>
                  <a:gd name="T92" fmla="*/ 133 w 160"/>
                  <a:gd name="T93" fmla="*/ 70 h 124"/>
                  <a:gd name="T94" fmla="*/ 142 w 160"/>
                  <a:gd name="T95" fmla="*/ 51 h 124"/>
                  <a:gd name="T96" fmla="*/ 141 w 160"/>
                  <a:gd name="T97" fmla="*/ 25 h 124"/>
                  <a:gd name="T98" fmla="*/ 144 w 160"/>
                  <a:gd name="T99" fmla="*/ 5 h 124"/>
                  <a:gd name="T100" fmla="*/ 144 w 160"/>
                  <a:gd name="T101" fmla="*/ 5 h 124"/>
                  <a:gd name="T102" fmla="*/ 153 w 160"/>
                  <a:gd name="T103" fmla="*/ 25 h 124"/>
                  <a:gd name="T104" fmla="*/ 154 w 160"/>
                  <a:gd name="T105" fmla="*/ 68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60" h="124">
                    <a:moveTo>
                      <a:pt x="75" y="91"/>
                    </a:moveTo>
                    <a:cubicBezTo>
                      <a:pt x="74" y="81"/>
                      <a:pt x="67" y="75"/>
                      <a:pt x="59" y="68"/>
                    </a:cubicBezTo>
                    <a:cubicBezTo>
                      <a:pt x="51" y="62"/>
                      <a:pt x="42" y="55"/>
                      <a:pt x="34" y="42"/>
                    </a:cubicBezTo>
                    <a:cubicBezTo>
                      <a:pt x="34" y="42"/>
                      <a:pt x="34" y="42"/>
                      <a:pt x="34" y="42"/>
                    </a:cubicBezTo>
                    <a:cubicBezTo>
                      <a:pt x="33" y="41"/>
                      <a:pt x="33" y="41"/>
                      <a:pt x="33" y="41"/>
                    </a:cubicBezTo>
                    <a:cubicBezTo>
                      <a:pt x="31" y="39"/>
                      <a:pt x="28" y="37"/>
                      <a:pt x="25" y="37"/>
                    </a:cubicBezTo>
                    <a:cubicBezTo>
                      <a:pt x="25" y="37"/>
                      <a:pt x="24" y="37"/>
                      <a:pt x="24" y="38"/>
                    </a:cubicBezTo>
                    <a:cubicBezTo>
                      <a:pt x="23" y="34"/>
                      <a:pt x="24" y="29"/>
                      <a:pt x="24" y="26"/>
                    </a:cubicBezTo>
                    <a:cubicBezTo>
                      <a:pt x="25" y="11"/>
                      <a:pt x="25" y="11"/>
                      <a:pt x="25" y="11"/>
                    </a:cubicBezTo>
                    <a:cubicBezTo>
                      <a:pt x="25" y="10"/>
                      <a:pt x="25" y="10"/>
                      <a:pt x="25" y="10"/>
                    </a:cubicBezTo>
                    <a:cubicBezTo>
                      <a:pt x="25" y="10"/>
                      <a:pt x="25" y="10"/>
                      <a:pt x="25" y="10"/>
                    </a:cubicBezTo>
                    <a:cubicBezTo>
                      <a:pt x="25" y="4"/>
                      <a:pt x="21" y="0"/>
                      <a:pt x="15" y="0"/>
                    </a:cubicBezTo>
                    <a:cubicBezTo>
                      <a:pt x="15" y="0"/>
                      <a:pt x="15" y="0"/>
                      <a:pt x="15" y="0"/>
                    </a:cubicBezTo>
                    <a:cubicBezTo>
                      <a:pt x="10" y="0"/>
                      <a:pt x="6" y="3"/>
                      <a:pt x="5" y="8"/>
                    </a:cubicBezTo>
                    <a:cubicBezTo>
                      <a:pt x="1" y="24"/>
                      <a:pt x="1" y="24"/>
                      <a:pt x="1" y="24"/>
                    </a:cubicBezTo>
                    <a:cubicBezTo>
                      <a:pt x="0" y="29"/>
                      <a:pt x="0" y="35"/>
                      <a:pt x="0" y="40"/>
                    </a:cubicBezTo>
                    <a:cubicBezTo>
                      <a:pt x="0" y="68"/>
                      <a:pt x="0" y="68"/>
                      <a:pt x="0" y="68"/>
                    </a:cubicBezTo>
                    <a:cubicBezTo>
                      <a:pt x="0" y="68"/>
                      <a:pt x="0" y="68"/>
                      <a:pt x="0" y="68"/>
                    </a:cubicBezTo>
                    <a:cubicBezTo>
                      <a:pt x="0" y="68"/>
                      <a:pt x="0" y="68"/>
                      <a:pt x="0" y="68"/>
                    </a:cubicBezTo>
                    <a:cubicBezTo>
                      <a:pt x="0" y="75"/>
                      <a:pt x="4" y="81"/>
                      <a:pt x="11" y="87"/>
                    </a:cubicBezTo>
                    <a:cubicBezTo>
                      <a:pt x="12" y="88"/>
                      <a:pt x="13" y="89"/>
                      <a:pt x="18" y="92"/>
                    </a:cubicBezTo>
                    <a:cubicBezTo>
                      <a:pt x="24" y="96"/>
                      <a:pt x="36" y="104"/>
                      <a:pt x="39" y="106"/>
                    </a:cubicBezTo>
                    <a:cubicBezTo>
                      <a:pt x="39" y="108"/>
                      <a:pt x="40" y="114"/>
                      <a:pt x="40" y="119"/>
                    </a:cubicBezTo>
                    <a:cubicBezTo>
                      <a:pt x="40" y="124"/>
                      <a:pt x="40" y="124"/>
                      <a:pt x="40" y="124"/>
                    </a:cubicBezTo>
                    <a:cubicBezTo>
                      <a:pt x="78" y="124"/>
                      <a:pt x="78" y="124"/>
                      <a:pt x="78" y="124"/>
                    </a:cubicBezTo>
                    <a:cubicBezTo>
                      <a:pt x="77" y="118"/>
                      <a:pt x="77" y="118"/>
                      <a:pt x="77" y="118"/>
                    </a:cubicBezTo>
                    <a:lnTo>
                      <a:pt x="75" y="91"/>
                    </a:lnTo>
                    <a:close/>
                    <a:moveTo>
                      <a:pt x="45" y="119"/>
                    </a:moveTo>
                    <a:cubicBezTo>
                      <a:pt x="45" y="119"/>
                      <a:pt x="45" y="108"/>
                      <a:pt x="44" y="104"/>
                    </a:cubicBezTo>
                    <a:cubicBezTo>
                      <a:pt x="42" y="100"/>
                      <a:pt x="16" y="85"/>
                      <a:pt x="14" y="83"/>
                    </a:cubicBezTo>
                    <a:cubicBezTo>
                      <a:pt x="9" y="79"/>
                      <a:pt x="6" y="74"/>
                      <a:pt x="5" y="68"/>
                    </a:cubicBezTo>
                    <a:cubicBezTo>
                      <a:pt x="5" y="40"/>
                      <a:pt x="5" y="40"/>
                      <a:pt x="5" y="40"/>
                    </a:cubicBezTo>
                    <a:cubicBezTo>
                      <a:pt x="5" y="35"/>
                      <a:pt x="5" y="30"/>
                      <a:pt x="6" y="25"/>
                    </a:cubicBezTo>
                    <a:cubicBezTo>
                      <a:pt x="10" y="9"/>
                      <a:pt x="10" y="9"/>
                      <a:pt x="10" y="9"/>
                    </a:cubicBezTo>
                    <a:cubicBezTo>
                      <a:pt x="10" y="7"/>
                      <a:pt x="12" y="5"/>
                      <a:pt x="15" y="5"/>
                    </a:cubicBezTo>
                    <a:cubicBezTo>
                      <a:pt x="15" y="5"/>
                      <a:pt x="15" y="5"/>
                      <a:pt x="15" y="5"/>
                    </a:cubicBezTo>
                    <a:cubicBezTo>
                      <a:pt x="15" y="5"/>
                      <a:pt x="15" y="5"/>
                      <a:pt x="15" y="5"/>
                    </a:cubicBezTo>
                    <a:cubicBezTo>
                      <a:pt x="18" y="5"/>
                      <a:pt x="20" y="7"/>
                      <a:pt x="20" y="10"/>
                    </a:cubicBezTo>
                    <a:cubicBezTo>
                      <a:pt x="19" y="25"/>
                      <a:pt x="19" y="25"/>
                      <a:pt x="19" y="25"/>
                    </a:cubicBezTo>
                    <a:cubicBezTo>
                      <a:pt x="18" y="30"/>
                      <a:pt x="18" y="38"/>
                      <a:pt x="19" y="42"/>
                    </a:cubicBezTo>
                    <a:cubicBezTo>
                      <a:pt x="17" y="44"/>
                      <a:pt x="16" y="47"/>
                      <a:pt x="17" y="51"/>
                    </a:cubicBezTo>
                    <a:cubicBezTo>
                      <a:pt x="24" y="67"/>
                      <a:pt x="24" y="67"/>
                      <a:pt x="24" y="67"/>
                    </a:cubicBezTo>
                    <a:cubicBezTo>
                      <a:pt x="24" y="68"/>
                      <a:pt x="25" y="69"/>
                      <a:pt x="26" y="70"/>
                    </a:cubicBezTo>
                    <a:cubicBezTo>
                      <a:pt x="34" y="76"/>
                      <a:pt x="34" y="76"/>
                      <a:pt x="34" y="76"/>
                    </a:cubicBezTo>
                    <a:cubicBezTo>
                      <a:pt x="33" y="73"/>
                      <a:pt x="30" y="69"/>
                      <a:pt x="29" y="67"/>
                    </a:cubicBezTo>
                    <a:cubicBezTo>
                      <a:pt x="20" y="49"/>
                      <a:pt x="20" y="49"/>
                      <a:pt x="20" y="49"/>
                    </a:cubicBezTo>
                    <a:cubicBezTo>
                      <a:pt x="19" y="47"/>
                      <a:pt x="21" y="44"/>
                      <a:pt x="24" y="43"/>
                    </a:cubicBezTo>
                    <a:cubicBezTo>
                      <a:pt x="24" y="43"/>
                      <a:pt x="24" y="43"/>
                      <a:pt x="24" y="43"/>
                    </a:cubicBezTo>
                    <a:cubicBezTo>
                      <a:pt x="24" y="43"/>
                      <a:pt x="25" y="43"/>
                      <a:pt x="25" y="43"/>
                    </a:cubicBezTo>
                    <a:cubicBezTo>
                      <a:pt x="27" y="43"/>
                      <a:pt x="28" y="43"/>
                      <a:pt x="29" y="45"/>
                    </a:cubicBezTo>
                    <a:cubicBezTo>
                      <a:pt x="48" y="73"/>
                      <a:pt x="68" y="75"/>
                      <a:pt x="69" y="91"/>
                    </a:cubicBezTo>
                    <a:cubicBezTo>
                      <a:pt x="72" y="119"/>
                      <a:pt x="72" y="119"/>
                      <a:pt x="72" y="119"/>
                    </a:cubicBezTo>
                    <a:lnTo>
                      <a:pt x="45" y="119"/>
                    </a:lnTo>
                    <a:close/>
                    <a:moveTo>
                      <a:pt x="158" y="24"/>
                    </a:moveTo>
                    <a:cubicBezTo>
                      <a:pt x="155" y="8"/>
                      <a:pt x="155" y="8"/>
                      <a:pt x="155" y="8"/>
                    </a:cubicBezTo>
                    <a:cubicBezTo>
                      <a:pt x="154" y="3"/>
                      <a:pt x="150" y="0"/>
                      <a:pt x="145" y="0"/>
                    </a:cubicBezTo>
                    <a:cubicBezTo>
                      <a:pt x="144" y="0"/>
                      <a:pt x="144" y="0"/>
                      <a:pt x="144" y="0"/>
                    </a:cubicBezTo>
                    <a:cubicBezTo>
                      <a:pt x="139" y="0"/>
                      <a:pt x="134" y="4"/>
                      <a:pt x="134" y="10"/>
                    </a:cubicBezTo>
                    <a:cubicBezTo>
                      <a:pt x="134" y="10"/>
                      <a:pt x="134" y="10"/>
                      <a:pt x="134" y="10"/>
                    </a:cubicBezTo>
                    <a:cubicBezTo>
                      <a:pt x="134" y="11"/>
                      <a:pt x="134" y="11"/>
                      <a:pt x="134" y="11"/>
                    </a:cubicBezTo>
                    <a:cubicBezTo>
                      <a:pt x="135" y="26"/>
                      <a:pt x="135" y="26"/>
                      <a:pt x="135" y="26"/>
                    </a:cubicBezTo>
                    <a:cubicBezTo>
                      <a:pt x="136" y="29"/>
                      <a:pt x="136" y="34"/>
                      <a:pt x="136" y="38"/>
                    </a:cubicBezTo>
                    <a:cubicBezTo>
                      <a:pt x="135" y="37"/>
                      <a:pt x="134" y="37"/>
                      <a:pt x="134" y="37"/>
                    </a:cubicBezTo>
                    <a:cubicBezTo>
                      <a:pt x="131" y="37"/>
                      <a:pt x="128" y="39"/>
                      <a:pt x="126" y="41"/>
                    </a:cubicBezTo>
                    <a:cubicBezTo>
                      <a:pt x="126" y="42"/>
                      <a:pt x="126" y="42"/>
                      <a:pt x="126" y="42"/>
                    </a:cubicBezTo>
                    <a:cubicBezTo>
                      <a:pt x="126" y="42"/>
                      <a:pt x="126" y="42"/>
                      <a:pt x="126" y="42"/>
                    </a:cubicBezTo>
                    <a:cubicBezTo>
                      <a:pt x="117" y="55"/>
                      <a:pt x="108" y="62"/>
                      <a:pt x="101" y="68"/>
                    </a:cubicBezTo>
                    <a:cubicBezTo>
                      <a:pt x="93" y="75"/>
                      <a:pt x="86" y="81"/>
                      <a:pt x="85" y="91"/>
                    </a:cubicBezTo>
                    <a:cubicBezTo>
                      <a:pt x="82" y="118"/>
                      <a:pt x="82" y="118"/>
                      <a:pt x="82" y="118"/>
                    </a:cubicBezTo>
                    <a:cubicBezTo>
                      <a:pt x="81" y="124"/>
                      <a:pt x="81" y="124"/>
                      <a:pt x="81" y="124"/>
                    </a:cubicBezTo>
                    <a:cubicBezTo>
                      <a:pt x="119" y="124"/>
                      <a:pt x="119" y="124"/>
                      <a:pt x="119" y="124"/>
                    </a:cubicBezTo>
                    <a:cubicBezTo>
                      <a:pt x="120" y="119"/>
                      <a:pt x="120" y="119"/>
                      <a:pt x="120" y="119"/>
                    </a:cubicBezTo>
                    <a:cubicBezTo>
                      <a:pt x="120" y="114"/>
                      <a:pt x="120" y="108"/>
                      <a:pt x="121" y="106"/>
                    </a:cubicBezTo>
                    <a:cubicBezTo>
                      <a:pt x="123" y="104"/>
                      <a:pt x="135" y="96"/>
                      <a:pt x="141" y="92"/>
                    </a:cubicBezTo>
                    <a:cubicBezTo>
                      <a:pt x="146" y="89"/>
                      <a:pt x="148" y="88"/>
                      <a:pt x="149" y="87"/>
                    </a:cubicBezTo>
                    <a:cubicBezTo>
                      <a:pt x="155" y="81"/>
                      <a:pt x="159" y="75"/>
                      <a:pt x="159" y="68"/>
                    </a:cubicBezTo>
                    <a:cubicBezTo>
                      <a:pt x="159" y="68"/>
                      <a:pt x="159" y="68"/>
                      <a:pt x="159" y="68"/>
                    </a:cubicBezTo>
                    <a:cubicBezTo>
                      <a:pt x="159" y="68"/>
                      <a:pt x="159" y="68"/>
                      <a:pt x="159" y="68"/>
                    </a:cubicBezTo>
                    <a:cubicBezTo>
                      <a:pt x="160" y="40"/>
                      <a:pt x="160" y="40"/>
                      <a:pt x="160" y="40"/>
                    </a:cubicBezTo>
                    <a:cubicBezTo>
                      <a:pt x="160" y="35"/>
                      <a:pt x="159" y="29"/>
                      <a:pt x="158" y="24"/>
                    </a:cubicBezTo>
                    <a:close/>
                    <a:moveTo>
                      <a:pt x="154" y="68"/>
                    </a:moveTo>
                    <a:cubicBezTo>
                      <a:pt x="154" y="74"/>
                      <a:pt x="150" y="79"/>
                      <a:pt x="145" y="83"/>
                    </a:cubicBezTo>
                    <a:cubicBezTo>
                      <a:pt x="143" y="85"/>
                      <a:pt x="117" y="100"/>
                      <a:pt x="116" y="104"/>
                    </a:cubicBezTo>
                    <a:cubicBezTo>
                      <a:pt x="114" y="108"/>
                      <a:pt x="114" y="119"/>
                      <a:pt x="114" y="119"/>
                    </a:cubicBezTo>
                    <a:cubicBezTo>
                      <a:pt x="87" y="119"/>
                      <a:pt x="87" y="119"/>
                      <a:pt x="87" y="119"/>
                    </a:cubicBezTo>
                    <a:cubicBezTo>
                      <a:pt x="90" y="91"/>
                      <a:pt x="90" y="91"/>
                      <a:pt x="90" y="91"/>
                    </a:cubicBezTo>
                    <a:cubicBezTo>
                      <a:pt x="91" y="75"/>
                      <a:pt x="111" y="73"/>
                      <a:pt x="130" y="45"/>
                    </a:cubicBezTo>
                    <a:cubicBezTo>
                      <a:pt x="131" y="43"/>
                      <a:pt x="132" y="43"/>
                      <a:pt x="134" y="43"/>
                    </a:cubicBezTo>
                    <a:cubicBezTo>
                      <a:pt x="135" y="43"/>
                      <a:pt x="135" y="43"/>
                      <a:pt x="136" y="43"/>
                    </a:cubicBezTo>
                    <a:cubicBezTo>
                      <a:pt x="136" y="43"/>
                      <a:pt x="136" y="43"/>
                      <a:pt x="136" y="43"/>
                    </a:cubicBezTo>
                    <a:cubicBezTo>
                      <a:pt x="138" y="44"/>
                      <a:pt x="140" y="47"/>
                      <a:pt x="139" y="49"/>
                    </a:cubicBezTo>
                    <a:cubicBezTo>
                      <a:pt x="130" y="67"/>
                      <a:pt x="130" y="67"/>
                      <a:pt x="130" y="67"/>
                    </a:cubicBezTo>
                    <a:cubicBezTo>
                      <a:pt x="129" y="69"/>
                      <a:pt x="127" y="73"/>
                      <a:pt x="125" y="76"/>
                    </a:cubicBezTo>
                    <a:cubicBezTo>
                      <a:pt x="133" y="70"/>
                      <a:pt x="133" y="70"/>
                      <a:pt x="133" y="70"/>
                    </a:cubicBezTo>
                    <a:cubicBezTo>
                      <a:pt x="134" y="69"/>
                      <a:pt x="135" y="68"/>
                      <a:pt x="135" y="67"/>
                    </a:cubicBezTo>
                    <a:cubicBezTo>
                      <a:pt x="142" y="51"/>
                      <a:pt x="142" y="51"/>
                      <a:pt x="142" y="51"/>
                    </a:cubicBezTo>
                    <a:cubicBezTo>
                      <a:pt x="143" y="47"/>
                      <a:pt x="142" y="44"/>
                      <a:pt x="140" y="42"/>
                    </a:cubicBezTo>
                    <a:cubicBezTo>
                      <a:pt x="141" y="38"/>
                      <a:pt x="141" y="30"/>
                      <a:pt x="141" y="25"/>
                    </a:cubicBezTo>
                    <a:cubicBezTo>
                      <a:pt x="139" y="10"/>
                      <a:pt x="139" y="10"/>
                      <a:pt x="139" y="10"/>
                    </a:cubicBezTo>
                    <a:cubicBezTo>
                      <a:pt x="139" y="7"/>
                      <a:pt x="141" y="5"/>
                      <a:pt x="144" y="5"/>
                    </a:cubicBezTo>
                    <a:cubicBezTo>
                      <a:pt x="144" y="5"/>
                      <a:pt x="144" y="5"/>
                      <a:pt x="144" y="5"/>
                    </a:cubicBezTo>
                    <a:cubicBezTo>
                      <a:pt x="144" y="5"/>
                      <a:pt x="144" y="5"/>
                      <a:pt x="144" y="5"/>
                    </a:cubicBezTo>
                    <a:cubicBezTo>
                      <a:pt x="147" y="5"/>
                      <a:pt x="149" y="7"/>
                      <a:pt x="149" y="9"/>
                    </a:cubicBezTo>
                    <a:cubicBezTo>
                      <a:pt x="153" y="25"/>
                      <a:pt x="153" y="25"/>
                      <a:pt x="153" y="25"/>
                    </a:cubicBezTo>
                    <a:cubicBezTo>
                      <a:pt x="154" y="30"/>
                      <a:pt x="154" y="35"/>
                      <a:pt x="154" y="40"/>
                    </a:cubicBezTo>
                    <a:lnTo>
                      <a:pt x="154" y="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a:p>
            </p:txBody>
          </p:sp>
        </p:grpSp>
      </p:grpSp>
      <p:grpSp>
        <p:nvGrpSpPr>
          <p:cNvPr id="197" name="组合 196">
            <a:extLst>
              <a:ext uri="{FF2B5EF4-FFF2-40B4-BE49-F238E27FC236}">
                <a16:creationId xmlns:a16="http://schemas.microsoft.com/office/drawing/2014/main" id="{1EFCC302-FA07-45FC-A137-A60376D6B639}"/>
              </a:ext>
            </a:extLst>
          </p:cNvPr>
          <p:cNvGrpSpPr/>
          <p:nvPr/>
        </p:nvGrpSpPr>
        <p:grpSpPr>
          <a:xfrm flipV="1">
            <a:off x="10710324" y="2357707"/>
            <a:ext cx="472509" cy="743041"/>
            <a:chOff x="1" y="1695671"/>
            <a:chExt cx="642102" cy="672392"/>
          </a:xfrm>
          <a:solidFill>
            <a:schemeClr val="accent1">
              <a:lumMod val="20000"/>
              <a:lumOff val="80000"/>
            </a:schemeClr>
          </a:solidFill>
          <a:effectLst>
            <a:outerShdw blurRad="50800" dist="38100" dir="2700000" algn="tl" rotWithShape="0">
              <a:prstClr val="black">
                <a:alpha val="40000"/>
              </a:prstClr>
            </a:outerShdw>
          </a:effectLst>
        </p:grpSpPr>
        <p:sp>
          <p:nvSpPr>
            <p:cNvPr id="198" name="等腰三角形 197">
              <a:extLst>
                <a:ext uri="{FF2B5EF4-FFF2-40B4-BE49-F238E27FC236}">
                  <a16:creationId xmlns:a16="http://schemas.microsoft.com/office/drawing/2014/main" id="{F9D81B4E-7B9E-4D2B-8D5F-90AF456E4B36}"/>
                </a:ext>
              </a:extLst>
            </p:cNvPr>
            <p:cNvSpPr/>
            <p:nvPr/>
          </p:nvSpPr>
          <p:spPr>
            <a:xfrm flipV="1">
              <a:off x="1" y="1695671"/>
              <a:ext cx="642102" cy="360000"/>
            </a:xfrm>
            <a:prstGeom prst="triangle">
              <a:avLst/>
            </a:prstGeom>
            <a:grp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a:p>
          </p:txBody>
        </p:sp>
        <p:sp>
          <p:nvSpPr>
            <p:cNvPr id="199" name="等腰三角形 198">
              <a:extLst>
                <a:ext uri="{FF2B5EF4-FFF2-40B4-BE49-F238E27FC236}">
                  <a16:creationId xmlns:a16="http://schemas.microsoft.com/office/drawing/2014/main" id="{EBD03D8B-E88D-47CF-BA80-E84CC7F32B2D}"/>
                </a:ext>
              </a:extLst>
            </p:cNvPr>
            <p:cNvSpPr/>
            <p:nvPr/>
          </p:nvSpPr>
          <p:spPr>
            <a:xfrm flipV="1">
              <a:off x="1" y="1829894"/>
              <a:ext cx="642102" cy="360000"/>
            </a:xfrm>
            <a:prstGeom prst="triangle">
              <a:avLst/>
            </a:prstGeom>
            <a:grp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a:p>
          </p:txBody>
        </p:sp>
        <p:sp>
          <p:nvSpPr>
            <p:cNvPr id="200" name="等腰三角形 199">
              <a:extLst>
                <a:ext uri="{FF2B5EF4-FFF2-40B4-BE49-F238E27FC236}">
                  <a16:creationId xmlns:a16="http://schemas.microsoft.com/office/drawing/2014/main" id="{E8E8A02C-3D3B-43B5-B608-1FEFEA7AB0FC}"/>
                </a:ext>
              </a:extLst>
            </p:cNvPr>
            <p:cNvSpPr/>
            <p:nvPr/>
          </p:nvSpPr>
          <p:spPr>
            <a:xfrm flipV="1">
              <a:off x="1" y="2008063"/>
              <a:ext cx="642102" cy="360000"/>
            </a:xfrm>
            <a:prstGeom prst="triangle">
              <a:avLst/>
            </a:prstGeom>
            <a:grp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endParaRPr kumimoji="1" lang="zh-CN" altLang="en-US"/>
            </a:p>
          </p:txBody>
        </p:sp>
      </p:grpSp>
      <p:sp>
        <p:nvSpPr>
          <p:cNvPr id="96" name="Text Placeholder 5">
            <a:extLst>
              <a:ext uri="{FF2B5EF4-FFF2-40B4-BE49-F238E27FC236}">
                <a16:creationId xmlns:a16="http://schemas.microsoft.com/office/drawing/2014/main" id="{58C91EDC-EAE9-4A3F-9AA4-6FB81EC1EF41}"/>
              </a:ext>
            </a:extLst>
          </p:cNvPr>
          <p:cNvSpPr txBox="1">
            <a:spLocks/>
          </p:cNvSpPr>
          <p:nvPr/>
        </p:nvSpPr>
        <p:spPr>
          <a:xfrm>
            <a:off x="1038225" y="817217"/>
            <a:ext cx="10853738" cy="263075"/>
          </a:xfrm>
          <a:prstGeom prst="rect">
            <a:avLst/>
          </a:prstGeom>
        </p:spPr>
        <p:txBody>
          <a:bodyPr/>
          <a:lstStyle>
            <a:lvl1pPr marL="457071" indent="-457071" algn="l" defTabSz="914150" rtl="0" eaLnBrk="1" latinLnBrk="0" hangingPunct="1">
              <a:spcBef>
                <a:spcPct val="20000"/>
              </a:spcBef>
              <a:buClr>
                <a:srgbClr val="4C4948"/>
              </a:buClr>
              <a:buFont typeface="Arial" panose="020B0604020202020204"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1pPr>
            <a:lvl2pPr marL="742745" indent="-285677" algn="l" defTabSz="914150" rtl="0" eaLnBrk="1" latinLnBrk="0" hangingPunct="1">
              <a:spcBef>
                <a:spcPct val="20000"/>
              </a:spcBef>
              <a:buClr>
                <a:srgbClr val="4C4948"/>
              </a:buClr>
              <a:buFont typeface="Arial" pitchFamily="34" charset="0"/>
              <a:buChar char="–"/>
              <a:defRPr kumimoji="1" sz="2000" b="0" i="0" kern="1200">
                <a:solidFill>
                  <a:schemeClr val="tx1"/>
                </a:solidFill>
                <a:latin typeface="Calibri" panose="020F0502020204030204" pitchFamily="34" charset="0"/>
                <a:ea typeface="メイリオ" pitchFamily="50" charset="-128"/>
                <a:cs typeface="Calibri" pitchFamily="34" charset="0"/>
              </a:defRPr>
            </a:lvl2pPr>
            <a:lvl3pPr marL="114269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3pPr>
            <a:lvl4pPr marL="159976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4pPr>
            <a:lvl5pPr marL="2056831"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5pPr>
            <a:lvl6pPr marL="2513910"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86"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61"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42"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en-US" altLang="zh-CN" sz="1800" b="1">
                <a:solidFill>
                  <a:srgbClr val="1A1918"/>
                </a:solidFill>
                <a:latin typeface="微软雅黑" panose="020B0503020204020204" pitchFamily="34" charset="-122"/>
                <a:ea typeface="微软雅黑" panose="020B0503020204020204" pitchFamily="34" charset="-122"/>
              </a:rPr>
              <a:t>——</a:t>
            </a:r>
            <a:r>
              <a:rPr lang="zh-CN" altLang="en-US" sz="1800" b="1">
                <a:solidFill>
                  <a:srgbClr val="1A1918"/>
                </a:solidFill>
                <a:latin typeface="Arial" panose="020B0604020202020204" pitchFamily="34" charset="0"/>
                <a:ea typeface="微软雅黑" panose="020B0503020204020204" pitchFamily="34" charset="-122"/>
              </a:rPr>
              <a:t>维拉苷酶</a:t>
            </a:r>
            <a:r>
              <a:rPr lang="en-US" altLang="zh-CN" sz="1800" b="1">
                <a:solidFill>
                  <a:srgbClr val="1A1918"/>
                </a:solidFill>
                <a:latin typeface="Arial" panose="020B0604020202020204" pitchFamily="34" charset="0"/>
                <a:ea typeface="微软雅黑" panose="020B0503020204020204" pitchFamily="34" charset="-122"/>
              </a:rPr>
              <a:t>α</a:t>
            </a:r>
            <a:r>
              <a:rPr lang="zh-CN" altLang="en-US" sz="1800" b="1">
                <a:solidFill>
                  <a:srgbClr val="1A1918"/>
                </a:solidFill>
                <a:latin typeface="Arial" panose="020B0604020202020204" pitchFamily="34" charset="0"/>
                <a:ea typeface="微软雅黑" panose="020B0503020204020204" pitchFamily="34" charset="-122"/>
              </a:rPr>
              <a:t>唯一在人细胞系中生产的戈谢病酶替代治疗药物</a:t>
            </a:r>
          </a:p>
        </p:txBody>
      </p:sp>
    </p:spTree>
    <p:extLst>
      <p:ext uri="{BB962C8B-B14F-4D97-AF65-F5344CB8AC3E}">
        <p14:creationId xmlns:p14="http://schemas.microsoft.com/office/powerpoint/2010/main" val="742384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8" name="Object 17" hidden="1">
            <a:extLst>
              <a:ext uri="{FF2B5EF4-FFF2-40B4-BE49-F238E27FC236}">
                <a16:creationId xmlns:a16="http://schemas.microsoft.com/office/drawing/2014/main" id="{AF03376B-F0DC-4E45-A052-7BB7F2CF943D}"/>
              </a:ext>
            </a:extLst>
          </p:cNvPr>
          <p:cNvGraphicFramePr>
            <a:graphicFrameLocks noChangeAspect="1"/>
          </p:cNvGraphicFramePr>
          <p:nvPr>
            <p:custDataLst>
              <p:tags r:id="rId1"/>
            </p:custDataLst>
            <p:extLst>
              <p:ext uri="{D42A27DB-BD31-4B8C-83A1-F6EECF244321}">
                <p14:modId xmlns:p14="http://schemas.microsoft.com/office/powerpoint/2010/main" val="416358055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5" imgW="347" imgH="348" progId="TCLayout.ActiveDocument.1">
                  <p:embed/>
                </p:oleObj>
              </mc:Choice>
              <mc:Fallback>
                <p:oleObj name="think-cell 幻灯片" r:id="rId5" imgW="347" imgH="348" progId="TCLayout.ActiveDocument.1">
                  <p:embed/>
                  <p:pic>
                    <p:nvPicPr>
                      <p:cNvPr id="18" name="Object 17" hidden="1">
                        <a:extLst>
                          <a:ext uri="{FF2B5EF4-FFF2-40B4-BE49-F238E27FC236}">
                            <a16:creationId xmlns:a16="http://schemas.microsoft.com/office/drawing/2014/main" id="{AF03376B-F0DC-4E45-A052-7BB7F2CF943D}"/>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a:extLst>
              <a:ext uri="{FF2B5EF4-FFF2-40B4-BE49-F238E27FC236}">
                <a16:creationId xmlns:a16="http://schemas.microsoft.com/office/drawing/2014/main" id="{60B2A641-EE1A-4353-B663-913BBED2AB49}"/>
              </a:ext>
            </a:extLst>
          </p:cNvPr>
          <p:cNvSpPr/>
          <p:nvPr>
            <p:custDataLst>
              <p:tags r:id="rId2"/>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2800" b="1" i="0" u="none" strike="noStrike" kern="1200" cap="none" spc="0" normalizeH="0" baseline="0" noProof="0">
              <a:ln>
                <a:noFill/>
              </a:ln>
              <a:solidFill>
                <a:srgbClr val="FFFFFF"/>
              </a:solidFill>
              <a:effectLst/>
              <a:uLnTx/>
              <a:uFillTx/>
              <a:latin typeface="Calibri" panose="020F0502020204030204" pitchFamily="34" charset="0"/>
              <a:ea typeface="メイリオ" panose="020B0604030504040204" pitchFamily="50" charset="-128"/>
              <a:cs typeface="Calibri" panose="020F0502020204030204" pitchFamily="34" charset="0"/>
              <a:sym typeface="Calibri" panose="020F0502020204030204" pitchFamily="34" charset="0"/>
            </a:endParaRPr>
          </a:p>
        </p:txBody>
      </p:sp>
      <p:sp>
        <p:nvSpPr>
          <p:cNvPr id="37" name="Title 3">
            <a:extLst>
              <a:ext uri="{FF2B5EF4-FFF2-40B4-BE49-F238E27FC236}">
                <a16:creationId xmlns:a16="http://schemas.microsoft.com/office/drawing/2014/main" id="{8109A740-BC76-6447-9BA6-362E759DED0E}"/>
              </a:ext>
            </a:extLst>
          </p:cNvPr>
          <p:cNvSpPr>
            <a:spLocks noGrp="1"/>
          </p:cNvSpPr>
          <p:nvPr>
            <p:ph type="title"/>
          </p:nvPr>
        </p:nvSpPr>
        <p:spPr>
          <a:xfrm>
            <a:off x="1062723" y="219031"/>
            <a:ext cx="9508106" cy="685801"/>
          </a:xfrm>
        </p:spPr>
        <p:txBody>
          <a:bodyPr vert="horz">
            <a:normAutofit/>
          </a:bodyPr>
          <a:lstStyle/>
          <a:p>
            <a:r>
              <a:rPr lang="zh-CN" altLang="en-US" sz="3200">
                <a:solidFill>
                  <a:srgbClr val="1A1918"/>
                </a:solidFill>
                <a:latin typeface="微软雅黑" panose="020B0503020204020204" pitchFamily="34" charset="-122"/>
                <a:ea typeface="微软雅黑" panose="020B0503020204020204" pitchFamily="34" charset="-122"/>
              </a:rPr>
              <a:t>公平性</a:t>
            </a:r>
          </a:p>
        </p:txBody>
      </p:sp>
      <p:sp>
        <p:nvSpPr>
          <p:cNvPr id="22" name="椭圆 21">
            <a:extLst>
              <a:ext uri="{FF2B5EF4-FFF2-40B4-BE49-F238E27FC236}">
                <a16:creationId xmlns:a16="http://schemas.microsoft.com/office/drawing/2014/main" id="{5F530736-32AD-42C7-B3FC-79FE10B74A3A}"/>
              </a:ext>
            </a:extLst>
          </p:cNvPr>
          <p:cNvSpPr/>
          <p:nvPr/>
        </p:nvSpPr>
        <p:spPr>
          <a:xfrm>
            <a:off x="616186" y="315174"/>
            <a:ext cx="360000" cy="360000"/>
          </a:xfrm>
          <a:prstGeom prst="ellipse">
            <a:avLst/>
          </a:prstGeom>
          <a:solidFill>
            <a:schemeClr val="accent2"/>
          </a:solidFill>
          <a:ln w="28575">
            <a:noFill/>
          </a:ln>
        </p:spPr>
        <p:style>
          <a:lnRef idx="1">
            <a:schemeClr val="accent1"/>
          </a:lnRef>
          <a:fillRef idx="0">
            <a:schemeClr val="accent1"/>
          </a:fillRef>
          <a:effectRef idx="0">
            <a:schemeClr val="accent1"/>
          </a:effectRef>
          <a:fontRef idx="minor">
            <a:schemeClr val="tx1"/>
          </a:fontRef>
        </p:style>
        <p:txBody>
          <a:bodyPr wrap="none" rtlCol="0" anchor="ctr"/>
          <a:lstStyle/>
          <a:p>
            <a:pPr algn="ctr"/>
            <a:r>
              <a:rPr kumimoji="1" lang="en-US" altLang="zh-CN" sz="1600" b="1">
                <a:solidFill>
                  <a:schemeClr val="bg1"/>
                </a:solidFill>
                <a:latin typeface="微软雅黑" panose="020B0503020204020204" pitchFamily="34" charset="-122"/>
                <a:ea typeface="微软雅黑" panose="020B0503020204020204" pitchFamily="34" charset="-122"/>
              </a:rPr>
              <a:t>5</a:t>
            </a:r>
            <a:endParaRPr kumimoji="1" lang="zh-CN" altLang="en-US" sz="1600" b="1">
              <a:solidFill>
                <a:schemeClr val="bg1"/>
              </a:solidFill>
              <a:latin typeface="微软雅黑" panose="020B0503020204020204" pitchFamily="34" charset="-122"/>
              <a:ea typeface="微软雅黑" panose="020B0503020204020204" pitchFamily="34" charset="-122"/>
            </a:endParaRPr>
          </a:p>
        </p:txBody>
      </p:sp>
      <p:grpSp>
        <p:nvGrpSpPr>
          <p:cNvPr id="163" name="Group 2">
            <a:extLst>
              <a:ext uri="{FF2B5EF4-FFF2-40B4-BE49-F238E27FC236}">
                <a16:creationId xmlns:a16="http://schemas.microsoft.com/office/drawing/2014/main" id="{9FCBFBF6-1D5D-4F3C-9DF7-C69530F79618}"/>
              </a:ext>
            </a:extLst>
          </p:cNvPr>
          <p:cNvGrpSpPr/>
          <p:nvPr/>
        </p:nvGrpSpPr>
        <p:grpSpPr>
          <a:xfrm>
            <a:off x="1351578" y="1800225"/>
            <a:ext cx="9482752" cy="4126758"/>
            <a:chOff x="866130" y="1696698"/>
            <a:chExt cx="7948468" cy="3554607"/>
          </a:xfrm>
        </p:grpSpPr>
        <p:sp>
          <p:nvSpPr>
            <p:cNvPr id="164" name="Freeform 66">
              <a:extLst>
                <a:ext uri="{FF2B5EF4-FFF2-40B4-BE49-F238E27FC236}">
                  <a16:creationId xmlns:a16="http://schemas.microsoft.com/office/drawing/2014/main" id="{5DB3EC47-427C-4F2B-898A-17413306C7D3}"/>
                </a:ext>
              </a:extLst>
            </p:cNvPr>
            <p:cNvSpPr>
              <a:spLocks/>
            </p:cNvSpPr>
            <p:nvPr/>
          </p:nvSpPr>
          <p:spPr bwMode="auto">
            <a:xfrm>
              <a:off x="2624256" y="1717150"/>
              <a:ext cx="854905" cy="288377"/>
            </a:xfrm>
            <a:custGeom>
              <a:avLst/>
              <a:gdLst>
                <a:gd name="T0" fmla="*/ 0 w 836"/>
                <a:gd name="T1" fmla="*/ 282 h 282"/>
                <a:gd name="T2" fmla="*/ 836 w 836"/>
                <a:gd name="T3" fmla="*/ 282 h 282"/>
                <a:gd name="T4" fmla="*/ 836 w 836"/>
                <a:gd name="T5" fmla="*/ 0 h 282"/>
                <a:gd name="T6" fmla="*/ 268 w 836"/>
                <a:gd name="T7" fmla="*/ 0 h 282"/>
                <a:gd name="T8" fmla="*/ 268 w 836"/>
                <a:gd name="T9" fmla="*/ 0 h 282"/>
                <a:gd name="T10" fmla="*/ 262 w 836"/>
                <a:gd name="T11" fmla="*/ 2 h 282"/>
                <a:gd name="T12" fmla="*/ 242 w 836"/>
                <a:gd name="T13" fmla="*/ 4 h 282"/>
                <a:gd name="T14" fmla="*/ 228 w 836"/>
                <a:gd name="T15" fmla="*/ 8 h 282"/>
                <a:gd name="T16" fmla="*/ 210 w 836"/>
                <a:gd name="T17" fmla="*/ 14 h 282"/>
                <a:gd name="T18" fmla="*/ 192 w 836"/>
                <a:gd name="T19" fmla="*/ 22 h 282"/>
                <a:gd name="T20" fmla="*/ 172 w 836"/>
                <a:gd name="T21" fmla="*/ 32 h 282"/>
                <a:gd name="T22" fmla="*/ 152 w 836"/>
                <a:gd name="T23" fmla="*/ 48 h 282"/>
                <a:gd name="T24" fmla="*/ 130 w 836"/>
                <a:gd name="T25" fmla="*/ 66 h 282"/>
                <a:gd name="T26" fmla="*/ 108 w 836"/>
                <a:gd name="T27" fmla="*/ 88 h 282"/>
                <a:gd name="T28" fmla="*/ 84 w 836"/>
                <a:gd name="T29" fmla="*/ 116 h 282"/>
                <a:gd name="T30" fmla="*/ 62 w 836"/>
                <a:gd name="T31" fmla="*/ 148 h 282"/>
                <a:gd name="T32" fmla="*/ 40 w 836"/>
                <a:gd name="T33" fmla="*/ 186 h 282"/>
                <a:gd name="T34" fmla="*/ 20 w 836"/>
                <a:gd name="T35" fmla="*/ 230 h 282"/>
                <a:gd name="T36" fmla="*/ 0 w 836"/>
                <a:gd name="T37" fmla="*/ 282 h 282"/>
                <a:gd name="T38" fmla="*/ 0 w 836"/>
                <a:gd name="T39" fmla="*/ 28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6" h="282">
                  <a:moveTo>
                    <a:pt x="0" y="282"/>
                  </a:moveTo>
                  <a:lnTo>
                    <a:pt x="836" y="282"/>
                  </a:lnTo>
                  <a:lnTo>
                    <a:pt x="836" y="0"/>
                  </a:lnTo>
                  <a:lnTo>
                    <a:pt x="268" y="0"/>
                  </a:lnTo>
                  <a:lnTo>
                    <a:pt x="268" y="0"/>
                  </a:lnTo>
                  <a:lnTo>
                    <a:pt x="262" y="2"/>
                  </a:lnTo>
                  <a:lnTo>
                    <a:pt x="242" y="4"/>
                  </a:lnTo>
                  <a:lnTo>
                    <a:pt x="228" y="8"/>
                  </a:lnTo>
                  <a:lnTo>
                    <a:pt x="210" y="14"/>
                  </a:lnTo>
                  <a:lnTo>
                    <a:pt x="192" y="22"/>
                  </a:lnTo>
                  <a:lnTo>
                    <a:pt x="172" y="32"/>
                  </a:lnTo>
                  <a:lnTo>
                    <a:pt x="152" y="48"/>
                  </a:lnTo>
                  <a:lnTo>
                    <a:pt x="130" y="66"/>
                  </a:lnTo>
                  <a:lnTo>
                    <a:pt x="108" y="88"/>
                  </a:lnTo>
                  <a:lnTo>
                    <a:pt x="84" y="116"/>
                  </a:lnTo>
                  <a:lnTo>
                    <a:pt x="62" y="148"/>
                  </a:lnTo>
                  <a:lnTo>
                    <a:pt x="40" y="186"/>
                  </a:lnTo>
                  <a:lnTo>
                    <a:pt x="20" y="230"/>
                  </a:lnTo>
                  <a:lnTo>
                    <a:pt x="0" y="282"/>
                  </a:lnTo>
                  <a:lnTo>
                    <a:pt x="0" y="282"/>
                  </a:lnTo>
                  <a:close/>
                </a:path>
              </a:pathLst>
            </a:custGeom>
            <a:no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6828" tIns="38415" rIns="76828" bIns="38415" numCol="1" anchor="t" anchorCtr="0" compatLnSpc="1">
              <a:prstTxWarp prst="textNoShape">
                <a:avLst/>
              </a:prstTxWarp>
            </a:bodyPr>
            <a:lstStyle/>
            <a:p>
              <a:endParaRPr lang="en-GB" sz="1680"/>
            </a:p>
          </p:txBody>
        </p:sp>
        <p:sp>
          <p:nvSpPr>
            <p:cNvPr id="165" name="Freeform 74">
              <a:extLst>
                <a:ext uri="{FF2B5EF4-FFF2-40B4-BE49-F238E27FC236}">
                  <a16:creationId xmlns:a16="http://schemas.microsoft.com/office/drawing/2014/main" id="{605CFDD0-54D2-417D-9306-0AD478EDB098}"/>
                </a:ext>
              </a:extLst>
            </p:cNvPr>
            <p:cNvSpPr>
              <a:spLocks/>
            </p:cNvSpPr>
            <p:nvPr/>
          </p:nvSpPr>
          <p:spPr bwMode="auto">
            <a:xfrm flipH="1">
              <a:off x="6210733" y="1718792"/>
              <a:ext cx="854905" cy="288377"/>
            </a:xfrm>
            <a:custGeom>
              <a:avLst/>
              <a:gdLst>
                <a:gd name="T0" fmla="*/ 0 w 836"/>
                <a:gd name="T1" fmla="*/ 282 h 282"/>
                <a:gd name="T2" fmla="*/ 836 w 836"/>
                <a:gd name="T3" fmla="*/ 282 h 282"/>
                <a:gd name="T4" fmla="*/ 836 w 836"/>
                <a:gd name="T5" fmla="*/ 0 h 282"/>
                <a:gd name="T6" fmla="*/ 268 w 836"/>
                <a:gd name="T7" fmla="*/ 0 h 282"/>
                <a:gd name="T8" fmla="*/ 268 w 836"/>
                <a:gd name="T9" fmla="*/ 0 h 282"/>
                <a:gd name="T10" fmla="*/ 262 w 836"/>
                <a:gd name="T11" fmla="*/ 2 h 282"/>
                <a:gd name="T12" fmla="*/ 242 w 836"/>
                <a:gd name="T13" fmla="*/ 4 h 282"/>
                <a:gd name="T14" fmla="*/ 228 w 836"/>
                <a:gd name="T15" fmla="*/ 8 h 282"/>
                <a:gd name="T16" fmla="*/ 210 w 836"/>
                <a:gd name="T17" fmla="*/ 14 h 282"/>
                <a:gd name="T18" fmla="*/ 192 w 836"/>
                <a:gd name="T19" fmla="*/ 22 h 282"/>
                <a:gd name="T20" fmla="*/ 172 w 836"/>
                <a:gd name="T21" fmla="*/ 32 h 282"/>
                <a:gd name="T22" fmla="*/ 152 w 836"/>
                <a:gd name="T23" fmla="*/ 48 h 282"/>
                <a:gd name="T24" fmla="*/ 130 w 836"/>
                <a:gd name="T25" fmla="*/ 66 h 282"/>
                <a:gd name="T26" fmla="*/ 108 w 836"/>
                <a:gd name="T27" fmla="*/ 88 h 282"/>
                <a:gd name="T28" fmla="*/ 84 w 836"/>
                <a:gd name="T29" fmla="*/ 116 h 282"/>
                <a:gd name="T30" fmla="*/ 62 w 836"/>
                <a:gd name="T31" fmla="*/ 148 h 282"/>
                <a:gd name="T32" fmla="*/ 40 w 836"/>
                <a:gd name="T33" fmla="*/ 186 h 282"/>
                <a:gd name="T34" fmla="*/ 20 w 836"/>
                <a:gd name="T35" fmla="*/ 230 h 282"/>
                <a:gd name="T36" fmla="*/ 0 w 836"/>
                <a:gd name="T37" fmla="*/ 282 h 282"/>
                <a:gd name="T38" fmla="*/ 0 w 836"/>
                <a:gd name="T39" fmla="*/ 282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6" h="282">
                  <a:moveTo>
                    <a:pt x="0" y="282"/>
                  </a:moveTo>
                  <a:lnTo>
                    <a:pt x="836" y="282"/>
                  </a:lnTo>
                  <a:lnTo>
                    <a:pt x="836" y="0"/>
                  </a:lnTo>
                  <a:lnTo>
                    <a:pt x="268" y="0"/>
                  </a:lnTo>
                  <a:lnTo>
                    <a:pt x="268" y="0"/>
                  </a:lnTo>
                  <a:lnTo>
                    <a:pt x="262" y="2"/>
                  </a:lnTo>
                  <a:lnTo>
                    <a:pt x="242" y="4"/>
                  </a:lnTo>
                  <a:lnTo>
                    <a:pt x="228" y="8"/>
                  </a:lnTo>
                  <a:lnTo>
                    <a:pt x="210" y="14"/>
                  </a:lnTo>
                  <a:lnTo>
                    <a:pt x="192" y="22"/>
                  </a:lnTo>
                  <a:lnTo>
                    <a:pt x="172" y="32"/>
                  </a:lnTo>
                  <a:lnTo>
                    <a:pt x="152" y="48"/>
                  </a:lnTo>
                  <a:lnTo>
                    <a:pt x="130" y="66"/>
                  </a:lnTo>
                  <a:lnTo>
                    <a:pt x="108" y="88"/>
                  </a:lnTo>
                  <a:lnTo>
                    <a:pt x="84" y="116"/>
                  </a:lnTo>
                  <a:lnTo>
                    <a:pt x="62" y="148"/>
                  </a:lnTo>
                  <a:lnTo>
                    <a:pt x="40" y="186"/>
                  </a:lnTo>
                  <a:lnTo>
                    <a:pt x="20" y="230"/>
                  </a:lnTo>
                  <a:lnTo>
                    <a:pt x="0" y="282"/>
                  </a:lnTo>
                  <a:lnTo>
                    <a:pt x="0" y="282"/>
                  </a:lnTo>
                  <a:close/>
                </a:path>
              </a:pathLst>
            </a:custGeom>
            <a:no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6828" tIns="38415" rIns="76828" bIns="38415" numCol="1" anchor="t" anchorCtr="0" compatLnSpc="1">
              <a:prstTxWarp prst="textNoShape">
                <a:avLst/>
              </a:prstTxWarp>
            </a:bodyPr>
            <a:lstStyle/>
            <a:p>
              <a:endParaRPr lang="en-GB" sz="1680"/>
            </a:p>
          </p:txBody>
        </p:sp>
        <p:sp>
          <p:nvSpPr>
            <p:cNvPr id="166" name="Freeform 32">
              <a:extLst>
                <a:ext uri="{FF2B5EF4-FFF2-40B4-BE49-F238E27FC236}">
                  <a16:creationId xmlns:a16="http://schemas.microsoft.com/office/drawing/2014/main" id="{05BC3F83-BFA7-42F1-973F-C9EA4411ED6D}"/>
                </a:ext>
              </a:extLst>
            </p:cNvPr>
            <p:cNvSpPr>
              <a:spLocks/>
            </p:cNvSpPr>
            <p:nvPr/>
          </p:nvSpPr>
          <p:spPr bwMode="auto">
            <a:xfrm flipV="1">
              <a:off x="6228371" y="1723425"/>
              <a:ext cx="854906" cy="286332"/>
            </a:xfrm>
            <a:custGeom>
              <a:avLst/>
              <a:gdLst>
                <a:gd name="T0" fmla="*/ 836 w 836"/>
                <a:gd name="T1" fmla="*/ 0 h 280"/>
                <a:gd name="T2" fmla="*/ 0 w 836"/>
                <a:gd name="T3" fmla="*/ 0 h 280"/>
                <a:gd name="T4" fmla="*/ 0 w 836"/>
                <a:gd name="T5" fmla="*/ 280 h 280"/>
                <a:gd name="T6" fmla="*/ 566 w 836"/>
                <a:gd name="T7" fmla="*/ 280 h 280"/>
                <a:gd name="T8" fmla="*/ 566 w 836"/>
                <a:gd name="T9" fmla="*/ 280 h 280"/>
                <a:gd name="T10" fmla="*/ 574 w 836"/>
                <a:gd name="T11" fmla="*/ 280 h 280"/>
                <a:gd name="T12" fmla="*/ 594 w 836"/>
                <a:gd name="T13" fmla="*/ 276 h 280"/>
                <a:gd name="T14" fmla="*/ 608 w 836"/>
                <a:gd name="T15" fmla="*/ 274 h 280"/>
                <a:gd name="T16" fmla="*/ 624 w 836"/>
                <a:gd name="T17" fmla="*/ 268 h 280"/>
                <a:gd name="T18" fmla="*/ 644 w 836"/>
                <a:gd name="T19" fmla="*/ 260 h 280"/>
                <a:gd name="T20" fmla="*/ 662 w 836"/>
                <a:gd name="T21" fmla="*/ 248 h 280"/>
                <a:gd name="T22" fmla="*/ 684 w 836"/>
                <a:gd name="T23" fmla="*/ 234 h 280"/>
                <a:gd name="T24" fmla="*/ 706 w 836"/>
                <a:gd name="T25" fmla="*/ 216 h 280"/>
                <a:gd name="T26" fmla="*/ 728 w 836"/>
                <a:gd name="T27" fmla="*/ 192 h 280"/>
                <a:gd name="T28" fmla="*/ 750 w 836"/>
                <a:gd name="T29" fmla="*/ 166 h 280"/>
                <a:gd name="T30" fmla="*/ 774 w 836"/>
                <a:gd name="T31" fmla="*/ 132 h 280"/>
                <a:gd name="T32" fmla="*/ 796 w 836"/>
                <a:gd name="T33" fmla="*/ 94 h 280"/>
                <a:gd name="T34" fmla="*/ 816 w 836"/>
                <a:gd name="T35" fmla="*/ 50 h 280"/>
                <a:gd name="T36" fmla="*/ 836 w 836"/>
                <a:gd name="T37" fmla="*/ 0 h 280"/>
                <a:gd name="T38" fmla="*/ 836 w 836"/>
                <a:gd name="T39"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6" h="280">
                  <a:moveTo>
                    <a:pt x="836" y="0"/>
                  </a:moveTo>
                  <a:lnTo>
                    <a:pt x="0" y="0"/>
                  </a:lnTo>
                  <a:lnTo>
                    <a:pt x="0" y="280"/>
                  </a:lnTo>
                  <a:lnTo>
                    <a:pt x="566" y="280"/>
                  </a:lnTo>
                  <a:lnTo>
                    <a:pt x="566" y="280"/>
                  </a:lnTo>
                  <a:lnTo>
                    <a:pt x="574" y="280"/>
                  </a:lnTo>
                  <a:lnTo>
                    <a:pt x="594" y="276"/>
                  </a:lnTo>
                  <a:lnTo>
                    <a:pt x="608" y="274"/>
                  </a:lnTo>
                  <a:lnTo>
                    <a:pt x="624" y="268"/>
                  </a:lnTo>
                  <a:lnTo>
                    <a:pt x="644" y="260"/>
                  </a:lnTo>
                  <a:lnTo>
                    <a:pt x="662" y="248"/>
                  </a:lnTo>
                  <a:lnTo>
                    <a:pt x="684" y="234"/>
                  </a:lnTo>
                  <a:lnTo>
                    <a:pt x="706" y="216"/>
                  </a:lnTo>
                  <a:lnTo>
                    <a:pt x="728" y="192"/>
                  </a:lnTo>
                  <a:lnTo>
                    <a:pt x="750" y="166"/>
                  </a:lnTo>
                  <a:lnTo>
                    <a:pt x="774" y="132"/>
                  </a:lnTo>
                  <a:lnTo>
                    <a:pt x="796" y="94"/>
                  </a:lnTo>
                  <a:lnTo>
                    <a:pt x="816" y="50"/>
                  </a:lnTo>
                  <a:lnTo>
                    <a:pt x="836" y="0"/>
                  </a:lnTo>
                  <a:lnTo>
                    <a:pt x="836" y="0"/>
                  </a:ln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6828" tIns="38415" rIns="76828" bIns="38415" numCol="1" anchor="t" anchorCtr="0" compatLnSpc="1">
              <a:prstTxWarp prst="textNoShape">
                <a:avLst/>
              </a:prstTxWarp>
            </a:bodyPr>
            <a:lstStyle/>
            <a:p>
              <a:endParaRPr lang="en-GB" sz="1680" baseline="-25000"/>
            </a:p>
          </p:txBody>
        </p:sp>
        <p:sp>
          <p:nvSpPr>
            <p:cNvPr id="167" name="Freeform 32">
              <a:extLst>
                <a:ext uri="{FF2B5EF4-FFF2-40B4-BE49-F238E27FC236}">
                  <a16:creationId xmlns:a16="http://schemas.microsoft.com/office/drawing/2014/main" id="{87C333EA-0FBB-4F76-BB2D-48A65140CDC9}"/>
                </a:ext>
              </a:extLst>
            </p:cNvPr>
            <p:cNvSpPr>
              <a:spLocks/>
            </p:cNvSpPr>
            <p:nvPr/>
          </p:nvSpPr>
          <p:spPr bwMode="auto">
            <a:xfrm flipH="1" flipV="1">
              <a:off x="2585554" y="1732132"/>
              <a:ext cx="854906" cy="286332"/>
            </a:xfrm>
            <a:custGeom>
              <a:avLst/>
              <a:gdLst>
                <a:gd name="T0" fmla="*/ 836 w 836"/>
                <a:gd name="T1" fmla="*/ 0 h 280"/>
                <a:gd name="T2" fmla="*/ 0 w 836"/>
                <a:gd name="T3" fmla="*/ 0 h 280"/>
                <a:gd name="T4" fmla="*/ 0 w 836"/>
                <a:gd name="T5" fmla="*/ 280 h 280"/>
                <a:gd name="T6" fmla="*/ 566 w 836"/>
                <a:gd name="T7" fmla="*/ 280 h 280"/>
                <a:gd name="T8" fmla="*/ 566 w 836"/>
                <a:gd name="T9" fmla="*/ 280 h 280"/>
                <a:gd name="T10" fmla="*/ 574 w 836"/>
                <a:gd name="T11" fmla="*/ 280 h 280"/>
                <a:gd name="T12" fmla="*/ 594 w 836"/>
                <a:gd name="T13" fmla="*/ 276 h 280"/>
                <a:gd name="T14" fmla="*/ 608 w 836"/>
                <a:gd name="T15" fmla="*/ 274 h 280"/>
                <a:gd name="T16" fmla="*/ 624 w 836"/>
                <a:gd name="T17" fmla="*/ 268 h 280"/>
                <a:gd name="T18" fmla="*/ 644 w 836"/>
                <a:gd name="T19" fmla="*/ 260 h 280"/>
                <a:gd name="T20" fmla="*/ 662 w 836"/>
                <a:gd name="T21" fmla="*/ 248 h 280"/>
                <a:gd name="T22" fmla="*/ 684 w 836"/>
                <a:gd name="T23" fmla="*/ 234 h 280"/>
                <a:gd name="T24" fmla="*/ 706 w 836"/>
                <a:gd name="T25" fmla="*/ 216 h 280"/>
                <a:gd name="T26" fmla="*/ 728 w 836"/>
                <a:gd name="T27" fmla="*/ 192 h 280"/>
                <a:gd name="T28" fmla="*/ 750 w 836"/>
                <a:gd name="T29" fmla="*/ 166 h 280"/>
                <a:gd name="T30" fmla="*/ 774 w 836"/>
                <a:gd name="T31" fmla="*/ 132 h 280"/>
                <a:gd name="T32" fmla="*/ 796 w 836"/>
                <a:gd name="T33" fmla="*/ 94 h 280"/>
                <a:gd name="T34" fmla="*/ 816 w 836"/>
                <a:gd name="T35" fmla="*/ 50 h 280"/>
                <a:gd name="T36" fmla="*/ 836 w 836"/>
                <a:gd name="T37" fmla="*/ 0 h 280"/>
                <a:gd name="T38" fmla="*/ 836 w 836"/>
                <a:gd name="T39"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6" h="280">
                  <a:moveTo>
                    <a:pt x="836" y="0"/>
                  </a:moveTo>
                  <a:lnTo>
                    <a:pt x="0" y="0"/>
                  </a:lnTo>
                  <a:lnTo>
                    <a:pt x="0" y="280"/>
                  </a:lnTo>
                  <a:lnTo>
                    <a:pt x="566" y="280"/>
                  </a:lnTo>
                  <a:lnTo>
                    <a:pt x="566" y="280"/>
                  </a:lnTo>
                  <a:lnTo>
                    <a:pt x="574" y="280"/>
                  </a:lnTo>
                  <a:lnTo>
                    <a:pt x="594" y="276"/>
                  </a:lnTo>
                  <a:lnTo>
                    <a:pt x="608" y="274"/>
                  </a:lnTo>
                  <a:lnTo>
                    <a:pt x="624" y="268"/>
                  </a:lnTo>
                  <a:lnTo>
                    <a:pt x="644" y="260"/>
                  </a:lnTo>
                  <a:lnTo>
                    <a:pt x="662" y="248"/>
                  </a:lnTo>
                  <a:lnTo>
                    <a:pt x="684" y="234"/>
                  </a:lnTo>
                  <a:lnTo>
                    <a:pt x="706" y="216"/>
                  </a:lnTo>
                  <a:lnTo>
                    <a:pt x="728" y="192"/>
                  </a:lnTo>
                  <a:lnTo>
                    <a:pt x="750" y="166"/>
                  </a:lnTo>
                  <a:lnTo>
                    <a:pt x="774" y="132"/>
                  </a:lnTo>
                  <a:lnTo>
                    <a:pt x="796" y="94"/>
                  </a:lnTo>
                  <a:lnTo>
                    <a:pt x="816" y="50"/>
                  </a:lnTo>
                  <a:lnTo>
                    <a:pt x="836" y="0"/>
                  </a:lnTo>
                  <a:lnTo>
                    <a:pt x="836" y="0"/>
                  </a:lnTo>
                  <a:close/>
                </a:path>
              </a:pathLst>
            </a:custGeom>
            <a:solidFill>
              <a:schemeClr val="bg1">
                <a:lumMod val="65000"/>
              </a:schemeClr>
            </a:solidFill>
            <a:ln w="9525">
              <a:noFill/>
              <a:round/>
              <a:headEnd/>
              <a:tailEnd/>
            </a:ln>
          </p:spPr>
          <p:txBody>
            <a:bodyPr vert="horz" wrap="square" lIns="76828" tIns="38415" rIns="76828" bIns="38415" numCol="1" anchor="t" anchorCtr="0" compatLnSpc="1">
              <a:prstTxWarp prst="textNoShape">
                <a:avLst/>
              </a:prstTxWarp>
            </a:bodyPr>
            <a:lstStyle/>
            <a:p>
              <a:endParaRPr lang="en-GB" sz="1680" baseline="-25000"/>
            </a:p>
          </p:txBody>
        </p:sp>
        <p:sp>
          <p:nvSpPr>
            <p:cNvPr id="168" name="Rectangle 7">
              <a:extLst>
                <a:ext uri="{FF2B5EF4-FFF2-40B4-BE49-F238E27FC236}">
                  <a16:creationId xmlns:a16="http://schemas.microsoft.com/office/drawing/2014/main" id="{AB3A1F05-9907-419D-AD83-5AD52D71EE6B}"/>
                </a:ext>
              </a:extLst>
            </p:cNvPr>
            <p:cNvSpPr>
              <a:spLocks noChangeArrowheads="1"/>
            </p:cNvSpPr>
            <p:nvPr/>
          </p:nvSpPr>
          <p:spPr bwMode="auto">
            <a:xfrm>
              <a:off x="866130" y="2005529"/>
              <a:ext cx="7948468" cy="2936947"/>
            </a:xfrm>
            <a:prstGeom prst="rect">
              <a:avLst/>
            </a:prstGeom>
            <a:noFill/>
            <a:ln w="3175">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76828" tIns="38415" rIns="76828" bIns="38415" numCol="1" anchor="t" anchorCtr="0" compatLnSpc="1">
              <a:prstTxWarp prst="textNoShape">
                <a:avLst/>
              </a:prstTxWarp>
            </a:bodyPr>
            <a:lstStyle/>
            <a:p>
              <a:endParaRPr lang="en-GB" sz="1680"/>
            </a:p>
          </p:txBody>
        </p:sp>
        <p:sp>
          <p:nvSpPr>
            <p:cNvPr id="169" name="Freeform 31">
              <a:extLst>
                <a:ext uri="{FF2B5EF4-FFF2-40B4-BE49-F238E27FC236}">
                  <a16:creationId xmlns:a16="http://schemas.microsoft.com/office/drawing/2014/main" id="{730366AE-0D9C-488F-BF72-44F98B893F7C}"/>
                </a:ext>
              </a:extLst>
            </p:cNvPr>
            <p:cNvSpPr>
              <a:spLocks/>
            </p:cNvSpPr>
            <p:nvPr/>
          </p:nvSpPr>
          <p:spPr bwMode="auto">
            <a:xfrm>
              <a:off x="2806282" y="1696698"/>
              <a:ext cx="2008414" cy="1233273"/>
            </a:xfrm>
            <a:custGeom>
              <a:avLst/>
              <a:gdLst>
                <a:gd name="T0" fmla="*/ 1962 w 1964"/>
                <a:gd name="T1" fmla="*/ 394 h 1206"/>
                <a:gd name="T2" fmla="*/ 1960 w 1964"/>
                <a:gd name="T3" fmla="*/ 384 h 1206"/>
                <a:gd name="T4" fmla="*/ 1954 w 1964"/>
                <a:gd name="T5" fmla="*/ 368 h 1206"/>
                <a:gd name="T6" fmla="*/ 1948 w 1964"/>
                <a:gd name="T7" fmla="*/ 362 h 1206"/>
                <a:gd name="T8" fmla="*/ 1932 w 1964"/>
                <a:gd name="T9" fmla="*/ 350 h 1206"/>
                <a:gd name="T10" fmla="*/ 1912 w 1964"/>
                <a:gd name="T11" fmla="*/ 346 h 1206"/>
                <a:gd name="T12" fmla="*/ 1894 w 1964"/>
                <a:gd name="T13" fmla="*/ 350 h 1206"/>
                <a:gd name="T14" fmla="*/ 1876 w 1964"/>
                <a:gd name="T15" fmla="*/ 360 h 1206"/>
                <a:gd name="T16" fmla="*/ 1738 w 1964"/>
                <a:gd name="T17" fmla="*/ 410 h 1206"/>
                <a:gd name="T18" fmla="*/ 1444 w 1964"/>
                <a:gd name="T19" fmla="*/ 116 h 1206"/>
                <a:gd name="T20" fmla="*/ 1402 w 1964"/>
                <a:gd name="T21" fmla="*/ 76 h 1206"/>
                <a:gd name="T22" fmla="*/ 1356 w 1964"/>
                <a:gd name="T23" fmla="*/ 40 h 1206"/>
                <a:gd name="T24" fmla="*/ 1310 w 1964"/>
                <a:gd name="T25" fmla="*/ 14 h 1206"/>
                <a:gd name="T26" fmla="*/ 1276 w 1964"/>
                <a:gd name="T27" fmla="*/ 4 h 1206"/>
                <a:gd name="T28" fmla="*/ 1264 w 1964"/>
                <a:gd name="T29" fmla="*/ 4 h 1206"/>
                <a:gd name="T30" fmla="*/ 334 w 1964"/>
                <a:gd name="T31" fmla="*/ 0 h 1206"/>
                <a:gd name="T32" fmla="*/ 138 w 1964"/>
                <a:gd name="T33" fmla="*/ 2 h 1206"/>
                <a:gd name="T34" fmla="*/ 114 w 1964"/>
                <a:gd name="T35" fmla="*/ 4 h 1206"/>
                <a:gd name="T36" fmla="*/ 74 w 1964"/>
                <a:gd name="T37" fmla="*/ 12 h 1206"/>
                <a:gd name="T38" fmla="*/ 42 w 1964"/>
                <a:gd name="T39" fmla="*/ 26 h 1206"/>
                <a:gd name="T40" fmla="*/ 0 w 1964"/>
                <a:gd name="T41" fmla="*/ 52 h 1206"/>
                <a:gd name="T42" fmla="*/ 16 w 1964"/>
                <a:gd name="T43" fmla="*/ 44 h 1206"/>
                <a:gd name="T44" fmla="*/ 54 w 1964"/>
                <a:gd name="T45" fmla="*/ 30 h 1206"/>
                <a:gd name="T46" fmla="*/ 92 w 1964"/>
                <a:gd name="T47" fmla="*/ 26 h 1206"/>
                <a:gd name="T48" fmla="*/ 132 w 1964"/>
                <a:gd name="T49" fmla="*/ 28 h 1206"/>
                <a:gd name="T50" fmla="*/ 172 w 1964"/>
                <a:gd name="T51" fmla="*/ 38 h 1206"/>
                <a:gd name="T52" fmla="*/ 214 w 1964"/>
                <a:gd name="T53" fmla="*/ 54 h 1206"/>
                <a:gd name="T54" fmla="*/ 256 w 1964"/>
                <a:gd name="T55" fmla="*/ 80 h 1206"/>
                <a:gd name="T56" fmla="*/ 298 w 1964"/>
                <a:gd name="T57" fmla="*/ 112 h 1206"/>
                <a:gd name="T58" fmla="*/ 1212 w 1964"/>
                <a:gd name="T59" fmla="*/ 1026 h 1206"/>
                <a:gd name="T60" fmla="*/ 1120 w 1964"/>
                <a:gd name="T61" fmla="*/ 1118 h 1206"/>
                <a:gd name="T62" fmla="*/ 1108 w 1964"/>
                <a:gd name="T63" fmla="*/ 1136 h 1206"/>
                <a:gd name="T64" fmla="*/ 1104 w 1964"/>
                <a:gd name="T65" fmla="*/ 1154 h 1206"/>
                <a:gd name="T66" fmla="*/ 1108 w 1964"/>
                <a:gd name="T67" fmla="*/ 1174 h 1206"/>
                <a:gd name="T68" fmla="*/ 1118 w 1964"/>
                <a:gd name="T69" fmla="*/ 1190 h 1206"/>
                <a:gd name="T70" fmla="*/ 1126 w 1964"/>
                <a:gd name="T71" fmla="*/ 1194 h 1206"/>
                <a:gd name="T72" fmla="*/ 1142 w 1964"/>
                <a:gd name="T73" fmla="*/ 1202 h 1206"/>
                <a:gd name="T74" fmla="*/ 1874 w 1964"/>
                <a:gd name="T75" fmla="*/ 1206 h 1206"/>
                <a:gd name="T76" fmla="*/ 1892 w 1964"/>
                <a:gd name="T77" fmla="*/ 1206 h 1206"/>
                <a:gd name="T78" fmla="*/ 1926 w 1964"/>
                <a:gd name="T79" fmla="*/ 1194 h 1206"/>
                <a:gd name="T80" fmla="*/ 1940 w 1964"/>
                <a:gd name="T81" fmla="*/ 1182 h 1206"/>
                <a:gd name="T82" fmla="*/ 1960 w 1964"/>
                <a:gd name="T83" fmla="*/ 1152 h 1206"/>
                <a:gd name="T84" fmla="*/ 1964 w 1964"/>
                <a:gd name="T85" fmla="*/ 1116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964" h="1206">
                  <a:moveTo>
                    <a:pt x="1964" y="1116"/>
                  </a:moveTo>
                  <a:lnTo>
                    <a:pt x="1962" y="394"/>
                  </a:lnTo>
                  <a:lnTo>
                    <a:pt x="1962" y="394"/>
                  </a:lnTo>
                  <a:lnTo>
                    <a:pt x="1960" y="384"/>
                  </a:lnTo>
                  <a:lnTo>
                    <a:pt x="1958" y="376"/>
                  </a:lnTo>
                  <a:lnTo>
                    <a:pt x="1954" y="368"/>
                  </a:lnTo>
                  <a:lnTo>
                    <a:pt x="1948" y="362"/>
                  </a:lnTo>
                  <a:lnTo>
                    <a:pt x="1948" y="362"/>
                  </a:lnTo>
                  <a:lnTo>
                    <a:pt x="1940" y="354"/>
                  </a:lnTo>
                  <a:lnTo>
                    <a:pt x="1932" y="350"/>
                  </a:lnTo>
                  <a:lnTo>
                    <a:pt x="1922" y="348"/>
                  </a:lnTo>
                  <a:lnTo>
                    <a:pt x="1912" y="346"/>
                  </a:lnTo>
                  <a:lnTo>
                    <a:pt x="1904" y="348"/>
                  </a:lnTo>
                  <a:lnTo>
                    <a:pt x="1894" y="350"/>
                  </a:lnTo>
                  <a:lnTo>
                    <a:pt x="1884" y="354"/>
                  </a:lnTo>
                  <a:lnTo>
                    <a:pt x="1876" y="360"/>
                  </a:lnTo>
                  <a:lnTo>
                    <a:pt x="1782" y="456"/>
                  </a:lnTo>
                  <a:lnTo>
                    <a:pt x="1738" y="410"/>
                  </a:lnTo>
                  <a:lnTo>
                    <a:pt x="1738" y="410"/>
                  </a:lnTo>
                  <a:lnTo>
                    <a:pt x="1444" y="116"/>
                  </a:lnTo>
                  <a:lnTo>
                    <a:pt x="1444" y="116"/>
                  </a:lnTo>
                  <a:lnTo>
                    <a:pt x="1402" y="76"/>
                  </a:lnTo>
                  <a:lnTo>
                    <a:pt x="1380" y="58"/>
                  </a:lnTo>
                  <a:lnTo>
                    <a:pt x="1356" y="40"/>
                  </a:lnTo>
                  <a:lnTo>
                    <a:pt x="1332" y="26"/>
                  </a:lnTo>
                  <a:lnTo>
                    <a:pt x="1310" y="14"/>
                  </a:lnTo>
                  <a:lnTo>
                    <a:pt x="1286" y="6"/>
                  </a:lnTo>
                  <a:lnTo>
                    <a:pt x="1276" y="4"/>
                  </a:lnTo>
                  <a:lnTo>
                    <a:pt x="1264" y="4"/>
                  </a:lnTo>
                  <a:lnTo>
                    <a:pt x="1264" y="4"/>
                  </a:lnTo>
                  <a:lnTo>
                    <a:pt x="716" y="2"/>
                  </a:lnTo>
                  <a:lnTo>
                    <a:pt x="334" y="0"/>
                  </a:lnTo>
                  <a:lnTo>
                    <a:pt x="200" y="0"/>
                  </a:lnTo>
                  <a:lnTo>
                    <a:pt x="138" y="2"/>
                  </a:lnTo>
                  <a:lnTo>
                    <a:pt x="138" y="2"/>
                  </a:lnTo>
                  <a:lnTo>
                    <a:pt x="114" y="4"/>
                  </a:lnTo>
                  <a:lnTo>
                    <a:pt x="92" y="8"/>
                  </a:lnTo>
                  <a:lnTo>
                    <a:pt x="74" y="12"/>
                  </a:lnTo>
                  <a:lnTo>
                    <a:pt x="58" y="18"/>
                  </a:lnTo>
                  <a:lnTo>
                    <a:pt x="42" y="26"/>
                  </a:lnTo>
                  <a:lnTo>
                    <a:pt x="28" y="34"/>
                  </a:lnTo>
                  <a:lnTo>
                    <a:pt x="0" y="52"/>
                  </a:lnTo>
                  <a:lnTo>
                    <a:pt x="0" y="52"/>
                  </a:lnTo>
                  <a:lnTo>
                    <a:pt x="16" y="44"/>
                  </a:lnTo>
                  <a:lnTo>
                    <a:pt x="36" y="36"/>
                  </a:lnTo>
                  <a:lnTo>
                    <a:pt x="54" y="30"/>
                  </a:lnTo>
                  <a:lnTo>
                    <a:pt x="74" y="28"/>
                  </a:lnTo>
                  <a:lnTo>
                    <a:pt x="92" y="26"/>
                  </a:lnTo>
                  <a:lnTo>
                    <a:pt x="112" y="26"/>
                  </a:lnTo>
                  <a:lnTo>
                    <a:pt x="132" y="28"/>
                  </a:lnTo>
                  <a:lnTo>
                    <a:pt x="152" y="32"/>
                  </a:lnTo>
                  <a:lnTo>
                    <a:pt x="172" y="38"/>
                  </a:lnTo>
                  <a:lnTo>
                    <a:pt x="194" y="44"/>
                  </a:lnTo>
                  <a:lnTo>
                    <a:pt x="214" y="54"/>
                  </a:lnTo>
                  <a:lnTo>
                    <a:pt x="234" y="66"/>
                  </a:lnTo>
                  <a:lnTo>
                    <a:pt x="256" y="80"/>
                  </a:lnTo>
                  <a:lnTo>
                    <a:pt x="276" y="94"/>
                  </a:lnTo>
                  <a:lnTo>
                    <a:pt x="298" y="112"/>
                  </a:lnTo>
                  <a:lnTo>
                    <a:pt x="318" y="132"/>
                  </a:lnTo>
                  <a:lnTo>
                    <a:pt x="1212" y="1026"/>
                  </a:lnTo>
                  <a:lnTo>
                    <a:pt x="1120" y="1118"/>
                  </a:lnTo>
                  <a:lnTo>
                    <a:pt x="1120" y="1118"/>
                  </a:lnTo>
                  <a:lnTo>
                    <a:pt x="1114" y="1126"/>
                  </a:lnTo>
                  <a:lnTo>
                    <a:pt x="1108" y="1136"/>
                  </a:lnTo>
                  <a:lnTo>
                    <a:pt x="1106" y="1146"/>
                  </a:lnTo>
                  <a:lnTo>
                    <a:pt x="1104" y="1154"/>
                  </a:lnTo>
                  <a:lnTo>
                    <a:pt x="1106" y="1164"/>
                  </a:lnTo>
                  <a:lnTo>
                    <a:pt x="1108" y="1174"/>
                  </a:lnTo>
                  <a:lnTo>
                    <a:pt x="1112" y="1182"/>
                  </a:lnTo>
                  <a:lnTo>
                    <a:pt x="1118" y="1190"/>
                  </a:lnTo>
                  <a:lnTo>
                    <a:pt x="1118" y="1190"/>
                  </a:lnTo>
                  <a:lnTo>
                    <a:pt x="1126" y="1194"/>
                  </a:lnTo>
                  <a:lnTo>
                    <a:pt x="1134" y="1200"/>
                  </a:lnTo>
                  <a:lnTo>
                    <a:pt x="1142" y="1202"/>
                  </a:lnTo>
                  <a:lnTo>
                    <a:pt x="1152" y="1204"/>
                  </a:lnTo>
                  <a:lnTo>
                    <a:pt x="1874" y="1206"/>
                  </a:lnTo>
                  <a:lnTo>
                    <a:pt x="1874" y="1206"/>
                  </a:lnTo>
                  <a:lnTo>
                    <a:pt x="1892" y="1206"/>
                  </a:lnTo>
                  <a:lnTo>
                    <a:pt x="1910" y="1202"/>
                  </a:lnTo>
                  <a:lnTo>
                    <a:pt x="1926" y="1194"/>
                  </a:lnTo>
                  <a:lnTo>
                    <a:pt x="1940" y="1182"/>
                  </a:lnTo>
                  <a:lnTo>
                    <a:pt x="1940" y="1182"/>
                  </a:lnTo>
                  <a:lnTo>
                    <a:pt x="1952" y="1168"/>
                  </a:lnTo>
                  <a:lnTo>
                    <a:pt x="1960" y="1152"/>
                  </a:lnTo>
                  <a:lnTo>
                    <a:pt x="1964" y="1134"/>
                  </a:lnTo>
                  <a:lnTo>
                    <a:pt x="1964" y="1116"/>
                  </a:lnTo>
                  <a:lnTo>
                    <a:pt x="1964" y="1116"/>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6828" tIns="38415" rIns="76828" bIns="38415" numCol="1" anchor="t" anchorCtr="0" compatLnSpc="1">
              <a:prstTxWarp prst="textNoShape">
                <a:avLst/>
              </a:prstTxWarp>
            </a:bodyPr>
            <a:lstStyle/>
            <a:p>
              <a:endParaRPr lang="en-GB" sz="1680"/>
            </a:p>
          </p:txBody>
        </p:sp>
        <p:sp>
          <p:nvSpPr>
            <p:cNvPr id="170" name="Rectangle 68">
              <a:extLst>
                <a:ext uri="{FF2B5EF4-FFF2-40B4-BE49-F238E27FC236}">
                  <a16:creationId xmlns:a16="http://schemas.microsoft.com/office/drawing/2014/main" id="{CAE875AA-B702-478A-810D-B59362C13A81}"/>
                </a:ext>
              </a:extLst>
            </p:cNvPr>
            <p:cNvSpPr/>
            <p:nvPr/>
          </p:nvSpPr>
          <p:spPr>
            <a:xfrm rot="2677252">
              <a:off x="3550041" y="2102911"/>
              <a:ext cx="1193774" cy="291615"/>
            </a:xfrm>
            <a:prstGeom prst="rect">
              <a:avLst/>
            </a:prstGeom>
            <a:noFill/>
          </p:spPr>
          <p:txBody>
            <a:bodyPr wrap="square">
              <a:spAutoFit/>
            </a:bodyPr>
            <a:lstStyle/>
            <a:p>
              <a:pPr algn="ctr"/>
              <a:r>
                <a:rPr lang="zh-CN" altLang="en-US" sz="1600" b="1">
                  <a:solidFill>
                    <a:srgbClr val="1A1918"/>
                  </a:solidFill>
                  <a:latin typeface="微软雅黑" panose="020B0503020204020204" pitchFamily="34" charset="-122"/>
                  <a:ea typeface="微软雅黑" panose="020B0503020204020204" pitchFamily="34" charset="-122"/>
                </a:rPr>
                <a:t>患者负担沉重</a:t>
              </a:r>
            </a:p>
          </p:txBody>
        </p:sp>
        <p:sp>
          <p:nvSpPr>
            <p:cNvPr id="171" name="Freeform 32">
              <a:extLst>
                <a:ext uri="{FF2B5EF4-FFF2-40B4-BE49-F238E27FC236}">
                  <a16:creationId xmlns:a16="http://schemas.microsoft.com/office/drawing/2014/main" id="{609DF2DA-9E19-46D4-8FE6-FEAADC644744}"/>
                </a:ext>
              </a:extLst>
            </p:cNvPr>
            <p:cNvSpPr>
              <a:spLocks/>
            </p:cNvSpPr>
            <p:nvPr/>
          </p:nvSpPr>
          <p:spPr bwMode="auto">
            <a:xfrm>
              <a:off x="6198460" y="4942475"/>
              <a:ext cx="854906" cy="286332"/>
            </a:xfrm>
            <a:custGeom>
              <a:avLst/>
              <a:gdLst>
                <a:gd name="T0" fmla="*/ 836 w 836"/>
                <a:gd name="T1" fmla="*/ 0 h 280"/>
                <a:gd name="T2" fmla="*/ 0 w 836"/>
                <a:gd name="T3" fmla="*/ 0 h 280"/>
                <a:gd name="T4" fmla="*/ 0 w 836"/>
                <a:gd name="T5" fmla="*/ 280 h 280"/>
                <a:gd name="T6" fmla="*/ 566 w 836"/>
                <a:gd name="T7" fmla="*/ 280 h 280"/>
                <a:gd name="T8" fmla="*/ 566 w 836"/>
                <a:gd name="T9" fmla="*/ 280 h 280"/>
                <a:gd name="T10" fmla="*/ 574 w 836"/>
                <a:gd name="T11" fmla="*/ 280 h 280"/>
                <a:gd name="T12" fmla="*/ 594 w 836"/>
                <a:gd name="T13" fmla="*/ 276 h 280"/>
                <a:gd name="T14" fmla="*/ 608 w 836"/>
                <a:gd name="T15" fmla="*/ 274 h 280"/>
                <a:gd name="T16" fmla="*/ 624 w 836"/>
                <a:gd name="T17" fmla="*/ 268 h 280"/>
                <a:gd name="T18" fmla="*/ 644 w 836"/>
                <a:gd name="T19" fmla="*/ 260 h 280"/>
                <a:gd name="T20" fmla="*/ 662 w 836"/>
                <a:gd name="T21" fmla="*/ 248 h 280"/>
                <a:gd name="T22" fmla="*/ 684 w 836"/>
                <a:gd name="T23" fmla="*/ 234 h 280"/>
                <a:gd name="T24" fmla="*/ 706 w 836"/>
                <a:gd name="T25" fmla="*/ 216 h 280"/>
                <a:gd name="T26" fmla="*/ 728 w 836"/>
                <a:gd name="T27" fmla="*/ 192 h 280"/>
                <a:gd name="T28" fmla="*/ 750 w 836"/>
                <a:gd name="T29" fmla="*/ 166 h 280"/>
                <a:gd name="T30" fmla="*/ 774 w 836"/>
                <a:gd name="T31" fmla="*/ 132 h 280"/>
                <a:gd name="T32" fmla="*/ 796 w 836"/>
                <a:gd name="T33" fmla="*/ 94 h 280"/>
                <a:gd name="T34" fmla="*/ 816 w 836"/>
                <a:gd name="T35" fmla="*/ 50 h 280"/>
                <a:gd name="T36" fmla="*/ 836 w 836"/>
                <a:gd name="T37" fmla="*/ 0 h 280"/>
                <a:gd name="T38" fmla="*/ 836 w 836"/>
                <a:gd name="T39"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6" h="280">
                  <a:moveTo>
                    <a:pt x="836" y="0"/>
                  </a:moveTo>
                  <a:lnTo>
                    <a:pt x="0" y="0"/>
                  </a:lnTo>
                  <a:lnTo>
                    <a:pt x="0" y="280"/>
                  </a:lnTo>
                  <a:lnTo>
                    <a:pt x="566" y="280"/>
                  </a:lnTo>
                  <a:lnTo>
                    <a:pt x="566" y="280"/>
                  </a:lnTo>
                  <a:lnTo>
                    <a:pt x="574" y="280"/>
                  </a:lnTo>
                  <a:lnTo>
                    <a:pt x="594" y="276"/>
                  </a:lnTo>
                  <a:lnTo>
                    <a:pt x="608" y="274"/>
                  </a:lnTo>
                  <a:lnTo>
                    <a:pt x="624" y="268"/>
                  </a:lnTo>
                  <a:lnTo>
                    <a:pt x="644" y="260"/>
                  </a:lnTo>
                  <a:lnTo>
                    <a:pt x="662" y="248"/>
                  </a:lnTo>
                  <a:lnTo>
                    <a:pt x="684" y="234"/>
                  </a:lnTo>
                  <a:lnTo>
                    <a:pt x="706" y="216"/>
                  </a:lnTo>
                  <a:lnTo>
                    <a:pt x="728" y="192"/>
                  </a:lnTo>
                  <a:lnTo>
                    <a:pt x="750" y="166"/>
                  </a:lnTo>
                  <a:lnTo>
                    <a:pt x="774" y="132"/>
                  </a:lnTo>
                  <a:lnTo>
                    <a:pt x="796" y="94"/>
                  </a:lnTo>
                  <a:lnTo>
                    <a:pt x="816" y="50"/>
                  </a:lnTo>
                  <a:lnTo>
                    <a:pt x="836" y="0"/>
                  </a:lnTo>
                  <a:lnTo>
                    <a:pt x="836" y="0"/>
                  </a:ln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6828" tIns="38415" rIns="76828" bIns="38415" numCol="1" anchor="t" anchorCtr="0" compatLnSpc="1">
              <a:prstTxWarp prst="textNoShape">
                <a:avLst/>
              </a:prstTxWarp>
            </a:bodyPr>
            <a:lstStyle/>
            <a:p>
              <a:endParaRPr lang="en-GB" sz="1680"/>
            </a:p>
          </p:txBody>
        </p:sp>
        <p:sp>
          <p:nvSpPr>
            <p:cNvPr id="174" name="Freeform 35">
              <a:extLst>
                <a:ext uri="{FF2B5EF4-FFF2-40B4-BE49-F238E27FC236}">
                  <a16:creationId xmlns:a16="http://schemas.microsoft.com/office/drawing/2014/main" id="{D5E4A222-3525-4BDA-84DF-DCD600BE38F5}"/>
                </a:ext>
              </a:extLst>
            </p:cNvPr>
            <p:cNvSpPr>
              <a:spLocks/>
            </p:cNvSpPr>
            <p:nvPr/>
          </p:nvSpPr>
          <p:spPr bwMode="auto">
            <a:xfrm>
              <a:off x="4875198" y="4018032"/>
              <a:ext cx="2008415" cy="1233273"/>
            </a:xfrm>
            <a:custGeom>
              <a:avLst/>
              <a:gdLst>
                <a:gd name="T0" fmla="*/ 2 w 1964"/>
                <a:gd name="T1" fmla="*/ 812 h 1206"/>
                <a:gd name="T2" fmla="*/ 4 w 1964"/>
                <a:gd name="T3" fmla="*/ 820 h 1206"/>
                <a:gd name="T4" fmla="*/ 10 w 1964"/>
                <a:gd name="T5" fmla="*/ 838 h 1206"/>
                <a:gd name="T6" fmla="*/ 16 w 1964"/>
                <a:gd name="T7" fmla="*/ 844 h 1206"/>
                <a:gd name="T8" fmla="*/ 32 w 1964"/>
                <a:gd name="T9" fmla="*/ 854 h 1206"/>
                <a:gd name="T10" fmla="*/ 52 w 1964"/>
                <a:gd name="T11" fmla="*/ 858 h 1206"/>
                <a:gd name="T12" fmla="*/ 70 w 1964"/>
                <a:gd name="T13" fmla="*/ 854 h 1206"/>
                <a:gd name="T14" fmla="*/ 88 w 1964"/>
                <a:gd name="T15" fmla="*/ 844 h 1206"/>
                <a:gd name="T16" fmla="*/ 226 w 1964"/>
                <a:gd name="T17" fmla="*/ 794 h 1206"/>
                <a:gd name="T18" fmla="*/ 520 w 1964"/>
                <a:gd name="T19" fmla="*/ 1090 h 1206"/>
                <a:gd name="T20" fmla="*/ 562 w 1964"/>
                <a:gd name="T21" fmla="*/ 1128 h 1206"/>
                <a:gd name="T22" fmla="*/ 608 w 1964"/>
                <a:gd name="T23" fmla="*/ 1164 h 1206"/>
                <a:gd name="T24" fmla="*/ 654 w 1964"/>
                <a:gd name="T25" fmla="*/ 1190 h 1206"/>
                <a:gd name="T26" fmla="*/ 688 w 1964"/>
                <a:gd name="T27" fmla="*/ 1200 h 1206"/>
                <a:gd name="T28" fmla="*/ 700 w 1964"/>
                <a:gd name="T29" fmla="*/ 1202 h 1206"/>
                <a:gd name="T30" fmla="*/ 1630 w 1964"/>
                <a:gd name="T31" fmla="*/ 1206 h 1206"/>
                <a:gd name="T32" fmla="*/ 1826 w 1964"/>
                <a:gd name="T33" fmla="*/ 1204 h 1206"/>
                <a:gd name="T34" fmla="*/ 1850 w 1964"/>
                <a:gd name="T35" fmla="*/ 1202 h 1206"/>
                <a:gd name="T36" fmla="*/ 1890 w 1964"/>
                <a:gd name="T37" fmla="*/ 1192 h 1206"/>
                <a:gd name="T38" fmla="*/ 1922 w 1964"/>
                <a:gd name="T39" fmla="*/ 1180 h 1206"/>
                <a:gd name="T40" fmla="*/ 1964 w 1964"/>
                <a:gd name="T41" fmla="*/ 1154 h 1206"/>
                <a:gd name="T42" fmla="*/ 1946 w 1964"/>
                <a:gd name="T43" fmla="*/ 1162 h 1206"/>
                <a:gd name="T44" fmla="*/ 1910 w 1964"/>
                <a:gd name="T45" fmla="*/ 1174 h 1206"/>
                <a:gd name="T46" fmla="*/ 1872 w 1964"/>
                <a:gd name="T47" fmla="*/ 1180 h 1206"/>
                <a:gd name="T48" fmla="*/ 1832 w 1964"/>
                <a:gd name="T49" fmla="*/ 1178 h 1206"/>
                <a:gd name="T50" fmla="*/ 1792 w 1964"/>
                <a:gd name="T51" fmla="*/ 1168 h 1206"/>
                <a:gd name="T52" fmla="*/ 1750 w 1964"/>
                <a:gd name="T53" fmla="*/ 1150 h 1206"/>
                <a:gd name="T54" fmla="*/ 1708 w 1964"/>
                <a:gd name="T55" fmla="*/ 1126 h 1206"/>
                <a:gd name="T56" fmla="*/ 1666 w 1964"/>
                <a:gd name="T57" fmla="*/ 1092 h 1206"/>
                <a:gd name="T58" fmla="*/ 752 w 1964"/>
                <a:gd name="T59" fmla="*/ 178 h 1206"/>
                <a:gd name="T60" fmla="*/ 844 w 1964"/>
                <a:gd name="T61" fmla="*/ 86 h 1206"/>
                <a:gd name="T62" fmla="*/ 856 w 1964"/>
                <a:gd name="T63" fmla="*/ 70 h 1206"/>
                <a:gd name="T64" fmla="*/ 860 w 1964"/>
                <a:gd name="T65" fmla="*/ 50 h 1206"/>
                <a:gd name="T66" fmla="*/ 856 w 1964"/>
                <a:gd name="T67" fmla="*/ 32 h 1206"/>
                <a:gd name="T68" fmla="*/ 846 w 1964"/>
                <a:gd name="T69" fmla="*/ 16 h 1206"/>
                <a:gd name="T70" fmla="*/ 838 w 1964"/>
                <a:gd name="T71" fmla="*/ 10 h 1206"/>
                <a:gd name="T72" fmla="*/ 822 w 1964"/>
                <a:gd name="T73" fmla="*/ 2 h 1206"/>
                <a:gd name="T74" fmla="*/ 90 w 1964"/>
                <a:gd name="T75" fmla="*/ 0 h 1206"/>
                <a:gd name="T76" fmla="*/ 72 w 1964"/>
                <a:gd name="T77" fmla="*/ 0 h 1206"/>
                <a:gd name="T78" fmla="*/ 38 w 1964"/>
                <a:gd name="T79" fmla="*/ 12 h 1206"/>
                <a:gd name="T80" fmla="*/ 24 w 1964"/>
                <a:gd name="T81" fmla="*/ 22 h 1206"/>
                <a:gd name="T82" fmla="*/ 4 w 1964"/>
                <a:gd name="T83" fmla="*/ 52 h 1206"/>
                <a:gd name="T84" fmla="*/ 0 w 1964"/>
                <a:gd name="T85" fmla="*/ 90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964" h="1206">
                  <a:moveTo>
                    <a:pt x="0" y="90"/>
                  </a:moveTo>
                  <a:lnTo>
                    <a:pt x="2" y="812"/>
                  </a:lnTo>
                  <a:lnTo>
                    <a:pt x="2" y="812"/>
                  </a:lnTo>
                  <a:lnTo>
                    <a:pt x="4" y="820"/>
                  </a:lnTo>
                  <a:lnTo>
                    <a:pt x="6" y="830"/>
                  </a:lnTo>
                  <a:lnTo>
                    <a:pt x="10" y="838"/>
                  </a:lnTo>
                  <a:lnTo>
                    <a:pt x="16" y="844"/>
                  </a:lnTo>
                  <a:lnTo>
                    <a:pt x="16" y="844"/>
                  </a:lnTo>
                  <a:lnTo>
                    <a:pt x="24" y="850"/>
                  </a:lnTo>
                  <a:lnTo>
                    <a:pt x="32" y="854"/>
                  </a:lnTo>
                  <a:lnTo>
                    <a:pt x="42" y="858"/>
                  </a:lnTo>
                  <a:lnTo>
                    <a:pt x="52" y="858"/>
                  </a:lnTo>
                  <a:lnTo>
                    <a:pt x="60" y="858"/>
                  </a:lnTo>
                  <a:lnTo>
                    <a:pt x="70" y="854"/>
                  </a:lnTo>
                  <a:lnTo>
                    <a:pt x="80" y="850"/>
                  </a:lnTo>
                  <a:lnTo>
                    <a:pt x="88" y="844"/>
                  </a:lnTo>
                  <a:lnTo>
                    <a:pt x="180" y="750"/>
                  </a:lnTo>
                  <a:lnTo>
                    <a:pt x="226" y="794"/>
                  </a:lnTo>
                  <a:lnTo>
                    <a:pt x="226" y="794"/>
                  </a:lnTo>
                  <a:lnTo>
                    <a:pt x="520" y="1090"/>
                  </a:lnTo>
                  <a:lnTo>
                    <a:pt x="520" y="1090"/>
                  </a:lnTo>
                  <a:lnTo>
                    <a:pt x="562" y="1128"/>
                  </a:lnTo>
                  <a:lnTo>
                    <a:pt x="584" y="1148"/>
                  </a:lnTo>
                  <a:lnTo>
                    <a:pt x="608" y="1164"/>
                  </a:lnTo>
                  <a:lnTo>
                    <a:pt x="632" y="1180"/>
                  </a:lnTo>
                  <a:lnTo>
                    <a:pt x="654" y="1190"/>
                  </a:lnTo>
                  <a:lnTo>
                    <a:pt x="678" y="1198"/>
                  </a:lnTo>
                  <a:lnTo>
                    <a:pt x="688" y="1200"/>
                  </a:lnTo>
                  <a:lnTo>
                    <a:pt x="700" y="1202"/>
                  </a:lnTo>
                  <a:lnTo>
                    <a:pt x="700" y="1202"/>
                  </a:lnTo>
                  <a:lnTo>
                    <a:pt x="1248" y="1204"/>
                  </a:lnTo>
                  <a:lnTo>
                    <a:pt x="1630" y="1206"/>
                  </a:lnTo>
                  <a:lnTo>
                    <a:pt x="1764" y="1204"/>
                  </a:lnTo>
                  <a:lnTo>
                    <a:pt x="1826" y="1204"/>
                  </a:lnTo>
                  <a:lnTo>
                    <a:pt x="1826" y="1204"/>
                  </a:lnTo>
                  <a:lnTo>
                    <a:pt x="1850" y="1202"/>
                  </a:lnTo>
                  <a:lnTo>
                    <a:pt x="1872" y="1198"/>
                  </a:lnTo>
                  <a:lnTo>
                    <a:pt x="1890" y="1192"/>
                  </a:lnTo>
                  <a:lnTo>
                    <a:pt x="1906" y="1186"/>
                  </a:lnTo>
                  <a:lnTo>
                    <a:pt x="1922" y="1180"/>
                  </a:lnTo>
                  <a:lnTo>
                    <a:pt x="1936" y="1172"/>
                  </a:lnTo>
                  <a:lnTo>
                    <a:pt x="1964" y="1154"/>
                  </a:lnTo>
                  <a:lnTo>
                    <a:pt x="1964" y="1154"/>
                  </a:lnTo>
                  <a:lnTo>
                    <a:pt x="1946" y="1162"/>
                  </a:lnTo>
                  <a:lnTo>
                    <a:pt x="1928" y="1168"/>
                  </a:lnTo>
                  <a:lnTo>
                    <a:pt x="1910" y="1174"/>
                  </a:lnTo>
                  <a:lnTo>
                    <a:pt x="1890" y="1178"/>
                  </a:lnTo>
                  <a:lnTo>
                    <a:pt x="1872" y="1180"/>
                  </a:lnTo>
                  <a:lnTo>
                    <a:pt x="1852" y="1180"/>
                  </a:lnTo>
                  <a:lnTo>
                    <a:pt x="1832" y="1178"/>
                  </a:lnTo>
                  <a:lnTo>
                    <a:pt x="1812" y="1174"/>
                  </a:lnTo>
                  <a:lnTo>
                    <a:pt x="1792" y="1168"/>
                  </a:lnTo>
                  <a:lnTo>
                    <a:pt x="1770" y="1160"/>
                  </a:lnTo>
                  <a:lnTo>
                    <a:pt x="1750" y="1150"/>
                  </a:lnTo>
                  <a:lnTo>
                    <a:pt x="1730" y="1140"/>
                  </a:lnTo>
                  <a:lnTo>
                    <a:pt x="1708" y="1126"/>
                  </a:lnTo>
                  <a:lnTo>
                    <a:pt x="1688" y="1110"/>
                  </a:lnTo>
                  <a:lnTo>
                    <a:pt x="1666" y="1092"/>
                  </a:lnTo>
                  <a:lnTo>
                    <a:pt x="1646" y="1074"/>
                  </a:lnTo>
                  <a:lnTo>
                    <a:pt x="752" y="178"/>
                  </a:lnTo>
                  <a:lnTo>
                    <a:pt x="844" y="86"/>
                  </a:lnTo>
                  <a:lnTo>
                    <a:pt x="844" y="86"/>
                  </a:lnTo>
                  <a:lnTo>
                    <a:pt x="850" y="78"/>
                  </a:lnTo>
                  <a:lnTo>
                    <a:pt x="856" y="70"/>
                  </a:lnTo>
                  <a:lnTo>
                    <a:pt x="858" y="60"/>
                  </a:lnTo>
                  <a:lnTo>
                    <a:pt x="860" y="50"/>
                  </a:lnTo>
                  <a:lnTo>
                    <a:pt x="858" y="42"/>
                  </a:lnTo>
                  <a:lnTo>
                    <a:pt x="856" y="32"/>
                  </a:lnTo>
                  <a:lnTo>
                    <a:pt x="852" y="24"/>
                  </a:lnTo>
                  <a:lnTo>
                    <a:pt x="846" y="16"/>
                  </a:lnTo>
                  <a:lnTo>
                    <a:pt x="846" y="16"/>
                  </a:lnTo>
                  <a:lnTo>
                    <a:pt x="838" y="10"/>
                  </a:lnTo>
                  <a:lnTo>
                    <a:pt x="830" y="6"/>
                  </a:lnTo>
                  <a:lnTo>
                    <a:pt x="822" y="2"/>
                  </a:lnTo>
                  <a:lnTo>
                    <a:pt x="812" y="2"/>
                  </a:lnTo>
                  <a:lnTo>
                    <a:pt x="90" y="0"/>
                  </a:lnTo>
                  <a:lnTo>
                    <a:pt x="90" y="0"/>
                  </a:lnTo>
                  <a:lnTo>
                    <a:pt x="72" y="0"/>
                  </a:lnTo>
                  <a:lnTo>
                    <a:pt x="54" y="4"/>
                  </a:lnTo>
                  <a:lnTo>
                    <a:pt x="38" y="12"/>
                  </a:lnTo>
                  <a:lnTo>
                    <a:pt x="24" y="22"/>
                  </a:lnTo>
                  <a:lnTo>
                    <a:pt x="24" y="22"/>
                  </a:lnTo>
                  <a:lnTo>
                    <a:pt x="12" y="36"/>
                  </a:lnTo>
                  <a:lnTo>
                    <a:pt x="4" y="52"/>
                  </a:lnTo>
                  <a:lnTo>
                    <a:pt x="0" y="70"/>
                  </a:lnTo>
                  <a:lnTo>
                    <a:pt x="0" y="90"/>
                  </a:lnTo>
                  <a:lnTo>
                    <a:pt x="0" y="90"/>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6828" tIns="38415" rIns="76828" bIns="38415" numCol="1" anchor="t" anchorCtr="0" compatLnSpc="1">
              <a:prstTxWarp prst="textNoShape">
                <a:avLst/>
              </a:prstTxWarp>
            </a:bodyPr>
            <a:lstStyle/>
            <a:p>
              <a:endParaRPr lang="en-GB" sz="1680"/>
            </a:p>
          </p:txBody>
        </p:sp>
        <p:sp>
          <p:nvSpPr>
            <p:cNvPr id="193" name="Rectangle 72">
              <a:extLst>
                <a:ext uri="{FF2B5EF4-FFF2-40B4-BE49-F238E27FC236}">
                  <a16:creationId xmlns:a16="http://schemas.microsoft.com/office/drawing/2014/main" id="{9EC49405-2F30-4546-A8F4-BCB6F62EEE18}"/>
                </a:ext>
              </a:extLst>
            </p:cNvPr>
            <p:cNvSpPr/>
            <p:nvPr/>
          </p:nvSpPr>
          <p:spPr>
            <a:xfrm rot="2623787">
              <a:off x="4988676" y="4380025"/>
              <a:ext cx="1011284" cy="503699"/>
            </a:xfrm>
            <a:prstGeom prst="rect">
              <a:avLst/>
            </a:prstGeom>
            <a:noFill/>
          </p:spPr>
          <p:txBody>
            <a:bodyPr wrap="square">
              <a:spAutoFit/>
            </a:bodyPr>
            <a:lstStyle/>
            <a:p>
              <a:pPr algn="ctr"/>
              <a:r>
                <a:rPr lang="zh-CN" altLang="en-US" sz="1600" b="1">
                  <a:solidFill>
                    <a:srgbClr val="1A1918"/>
                  </a:solidFill>
                  <a:latin typeface="微软雅黑" panose="020B0503020204020204" pitchFamily="34" charset="-122"/>
                  <a:ea typeface="微软雅黑" panose="020B0503020204020204" pitchFamily="34" charset="-122"/>
                </a:rPr>
                <a:t>临床管理难度低</a:t>
              </a:r>
              <a:endParaRPr lang="en-GB" sz="1600" b="1">
                <a:solidFill>
                  <a:srgbClr val="1A1918"/>
                </a:solidFill>
                <a:latin typeface="微软雅黑" panose="020B0503020204020204" pitchFamily="34" charset="-122"/>
                <a:ea typeface="微软雅黑" panose="020B0503020204020204" pitchFamily="34" charset="-122"/>
              </a:endParaRPr>
            </a:p>
          </p:txBody>
        </p:sp>
        <p:sp>
          <p:nvSpPr>
            <p:cNvPr id="194" name="Freeform 31">
              <a:extLst>
                <a:ext uri="{FF2B5EF4-FFF2-40B4-BE49-F238E27FC236}">
                  <a16:creationId xmlns:a16="http://schemas.microsoft.com/office/drawing/2014/main" id="{BFF73F86-6230-468A-A3FF-DD4187C96FA3}"/>
                </a:ext>
              </a:extLst>
            </p:cNvPr>
            <p:cNvSpPr>
              <a:spLocks/>
            </p:cNvSpPr>
            <p:nvPr/>
          </p:nvSpPr>
          <p:spPr bwMode="auto">
            <a:xfrm flipH="1">
              <a:off x="4875198" y="1698340"/>
              <a:ext cx="2008414" cy="1233273"/>
            </a:xfrm>
            <a:custGeom>
              <a:avLst/>
              <a:gdLst>
                <a:gd name="T0" fmla="*/ 1962 w 1964"/>
                <a:gd name="T1" fmla="*/ 394 h 1206"/>
                <a:gd name="T2" fmla="*/ 1960 w 1964"/>
                <a:gd name="T3" fmla="*/ 384 h 1206"/>
                <a:gd name="T4" fmla="*/ 1954 w 1964"/>
                <a:gd name="T5" fmla="*/ 368 h 1206"/>
                <a:gd name="T6" fmla="*/ 1948 w 1964"/>
                <a:gd name="T7" fmla="*/ 362 h 1206"/>
                <a:gd name="T8" fmla="*/ 1932 w 1964"/>
                <a:gd name="T9" fmla="*/ 350 h 1206"/>
                <a:gd name="T10" fmla="*/ 1912 w 1964"/>
                <a:gd name="T11" fmla="*/ 346 h 1206"/>
                <a:gd name="T12" fmla="*/ 1894 w 1964"/>
                <a:gd name="T13" fmla="*/ 350 h 1206"/>
                <a:gd name="T14" fmla="*/ 1876 w 1964"/>
                <a:gd name="T15" fmla="*/ 360 h 1206"/>
                <a:gd name="T16" fmla="*/ 1738 w 1964"/>
                <a:gd name="T17" fmla="*/ 410 h 1206"/>
                <a:gd name="T18" fmla="*/ 1444 w 1964"/>
                <a:gd name="T19" fmla="*/ 116 h 1206"/>
                <a:gd name="T20" fmla="*/ 1402 w 1964"/>
                <a:gd name="T21" fmla="*/ 76 h 1206"/>
                <a:gd name="T22" fmla="*/ 1356 w 1964"/>
                <a:gd name="T23" fmla="*/ 40 h 1206"/>
                <a:gd name="T24" fmla="*/ 1310 w 1964"/>
                <a:gd name="T25" fmla="*/ 14 h 1206"/>
                <a:gd name="T26" fmla="*/ 1276 w 1964"/>
                <a:gd name="T27" fmla="*/ 4 h 1206"/>
                <a:gd name="T28" fmla="*/ 1264 w 1964"/>
                <a:gd name="T29" fmla="*/ 4 h 1206"/>
                <a:gd name="T30" fmla="*/ 334 w 1964"/>
                <a:gd name="T31" fmla="*/ 0 h 1206"/>
                <a:gd name="T32" fmla="*/ 138 w 1964"/>
                <a:gd name="T33" fmla="*/ 2 h 1206"/>
                <a:gd name="T34" fmla="*/ 114 w 1964"/>
                <a:gd name="T35" fmla="*/ 4 h 1206"/>
                <a:gd name="T36" fmla="*/ 74 w 1964"/>
                <a:gd name="T37" fmla="*/ 12 h 1206"/>
                <a:gd name="T38" fmla="*/ 42 w 1964"/>
                <a:gd name="T39" fmla="*/ 26 h 1206"/>
                <a:gd name="T40" fmla="*/ 0 w 1964"/>
                <a:gd name="T41" fmla="*/ 52 h 1206"/>
                <a:gd name="T42" fmla="*/ 16 w 1964"/>
                <a:gd name="T43" fmla="*/ 44 h 1206"/>
                <a:gd name="T44" fmla="*/ 54 w 1964"/>
                <a:gd name="T45" fmla="*/ 30 h 1206"/>
                <a:gd name="T46" fmla="*/ 92 w 1964"/>
                <a:gd name="T47" fmla="*/ 26 h 1206"/>
                <a:gd name="T48" fmla="*/ 132 w 1964"/>
                <a:gd name="T49" fmla="*/ 28 h 1206"/>
                <a:gd name="T50" fmla="*/ 172 w 1964"/>
                <a:gd name="T51" fmla="*/ 38 h 1206"/>
                <a:gd name="T52" fmla="*/ 214 w 1964"/>
                <a:gd name="T53" fmla="*/ 54 h 1206"/>
                <a:gd name="T54" fmla="*/ 256 w 1964"/>
                <a:gd name="T55" fmla="*/ 80 h 1206"/>
                <a:gd name="T56" fmla="*/ 298 w 1964"/>
                <a:gd name="T57" fmla="*/ 112 h 1206"/>
                <a:gd name="T58" fmla="*/ 1212 w 1964"/>
                <a:gd name="T59" fmla="*/ 1026 h 1206"/>
                <a:gd name="T60" fmla="*/ 1120 w 1964"/>
                <a:gd name="T61" fmla="*/ 1118 h 1206"/>
                <a:gd name="T62" fmla="*/ 1108 w 1964"/>
                <a:gd name="T63" fmla="*/ 1136 h 1206"/>
                <a:gd name="T64" fmla="*/ 1104 w 1964"/>
                <a:gd name="T65" fmla="*/ 1154 h 1206"/>
                <a:gd name="T66" fmla="*/ 1108 w 1964"/>
                <a:gd name="T67" fmla="*/ 1174 h 1206"/>
                <a:gd name="T68" fmla="*/ 1118 w 1964"/>
                <a:gd name="T69" fmla="*/ 1190 h 1206"/>
                <a:gd name="T70" fmla="*/ 1126 w 1964"/>
                <a:gd name="T71" fmla="*/ 1194 h 1206"/>
                <a:gd name="T72" fmla="*/ 1142 w 1964"/>
                <a:gd name="T73" fmla="*/ 1202 h 1206"/>
                <a:gd name="T74" fmla="*/ 1874 w 1964"/>
                <a:gd name="T75" fmla="*/ 1206 h 1206"/>
                <a:gd name="T76" fmla="*/ 1892 w 1964"/>
                <a:gd name="T77" fmla="*/ 1206 h 1206"/>
                <a:gd name="T78" fmla="*/ 1926 w 1964"/>
                <a:gd name="T79" fmla="*/ 1194 h 1206"/>
                <a:gd name="T80" fmla="*/ 1940 w 1964"/>
                <a:gd name="T81" fmla="*/ 1182 h 1206"/>
                <a:gd name="T82" fmla="*/ 1960 w 1964"/>
                <a:gd name="T83" fmla="*/ 1152 h 1206"/>
                <a:gd name="T84" fmla="*/ 1964 w 1964"/>
                <a:gd name="T85" fmla="*/ 1116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964" h="1206">
                  <a:moveTo>
                    <a:pt x="1964" y="1116"/>
                  </a:moveTo>
                  <a:lnTo>
                    <a:pt x="1962" y="394"/>
                  </a:lnTo>
                  <a:lnTo>
                    <a:pt x="1962" y="394"/>
                  </a:lnTo>
                  <a:lnTo>
                    <a:pt x="1960" y="384"/>
                  </a:lnTo>
                  <a:lnTo>
                    <a:pt x="1958" y="376"/>
                  </a:lnTo>
                  <a:lnTo>
                    <a:pt x="1954" y="368"/>
                  </a:lnTo>
                  <a:lnTo>
                    <a:pt x="1948" y="362"/>
                  </a:lnTo>
                  <a:lnTo>
                    <a:pt x="1948" y="362"/>
                  </a:lnTo>
                  <a:lnTo>
                    <a:pt x="1940" y="354"/>
                  </a:lnTo>
                  <a:lnTo>
                    <a:pt x="1932" y="350"/>
                  </a:lnTo>
                  <a:lnTo>
                    <a:pt x="1922" y="348"/>
                  </a:lnTo>
                  <a:lnTo>
                    <a:pt x="1912" y="346"/>
                  </a:lnTo>
                  <a:lnTo>
                    <a:pt x="1904" y="348"/>
                  </a:lnTo>
                  <a:lnTo>
                    <a:pt x="1894" y="350"/>
                  </a:lnTo>
                  <a:lnTo>
                    <a:pt x="1884" y="354"/>
                  </a:lnTo>
                  <a:lnTo>
                    <a:pt x="1876" y="360"/>
                  </a:lnTo>
                  <a:lnTo>
                    <a:pt x="1782" y="456"/>
                  </a:lnTo>
                  <a:lnTo>
                    <a:pt x="1738" y="410"/>
                  </a:lnTo>
                  <a:lnTo>
                    <a:pt x="1738" y="410"/>
                  </a:lnTo>
                  <a:lnTo>
                    <a:pt x="1444" y="116"/>
                  </a:lnTo>
                  <a:lnTo>
                    <a:pt x="1444" y="116"/>
                  </a:lnTo>
                  <a:lnTo>
                    <a:pt x="1402" y="76"/>
                  </a:lnTo>
                  <a:lnTo>
                    <a:pt x="1380" y="58"/>
                  </a:lnTo>
                  <a:lnTo>
                    <a:pt x="1356" y="40"/>
                  </a:lnTo>
                  <a:lnTo>
                    <a:pt x="1332" y="26"/>
                  </a:lnTo>
                  <a:lnTo>
                    <a:pt x="1310" y="14"/>
                  </a:lnTo>
                  <a:lnTo>
                    <a:pt x="1286" y="6"/>
                  </a:lnTo>
                  <a:lnTo>
                    <a:pt x="1276" y="4"/>
                  </a:lnTo>
                  <a:lnTo>
                    <a:pt x="1264" y="4"/>
                  </a:lnTo>
                  <a:lnTo>
                    <a:pt x="1264" y="4"/>
                  </a:lnTo>
                  <a:lnTo>
                    <a:pt x="716" y="2"/>
                  </a:lnTo>
                  <a:lnTo>
                    <a:pt x="334" y="0"/>
                  </a:lnTo>
                  <a:lnTo>
                    <a:pt x="200" y="0"/>
                  </a:lnTo>
                  <a:lnTo>
                    <a:pt x="138" y="2"/>
                  </a:lnTo>
                  <a:lnTo>
                    <a:pt x="138" y="2"/>
                  </a:lnTo>
                  <a:lnTo>
                    <a:pt x="114" y="4"/>
                  </a:lnTo>
                  <a:lnTo>
                    <a:pt x="92" y="8"/>
                  </a:lnTo>
                  <a:lnTo>
                    <a:pt x="74" y="12"/>
                  </a:lnTo>
                  <a:lnTo>
                    <a:pt x="58" y="18"/>
                  </a:lnTo>
                  <a:lnTo>
                    <a:pt x="42" y="26"/>
                  </a:lnTo>
                  <a:lnTo>
                    <a:pt x="28" y="34"/>
                  </a:lnTo>
                  <a:lnTo>
                    <a:pt x="0" y="52"/>
                  </a:lnTo>
                  <a:lnTo>
                    <a:pt x="0" y="52"/>
                  </a:lnTo>
                  <a:lnTo>
                    <a:pt x="16" y="44"/>
                  </a:lnTo>
                  <a:lnTo>
                    <a:pt x="36" y="36"/>
                  </a:lnTo>
                  <a:lnTo>
                    <a:pt x="54" y="30"/>
                  </a:lnTo>
                  <a:lnTo>
                    <a:pt x="74" y="28"/>
                  </a:lnTo>
                  <a:lnTo>
                    <a:pt x="92" y="26"/>
                  </a:lnTo>
                  <a:lnTo>
                    <a:pt x="112" y="26"/>
                  </a:lnTo>
                  <a:lnTo>
                    <a:pt x="132" y="28"/>
                  </a:lnTo>
                  <a:lnTo>
                    <a:pt x="152" y="32"/>
                  </a:lnTo>
                  <a:lnTo>
                    <a:pt x="172" y="38"/>
                  </a:lnTo>
                  <a:lnTo>
                    <a:pt x="194" y="44"/>
                  </a:lnTo>
                  <a:lnTo>
                    <a:pt x="214" y="54"/>
                  </a:lnTo>
                  <a:lnTo>
                    <a:pt x="234" y="66"/>
                  </a:lnTo>
                  <a:lnTo>
                    <a:pt x="256" y="80"/>
                  </a:lnTo>
                  <a:lnTo>
                    <a:pt x="276" y="94"/>
                  </a:lnTo>
                  <a:lnTo>
                    <a:pt x="298" y="112"/>
                  </a:lnTo>
                  <a:lnTo>
                    <a:pt x="318" y="132"/>
                  </a:lnTo>
                  <a:lnTo>
                    <a:pt x="1212" y="1026"/>
                  </a:lnTo>
                  <a:lnTo>
                    <a:pt x="1120" y="1118"/>
                  </a:lnTo>
                  <a:lnTo>
                    <a:pt x="1120" y="1118"/>
                  </a:lnTo>
                  <a:lnTo>
                    <a:pt x="1114" y="1126"/>
                  </a:lnTo>
                  <a:lnTo>
                    <a:pt x="1108" y="1136"/>
                  </a:lnTo>
                  <a:lnTo>
                    <a:pt x="1106" y="1146"/>
                  </a:lnTo>
                  <a:lnTo>
                    <a:pt x="1104" y="1154"/>
                  </a:lnTo>
                  <a:lnTo>
                    <a:pt x="1106" y="1164"/>
                  </a:lnTo>
                  <a:lnTo>
                    <a:pt x="1108" y="1174"/>
                  </a:lnTo>
                  <a:lnTo>
                    <a:pt x="1112" y="1182"/>
                  </a:lnTo>
                  <a:lnTo>
                    <a:pt x="1118" y="1190"/>
                  </a:lnTo>
                  <a:lnTo>
                    <a:pt x="1118" y="1190"/>
                  </a:lnTo>
                  <a:lnTo>
                    <a:pt x="1126" y="1194"/>
                  </a:lnTo>
                  <a:lnTo>
                    <a:pt x="1134" y="1200"/>
                  </a:lnTo>
                  <a:lnTo>
                    <a:pt x="1142" y="1202"/>
                  </a:lnTo>
                  <a:lnTo>
                    <a:pt x="1152" y="1204"/>
                  </a:lnTo>
                  <a:lnTo>
                    <a:pt x="1874" y="1206"/>
                  </a:lnTo>
                  <a:lnTo>
                    <a:pt x="1874" y="1206"/>
                  </a:lnTo>
                  <a:lnTo>
                    <a:pt x="1892" y="1206"/>
                  </a:lnTo>
                  <a:lnTo>
                    <a:pt x="1910" y="1202"/>
                  </a:lnTo>
                  <a:lnTo>
                    <a:pt x="1926" y="1194"/>
                  </a:lnTo>
                  <a:lnTo>
                    <a:pt x="1940" y="1182"/>
                  </a:lnTo>
                  <a:lnTo>
                    <a:pt x="1940" y="1182"/>
                  </a:lnTo>
                  <a:lnTo>
                    <a:pt x="1952" y="1168"/>
                  </a:lnTo>
                  <a:lnTo>
                    <a:pt x="1960" y="1152"/>
                  </a:lnTo>
                  <a:lnTo>
                    <a:pt x="1964" y="1134"/>
                  </a:lnTo>
                  <a:lnTo>
                    <a:pt x="1964" y="1116"/>
                  </a:lnTo>
                  <a:lnTo>
                    <a:pt x="1964" y="1116"/>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6828" tIns="38415" rIns="76828" bIns="38415" numCol="1" anchor="t" anchorCtr="0" compatLnSpc="1">
              <a:prstTxWarp prst="textNoShape">
                <a:avLst/>
              </a:prstTxWarp>
            </a:bodyPr>
            <a:lstStyle/>
            <a:p>
              <a:endParaRPr lang="en-GB" sz="1680"/>
            </a:p>
          </p:txBody>
        </p:sp>
        <p:sp>
          <p:nvSpPr>
            <p:cNvPr id="195" name="Rectangle 76">
              <a:extLst>
                <a:ext uri="{FF2B5EF4-FFF2-40B4-BE49-F238E27FC236}">
                  <a16:creationId xmlns:a16="http://schemas.microsoft.com/office/drawing/2014/main" id="{04EB5D41-4057-4520-9908-3AAED05F7C5C}"/>
                </a:ext>
              </a:extLst>
            </p:cNvPr>
            <p:cNvSpPr/>
            <p:nvPr/>
          </p:nvSpPr>
          <p:spPr>
            <a:xfrm rot="18922748" flipH="1">
              <a:off x="4974685" y="1999813"/>
              <a:ext cx="1150576" cy="503699"/>
            </a:xfrm>
            <a:prstGeom prst="rect">
              <a:avLst/>
            </a:prstGeom>
            <a:noFill/>
          </p:spPr>
          <p:txBody>
            <a:bodyPr wrap="square">
              <a:spAutoFit/>
            </a:bodyPr>
            <a:lstStyle/>
            <a:p>
              <a:pPr algn="ctr"/>
              <a:r>
                <a:rPr lang="zh-CN" altLang="en-US" sz="1600" b="1">
                  <a:solidFill>
                    <a:srgbClr val="1A1918"/>
                  </a:solidFill>
                  <a:latin typeface="微软雅黑" panose="020B0503020204020204" pitchFamily="34" charset="-122"/>
                  <a:ea typeface="微软雅黑" panose="020B0503020204020204" pitchFamily="34" charset="-122"/>
                </a:rPr>
                <a:t>符合“保基本”原则</a:t>
              </a:r>
            </a:p>
          </p:txBody>
        </p:sp>
        <p:sp>
          <p:nvSpPr>
            <p:cNvPr id="196" name="Freeform 32">
              <a:extLst>
                <a:ext uri="{FF2B5EF4-FFF2-40B4-BE49-F238E27FC236}">
                  <a16:creationId xmlns:a16="http://schemas.microsoft.com/office/drawing/2014/main" id="{276D0DC7-4809-470E-8CAC-A7BBDF1B5F05}"/>
                </a:ext>
              </a:extLst>
            </p:cNvPr>
            <p:cNvSpPr>
              <a:spLocks/>
            </p:cNvSpPr>
            <p:nvPr/>
          </p:nvSpPr>
          <p:spPr bwMode="auto">
            <a:xfrm flipH="1">
              <a:off x="2636529" y="4942475"/>
              <a:ext cx="854906" cy="286332"/>
            </a:xfrm>
            <a:custGeom>
              <a:avLst/>
              <a:gdLst>
                <a:gd name="T0" fmla="*/ 836 w 836"/>
                <a:gd name="T1" fmla="*/ 0 h 280"/>
                <a:gd name="T2" fmla="*/ 0 w 836"/>
                <a:gd name="T3" fmla="*/ 0 h 280"/>
                <a:gd name="T4" fmla="*/ 0 w 836"/>
                <a:gd name="T5" fmla="*/ 280 h 280"/>
                <a:gd name="T6" fmla="*/ 566 w 836"/>
                <a:gd name="T7" fmla="*/ 280 h 280"/>
                <a:gd name="T8" fmla="*/ 566 w 836"/>
                <a:gd name="T9" fmla="*/ 280 h 280"/>
                <a:gd name="T10" fmla="*/ 574 w 836"/>
                <a:gd name="T11" fmla="*/ 280 h 280"/>
                <a:gd name="T12" fmla="*/ 594 w 836"/>
                <a:gd name="T13" fmla="*/ 276 h 280"/>
                <a:gd name="T14" fmla="*/ 608 w 836"/>
                <a:gd name="T15" fmla="*/ 274 h 280"/>
                <a:gd name="T16" fmla="*/ 624 w 836"/>
                <a:gd name="T17" fmla="*/ 268 h 280"/>
                <a:gd name="T18" fmla="*/ 644 w 836"/>
                <a:gd name="T19" fmla="*/ 260 h 280"/>
                <a:gd name="T20" fmla="*/ 662 w 836"/>
                <a:gd name="T21" fmla="*/ 248 h 280"/>
                <a:gd name="T22" fmla="*/ 684 w 836"/>
                <a:gd name="T23" fmla="*/ 234 h 280"/>
                <a:gd name="T24" fmla="*/ 706 w 836"/>
                <a:gd name="T25" fmla="*/ 216 h 280"/>
                <a:gd name="T26" fmla="*/ 728 w 836"/>
                <a:gd name="T27" fmla="*/ 192 h 280"/>
                <a:gd name="T28" fmla="*/ 750 w 836"/>
                <a:gd name="T29" fmla="*/ 166 h 280"/>
                <a:gd name="T30" fmla="*/ 774 w 836"/>
                <a:gd name="T31" fmla="*/ 132 h 280"/>
                <a:gd name="T32" fmla="*/ 796 w 836"/>
                <a:gd name="T33" fmla="*/ 94 h 280"/>
                <a:gd name="T34" fmla="*/ 816 w 836"/>
                <a:gd name="T35" fmla="*/ 50 h 280"/>
                <a:gd name="T36" fmla="*/ 836 w 836"/>
                <a:gd name="T37" fmla="*/ 0 h 280"/>
                <a:gd name="T38" fmla="*/ 836 w 836"/>
                <a:gd name="T39" fmla="*/ 0 h 2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6" h="280">
                  <a:moveTo>
                    <a:pt x="836" y="0"/>
                  </a:moveTo>
                  <a:lnTo>
                    <a:pt x="0" y="0"/>
                  </a:lnTo>
                  <a:lnTo>
                    <a:pt x="0" y="280"/>
                  </a:lnTo>
                  <a:lnTo>
                    <a:pt x="566" y="280"/>
                  </a:lnTo>
                  <a:lnTo>
                    <a:pt x="566" y="280"/>
                  </a:lnTo>
                  <a:lnTo>
                    <a:pt x="574" y="280"/>
                  </a:lnTo>
                  <a:lnTo>
                    <a:pt x="594" y="276"/>
                  </a:lnTo>
                  <a:lnTo>
                    <a:pt x="608" y="274"/>
                  </a:lnTo>
                  <a:lnTo>
                    <a:pt x="624" y="268"/>
                  </a:lnTo>
                  <a:lnTo>
                    <a:pt x="644" y="260"/>
                  </a:lnTo>
                  <a:lnTo>
                    <a:pt x="662" y="248"/>
                  </a:lnTo>
                  <a:lnTo>
                    <a:pt x="684" y="234"/>
                  </a:lnTo>
                  <a:lnTo>
                    <a:pt x="706" y="216"/>
                  </a:lnTo>
                  <a:lnTo>
                    <a:pt x="728" y="192"/>
                  </a:lnTo>
                  <a:lnTo>
                    <a:pt x="750" y="166"/>
                  </a:lnTo>
                  <a:lnTo>
                    <a:pt x="774" y="132"/>
                  </a:lnTo>
                  <a:lnTo>
                    <a:pt x="796" y="94"/>
                  </a:lnTo>
                  <a:lnTo>
                    <a:pt x="816" y="50"/>
                  </a:lnTo>
                  <a:lnTo>
                    <a:pt x="836" y="0"/>
                  </a:lnTo>
                  <a:lnTo>
                    <a:pt x="836" y="0"/>
                  </a:ln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6828" tIns="38415" rIns="76828" bIns="38415" numCol="1" anchor="t" anchorCtr="0" compatLnSpc="1">
              <a:prstTxWarp prst="textNoShape">
                <a:avLst/>
              </a:prstTxWarp>
            </a:bodyPr>
            <a:lstStyle/>
            <a:p>
              <a:endParaRPr lang="en-GB" sz="1680"/>
            </a:p>
          </p:txBody>
        </p:sp>
        <p:sp>
          <p:nvSpPr>
            <p:cNvPr id="197" name="Freeform 35">
              <a:extLst>
                <a:ext uri="{FF2B5EF4-FFF2-40B4-BE49-F238E27FC236}">
                  <a16:creationId xmlns:a16="http://schemas.microsoft.com/office/drawing/2014/main" id="{46D9962E-7549-4C0C-98E7-227850F972BB}"/>
                </a:ext>
              </a:extLst>
            </p:cNvPr>
            <p:cNvSpPr>
              <a:spLocks/>
            </p:cNvSpPr>
            <p:nvPr/>
          </p:nvSpPr>
          <p:spPr bwMode="auto">
            <a:xfrm flipH="1">
              <a:off x="2806282" y="4018032"/>
              <a:ext cx="2008415" cy="1233273"/>
            </a:xfrm>
            <a:custGeom>
              <a:avLst/>
              <a:gdLst>
                <a:gd name="T0" fmla="*/ 2 w 1964"/>
                <a:gd name="T1" fmla="*/ 812 h 1206"/>
                <a:gd name="T2" fmla="*/ 4 w 1964"/>
                <a:gd name="T3" fmla="*/ 820 h 1206"/>
                <a:gd name="T4" fmla="*/ 10 w 1964"/>
                <a:gd name="T5" fmla="*/ 838 h 1206"/>
                <a:gd name="T6" fmla="*/ 16 w 1964"/>
                <a:gd name="T7" fmla="*/ 844 h 1206"/>
                <a:gd name="T8" fmla="*/ 32 w 1964"/>
                <a:gd name="T9" fmla="*/ 854 h 1206"/>
                <a:gd name="T10" fmla="*/ 52 w 1964"/>
                <a:gd name="T11" fmla="*/ 858 h 1206"/>
                <a:gd name="T12" fmla="*/ 70 w 1964"/>
                <a:gd name="T13" fmla="*/ 854 h 1206"/>
                <a:gd name="T14" fmla="*/ 88 w 1964"/>
                <a:gd name="T15" fmla="*/ 844 h 1206"/>
                <a:gd name="T16" fmla="*/ 226 w 1964"/>
                <a:gd name="T17" fmla="*/ 794 h 1206"/>
                <a:gd name="T18" fmla="*/ 520 w 1964"/>
                <a:gd name="T19" fmla="*/ 1090 h 1206"/>
                <a:gd name="T20" fmla="*/ 562 w 1964"/>
                <a:gd name="T21" fmla="*/ 1128 h 1206"/>
                <a:gd name="T22" fmla="*/ 608 w 1964"/>
                <a:gd name="T23" fmla="*/ 1164 h 1206"/>
                <a:gd name="T24" fmla="*/ 654 w 1964"/>
                <a:gd name="T25" fmla="*/ 1190 h 1206"/>
                <a:gd name="T26" fmla="*/ 688 w 1964"/>
                <a:gd name="T27" fmla="*/ 1200 h 1206"/>
                <a:gd name="T28" fmla="*/ 700 w 1964"/>
                <a:gd name="T29" fmla="*/ 1202 h 1206"/>
                <a:gd name="T30" fmla="*/ 1630 w 1964"/>
                <a:gd name="T31" fmla="*/ 1206 h 1206"/>
                <a:gd name="T32" fmla="*/ 1826 w 1964"/>
                <a:gd name="T33" fmla="*/ 1204 h 1206"/>
                <a:gd name="T34" fmla="*/ 1850 w 1964"/>
                <a:gd name="T35" fmla="*/ 1202 h 1206"/>
                <a:gd name="T36" fmla="*/ 1890 w 1964"/>
                <a:gd name="T37" fmla="*/ 1192 h 1206"/>
                <a:gd name="T38" fmla="*/ 1922 w 1964"/>
                <a:gd name="T39" fmla="*/ 1180 h 1206"/>
                <a:gd name="T40" fmla="*/ 1964 w 1964"/>
                <a:gd name="T41" fmla="*/ 1154 h 1206"/>
                <a:gd name="T42" fmla="*/ 1946 w 1964"/>
                <a:gd name="T43" fmla="*/ 1162 h 1206"/>
                <a:gd name="T44" fmla="*/ 1910 w 1964"/>
                <a:gd name="T45" fmla="*/ 1174 h 1206"/>
                <a:gd name="T46" fmla="*/ 1872 w 1964"/>
                <a:gd name="T47" fmla="*/ 1180 h 1206"/>
                <a:gd name="T48" fmla="*/ 1832 w 1964"/>
                <a:gd name="T49" fmla="*/ 1178 h 1206"/>
                <a:gd name="T50" fmla="*/ 1792 w 1964"/>
                <a:gd name="T51" fmla="*/ 1168 h 1206"/>
                <a:gd name="T52" fmla="*/ 1750 w 1964"/>
                <a:gd name="T53" fmla="*/ 1150 h 1206"/>
                <a:gd name="T54" fmla="*/ 1708 w 1964"/>
                <a:gd name="T55" fmla="*/ 1126 h 1206"/>
                <a:gd name="T56" fmla="*/ 1666 w 1964"/>
                <a:gd name="T57" fmla="*/ 1092 h 1206"/>
                <a:gd name="T58" fmla="*/ 752 w 1964"/>
                <a:gd name="T59" fmla="*/ 178 h 1206"/>
                <a:gd name="T60" fmla="*/ 844 w 1964"/>
                <a:gd name="T61" fmla="*/ 86 h 1206"/>
                <a:gd name="T62" fmla="*/ 856 w 1964"/>
                <a:gd name="T63" fmla="*/ 70 h 1206"/>
                <a:gd name="T64" fmla="*/ 860 w 1964"/>
                <a:gd name="T65" fmla="*/ 50 h 1206"/>
                <a:gd name="T66" fmla="*/ 856 w 1964"/>
                <a:gd name="T67" fmla="*/ 32 h 1206"/>
                <a:gd name="T68" fmla="*/ 846 w 1964"/>
                <a:gd name="T69" fmla="*/ 16 h 1206"/>
                <a:gd name="T70" fmla="*/ 838 w 1964"/>
                <a:gd name="T71" fmla="*/ 10 h 1206"/>
                <a:gd name="T72" fmla="*/ 822 w 1964"/>
                <a:gd name="T73" fmla="*/ 2 h 1206"/>
                <a:gd name="T74" fmla="*/ 90 w 1964"/>
                <a:gd name="T75" fmla="*/ 0 h 1206"/>
                <a:gd name="T76" fmla="*/ 72 w 1964"/>
                <a:gd name="T77" fmla="*/ 0 h 1206"/>
                <a:gd name="T78" fmla="*/ 38 w 1964"/>
                <a:gd name="T79" fmla="*/ 12 h 1206"/>
                <a:gd name="T80" fmla="*/ 24 w 1964"/>
                <a:gd name="T81" fmla="*/ 22 h 1206"/>
                <a:gd name="T82" fmla="*/ 4 w 1964"/>
                <a:gd name="T83" fmla="*/ 52 h 1206"/>
                <a:gd name="T84" fmla="*/ 0 w 1964"/>
                <a:gd name="T85" fmla="*/ 90 h 12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964" h="1206">
                  <a:moveTo>
                    <a:pt x="0" y="90"/>
                  </a:moveTo>
                  <a:lnTo>
                    <a:pt x="2" y="812"/>
                  </a:lnTo>
                  <a:lnTo>
                    <a:pt x="2" y="812"/>
                  </a:lnTo>
                  <a:lnTo>
                    <a:pt x="4" y="820"/>
                  </a:lnTo>
                  <a:lnTo>
                    <a:pt x="6" y="830"/>
                  </a:lnTo>
                  <a:lnTo>
                    <a:pt x="10" y="838"/>
                  </a:lnTo>
                  <a:lnTo>
                    <a:pt x="16" y="844"/>
                  </a:lnTo>
                  <a:lnTo>
                    <a:pt x="16" y="844"/>
                  </a:lnTo>
                  <a:lnTo>
                    <a:pt x="24" y="850"/>
                  </a:lnTo>
                  <a:lnTo>
                    <a:pt x="32" y="854"/>
                  </a:lnTo>
                  <a:lnTo>
                    <a:pt x="42" y="858"/>
                  </a:lnTo>
                  <a:lnTo>
                    <a:pt x="52" y="858"/>
                  </a:lnTo>
                  <a:lnTo>
                    <a:pt x="60" y="858"/>
                  </a:lnTo>
                  <a:lnTo>
                    <a:pt x="70" y="854"/>
                  </a:lnTo>
                  <a:lnTo>
                    <a:pt x="80" y="850"/>
                  </a:lnTo>
                  <a:lnTo>
                    <a:pt x="88" y="844"/>
                  </a:lnTo>
                  <a:lnTo>
                    <a:pt x="180" y="750"/>
                  </a:lnTo>
                  <a:lnTo>
                    <a:pt x="226" y="794"/>
                  </a:lnTo>
                  <a:lnTo>
                    <a:pt x="226" y="794"/>
                  </a:lnTo>
                  <a:lnTo>
                    <a:pt x="520" y="1090"/>
                  </a:lnTo>
                  <a:lnTo>
                    <a:pt x="520" y="1090"/>
                  </a:lnTo>
                  <a:lnTo>
                    <a:pt x="562" y="1128"/>
                  </a:lnTo>
                  <a:lnTo>
                    <a:pt x="584" y="1148"/>
                  </a:lnTo>
                  <a:lnTo>
                    <a:pt x="608" y="1164"/>
                  </a:lnTo>
                  <a:lnTo>
                    <a:pt x="632" y="1180"/>
                  </a:lnTo>
                  <a:lnTo>
                    <a:pt x="654" y="1190"/>
                  </a:lnTo>
                  <a:lnTo>
                    <a:pt x="678" y="1198"/>
                  </a:lnTo>
                  <a:lnTo>
                    <a:pt x="688" y="1200"/>
                  </a:lnTo>
                  <a:lnTo>
                    <a:pt x="700" y="1202"/>
                  </a:lnTo>
                  <a:lnTo>
                    <a:pt x="700" y="1202"/>
                  </a:lnTo>
                  <a:lnTo>
                    <a:pt x="1248" y="1204"/>
                  </a:lnTo>
                  <a:lnTo>
                    <a:pt x="1630" y="1206"/>
                  </a:lnTo>
                  <a:lnTo>
                    <a:pt x="1764" y="1204"/>
                  </a:lnTo>
                  <a:lnTo>
                    <a:pt x="1826" y="1204"/>
                  </a:lnTo>
                  <a:lnTo>
                    <a:pt x="1826" y="1204"/>
                  </a:lnTo>
                  <a:lnTo>
                    <a:pt x="1850" y="1202"/>
                  </a:lnTo>
                  <a:lnTo>
                    <a:pt x="1872" y="1198"/>
                  </a:lnTo>
                  <a:lnTo>
                    <a:pt x="1890" y="1192"/>
                  </a:lnTo>
                  <a:lnTo>
                    <a:pt x="1906" y="1186"/>
                  </a:lnTo>
                  <a:lnTo>
                    <a:pt x="1922" y="1180"/>
                  </a:lnTo>
                  <a:lnTo>
                    <a:pt x="1936" y="1172"/>
                  </a:lnTo>
                  <a:lnTo>
                    <a:pt x="1964" y="1154"/>
                  </a:lnTo>
                  <a:lnTo>
                    <a:pt x="1964" y="1154"/>
                  </a:lnTo>
                  <a:lnTo>
                    <a:pt x="1946" y="1162"/>
                  </a:lnTo>
                  <a:lnTo>
                    <a:pt x="1928" y="1168"/>
                  </a:lnTo>
                  <a:lnTo>
                    <a:pt x="1910" y="1174"/>
                  </a:lnTo>
                  <a:lnTo>
                    <a:pt x="1890" y="1178"/>
                  </a:lnTo>
                  <a:lnTo>
                    <a:pt x="1872" y="1180"/>
                  </a:lnTo>
                  <a:lnTo>
                    <a:pt x="1852" y="1180"/>
                  </a:lnTo>
                  <a:lnTo>
                    <a:pt x="1832" y="1178"/>
                  </a:lnTo>
                  <a:lnTo>
                    <a:pt x="1812" y="1174"/>
                  </a:lnTo>
                  <a:lnTo>
                    <a:pt x="1792" y="1168"/>
                  </a:lnTo>
                  <a:lnTo>
                    <a:pt x="1770" y="1160"/>
                  </a:lnTo>
                  <a:lnTo>
                    <a:pt x="1750" y="1150"/>
                  </a:lnTo>
                  <a:lnTo>
                    <a:pt x="1730" y="1140"/>
                  </a:lnTo>
                  <a:lnTo>
                    <a:pt x="1708" y="1126"/>
                  </a:lnTo>
                  <a:lnTo>
                    <a:pt x="1688" y="1110"/>
                  </a:lnTo>
                  <a:lnTo>
                    <a:pt x="1666" y="1092"/>
                  </a:lnTo>
                  <a:lnTo>
                    <a:pt x="1646" y="1074"/>
                  </a:lnTo>
                  <a:lnTo>
                    <a:pt x="752" y="178"/>
                  </a:lnTo>
                  <a:lnTo>
                    <a:pt x="844" y="86"/>
                  </a:lnTo>
                  <a:lnTo>
                    <a:pt x="844" y="86"/>
                  </a:lnTo>
                  <a:lnTo>
                    <a:pt x="850" y="78"/>
                  </a:lnTo>
                  <a:lnTo>
                    <a:pt x="856" y="70"/>
                  </a:lnTo>
                  <a:lnTo>
                    <a:pt x="858" y="60"/>
                  </a:lnTo>
                  <a:lnTo>
                    <a:pt x="860" y="50"/>
                  </a:lnTo>
                  <a:lnTo>
                    <a:pt x="858" y="42"/>
                  </a:lnTo>
                  <a:lnTo>
                    <a:pt x="856" y="32"/>
                  </a:lnTo>
                  <a:lnTo>
                    <a:pt x="852" y="24"/>
                  </a:lnTo>
                  <a:lnTo>
                    <a:pt x="846" y="16"/>
                  </a:lnTo>
                  <a:lnTo>
                    <a:pt x="846" y="16"/>
                  </a:lnTo>
                  <a:lnTo>
                    <a:pt x="838" y="10"/>
                  </a:lnTo>
                  <a:lnTo>
                    <a:pt x="830" y="6"/>
                  </a:lnTo>
                  <a:lnTo>
                    <a:pt x="822" y="2"/>
                  </a:lnTo>
                  <a:lnTo>
                    <a:pt x="812" y="2"/>
                  </a:lnTo>
                  <a:lnTo>
                    <a:pt x="90" y="0"/>
                  </a:lnTo>
                  <a:lnTo>
                    <a:pt x="90" y="0"/>
                  </a:lnTo>
                  <a:lnTo>
                    <a:pt x="72" y="0"/>
                  </a:lnTo>
                  <a:lnTo>
                    <a:pt x="54" y="4"/>
                  </a:lnTo>
                  <a:lnTo>
                    <a:pt x="38" y="12"/>
                  </a:lnTo>
                  <a:lnTo>
                    <a:pt x="24" y="22"/>
                  </a:lnTo>
                  <a:lnTo>
                    <a:pt x="24" y="22"/>
                  </a:lnTo>
                  <a:lnTo>
                    <a:pt x="12" y="36"/>
                  </a:lnTo>
                  <a:lnTo>
                    <a:pt x="4" y="52"/>
                  </a:lnTo>
                  <a:lnTo>
                    <a:pt x="0" y="70"/>
                  </a:lnTo>
                  <a:lnTo>
                    <a:pt x="0" y="90"/>
                  </a:lnTo>
                  <a:lnTo>
                    <a:pt x="0" y="90"/>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76828" tIns="38415" rIns="76828" bIns="38415" numCol="1" anchor="t" anchorCtr="0" compatLnSpc="1">
              <a:prstTxWarp prst="textNoShape">
                <a:avLst/>
              </a:prstTxWarp>
            </a:bodyPr>
            <a:lstStyle/>
            <a:p>
              <a:endParaRPr lang="en-GB" sz="1680"/>
            </a:p>
          </p:txBody>
        </p:sp>
        <p:sp>
          <p:nvSpPr>
            <p:cNvPr id="198" name="Rectangle 80">
              <a:extLst>
                <a:ext uri="{FF2B5EF4-FFF2-40B4-BE49-F238E27FC236}">
                  <a16:creationId xmlns:a16="http://schemas.microsoft.com/office/drawing/2014/main" id="{6A3E3E9C-89BB-4949-8ACB-AB419C72A8D2}"/>
                </a:ext>
              </a:extLst>
            </p:cNvPr>
            <p:cNvSpPr/>
            <p:nvPr/>
          </p:nvSpPr>
          <p:spPr>
            <a:xfrm rot="18976213" flipH="1">
              <a:off x="3625694" y="4429604"/>
              <a:ext cx="1214496" cy="524592"/>
            </a:xfrm>
            <a:prstGeom prst="rect">
              <a:avLst/>
            </a:prstGeom>
            <a:noFill/>
          </p:spPr>
          <p:txBody>
            <a:bodyPr wrap="square">
              <a:spAutoFit/>
            </a:bodyPr>
            <a:lstStyle/>
            <a:p>
              <a:pPr algn="ctr"/>
              <a:r>
                <a:rPr lang="zh-CN" altLang="en-US" sz="1600" b="1">
                  <a:solidFill>
                    <a:srgbClr val="1A1918"/>
                  </a:solidFill>
                  <a:latin typeface="微软雅黑" panose="020B0503020204020204" pitchFamily="34" charset="-122"/>
                  <a:ea typeface="微软雅黑" panose="020B0503020204020204" pitchFamily="34" charset="-122"/>
                </a:rPr>
                <a:t>弥补目录短板</a:t>
              </a:r>
              <a:endParaRPr lang="en-GB" sz="1600" b="1">
                <a:solidFill>
                  <a:srgbClr val="1A1918"/>
                </a:solidFill>
                <a:latin typeface="微软雅黑" panose="020B0503020204020204" pitchFamily="34" charset="-122"/>
                <a:ea typeface="微软雅黑" panose="020B0503020204020204" pitchFamily="34" charset="-122"/>
              </a:endParaRPr>
            </a:p>
          </p:txBody>
        </p:sp>
        <p:cxnSp>
          <p:nvCxnSpPr>
            <p:cNvPr id="199" name="Straight Connector 82">
              <a:extLst>
                <a:ext uri="{FF2B5EF4-FFF2-40B4-BE49-F238E27FC236}">
                  <a16:creationId xmlns:a16="http://schemas.microsoft.com/office/drawing/2014/main" id="{95A8CC7D-9C77-4C00-8922-A7616D89EBCE}"/>
                </a:ext>
              </a:extLst>
            </p:cNvPr>
            <p:cNvCxnSpPr/>
            <p:nvPr/>
          </p:nvCxnSpPr>
          <p:spPr>
            <a:xfrm flipV="1">
              <a:off x="6387737" y="2135727"/>
              <a:ext cx="0" cy="78643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00" name="Straight Connector 86">
              <a:extLst>
                <a:ext uri="{FF2B5EF4-FFF2-40B4-BE49-F238E27FC236}">
                  <a16:creationId xmlns:a16="http://schemas.microsoft.com/office/drawing/2014/main" id="{7F948215-F526-400E-816D-6A3D080EF18F}"/>
                </a:ext>
              </a:extLst>
            </p:cNvPr>
            <p:cNvCxnSpPr/>
            <p:nvPr/>
          </p:nvCxnSpPr>
          <p:spPr>
            <a:xfrm flipV="1">
              <a:off x="6387737" y="4025842"/>
              <a:ext cx="0" cy="78643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201" name="Rectangle 10">
              <a:extLst>
                <a:ext uri="{FF2B5EF4-FFF2-40B4-BE49-F238E27FC236}">
                  <a16:creationId xmlns:a16="http://schemas.microsoft.com/office/drawing/2014/main" id="{56D8978F-2B64-47FA-A5D4-6C8C50BB3DA3}"/>
                </a:ext>
              </a:extLst>
            </p:cNvPr>
            <p:cNvSpPr>
              <a:spLocks noChangeArrowheads="1"/>
            </p:cNvSpPr>
            <p:nvPr/>
          </p:nvSpPr>
          <p:spPr bwMode="auto">
            <a:xfrm>
              <a:off x="4106388" y="3204178"/>
              <a:ext cx="1504254" cy="63625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algn="ctr" defTabSz="670946" eaLnBrk="0" hangingPunct="0">
                <a:spcAft>
                  <a:spcPts val="168"/>
                </a:spcAft>
                <a:defRPr/>
              </a:pPr>
              <a:r>
                <a:rPr lang="zh-CN" altLang="en-US" sz="2400" b="1" kern="0">
                  <a:solidFill>
                    <a:schemeClr val="accent2"/>
                  </a:solidFill>
                  <a:latin typeface="微软雅黑" panose="020B0503020204020204" pitchFamily="34" charset="-122"/>
                  <a:ea typeface="微软雅黑" panose="020B0503020204020204" pitchFamily="34" charset="-122"/>
                  <a:cs typeface="Arial" charset="0"/>
                </a:rPr>
                <a:t>体现公平性要求</a:t>
              </a:r>
              <a:endParaRPr lang="en-GB" sz="2400" kern="0">
                <a:solidFill>
                  <a:schemeClr val="accent2"/>
                </a:solidFill>
                <a:latin typeface="微软雅黑" panose="020B0503020204020204" pitchFamily="34" charset="-122"/>
                <a:ea typeface="微软雅黑" panose="020B0503020204020204" pitchFamily="34" charset="-122"/>
                <a:cs typeface="Arial" charset="0"/>
              </a:endParaRPr>
            </a:p>
          </p:txBody>
        </p:sp>
        <p:cxnSp>
          <p:nvCxnSpPr>
            <p:cNvPr id="202" name="Straight Connector 90">
              <a:extLst>
                <a:ext uri="{FF2B5EF4-FFF2-40B4-BE49-F238E27FC236}">
                  <a16:creationId xmlns:a16="http://schemas.microsoft.com/office/drawing/2014/main" id="{7505A278-4795-406A-BFEA-94148BA59844}"/>
                </a:ext>
              </a:extLst>
            </p:cNvPr>
            <p:cNvCxnSpPr/>
            <p:nvPr/>
          </p:nvCxnSpPr>
          <p:spPr>
            <a:xfrm flipV="1">
              <a:off x="3314225" y="2135727"/>
              <a:ext cx="0" cy="78643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cxnSp>
          <p:nvCxnSpPr>
            <p:cNvPr id="203" name="Straight Connector 94">
              <a:extLst>
                <a:ext uri="{FF2B5EF4-FFF2-40B4-BE49-F238E27FC236}">
                  <a16:creationId xmlns:a16="http://schemas.microsoft.com/office/drawing/2014/main" id="{8DDA973D-D4BA-4224-96B2-72124BC25DCB}"/>
                </a:ext>
              </a:extLst>
            </p:cNvPr>
            <p:cNvCxnSpPr/>
            <p:nvPr/>
          </p:nvCxnSpPr>
          <p:spPr>
            <a:xfrm flipV="1">
              <a:off x="3314225" y="4025842"/>
              <a:ext cx="0" cy="786433"/>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grpSp>
      <p:sp>
        <p:nvSpPr>
          <p:cNvPr id="204" name="矩形: 圆角 203">
            <a:extLst>
              <a:ext uri="{FF2B5EF4-FFF2-40B4-BE49-F238E27FC236}">
                <a16:creationId xmlns:a16="http://schemas.microsoft.com/office/drawing/2014/main" id="{FB28F259-EF60-47DF-9F59-B1E55D9FEA79}"/>
              </a:ext>
            </a:extLst>
          </p:cNvPr>
          <p:cNvSpPr/>
          <p:nvPr/>
        </p:nvSpPr>
        <p:spPr>
          <a:xfrm>
            <a:off x="1351578" y="2183934"/>
            <a:ext cx="2974432" cy="1293971"/>
          </a:xfrm>
          <a:prstGeom prst="roundRect">
            <a:avLst/>
          </a:prstGeom>
          <a:noFill/>
        </p:spPr>
        <p:txBody>
          <a:bodyPr wrap="square">
            <a:spAutoFit/>
          </a:bodyPr>
          <a:lstStyle/>
          <a:p>
            <a:pPr marL="171450" indent="-171450">
              <a:buFont typeface="Arial" panose="020B0604020202020204" pitchFamily="34" charset="0"/>
              <a:buChar char="•"/>
            </a:pPr>
            <a:r>
              <a:rPr lang="zh-CN" altLang="en-US" sz="1400" b="1">
                <a:solidFill>
                  <a:schemeClr val="accent2"/>
                </a:solidFill>
                <a:latin typeface="Arial" panose="020B0604020202020204" pitchFamily="34" charset="0"/>
                <a:ea typeface="微软雅黑" panose="020B0503020204020204" pitchFamily="34" charset="-122"/>
              </a:rPr>
              <a:t>戈谢病是国家第一批</a:t>
            </a:r>
            <a:r>
              <a:rPr lang="en-US" altLang="zh-CN" sz="1400" b="1">
                <a:solidFill>
                  <a:schemeClr val="accent2"/>
                </a:solidFill>
                <a:latin typeface="Arial" panose="020B0604020202020204" pitchFamily="34" charset="0"/>
                <a:ea typeface="微软雅黑" panose="020B0503020204020204" pitchFamily="34" charset="-122"/>
              </a:rPr>
              <a:t>121</a:t>
            </a:r>
            <a:r>
              <a:rPr lang="zh-CN" altLang="en-US" sz="1400" b="1">
                <a:solidFill>
                  <a:schemeClr val="accent2"/>
                </a:solidFill>
                <a:latin typeface="Arial" panose="020B0604020202020204" pitchFamily="34" charset="0"/>
                <a:ea typeface="微软雅黑" panose="020B0503020204020204" pitchFamily="34" charset="-122"/>
              </a:rPr>
              <a:t>种罕见病之一</a:t>
            </a:r>
            <a:endParaRPr lang="en-US" altLang="zh-CN" sz="1400" b="1">
              <a:solidFill>
                <a:schemeClr val="accent2"/>
              </a:solidFill>
              <a:latin typeface="Arial" panose="020B0604020202020204" pitchFamily="34" charset="0"/>
              <a:ea typeface="微软雅黑" panose="020B0503020204020204" pitchFamily="34" charset="-122"/>
            </a:endParaRPr>
          </a:p>
          <a:p>
            <a:pPr marL="171450" indent="-171450">
              <a:buFont typeface="Arial" panose="020B0604020202020204" pitchFamily="34" charset="0"/>
              <a:buChar char="•"/>
            </a:pPr>
            <a:r>
              <a:rPr lang="zh-CN" altLang="en-US" sz="1400" b="1">
                <a:solidFill>
                  <a:srgbClr val="1A1918"/>
                </a:solidFill>
                <a:latin typeface="Arial" panose="020B0604020202020204" pitchFamily="34" charset="0"/>
                <a:ea typeface="微软雅黑" panose="020B0503020204020204" pitchFamily="34" charset="-122"/>
              </a:rPr>
              <a:t>多在儿童期发病，</a:t>
            </a:r>
            <a:r>
              <a:rPr lang="en-US" altLang="zh-CN" sz="1400" b="1">
                <a:solidFill>
                  <a:srgbClr val="1A1918"/>
                </a:solidFill>
                <a:latin typeface="Arial" panose="020B0604020202020204" pitchFamily="34" charset="0"/>
                <a:ea typeface="微软雅黑" panose="020B0503020204020204" pitchFamily="34" charset="-122"/>
              </a:rPr>
              <a:t>78%</a:t>
            </a:r>
            <a:r>
              <a:rPr lang="zh-CN" altLang="en-US" sz="1400" b="1">
                <a:solidFill>
                  <a:srgbClr val="1A1918"/>
                </a:solidFill>
                <a:latin typeface="Arial" panose="020B0604020202020204" pitchFamily="34" charset="0"/>
                <a:ea typeface="微软雅黑" panose="020B0503020204020204" pitchFamily="34" charset="-122"/>
              </a:rPr>
              <a:t>的患者</a:t>
            </a:r>
            <a:r>
              <a:rPr lang="en-US" altLang="zh-CN" sz="1400" b="1">
                <a:solidFill>
                  <a:srgbClr val="1A1918"/>
                </a:solidFill>
                <a:latin typeface="Arial" panose="020B0604020202020204" pitchFamily="34" charset="0"/>
                <a:ea typeface="微软雅黑" panose="020B0503020204020204" pitchFamily="34" charset="-122"/>
              </a:rPr>
              <a:t>12</a:t>
            </a:r>
            <a:r>
              <a:rPr lang="zh-CN" altLang="en-US" sz="1400" b="1">
                <a:solidFill>
                  <a:srgbClr val="1A1918"/>
                </a:solidFill>
                <a:latin typeface="Arial" panose="020B0604020202020204" pitchFamily="34" charset="0"/>
                <a:ea typeface="微软雅黑" panose="020B0503020204020204" pitchFamily="34" charset="-122"/>
              </a:rPr>
              <a:t>岁之前确诊；</a:t>
            </a:r>
            <a:r>
              <a:rPr lang="zh-CN" altLang="en-US" sz="1400" b="1">
                <a:solidFill>
                  <a:schemeClr val="accent2"/>
                </a:solidFill>
                <a:latin typeface="Arial" panose="020B0604020202020204" pitchFamily="34" charset="0"/>
                <a:ea typeface="微软雅黑" panose="020B0503020204020204" pitchFamily="34" charset="-122"/>
              </a:rPr>
              <a:t>若无恰当治疗，将致残致死</a:t>
            </a:r>
          </a:p>
        </p:txBody>
      </p:sp>
      <p:sp>
        <p:nvSpPr>
          <p:cNvPr id="205" name="矩形: 圆角 204">
            <a:extLst>
              <a:ext uri="{FF2B5EF4-FFF2-40B4-BE49-F238E27FC236}">
                <a16:creationId xmlns:a16="http://schemas.microsoft.com/office/drawing/2014/main" id="{796FC306-9CEA-41A9-9737-DED3A7CAF520}"/>
              </a:ext>
            </a:extLst>
          </p:cNvPr>
          <p:cNvSpPr/>
          <p:nvPr/>
        </p:nvSpPr>
        <p:spPr>
          <a:xfrm>
            <a:off x="1351577" y="4316215"/>
            <a:ext cx="3071251" cy="1293971"/>
          </a:xfrm>
          <a:prstGeom prst="roundRect">
            <a:avLst/>
          </a:prstGeom>
          <a:noFill/>
        </p:spPr>
        <p:txBody>
          <a:bodyPr wrap="square">
            <a:spAutoFit/>
          </a:bodyPr>
          <a:lstStyle/>
          <a:p>
            <a:pPr marL="171450" indent="-171450">
              <a:buFont typeface="Arial" panose="020B0604020202020204" pitchFamily="34" charset="0"/>
              <a:buChar char="•"/>
            </a:pPr>
            <a:r>
              <a:rPr lang="zh-CN" altLang="en-US" sz="1400" b="1">
                <a:solidFill>
                  <a:schemeClr val="accent2"/>
                </a:solidFill>
                <a:latin typeface="Arial" panose="020B0604020202020204" pitchFamily="34" charset="0"/>
                <a:ea typeface="微软雅黑" panose="020B0503020204020204" pitchFamily="34" charset="-122"/>
              </a:rPr>
              <a:t>目录内现无任何治疗戈谢病的药物</a:t>
            </a:r>
            <a:r>
              <a:rPr lang="zh-CN" altLang="en-US" sz="1400">
                <a:solidFill>
                  <a:srgbClr val="1A1918"/>
                </a:solidFill>
                <a:latin typeface="Arial" panose="020B0604020202020204" pitchFamily="34" charset="0"/>
                <a:ea typeface="微软雅黑" panose="020B0503020204020204" pitchFamily="34" charset="-122"/>
              </a:rPr>
              <a:t>，戈谢病患者的保障已成为典型的社会性痛点问题</a:t>
            </a:r>
            <a:endParaRPr lang="en-US" altLang="zh-CN" sz="1400">
              <a:solidFill>
                <a:srgbClr val="1A1918"/>
              </a:solidFill>
              <a:latin typeface="Arial" panose="020B0604020202020204" pitchFamily="34" charset="0"/>
              <a:ea typeface="微软雅黑" panose="020B0503020204020204" pitchFamily="34" charset="-122"/>
            </a:endParaRPr>
          </a:p>
          <a:p>
            <a:pPr marL="171450" indent="-171450">
              <a:buFont typeface="Arial" panose="020B0604020202020204" pitchFamily="34" charset="0"/>
              <a:buChar char="•"/>
            </a:pPr>
            <a:r>
              <a:rPr lang="zh-CN" altLang="en-US" sz="1400" b="1">
                <a:solidFill>
                  <a:srgbClr val="1A1918"/>
                </a:solidFill>
                <a:latin typeface="Arial" panose="020B0604020202020204" pitchFamily="34" charset="0"/>
                <a:ea typeface="微软雅黑" panose="020B0503020204020204" pitchFamily="34" charset="-122"/>
              </a:rPr>
              <a:t>维拉苷酶</a:t>
            </a:r>
            <a:r>
              <a:rPr lang="en-US" altLang="zh-CN" sz="1400" b="1">
                <a:solidFill>
                  <a:srgbClr val="1A1918"/>
                </a:solidFill>
                <a:latin typeface="Arial" panose="020B0604020202020204" pitchFamily="34" charset="0"/>
                <a:ea typeface="微软雅黑" panose="020B0503020204020204" pitchFamily="34" charset="-122"/>
              </a:rPr>
              <a:t>α</a:t>
            </a:r>
            <a:r>
              <a:rPr lang="zh-CN" altLang="en-US" sz="1400" b="1">
                <a:solidFill>
                  <a:srgbClr val="1A1918"/>
                </a:solidFill>
                <a:latin typeface="Arial" panose="020B0604020202020204" pitchFamily="34" charset="0"/>
                <a:ea typeface="微软雅黑" panose="020B0503020204020204" pitchFamily="34" charset="-122"/>
              </a:rPr>
              <a:t>被纳入了第一批临床急需境外新药名单</a:t>
            </a:r>
          </a:p>
        </p:txBody>
      </p:sp>
      <p:sp>
        <p:nvSpPr>
          <p:cNvPr id="206" name="矩形: 圆角 205">
            <a:extLst>
              <a:ext uri="{FF2B5EF4-FFF2-40B4-BE49-F238E27FC236}">
                <a16:creationId xmlns:a16="http://schemas.microsoft.com/office/drawing/2014/main" id="{DD9B7D46-76B0-4668-91A9-921B5E0291CA}"/>
              </a:ext>
            </a:extLst>
          </p:cNvPr>
          <p:cNvSpPr/>
          <p:nvPr/>
        </p:nvSpPr>
        <p:spPr>
          <a:xfrm>
            <a:off x="7939015" y="2183934"/>
            <a:ext cx="2974432" cy="1055608"/>
          </a:xfrm>
          <a:prstGeom prst="roundRect">
            <a:avLst/>
          </a:prstGeom>
          <a:noFill/>
        </p:spPr>
        <p:txBody>
          <a:bodyPr wrap="square">
            <a:spAutoFit/>
          </a:bodyPr>
          <a:lstStyle/>
          <a:p>
            <a:pPr marL="171450" indent="-171450">
              <a:buFont typeface="Arial" panose="020B0604020202020204" pitchFamily="34" charset="0"/>
              <a:buChar char="•"/>
            </a:pPr>
            <a:r>
              <a:rPr lang="zh-CN" altLang="en-US" sz="1400">
                <a:solidFill>
                  <a:srgbClr val="1A1918"/>
                </a:solidFill>
                <a:latin typeface="微软雅黑" panose="020B0503020204020204" pitchFamily="34" charset="-122"/>
                <a:ea typeface="微软雅黑" panose="020B0503020204020204" pitchFamily="34" charset="-122"/>
              </a:rPr>
              <a:t>戈谢病因病致贫返贫现象普遍存在，保障需求迫切</a:t>
            </a:r>
            <a:endParaRPr lang="en-US" altLang="zh-CN" sz="1400">
              <a:solidFill>
                <a:srgbClr val="1A1918"/>
              </a:solidFill>
              <a:latin typeface="微软雅黑" panose="020B0503020204020204" pitchFamily="34" charset="-122"/>
              <a:ea typeface="微软雅黑" panose="020B0503020204020204" pitchFamily="34" charset="-122"/>
            </a:endParaRPr>
          </a:p>
          <a:p>
            <a:pPr marL="171450" indent="-171450">
              <a:buFont typeface="Arial" panose="020B0604020202020204" pitchFamily="34" charset="0"/>
              <a:buChar char="•"/>
            </a:pPr>
            <a:r>
              <a:rPr lang="zh-CN" altLang="en-US" sz="1400" b="1">
                <a:solidFill>
                  <a:schemeClr val="accent2"/>
                </a:solidFill>
                <a:latin typeface="微软雅黑" panose="020B0503020204020204" pitchFamily="34" charset="-122"/>
                <a:ea typeface="微软雅黑" panose="020B0503020204020204" pitchFamily="34" charset="-122"/>
              </a:rPr>
              <a:t>全国戈谢病患者仅</a:t>
            </a:r>
            <a:r>
              <a:rPr lang="en-US" altLang="zh-CN" sz="1400" b="1">
                <a:solidFill>
                  <a:schemeClr val="accent2"/>
                </a:solidFill>
                <a:latin typeface="微软雅黑" panose="020B0503020204020204" pitchFamily="34" charset="-122"/>
                <a:ea typeface="微软雅黑" panose="020B0503020204020204" pitchFamily="34" charset="-122"/>
              </a:rPr>
              <a:t>441</a:t>
            </a:r>
            <a:r>
              <a:rPr lang="zh-CN" altLang="en-US" sz="1400" b="1">
                <a:solidFill>
                  <a:schemeClr val="accent2"/>
                </a:solidFill>
                <a:latin typeface="微软雅黑" panose="020B0503020204020204" pitchFamily="34" charset="-122"/>
                <a:ea typeface="微软雅黑" panose="020B0503020204020204" pitchFamily="34" charset="-122"/>
              </a:rPr>
              <a:t>人</a:t>
            </a:r>
            <a:r>
              <a:rPr lang="zh-CN" altLang="en-US" sz="1400">
                <a:solidFill>
                  <a:srgbClr val="1A1918"/>
                </a:solidFill>
                <a:latin typeface="微软雅黑" panose="020B0503020204020204" pitchFamily="34" charset="-122"/>
                <a:ea typeface="微软雅黑" panose="020B0503020204020204" pitchFamily="34" charset="-122"/>
              </a:rPr>
              <a:t>，人数极少，对基金影响极其有限</a:t>
            </a:r>
            <a:endParaRPr lang="zh-CN" altLang="en-US" sz="1400" b="1">
              <a:solidFill>
                <a:schemeClr val="accent2"/>
              </a:solidFill>
              <a:latin typeface="微软雅黑" panose="020B0503020204020204" pitchFamily="34" charset="-122"/>
              <a:ea typeface="微软雅黑" panose="020B0503020204020204" pitchFamily="34" charset="-122"/>
            </a:endParaRPr>
          </a:p>
        </p:txBody>
      </p:sp>
      <p:sp>
        <p:nvSpPr>
          <p:cNvPr id="207" name="矩形: 圆角 206">
            <a:extLst>
              <a:ext uri="{FF2B5EF4-FFF2-40B4-BE49-F238E27FC236}">
                <a16:creationId xmlns:a16="http://schemas.microsoft.com/office/drawing/2014/main" id="{85758777-F055-45E3-AEF5-B5CE279ECFB1}"/>
              </a:ext>
            </a:extLst>
          </p:cNvPr>
          <p:cNvSpPr/>
          <p:nvPr/>
        </p:nvSpPr>
        <p:spPr>
          <a:xfrm>
            <a:off x="7939015" y="4506332"/>
            <a:ext cx="2974432" cy="817245"/>
          </a:xfrm>
          <a:prstGeom prst="roundRect">
            <a:avLst/>
          </a:prstGeom>
          <a:noFill/>
        </p:spPr>
        <p:txBody>
          <a:bodyPr wrap="square">
            <a:spAutoFit/>
          </a:bodyPr>
          <a:lstStyle/>
          <a:p>
            <a:pPr marL="171450" indent="-171450">
              <a:buFont typeface="Arial" panose="020B0604020202020204" pitchFamily="34" charset="0"/>
              <a:buChar char="•"/>
            </a:pPr>
            <a:r>
              <a:rPr lang="zh-CN" altLang="en-US" sz="1400">
                <a:solidFill>
                  <a:srgbClr val="1A1918"/>
                </a:solidFill>
                <a:latin typeface="Arial" panose="020B0604020202020204" pitchFamily="34" charset="0"/>
                <a:ea typeface="微软雅黑" panose="020B0503020204020204" pitchFamily="34" charset="-122"/>
                <a:sym typeface="Arial" panose="020B0604020202020204" pitchFamily="34" charset="0"/>
              </a:rPr>
              <a:t>戈谢病诊断明确</a:t>
            </a:r>
            <a:endParaRPr lang="en-US" altLang="zh-CN" sz="1400">
              <a:solidFill>
                <a:srgbClr val="1A1918"/>
              </a:solidFill>
              <a:latin typeface="Arial" panose="020B0604020202020204" pitchFamily="34" charset="0"/>
              <a:ea typeface="微软雅黑" panose="020B0503020204020204" pitchFamily="34" charset="-122"/>
              <a:sym typeface="Arial" panose="020B0604020202020204" pitchFamily="34" charset="0"/>
            </a:endParaRPr>
          </a:p>
          <a:p>
            <a:pPr marL="171450" indent="-171450">
              <a:buFont typeface="Arial" panose="020B0604020202020204" pitchFamily="34" charset="0"/>
              <a:buChar char="•"/>
            </a:pPr>
            <a:r>
              <a:rPr lang="zh-CN" altLang="en-US" sz="1400" b="1">
                <a:solidFill>
                  <a:srgbClr val="1A1918"/>
                </a:solidFill>
                <a:latin typeface="微软雅黑" panose="020B0503020204020204" pitchFamily="34" charset="-122"/>
                <a:ea typeface="微软雅黑" panose="020B0503020204020204" pitchFamily="34" charset="-122"/>
              </a:rPr>
              <a:t>部分省市已探索出对戈谢病治疗药物进行全过程监管方案</a:t>
            </a:r>
          </a:p>
        </p:txBody>
      </p:sp>
      <p:grpSp>
        <p:nvGrpSpPr>
          <p:cNvPr id="208" name="Group 142">
            <a:extLst>
              <a:ext uri="{FF2B5EF4-FFF2-40B4-BE49-F238E27FC236}">
                <a16:creationId xmlns:a16="http://schemas.microsoft.com/office/drawing/2014/main" id="{A5439419-2089-4356-BF6E-74EC92C0BCBC}"/>
              </a:ext>
            </a:extLst>
          </p:cNvPr>
          <p:cNvGrpSpPr/>
          <p:nvPr/>
        </p:nvGrpSpPr>
        <p:grpSpPr>
          <a:xfrm>
            <a:off x="3666236" y="3647216"/>
            <a:ext cx="616463" cy="599892"/>
            <a:chOff x="-26973225" y="4703751"/>
            <a:chExt cx="8309141" cy="8309141"/>
          </a:xfrm>
        </p:grpSpPr>
        <p:sp>
          <p:nvSpPr>
            <p:cNvPr id="209" name="Freeform 55">
              <a:extLst>
                <a:ext uri="{FF2B5EF4-FFF2-40B4-BE49-F238E27FC236}">
                  <a16:creationId xmlns:a16="http://schemas.microsoft.com/office/drawing/2014/main" id="{BA08AE6F-4ECD-4154-98ED-AF957BDB8284}"/>
                </a:ext>
              </a:extLst>
            </p:cNvPr>
            <p:cNvSpPr>
              <a:spLocks/>
            </p:cNvSpPr>
            <p:nvPr/>
          </p:nvSpPr>
          <p:spPr bwMode="auto">
            <a:xfrm>
              <a:off x="-26973225" y="4703751"/>
              <a:ext cx="8309141" cy="8309141"/>
            </a:xfrm>
            <a:custGeom>
              <a:avLst/>
              <a:gdLst/>
              <a:ahLst/>
              <a:cxnLst>
                <a:cxn ang="0">
                  <a:pos x="4778" y="2578"/>
                </a:cxn>
                <a:cxn ang="0">
                  <a:pos x="4736" y="2876"/>
                </a:cxn>
                <a:cxn ang="0">
                  <a:pos x="4660" y="3160"/>
                </a:cxn>
                <a:cxn ang="0">
                  <a:pos x="4550" y="3430"/>
                </a:cxn>
                <a:cxn ang="0">
                  <a:pos x="4408" y="3684"/>
                </a:cxn>
                <a:cxn ang="0">
                  <a:pos x="4238" y="3916"/>
                </a:cxn>
                <a:cxn ang="0">
                  <a:pos x="4044" y="4126"/>
                </a:cxn>
                <a:cxn ang="0">
                  <a:pos x="3824" y="4310"/>
                </a:cxn>
                <a:cxn ang="0">
                  <a:pos x="3584" y="4470"/>
                </a:cxn>
                <a:cxn ang="0">
                  <a:pos x="3324" y="4598"/>
                </a:cxn>
                <a:cxn ang="0">
                  <a:pos x="3048" y="4696"/>
                </a:cxn>
                <a:cxn ang="0">
                  <a:pos x="2756" y="4758"/>
                </a:cxn>
                <a:cxn ang="0">
                  <a:pos x="2454" y="4786"/>
                </a:cxn>
                <a:cxn ang="0">
                  <a:pos x="2208" y="4780"/>
                </a:cxn>
                <a:cxn ang="0">
                  <a:pos x="1910" y="4738"/>
                </a:cxn>
                <a:cxn ang="0">
                  <a:pos x="1624" y="4660"/>
                </a:cxn>
                <a:cxn ang="0">
                  <a:pos x="1356" y="4550"/>
                </a:cxn>
                <a:cxn ang="0">
                  <a:pos x="1102" y="4410"/>
                </a:cxn>
                <a:cxn ang="0">
                  <a:pos x="870" y="4240"/>
                </a:cxn>
                <a:cxn ang="0">
                  <a:pos x="660" y="4044"/>
                </a:cxn>
                <a:cxn ang="0">
                  <a:pos x="474" y="3826"/>
                </a:cxn>
                <a:cxn ang="0">
                  <a:pos x="316" y="3584"/>
                </a:cxn>
                <a:cxn ang="0">
                  <a:pos x="188" y="3324"/>
                </a:cxn>
                <a:cxn ang="0">
                  <a:pos x="90" y="3048"/>
                </a:cxn>
                <a:cxn ang="0">
                  <a:pos x="28" y="2758"/>
                </a:cxn>
                <a:cxn ang="0">
                  <a:pos x="0" y="2456"/>
                </a:cxn>
                <a:cxn ang="0">
                  <a:pos x="6" y="2210"/>
                </a:cxn>
                <a:cxn ang="0">
                  <a:pos x="48" y="1912"/>
                </a:cxn>
                <a:cxn ang="0">
                  <a:pos x="126" y="1626"/>
                </a:cxn>
                <a:cxn ang="0">
                  <a:pos x="236" y="1356"/>
                </a:cxn>
                <a:cxn ang="0">
                  <a:pos x="376" y="1104"/>
                </a:cxn>
                <a:cxn ang="0">
                  <a:pos x="546" y="872"/>
                </a:cxn>
                <a:cxn ang="0">
                  <a:pos x="742" y="662"/>
                </a:cxn>
                <a:cxn ang="0">
                  <a:pos x="960" y="476"/>
                </a:cxn>
                <a:cxn ang="0">
                  <a:pos x="1202" y="318"/>
                </a:cxn>
                <a:cxn ang="0">
                  <a:pos x="1462" y="188"/>
                </a:cxn>
                <a:cxn ang="0">
                  <a:pos x="1738" y="92"/>
                </a:cxn>
                <a:cxn ang="0">
                  <a:pos x="2028" y="28"/>
                </a:cxn>
                <a:cxn ang="0">
                  <a:pos x="2330" y="2"/>
                </a:cxn>
                <a:cxn ang="0">
                  <a:pos x="2576" y="8"/>
                </a:cxn>
                <a:cxn ang="0">
                  <a:pos x="2874" y="50"/>
                </a:cxn>
                <a:cxn ang="0">
                  <a:pos x="3160" y="126"/>
                </a:cxn>
                <a:cxn ang="0">
                  <a:pos x="3430" y="236"/>
                </a:cxn>
                <a:cxn ang="0">
                  <a:pos x="3682" y="378"/>
                </a:cxn>
                <a:cxn ang="0">
                  <a:pos x="3914" y="548"/>
                </a:cxn>
                <a:cxn ang="0">
                  <a:pos x="4124" y="742"/>
                </a:cxn>
                <a:cxn ang="0">
                  <a:pos x="4310" y="962"/>
                </a:cxn>
                <a:cxn ang="0">
                  <a:pos x="4468" y="1202"/>
                </a:cxn>
                <a:cxn ang="0">
                  <a:pos x="4598" y="1462"/>
                </a:cxn>
                <a:cxn ang="0">
                  <a:pos x="4694" y="1738"/>
                </a:cxn>
                <a:cxn ang="0">
                  <a:pos x="4758" y="2030"/>
                </a:cxn>
                <a:cxn ang="0">
                  <a:pos x="4784" y="2332"/>
                </a:cxn>
              </a:cxnLst>
              <a:rect l="0" t="0" r="r" b="b"/>
              <a:pathLst>
                <a:path w="4786" h="4786">
                  <a:moveTo>
                    <a:pt x="4786" y="2394"/>
                  </a:moveTo>
                  <a:lnTo>
                    <a:pt x="4786" y="2394"/>
                  </a:lnTo>
                  <a:lnTo>
                    <a:pt x="4784" y="2456"/>
                  </a:lnTo>
                  <a:lnTo>
                    <a:pt x="4782" y="2516"/>
                  </a:lnTo>
                  <a:lnTo>
                    <a:pt x="4778" y="2578"/>
                  </a:lnTo>
                  <a:lnTo>
                    <a:pt x="4772" y="2638"/>
                  </a:lnTo>
                  <a:lnTo>
                    <a:pt x="4766" y="2698"/>
                  </a:lnTo>
                  <a:lnTo>
                    <a:pt x="4758" y="2758"/>
                  </a:lnTo>
                  <a:lnTo>
                    <a:pt x="4748" y="2818"/>
                  </a:lnTo>
                  <a:lnTo>
                    <a:pt x="4736" y="2876"/>
                  </a:lnTo>
                  <a:lnTo>
                    <a:pt x="4724" y="2934"/>
                  </a:lnTo>
                  <a:lnTo>
                    <a:pt x="4710" y="2992"/>
                  </a:lnTo>
                  <a:lnTo>
                    <a:pt x="4694" y="3048"/>
                  </a:lnTo>
                  <a:lnTo>
                    <a:pt x="4678" y="3106"/>
                  </a:lnTo>
                  <a:lnTo>
                    <a:pt x="4660" y="3160"/>
                  </a:lnTo>
                  <a:lnTo>
                    <a:pt x="4640" y="3216"/>
                  </a:lnTo>
                  <a:lnTo>
                    <a:pt x="4620" y="3270"/>
                  </a:lnTo>
                  <a:lnTo>
                    <a:pt x="4598" y="3324"/>
                  </a:lnTo>
                  <a:lnTo>
                    <a:pt x="4574" y="3378"/>
                  </a:lnTo>
                  <a:lnTo>
                    <a:pt x="4550" y="3430"/>
                  </a:lnTo>
                  <a:lnTo>
                    <a:pt x="4524" y="3482"/>
                  </a:lnTo>
                  <a:lnTo>
                    <a:pt x="4496" y="3534"/>
                  </a:lnTo>
                  <a:lnTo>
                    <a:pt x="4468" y="3584"/>
                  </a:lnTo>
                  <a:lnTo>
                    <a:pt x="4438" y="3634"/>
                  </a:lnTo>
                  <a:lnTo>
                    <a:pt x="4408" y="3684"/>
                  </a:lnTo>
                  <a:lnTo>
                    <a:pt x="4376" y="3732"/>
                  </a:lnTo>
                  <a:lnTo>
                    <a:pt x="4344" y="3778"/>
                  </a:lnTo>
                  <a:lnTo>
                    <a:pt x="4310" y="3826"/>
                  </a:lnTo>
                  <a:lnTo>
                    <a:pt x="4274" y="3870"/>
                  </a:lnTo>
                  <a:lnTo>
                    <a:pt x="4238" y="3916"/>
                  </a:lnTo>
                  <a:lnTo>
                    <a:pt x="4202" y="3960"/>
                  </a:lnTo>
                  <a:lnTo>
                    <a:pt x="4164" y="4002"/>
                  </a:lnTo>
                  <a:lnTo>
                    <a:pt x="4124" y="4044"/>
                  </a:lnTo>
                  <a:lnTo>
                    <a:pt x="4084" y="4086"/>
                  </a:lnTo>
                  <a:lnTo>
                    <a:pt x="4044" y="4126"/>
                  </a:lnTo>
                  <a:lnTo>
                    <a:pt x="4002" y="4164"/>
                  </a:lnTo>
                  <a:lnTo>
                    <a:pt x="3958" y="4202"/>
                  </a:lnTo>
                  <a:lnTo>
                    <a:pt x="3914" y="4240"/>
                  </a:lnTo>
                  <a:lnTo>
                    <a:pt x="3870" y="4276"/>
                  </a:lnTo>
                  <a:lnTo>
                    <a:pt x="3824" y="4310"/>
                  </a:lnTo>
                  <a:lnTo>
                    <a:pt x="3778" y="4344"/>
                  </a:lnTo>
                  <a:lnTo>
                    <a:pt x="3730" y="4378"/>
                  </a:lnTo>
                  <a:lnTo>
                    <a:pt x="3682" y="4410"/>
                  </a:lnTo>
                  <a:lnTo>
                    <a:pt x="3634" y="4440"/>
                  </a:lnTo>
                  <a:lnTo>
                    <a:pt x="3584" y="4470"/>
                  </a:lnTo>
                  <a:lnTo>
                    <a:pt x="3532" y="4498"/>
                  </a:lnTo>
                  <a:lnTo>
                    <a:pt x="3482" y="4524"/>
                  </a:lnTo>
                  <a:lnTo>
                    <a:pt x="3430" y="4550"/>
                  </a:lnTo>
                  <a:lnTo>
                    <a:pt x="3378" y="4574"/>
                  </a:lnTo>
                  <a:lnTo>
                    <a:pt x="3324" y="4598"/>
                  </a:lnTo>
                  <a:lnTo>
                    <a:pt x="3270" y="4620"/>
                  </a:lnTo>
                  <a:lnTo>
                    <a:pt x="3216" y="4642"/>
                  </a:lnTo>
                  <a:lnTo>
                    <a:pt x="3160" y="4660"/>
                  </a:lnTo>
                  <a:lnTo>
                    <a:pt x="3104" y="4678"/>
                  </a:lnTo>
                  <a:lnTo>
                    <a:pt x="3048" y="4696"/>
                  </a:lnTo>
                  <a:lnTo>
                    <a:pt x="2990" y="4712"/>
                  </a:lnTo>
                  <a:lnTo>
                    <a:pt x="2932" y="4726"/>
                  </a:lnTo>
                  <a:lnTo>
                    <a:pt x="2874" y="4738"/>
                  </a:lnTo>
                  <a:lnTo>
                    <a:pt x="2816" y="4748"/>
                  </a:lnTo>
                  <a:lnTo>
                    <a:pt x="2756" y="4758"/>
                  </a:lnTo>
                  <a:lnTo>
                    <a:pt x="2698" y="4768"/>
                  </a:lnTo>
                  <a:lnTo>
                    <a:pt x="2638" y="4774"/>
                  </a:lnTo>
                  <a:lnTo>
                    <a:pt x="2576" y="4780"/>
                  </a:lnTo>
                  <a:lnTo>
                    <a:pt x="2516" y="4784"/>
                  </a:lnTo>
                  <a:lnTo>
                    <a:pt x="2454" y="4786"/>
                  </a:lnTo>
                  <a:lnTo>
                    <a:pt x="2392" y="4786"/>
                  </a:lnTo>
                  <a:lnTo>
                    <a:pt x="2392" y="4786"/>
                  </a:lnTo>
                  <a:lnTo>
                    <a:pt x="2330" y="4786"/>
                  </a:lnTo>
                  <a:lnTo>
                    <a:pt x="2270" y="4784"/>
                  </a:lnTo>
                  <a:lnTo>
                    <a:pt x="2208" y="4780"/>
                  </a:lnTo>
                  <a:lnTo>
                    <a:pt x="2148" y="4774"/>
                  </a:lnTo>
                  <a:lnTo>
                    <a:pt x="2088" y="4768"/>
                  </a:lnTo>
                  <a:lnTo>
                    <a:pt x="2028" y="4758"/>
                  </a:lnTo>
                  <a:lnTo>
                    <a:pt x="1968" y="4748"/>
                  </a:lnTo>
                  <a:lnTo>
                    <a:pt x="1910" y="4738"/>
                  </a:lnTo>
                  <a:lnTo>
                    <a:pt x="1852" y="4726"/>
                  </a:lnTo>
                  <a:lnTo>
                    <a:pt x="1794" y="4712"/>
                  </a:lnTo>
                  <a:lnTo>
                    <a:pt x="1738" y="4696"/>
                  </a:lnTo>
                  <a:lnTo>
                    <a:pt x="1680" y="4678"/>
                  </a:lnTo>
                  <a:lnTo>
                    <a:pt x="1624" y="4660"/>
                  </a:lnTo>
                  <a:lnTo>
                    <a:pt x="1570" y="4642"/>
                  </a:lnTo>
                  <a:lnTo>
                    <a:pt x="1516" y="4620"/>
                  </a:lnTo>
                  <a:lnTo>
                    <a:pt x="1462" y="4598"/>
                  </a:lnTo>
                  <a:lnTo>
                    <a:pt x="1408" y="4574"/>
                  </a:lnTo>
                  <a:lnTo>
                    <a:pt x="1356" y="4550"/>
                  </a:lnTo>
                  <a:lnTo>
                    <a:pt x="1304" y="4524"/>
                  </a:lnTo>
                  <a:lnTo>
                    <a:pt x="1252" y="4498"/>
                  </a:lnTo>
                  <a:lnTo>
                    <a:pt x="1202" y="4470"/>
                  </a:lnTo>
                  <a:lnTo>
                    <a:pt x="1152" y="4440"/>
                  </a:lnTo>
                  <a:lnTo>
                    <a:pt x="1102" y="4410"/>
                  </a:lnTo>
                  <a:lnTo>
                    <a:pt x="1054" y="4378"/>
                  </a:lnTo>
                  <a:lnTo>
                    <a:pt x="1008" y="4344"/>
                  </a:lnTo>
                  <a:lnTo>
                    <a:pt x="960" y="4310"/>
                  </a:lnTo>
                  <a:lnTo>
                    <a:pt x="916" y="4276"/>
                  </a:lnTo>
                  <a:lnTo>
                    <a:pt x="870" y="4240"/>
                  </a:lnTo>
                  <a:lnTo>
                    <a:pt x="826" y="4202"/>
                  </a:lnTo>
                  <a:lnTo>
                    <a:pt x="784" y="4164"/>
                  </a:lnTo>
                  <a:lnTo>
                    <a:pt x="742" y="4126"/>
                  </a:lnTo>
                  <a:lnTo>
                    <a:pt x="700" y="4086"/>
                  </a:lnTo>
                  <a:lnTo>
                    <a:pt x="660" y="4044"/>
                  </a:lnTo>
                  <a:lnTo>
                    <a:pt x="622" y="4002"/>
                  </a:lnTo>
                  <a:lnTo>
                    <a:pt x="584" y="3960"/>
                  </a:lnTo>
                  <a:lnTo>
                    <a:pt x="546" y="3916"/>
                  </a:lnTo>
                  <a:lnTo>
                    <a:pt x="510" y="3870"/>
                  </a:lnTo>
                  <a:lnTo>
                    <a:pt x="474" y="3826"/>
                  </a:lnTo>
                  <a:lnTo>
                    <a:pt x="442" y="3778"/>
                  </a:lnTo>
                  <a:lnTo>
                    <a:pt x="408" y="3732"/>
                  </a:lnTo>
                  <a:lnTo>
                    <a:pt x="376" y="3684"/>
                  </a:lnTo>
                  <a:lnTo>
                    <a:pt x="346" y="3634"/>
                  </a:lnTo>
                  <a:lnTo>
                    <a:pt x="316" y="3584"/>
                  </a:lnTo>
                  <a:lnTo>
                    <a:pt x="288" y="3534"/>
                  </a:lnTo>
                  <a:lnTo>
                    <a:pt x="262" y="3482"/>
                  </a:lnTo>
                  <a:lnTo>
                    <a:pt x="236" y="3430"/>
                  </a:lnTo>
                  <a:lnTo>
                    <a:pt x="210" y="3378"/>
                  </a:lnTo>
                  <a:lnTo>
                    <a:pt x="188" y="3324"/>
                  </a:lnTo>
                  <a:lnTo>
                    <a:pt x="166" y="3270"/>
                  </a:lnTo>
                  <a:lnTo>
                    <a:pt x="144" y="3216"/>
                  </a:lnTo>
                  <a:lnTo>
                    <a:pt x="126" y="3160"/>
                  </a:lnTo>
                  <a:lnTo>
                    <a:pt x="108" y="3106"/>
                  </a:lnTo>
                  <a:lnTo>
                    <a:pt x="90" y="3048"/>
                  </a:lnTo>
                  <a:lnTo>
                    <a:pt x="74" y="2992"/>
                  </a:lnTo>
                  <a:lnTo>
                    <a:pt x="60" y="2934"/>
                  </a:lnTo>
                  <a:lnTo>
                    <a:pt x="48" y="2876"/>
                  </a:lnTo>
                  <a:lnTo>
                    <a:pt x="36" y="2818"/>
                  </a:lnTo>
                  <a:lnTo>
                    <a:pt x="28" y="2758"/>
                  </a:lnTo>
                  <a:lnTo>
                    <a:pt x="18" y="2698"/>
                  </a:lnTo>
                  <a:lnTo>
                    <a:pt x="12" y="2638"/>
                  </a:lnTo>
                  <a:lnTo>
                    <a:pt x="6" y="2578"/>
                  </a:lnTo>
                  <a:lnTo>
                    <a:pt x="2" y="2516"/>
                  </a:lnTo>
                  <a:lnTo>
                    <a:pt x="0" y="2456"/>
                  </a:lnTo>
                  <a:lnTo>
                    <a:pt x="0" y="2394"/>
                  </a:lnTo>
                  <a:lnTo>
                    <a:pt x="0" y="2394"/>
                  </a:lnTo>
                  <a:lnTo>
                    <a:pt x="0" y="2332"/>
                  </a:lnTo>
                  <a:lnTo>
                    <a:pt x="2" y="2270"/>
                  </a:lnTo>
                  <a:lnTo>
                    <a:pt x="6" y="2210"/>
                  </a:lnTo>
                  <a:lnTo>
                    <a:pt x="12" y="2148"/>
                  </a:lnTo>
                  <a:lnTo>
                    <a:pt x="18" y="2088"/>
                  </a:lnTo>
                  <a:lnTo>
                    <a:pt x="28" y="2030"/>
                  </a:lnTo>
                  <a:lnTo>
                    <a:pt x="36" y="1970"/>
                  </a:lnTo>
                  <a:lnTo>
                    <a:pt x="48" y="1912"/>
                  </a:lnTo>
                  <a:lnTo>
                    <a:pt x="60" y="1854"/>
                  </a:lnTo>
                  <a:lnTo>
                    <a:pt x="74" y="1796"/>
                  </a:lnTo>
                  <a:lnTo>
                    <a:pt x="90" y="1738"/>
                  </a:lnTo>
                  <a:lnTo>
                    <a:pt x="108" y="1682"/>
                  </a:lnTo>
                  <a:lnTo>
                    <a:pt x="126" y="1626"/>
                  </a:lnTo>
                  <a:lnTo>
                    <a:pt x="144" y="1570"/>
                  </a:lnTo>
                  <a:lnTo>
                    <a:pt x="166" y="1516"/>
                  </a:lnTo>
                  <a:lnTo>
                    <a:pt x="188" y="1462"/>
                  </a:lnTo>
                  <a:lnTo>
                    <a:pt x="210" y="1408"/>
                  </a:lnTo>
                  <a:lnTo>
                    <a:pt x="236" y="1356"/>
                  </a:lnTo>
                  <a:lnTo>
                    <a:pt x="262" y="1304"/>
                  </a:lnTo>
                  <a:lnTo>
                    <a:pt x="288" y="1252"/>
                  </a:lnTo>
                  <a:lnTo>
                    <a:pt x="316" y="1202"/>
                  </a:lnTo>
                  <a:lnTo>
                    <a:pt x="346" y="1152"/>
                  </a:lnTo>
                  <a:lnTo>
                    <a:pt x="376" y="1104"/>
                  </a:lnTo>
                  <a:lnTo>
                    <a:pt x="408" y="1056"/>
                  </a:lnTo>
                  <a:lnTo>
                    <a:pt x="442" y="1008"/>
                  </a:lnTo>
                  <a:lnTo>
                    <a:pt x="474" y="962"/>
                  </a:lnTo>
                  <a:lnTo>
                    <a:pt x="510" y="916"/>
                  </a:lnTo>
                  <a:lnTo>
                    <a:pt x="546" y="872"/>
                  </a:lnTo>
                  <a:lnTo>
                    <a:pt x="584" y="828"/>
                  </a:lnTo>
                  <a:lnTo>
                    <a:pt x="622" y="784"/>
                  </a:lnTo>
                  <a:lnTo>
                    <a:pt x="660" y="742"/>
                  </a:lnTo>
                  <a:lnTo>
                    <a:pt x="700" y="702"/>
                  </a:lnTo>
                  <a:lnTo>
                    <a:pt x="742" y="662"/>
                  </a:lnTo>
                  <a:lnTo>
                    <a:pt x="784" y="622"/>
                  </a:lnTo>
                  <a:lnTo>
                    <a:pt x="826" y="584"/>
                  </a:lnTo>
                  <a:lnTo>
                    <a:pt x="870" y="548"/>
                  </a:lnTo>
                  <a:lnTo>
                    <a:pt x="916" y="512"/>
                  </a:lnTo>
                  <a:lnTo>
                    <a:pt x="960" y="476"/>
                  </a:lnTo>
                  <a:lnTo>
                    <a:pt x="1008" y="442"/>
                  </a:lnTo>
                  <a:lnTo>
                    <a:pt x="1054" y="410"/>
                  </a:lnTo>
                  <a:lnTo>
                    <a:pt x="1102" y="378"/>
                  </a:lnTo>
                  <a:lnTo>
                    <a:pt x="1152" y="348"/>
                  </a:lnTo>
                  <a:lnTo>
                    <a:pt x="1202" y="318"/>
                  </a:lnTo>
                  <a:lnTo>
                    <a:pt x="1252" y="290"/>
                  </a:lnTo>
                  <a:lnTo>
                    <a:pt x="1304" y="262"/>
                  </a:lnTo>
                  <a:lnTo>
                    <a:pt x="1356" y="236"/>
                  </a:lnTo>
                  <a:lnTo>
                    <a:pt x="1408" y="212"/>
                  </a:lnTo>
                  <a:lnTo>
                    <a:pt x="1462" y="188"/>
                  </a:lnTo>
                  <a:lnTo>
                    <a:pt x="1516" y="166"/>
                  </a:lnTo>
                  <a:lnTo>
                    <a:pt x="1570" y="146"/>
                  </a:lnTo>
                  <a:lnTo>
                    <a:pt x="1624" y="126"/>
                  </a:lnTo>
                  <a:lnTo>
                    <a:pt x="1680" y="108"/>
                  </a:lnTo>
                  <a:lnTo>
                    <a:pt x="1738" y="92"/>
                  </a:lnTo>
                  <a:lnTo>
                    <a:pt x="1794" y="76"/>
                  </a:lnTo>
                  <a:lnTo>
                    <a:pt x="1852" y="62"/>
                  </a:lnTo>
                  <a:lnTo>
                    <a:pt x="1910" y="50"/>
                  </a:lnTo>
                  <a:lnTo>
                    <a:pt x="1968" y="38"/>
                  </a:lnTo>
                  <a:lnTo>
                    <a:pt x="2028" y="28"/>
                  </a:lnTo>
                  <a:lnTo>
                    <a:pt x="2088" y="20"/>
                  </a:lnTo>
                  <a:lnTo>
                    <a:pt x="2148" y="14"/>
                  </a:lnTo>
                  <a:lnTo>
                    <a:pt x="2208" y="8"/>
                  </a:lnTo>
                  <a:lnTo>
                    <a:pt x="2270" y="4"/>
                  </a:lnTo>
                  <a:lnTo>
                    <a:pt x="2330" y="2"/>
                  </a:lnTo>
                  <a:lnTo>
                    <a:pt x="2392" y="0"/>
                  </a:lnTo>
                  <a:lnTo>
                    <a:pt x="2392" y="0"/>
                  </a:lnTo>
                  <a:lnTo>
                    <a:pt x="2454" y="2"/>
                  </a:lnTo>
                  <a:lnTo>
                    <a:pt x="2516" y="4"/>
                  </a:lnTo>
                  <a:lnTo>
                    <a:pt x="2576" y="8"/>
                  </a:lnTo>
                  <a:lnTo>
                    <a:pt x="2638" y="14"/>
                  </a:lnTo>
                  <a:lnTo>
                    <a:pt x="2698" y="20"/>
                  </a:lnTo>
                  <a:lnTo>
                    <a:pt x="2756" y="28"/>
                  </a:lnTo>
                  <a:lnTo>
                    <a:pt x="2816" y="38"/>
                  </a:lnTo>
                  <a:lnTo>
                    <a:pt x="2874" y="50"/>
                  </a:lnTo>
                  <a:lnTo>
                    <a:pt x="2932" y="62"/>
                  </a:lnTo>
                  <a:lnTo>
                    <a:pt x="2990" y="76"/>
                  </a:lnTo>
                  <a:lnTo>
                    <a:pt x="3048" y="92"/>
                  </a:lnTo>
                  <a:lnTo>
                    <a:pt x="3104" y="108"/>
                  </a:lnTo>
                  <a:lnTo>
                    <a:pt x="3160" y="126"/>
                  </a:lnTo>
                  <a:lnTo>
                    <a:pt x="3216" y="146"/>
                  </a:lnTo>
                  <a:lnTo>
                    <a:pt x="3270" y="166"/>
                  </a:lnTo>
                  <a:lnTo>
                    <a:pt x="3324" y="188"/>
                  </a:lnTo>
                  <a:lnTo>
                    <a:pt x="3378" y="212"/>
                  </a:lnTo>
                  <a:lnTo>
                    <a:pt x="3430" y="236"/>
                  </a:lnTo>
                  <a:lnTo>
                    <a:pt x="3482" y="262"/>
                  </a:lnTo>
                  <a:lnTo>
                    <a:pt x="3532" y="290"/>
                  </a:lnTo>
                  <a:lnTo>
                    <a:pt x="3584" y="318"/>
                  </a:lnTo>
                  <a:lnTo>
                    <a:pt x="3634" y="348"/>
                  </a:lnTo>
                  <a:lnTo>
                    <a:pt x="3682" y="378"/>
                  </a:lnTo>
                  <a:lnTo>
                    <a:pt x="3730" y="410"/>
                  </a:lnTo>
                  <a:lnTo>
                    <a:pt x="3778" y="442"/>
                  </a:lnTo>
                  <a:lnTo>
                    <a:pt x="3824" y="476"/>
                  </a:lnTo>
                  <a:lnTo>
                    <a:pt x="3870" y="512"/>
                  </a:lnTo>
                  <a:lnTo>
                    <a:pt x="3914" y="548"/>
                  </a:lnTo>
                  <a:lnTo>
                    <a:pt x="3958" y="584"/>
                  </a:lnTo>
                  <a:lnTo>
                    <a:pt x="4002" y="622"/>
                  </a:lnTo>
                  <a:lnTo>
                    <a:pt x="4044" y="662"/>
                  </a:lnTo>
                  <a:lnTo>
                    <a:pt x="4084" y="702"/>
                  </a:lnTo>
                  <a:lnTo>
                    <a:pt x="4124" y="742"/>
                  </a:lnTo>
                  <a:lnTo>
                    <a:pt x="4164" y="784"/>
                  </a:lnTo>
                  <a:lnTo>
                    <a:pt x="4202" y="828"/>
                  </a:lnTo>
                  <a:lnTo>
                    <a:pt x="4238" y="872"/>
                  </a:lnTo>
                  <a:lnTo>
                    <a:pt x="4274" y="916"/>
                  </a:lnTo>
                  <a:lnTo>
                    <a:pt x="4310" y="962"/>
                  </a:lnTo>
                  <a:lnTo>
                    <a:pt x="4344" y="1008"/>
                  </a:lnTo>
                  <a:lnTo>
                    <a:pt x="4376" y="1056"/>
                  </a:lnTo>
                  <a:lnTo>
                    <a:pt x="4408" y="1104"/>
                  </a:lnTo>
                  <a:lnTo>
                    <a:pt x="4438" y="1152"/>
                  </a:lnTo>
                  <a:lnTo>
                    <a:pt x="4468" y="1202"/>
                  </a:lnTo>
                  <a:lnTo>
                    <a:pt x="4496" y="1252"/>
                  </a:lnTo>
                  <a:lnTo>
                    <a:pt x="4524" y="1304"/>
                  </a:lnTo>
                  <a:lnTo>
                    <a:pt x="4550" y="1356"/>
                  </a:lnTo>
                  <a:lnTo>
                    <a:pt x="4574" y="1408"/>
                  </a:lnTo>
                  <a:lnTo>
                    <a:pt x="4598" y="1462"/>
                  </a:lnTo>
                  <a:lnTo>
                    <a:pt x="4620" y="1516"/>
                  </a:lnTo>
                  <a:lnTo>
                    <a:pt x="4640" y="1570"/>
                  </a:lnTo>
                  <a:lnTo>
                    <a:pt x="4660" y="1626"/>
                  </a:lnTo>
                  <a:lnTo>
                    <a:pt x="4678" y="1682"/>
                  </a:lnTo>
                  <a:lnTo>
                    <a:pt x="4694" y="1738"/>
                  </a:lnTo>
                  <a:lnTo>
                    <a:pt x="4710" y="1796"/>
                  </a:lnTo>
                  <a:lnTo>
                    <a:pt x="4724" y="1854"/>
                  </a:lnTo>
                  <a:lnTo>
                    <a:pt x="4736" y="1912"/>
                  </a:lnTo>
                  <a:lnTo>
                    <a:pt x="4748" y="1970"/>
                  </a:lnTo>
                  <a:lnTo>
                    <a:pt x="4758" y="2030"/>
                  </a:lnTo>
                  <a:lnTo>
                    <a:pt x="4766" y="2088"/>
                  </a:lnTo>
                  <a:lnTo>
                    <a:pt x="4772" y="2148"/>
                  </a:lnTo>
                  <a:lnTo>
                    <a:pt x="4778" y="2210"/>
                  </a:lnTo>
                  <a:lnTo>
                    <a:pt x="4782" y="2270"/>
                  </a:lnTo>
                  <a:lnTo>
                    <a:pt x="4784" y="2332"/>
                  </a:lnTo>
                  <a:lnTo>
                    <a:pt x="4786" y="2394"/>
                  </a:lnTo>
                  <a:lnTo>
                    <a:pt x="4786" y="2394"/>
                  </a:lnTo>
                  <a:close/>
                </a:path>
              </a:pathLst>
            </a:custGeom>
            <a:solidFill>
              <a:schemeClr val="bg1">
                <a:lumMod val="6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0" name="Rectangle 56">
              <a:extLst>
                <a:ext uri="{FF2B5EF4-FFF2-40B4-BE49-F238E27FC236}">
                  <a16:creationId xmlns:a16="http://schemas.microsoft.com/office/drawing/2014/main" id="{D67C3C06-78A2-4F84-AB20-F21DF7A9ADC7}"/>
                </a:ext>
              </a:extLst>
            </p:cNvPr>
            <p:cNvSpPr>
              <a:spLocks noChangeArrowheads="1"/>
            </p:cNvSpPr>
            <p:nvPr/>
          </p:nvSpPr>
          <p:spPr bwMode="auto">
            <a:xfrm>
              <a:off x="-21280438" y="9863138"/>
              <a:ext cx="161925" cy="1587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11" name="Rectangle 57">
              <a:extLst>
                <a:ext uri="{FF2B5EF4-FFF2-40B4-BE49-F238E27FC236}">
                  <a16:creationId xmlns:a16="http://schemas.microsoft.com/office/drawing/2014/main" id="{15D80F8F-2D71-43F1-AAD5-3B5674BB701C}"/>
                </a:ext>
              </a:extLst>
            </p:cNvPr>
            <p:cNvSpPr>
              <a:spLocks noChangeArrowheads="1"/>
            </p:cNvSpPr>
            <p:nvPr/>
          </p:nvSpPr>
          <p:spPr bwMode="auto">
            <a:xfrm>
              <a:off x="-20953413" y="9863138"/>
              <a:ext cx="165100" cy="1587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12" name="Rectangle 58">
              <a:extLst>
                <a:ext uri="{FF2B5EF4-FFF2-40B4-BE49-F238E27FC236}">
                  <a16:creationId xmlns:a16="http://schemas.microsoft.com/office/drawing/2014/main" id="{DCB3253C-4795-4B17-BCB6-068C6E6CE08E}"/>
                </a:ext>
              </a:extLst>
            </p:cNvPr>
            <p:cNvSpPr>
              <a:spLocks noChangeArrowheads="1"/>
            </p:cNvSpPr>
            <p:nvPr/>
          </p:nvSpPr>
          <p:spPr bwMode="auto">
            <a:xfrm>
              <a:off x="-22267863" y="9863138"/>
              <a:ext cx="165100" cy="1587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13" name="Rectangle 59">
              <a:extLst>
                <a:ext uri="{FF2B5EF4-FFF2-40B4-BE49-F238E27FC236}">
                  <a16:creationId xmlns:a16="http://schemas.microsoft.com/office/drawing/2014/main" id="{57797812-A424-4540-8932-100F32726C4A}"/>
                </a:ext>
              </a:extLst>
            </p:cNvPr>
            <p:cNvSpPr>
              <a:spLocks noChangeArrowheads="1"/>
            </p:cNvSpPr>
            <p:nvPr/>
          </p:nvSpPr>
          <p:spPr bwMode="auto">
            <a:xfrm>
              <a:off x="-21610638" y="9863138"/>
              <a:ext cx="165100" cy="1587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14" name="Rectangle 60">
              <a:extLst>
                <a:ext uri="{FF2B5EF4-FFF2-40B4-BE49-F238E27FC236}">
                  <a16:creationId xmlns:a16="http://schemas.microsoft.com/office/drawing/2014/main" id="{546A0868-D040-48AD-A98D-5F5E13AAE03B}"/>
                </a:ext>
              </a:extLst>
            </p:cNvPr>
            <p:cNvSpPr>
              <a:spLocks noChangeArrowheads="1"/>
            </p:cNvSpPr>
            <p:nvPr/>
          </p:nvSpPr>
          <p:spPr bwMode="auto">
            <a:xfrm>
              <a:off x="-21937663" y="9863138"/>
              <a:ext cx="161925" cy="15875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endParaRPr lang="en-GB"/>
            </a:p>
          </p:txBody>
        </p:sp>
        <p:sp>
          <p:nvSpPr>
            <p:cNvPr id="215" name="Freeform 61">
              <a:extLst>
                <a:ext uri="{FF2B5EF4-FFF2-40B4-BE49-F238E27FC236}">
                  <a16:creationId xmlns:a16="http://schemas.microsoft.com/office/drawing/2014/main" id="{02CF9FC7-488D-4A4D-BA39-496A3FE74E31}"/>
                </a:ext>
              </a:extLst>
            </p:cNvPr>
            <p:cNvSpPr>
              <a:spLocks/>
            </p:cNvSpPr>
            <p:nvPr/>
          </p:nvSpPr>
          <p:spPr bwMode="auto">
            <a:xfrm>
              <a:off x="-24896763" y="9863138"/>
              <a:ext cx="2495550" cy="158750"/>
            </a:xfrm>
            <a:custGeom>
              <a:avLst/>
              <a:gdLst/>
              <a:ahLst/>
              <a:cxnLst>
                <a:cxn ang="0">
                  <a:pos x="348" y="0"/>
                </a:cxn>
                <a:cxn ang="0">
                  <a:pos x="348" y="0"/>
                </a:cxn>
                <a:cxn ang="0">
                  <a:pos x="260" y="32"/>
                </a:cxn>
                <a:cxn ang="0">
                  <a:pos x="170" y="58"/>
                </a:cxn>
                <a:cxn ang="0">
                  <a:pos x="84" y="80"/>
                </a:cxn>
                <a:cxn ang="0">
                  <a:pos x="0" y="100"/>
                </a:cxn>
                <a:cxn ang="0">
                  <a:pos x="0" y="100"/>
                </a:cxn>
                <a:cxn ang="0">
                  <a:pos x="1552" y="100"/>
                </a:cxn>
                <a:cxn ang="0">
                  <a:pos x="1572" y="100"/>
                </a:cxn>
                <a:cxn ang="0">
                  <a:pos x="1572" y="0"/>
                </a:cxn>
                <a:cxn ang="0">
                  <a:pos x="1552" y="0"/>
                </a:cxn>
                <a:cxn ang="0">
                  <a:pos x="1552" y="0"/>
                </a:cxn>
                <a:cxn ang="0">
                  <a:pos x="348" y="0"/>
                </a:cxn>
                <a:cxn ang="0">
                  <a:pos x="348" y="0"/>
                </a:cxn>
              </a:cxnLst>
              <a:rect l="0" t="0" r="r" b="b"/>
              <a:pathLst>
                <a:path w="1572" h="100">
                  <a:moveTo>
                    <a:pt x="348" y="0"/>
                  </a:moveTo>
                  <a:lnTo>
                    <a:pt x="348" y="0"/>
                  </a:lnTo>
                  <a:lnTo>
                    <a:pt x="260" y="32"/>
                  </a:lnTo>
                  <a:lnTo>
                    <a:pt x="170" y="58"/>
                  </a:lnTo>
                  <a:lnTo>
                    <a:pt x="84" y="80"/>
                  </a:lnTo>
                  <a:lnTo>
                    <a:pt x="0" y="100"/>
                  </a:lnTo>
                  <a:lnTo>
                    <a:pt x="0" y="100"/>
                  </a:lnTo>
                  <a:lnTo>
                    <a:pt x="1552" y="100"/>
                  </a:lnTo>
                  <a:lnTo>
                    <a:pt x="1572" y="100"/>
                  </a:lnTo>
                  <a:lnTo>
                    <a:pt x="1572" y="0"/>
                  </a:lnTo>
                  <a:lnTo>
                    <a:pt x="1552" y="0"/>
                  </a:lnTo>
                  <a:lnTo>
                    <a:pt x="1552" y="0"/>
                  </a:lnTo>
                  <a:lnTo>
                    <a:pt x="348" y="0"/>
                  </a:lnTo>
                  <a:lnTo>
                    <a:pt x="348"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6" name="Freeform 62">
              <a:extLst>
                <a:ext uri="{FF2B5EF4-FFF2-40B4-BE49-F238E27FC236}">
                  <a16:creationId xmlns:a16="http://schemas.microsoft.com/office/drawing/2014/main" id="{E8A546B2-8249-47CC-AA36-16E613C2C9D6}"/>
                </a:ext>
              </a:extLst>
            </p:cNvPr>
            <p:cNvSpPr>
              <a:spLocks noEditPoints="1"/>
            </p:cNvSpPr>
            <p:nvPr/>
          </p:nvSpPr>
          <p:spPr bwMode="auto">
            <a:xfrm>
              <a:off x="-25560338" y="5957888"/>
              <a:ext cx="4441825" cy="4064000"/>
            </a:xfrm>
            <a:custGeom>
              <a:avLst/>
              <a:gdLst/>
              <a:ahLst/>
              <a:cxnLst>
                <a:cxn ang="0">
                  <a:pos x="1956" y="1082"/>
                </a:cxn>
                <a:cxn ang="0">
                  <a:pos x="2798" y="238"/>
                </a:cxn>
                <a:cxn ang="0">
                  <a:pos x="2560" y="0"/>
                </a:cxn>
                <a:cxn ang="0">
                  <a:pos x="1716" y="842"/>
                </a:cxn>
                <a:cxn ang="0">
                  <a:pos x="1648" y="912"/>
                </a:cxn>
                <a:cxn ang="0">
                  <a:pos x="0" y="2560"/>
                </a:cxn>
                <a:cxn ang="0">
                  <a:pos x="0" y="2560"/>
                </a:cxn>
                <a:cxn ang="0">
                  <a:pos x="52" y="2556"/>
                </a:cxn>
                <a:cxn ang="0">
                  <a:pos x="108" y="2552"/>
                </a:cxn>
                <a:cxn ang="0">
                  <a:pos x="166" y="2546"/>
                </a:cxn>
                <a:cxn ang="0">
                  <a:pos x="226" y="2536"/>
                </a:cxn>
                <a:cxn ang="0">
                  <a:pos x="288" y="2524"/>
                </a:cxn>
                <a:cxn ang="0">
                  <a:pos x="352" y="2510"/>
                </a:cxn>
                <a:cxn ang="0">
                  <a:pos x="418" y="2494"/>
                </a:cxn>
                <a:cxn ang="0">
                  <a:pos x="486" y="2476"/>
                </a:cxn>
                <a:cxn ang="0">
                  <a:pos x="554" y="2454"/>
                </a:cxn>
                <a:cxn ang="0">
                  <a:pos x="624" y="2428"/>
                </a:cxn>
                <a:cxn ang="0">
                  <a:pos x="694" y="2402"/>
                </a:cxn>
                <a:cxn ang="0">
                  <a:pos x="764" y="2372"/>
                </a:cxn>
                <a:cxn ang="0">
                  <a:pos x="834" y="2338"/>
                </a:cxn>
                <a:cxn ang="0">
                  <a:pos x="906" y="2304"/>
                </a:cxn>
                <a:cxn ang="0">
                  <a:pos x="976" y="2264"/>
                </a:cxn>
                <a:cxn ang="0">
                  <a:pos x="1046" y="2222"/>
                </a:cxn>
                <a:cxn ang="0">
                  <a:pos x="1116" y="2178"/>
                </a:cxn>
                <a:cxn ang="0">
                  <a:pos x="1186" y="2128"/>
                </a:cxn>
                <a:cxn ang="0">
                  <a:pos x="1254" y="2078"/>
                </a:cxn>
                <a:cxn ang="0">
                  <a:pos x="1322" y="2022"/>
                </a:cxn>
                <a:cxn ang="0">
                  <a:pos x="1386" y="1964"/>
                </a:cxn>
                <a:cxn ang="0">
                  <a:pos x="1450" y="1902"/>
                </a:cxn>
                <a:cxn ang="0">
                  <a:pos x="1514" y="1838"/>
                </a:cxn>
                <a:cxn ang="0">
                  <a:pos x="1574" y="1768"/>
                </a:cxn>
                <a:cxn ang="0">
                  <a:pos x="1632" y="1696"/>
                </a:cxn>
                <a:cxn ang="0">
                  <a:pos x="1686" y="1620"/>
                </a:cxn>
                <a:cxn ang="0">
                  <a:pos x="1740" y="1540"/>
                </a:cxn>
                <a:cxn ang="0">
                  <a:pos x="1790" y="1456"/>
                </a:cxn>
                <a:cxn ang="0">
                  <a:pos x="1836" y="1368"/>
                </a:cxn>
                <a:cxn ang="0">
                  <a:pos x="1858" y="1324"/>
                </a:cxn>
                <a:cxn ang="0">
                  <a:pos x="1880" y="1276"/>
                </a:cxn>
                <a:cxn ang="0">
                  <a:pos x="1900" y="1230"/>
                </a:cxn>
                <a:cxn ang="0">
                  <a:pos x="1920" y="1182"/>
                </a:cxn>
                <a:cxn ang="0">
                  <a:pos x="1938" y="1132"/>
                </a:cxn>
                <a:cxn ang="0">
                  <a:pos x="1956" y="1082"/>
                </a:cxn>
                <a:cxn ang="0">
                  <a:pos x="1956" y="1082"/>
                </a:cxn>
                <a:cxn ang="0">
                  <a:pos x="2588" y="96"/>
                </a:cxn>
                <a:cxn ang="0">
                  <a:pos x="2658" y="166"/>
                </a:cxn>
                <a:cxn ang="0">
                  <a:pos x="1868" y="958"/>
                </a:cxn>
                <a:cxn ang="0">
                  <a:pos x="1796" y="888"/>
                </a:cxn>
                <a:cxn ang="0">
                  <a:pos x="2588" y="96"/>
                </a:cxn>
              </a:cxnLst>
              <a:rect l="0" t="0" r="r" b="b"/>
              <a:pathLst>
                <a:path w="2798" h="2560">
                  <a:moveTo>
                    <a:pt x="1956" y="1082"/>
                  </a:moveTo>
                  <a:lnTo>
                    <a:pt x="2798" y="238"/>
                  </a:lnTo>
                  <a:lnTo>
                    <a:pt x="2560" y="0"/>
                  </a:lnTo>
                  <a:lnTo>
                    <a:pt x="1716" y="842"/>
                  </a:lnTo>
                  <a:lnTo>
                    <a:pt x="1648" y="912"/>
                  </a:lnTo>
                  <a:lnTo>
                    <a:pt x="0" y="2560"/>
                  </a:lnTo>
                  <a:lnTo>
                    <a:pt x="0" y="2560"/>
                  </a:lnTo>
                  <a:lnTo>
                    <a:pt x="52" y="2556"/>
                  </a:lnTo>
                  <a:lnTo>
                    <a:pt x="108" y="2552"/>
                  </a:lnTo>
                  <a:lnTo>
                    <a:pt x="166" y="2546"/>
                  </a:lnTo>
                  <a:lnTo>
                    <a:pt x="226" y="2536"/>
                  </a:lnTo>
                  <a:lnTo>
                    <a:pt x="288" y="2524"/>
                  </a:lnTo>
                  <a:lnTo>
                    <a:pt x="352" y="2510"/>
                  </a:lnTo>
                  <a:lnTo>
                    <a:pt x="418" y="2494"/>
                  </a:lnTo>
                  <a:lnTo>
                    <a:pt x="486" y="2476"/>
                  </a:lnTo>
                  <a:lnTo>
                    <a:pt x="554" y="2454"/>
                  </a:lnTo>
                  <a:lnTo>
                    <a:pt x="624" y="2428"/>
                  </a:lnTo>
                  <a:lnTo>
                    <a:pt x="694" y="2402"/>
                  </a:lnTo>
                  <a:lnTo>
                    <a:pt x="764" y="2372"/>
                  </a:lnTo>
                  <a:lnTo>
                    <a:pt x="834" y="2338"/>
                  </a:lnTo>
                  <a:lnTo>
                    <a:pt x="906" y="2304"/>
                  </a:lnTo>
                  <a:lnTo>
                    <a:pt x="976" y="2264"/>
                  </a:lnTo>
                  <a:lnTo>
                    <a:pt x="1046" y="2222"/>
                  </a:lnTo>
                  <a:lnTo>
                    <a:pt x="1116" y="2178"/>
                  </a:lnTo>
                  <a:lnTo>
                    <a:pt x="1186" y="2128"/>
                  </a:lnTo>
                  <a:lnTo>
                    <a:pt x="1254" y="2078"/>
                  </a:lnTo>
                  <a:lnTo>
                    <a:pt x="1322" y="2022"/>
                  </a:lnTo>
                  <a:lnTo>
                    <a:pt x="1386" y="1964"/>
                  </a:lnTo>
                  <a:lnTo>
                    <a:pt x="1450" y="1902"/>
                  </a:lnTo>
                  <a:lnTo>
                    <a:pt x="1514" y="1838"/>
                  </a:lnTo>
                  <a:lnTo>
                    <a:pt x="1574" y="1768"/>
                  </a:lnTo>
                  <a:lnTo>
                    <a:pt x="1632" y="1696"/>
                  </a:lnTo>
                  <a:lnTo>
                    <a:pt x="1686" y="1620"/>
                  </a:lnTo>
                  <a:lnTo>
                    <a:pt x="1740" y="1540"/>
                  </a:lnTo>
                  <a:lnTo>
                    <a:pt x="1790" y="1456"/>
                  </a:lnTo>
                  <a:lnTo>
                    <a:pt x="1836" y="1368"/>
                  </a:lnTo>
                  <a:lnTo>
                    <a:pt x="1858" y="1324"/>
                  </a:lnTo>
                  <a:lnTo>
                    <a:pt x="1880" y="1276"/>
                  </a:lnTo>
                  <a:lnTo>
                    <a:pt x="1900" y="1230"/>
                  </a:lnTo>
                  <a:lnTo>
                    <a:pt x="1920" y="1182"/>
                  </a:lnTo>
                  <a:lnTo>
                    <a:pt x="1938" y="1132"/>
                  </a:lnTo>
                  <a:lnTo>
                    <a:pt x="1956" y="1082"/>
                  </a:lnTo>
                  <a:lnTo>
                    <a:pt x="1956" y="1082"/>
                  </a:lnTo>
                  <a:close/>
                  <a:moveTo>
                    <a:pt x="2588" y="96"/>
                  </a:moveTo>
                  <a:lnTo>
                    <a:pt x="2658" y="166"/>
                  </a:lnTo>
                  <a:lnTo>
                    <a:pt x="1868" y="958"/>
                  </a:lnTo>
                  <a:lnTo>
                    <a:pt x="1796" y="888"/>
                  </a:lnTo>
                  <a:lnTo>
                    <a:pt x="2588" y="9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grpSp>
      <p:grpSp>
        <p:nvGrpSpPr>
          <p:cNvPr id="217" name="Group 147">
            <a:extLst>
              <a:ext uri="{FF2B5EF4-FFF2-40B4-BE49-F238E27FC236}">
                <a16:creationId xmlns:a16="http://schemas.microsoft.com/office/drawing/2014/main" id="{608824C2-1CC4-4842-B3D6-1B428C23479C}"/>
              </a:ext>
            </a:extLst>
          </p:cNvPr>
          <p:cNvGrpSpPr/>
          <p:nvPr/>
        </p:nvGrpSpPr>
        <p:grpSpPr>
          <a:xfrm>
            <a:off x="7903209" y="3637165"/>
            <a:ext cx="616463" cy="599892"/>
            <a:chOff x="2967038" y="24664988"/>
            <a:chExt cx="7183459" cy="7183459"/>
          </a:xfrm>
        </p:grpSpPr>
        <p:sp>
          <p:nvSpPr>
            <p:cNvPr id="218" name="Freeform 106">
              <a:extLst>
                <a:ext uri="{FF2B5EF4-FFF2-40B4-BE49-F238E27FC236}">
                  <a16:creationId xmlns:a16="http://schemas.microsoft.com/office/drawing/2014/main" id="{7A334147-09CD-4035-AFC4-F646FD19F390}"/>
                </a:ext>
              </a:extLst>
            </p:cNvPr>
            <p:cNvSpPr>
              <a:spLocks/>
            </p:cNvSpPr>
            <p:nvPr/>
          </p:nvSpPr>
          <p:spPr bwMode="auto">
            <a:xfrm>
              <a:off x="2967038" y="24664988"/>
              <a:ext cx="7183459" cy="7183459"/>
            </a:xfrm>
            <a:custGeom>
              <a:avLst/>
              <a:gdLst/>
              <a:ahLst/>
              <a:cxnLst>
                <a:cxn ang="0">
                  <a:pos x="4780" y="2578"/>
                </a:cxn>
                <a:cxn ang="0">
                  <a:pos x="4738" y="2876"/>
                </a:cxn>
                <a:cxn ang="0">
                  <a:pos x="4660" y="3162"/>
                </a:cxn>
                <a:cxn ang="0">
                  <a:pos x="4550" y="3430"/>
                </a:cxn>
                <a:cxn ang="0">
                  <a:pos x="4410" y="3684"/>
                </a:cxn>
                <a:cxn ang="0">
                  <a:pos x="4240" y="3916"/>
                </a:cxn>
                <a:cxn ang="0">
                  <a:pos x="4044" y="4126"/>
                </a:cxn>
                <a:cxn ang="0">
                  <a:pos x="3826" y="4312"/>
                </a:cxn>
                <a:cxn ang="0">
                  <a:pos x="3584" y="4470"/>
                </a:cxn>
                <a:cxn ang="0">
                  <a:pos x="3324" y="4598"/>
                </a:cxn>
                <a:cxn ang="0">
                  <a:pos x="3048" y="4696"/>
                </a:cxn>
                <a:cxn ang="0">
                  <a:pos x="2758" y="4758"/>
                </a:cxn>
                <a:cxn ang="0">
                  <a:pos x="2456" y="4786"/>
                </a:cxn>
                <a:cxn ang="0">
                  <a:pos x="2210" y="4780"/>
                </a:cxn>
                <a:cxn ang="0">
                  <a:pos x="1912" y="4738"/>
                </a:cxn>
                <a:cxn ang="0">
                  <a:pos x="1626" y="4660"/>
                </a:cxn>
                <a:cxn ang="0">
                  <a:pos x="1356" y="4550"/>
                </a:cxn>
                <a:cxn ang="0">
                  <a:pos x="1104" y="4410"/>
                </a:cxn>
                <a:cxn ang="0">
                  <a:pos x="872" y="4240"/>
                </a:cxn>
                <a:cxn ang="0">
                  <a:pos x="662" y="4044"/>
                </a:cxn>
                <a:cxn ang="0">
                  <a:pos x="476" y="3826"/>
                </a:cxn>
                <a:cxn ang="0">
                  <a:pos x="318" y="3584"/>
                </a:cxn>
                <a:cxn ang="0">
                  <a:pos x="188" y="3324"/>
                </a:cxn>
                <a:cxn ang="0">
                  <a:pos x="92" y="3048"/>
                </a:cxn>
                <a:cxn ang="0">
                  <a:pos x="28" y="2758"/>
                </a:cxn>
                <a:cxn ang="0">
                  <a:pos x="2" y="2456"/>
                </a:cxn>
                <a:cxn ang="0">
                  <a:pos x="8" y="2210"/>
                </a:cxn>
                <a:cxn ang="0">
                  <a:pos x="50" y="1912"/>
                </a:cxn>
                <a:cxn ang="0">
                  <a:pos x="126" y="1626"/>
                </a:cxn>
                <a:cxn ang="0">
                  <a:pos x="236" y="1356"/>
                </a:cxn>
                <a:cxn ang="0">
                  <a:pos x="378" y="1104"/>
                </a:cxn>
                <a:cxn ang="0">
                  <a:pos x="548" y="872"/>
                </a:cxn>
                <a:cxn ang="0">
                  <a:pos x="742" y="662"/>
                </a:cxn>
                <a:cxn ang="0">
                  <a:pos x="962" y="476"/>
                </a:cxn>
                <a:cxn ang="0">
                  <a:pos x="1202" y="318"/>
                </a:cxn>
                <a:cxn ang="0">
                  <a:pos x="1462" y="188"/>
                </a:cxn>
                <a:cxn ang="0">
                  <a:pos x="1738" y="92"/>
                </a:cxn>
                <a:cxn ang="0">
                  <a:pos x="2030" y="28"/>
                </a:cxn>
                <a:cxn ang="0">
                  <a:pos x="2332" y="2"/>
                </a:cxn>
                <a:cxn ang="0">
                  <a:pos x="2578" y="8"/>
                </a:cxn>
                <a:cxn ang="0">
                  <a:pos x="2876" y="50"/>
                </a:cxn>
                <a:cxn ang="0">
                  <a:pos x="3160" y="126"/>
                </a:cxn>
                <a:cxn ang="0">
                  <a:pos x="3430" y="236"/>
                </a:cxn>
                <a:cxn ang="0">
                  <a:pos x="3684" y="378"/>
                </a:cxn>
                <a:cxn ang="0">
                  <a:pos x="3916" y="548"/>
                </a:cxn>
                <a:cxn ang="0">
                  <a:pos x="4126" y="742"/>
                </a:cxn>
                <a:cxn ang="0">
                  <a:pos x="4310" y="962"/>
                </a:cxn>
                <a:cxn ang="0">
                  <a:pos x="4470" y="1202"/>
                </a:cxn>
                <a:cxn ang="0">
                  <a:pos x="4598" y="1462"/>
                </a:cxn>
                <a:cxn ang="0">
                  <a:pos x="4696" y="1738"/>
                </a:cxn>
                <a:cxn ang="0">
                  <a:pos x="4758" y="2030"/>
                </a:cxn>
                <a:cxn ang="0">
                  <a:pos x="4786" y="2332"/>
                </a:cxn>
              </a:cxnLst>
              <a:rect l="0" t="0" r="r" b="b"/>
              <a:pathLst>
                <a:path w="4786" h="4786">
                  <a:moveTo>
                    <a:pt x="4786" y="2394"/>
                  </a:moveTo>
                  <a:lnTo>
                    <a:pt x="4786" y="2394"/>
                  </a:lnTo>
                  <a:lnTo>
                    <a:pt x="4786" y="2456"/>
                  </a:lnTo>
                  <a:lnTo>
                    <a:pt x="4784" y="2516"/>
                  </a:lnTo>
                  <a:lnTo>
                    <a:pt x="4780" y="2578"/>
                  </a:lnTo>
                  <a:lnTo>
                    <a:pt x="4774" y="2638"/>
                  </a:lnTo>
                  <a:lnTo>
                    <a:pt x="4768" y="2698"/>
                  </a:lnTo>
                  <a:lnTo>
                    <a:pt x="4758" y="2758"/>
                  </a:lnTo>
                  <a:lnTo>
                    <a:pt x="4748" y="2818"/>
                  </a:lnTo>
                  <a:lnTo>
                    <a:pt x="4738" y="2876"/>
                  </a:lnTo>
                  <a:lnTo>
                    <a:pt x="4726" y="2934"/>
                  </a:lnTo>
                  <a:lnTo>
                    <a:pt x="4712" y="2992"/>
                  </a:lnTo>
                  <a:lnTo>
                    <a:pt x="4696" y="3048"/>
                  </a:lnTo>
                  <a:lnTo>
                    <a:pt x="4678" y="3106"/>
                  </a:lnTo>
                  <a:lnTo>
                    <a:pt x="4660" y="3162"/>
                  </a:lnTo>
                  <a:lnTo>
                    <a:pt x="4642" y="3216"/>
                  </a:lnTo>
                  <a:lnTo>
                    <a:pt x="4620" y="3270"/>
                  </a:lnTo>
                  <a:lnTo>
                    <a:pt x="4598" y="3324"/>
                  </a:lnTo>
                  <a:lnTo>
                    <a:pt x="4574" y="3378"/>
                  </a:lnTo>
                  <a:lnTo>
                    <a:pt x="4550" y="3430"/>
                  </a:lnTo>
                  <a:lnTo>
                    <a:pt x="4524" y="3482"/>
                  </a:lnTo>
                  <a:lnTo>
                    <a:pt x="4498" y="3534"/>
                  </a:lnTo>
                  <a:lnTo>
                    <a:pt x="4470" y="3584"/>
                  </a:lnTo>
                  <a:lnTo>
                    <a:pt x="4440" y="3634"/>
                  </a:lnTo>
                  <a:lnTo>
                    <a:pt x="4410" y="3684"/>
                  </a:lnTo>
                  <a:lnTo>
                    <a:pt x="4378" y="3732"/>
                  </a:lnTo>
                  <a:lnTo>
                    <a:pt x="4344" y="3778"/>
                  </a:lnTo>
                  <a:lnTo>
                    <a:pt x="4310" y="3826"/>
                  </a:lnTo>
                  <a:lnTo>
                    <a:pt x="4276" y="3870"/>
                  </a:lnTo>
                  <a:lnTo>
                    <a:pt x="4240" y="3916"/>
                  </a:lnTo>
                  <a:lnTo>
                    <a:pt x="4202" y="3960"/>
                  </a:lnTo>
                  <a:lnTo>
                    <a:pt x="4164" y="4002"/>
                  </a:lnTo>
                  <a:lnTo>
                    <a:pt x="4126" y="4044"/>
                  </a:lnTo>
                  <a:lnTo>
                    <a:pt x="4086" y="4086"/>
                  </a:lnTo>
                  <a:lnTo>
                    <a:pt x="4044" y="4126"/>
                  </a:lnTo>
                  <a:lnTo>
                    <a:pt x="4002" y="4164"/>
                  </a:lnTo>
                  <a:lnTo>
                    <a:pt x="3960" y="4202"/>
                  </a:lnTo>
                  <a:lnTo>
                    <a:pt x="3916" y="4240"/>
                  </a:lnTo>
                  <a:lnTo>
                    <a:pt x="3870" y="4276"/>
                  </a:lnTo>
                  <a:lnTo>
                    <a:pt x="3826" y="4312"/>
                  </a:lnTo>
                  <a:lnTo>
                    <a:pt x="3778" y="4344"/>
                  </a:lnTo>
                  <a:lnTo>
                    <a:pt x="3732" y="4378"/>
                  </a:lnTo>
                  <a:lnTo>
                    <a:pt x="3684" y="4410"/>
                  </a:lnTo>
                  <a:lnTo>
                    <a:pt x="3634" y="4440"/>
                  </a:lnTo>
                  <a:lnTo>
                    <a:pt x="3584" y="4470"/>
                  </a:lnTo>
                  <a:lnTo>
                    <a:pt x="3534" y="4498"/>
                  </a:lnTo>
                  <a:lnTo>
                    <a:pt x="3482" y="4524"/>
                  </a:lnTo>
                  <a:lnTo>
                    <a:pt x="3430" y="4550"/>
                  </a:lnTo>
                  <a:lnTo>
                    <a:pt x="3378" y="4576"/>
                  </a:lnTo>
                  <a:lnTo>
                    <a:pt x="3324" y="4598"/>
                  </a:lnTo>
                  <a:lnTo>
                    <a:pt x="3270" y="4620"/>
                  </a:lnTo>
                  <a:lnTo>
                    <a:pt x="3216" y="4642"/>
                  </a:lnTo>
                  <a:lnTo>
                    <a:pt x="3160" y="4660"/>
                  </a:lnTo>
                  <a:lnTo>
                    <a:pt x="3106" y="4678"/>
                  </a:lnTo>
                  <a:lnTo>
                    <a:pt x="3048" y="4696"/>
                  </a:lnTo>
                  <a:lnTo>
                    <a:pt x="2992" y="4712"/>
                  </a:lnTo>
                  <a:lnTo>
                    <a:pt x="2934" y="4726"/>
                  </a:lnTo>
                  <a:lnTo>
                    <a:pt x="2876" y="4738"/>
                  </a:lnTo>
                  <a:lnTo>
                    <a:pt x="2818" y="4750"/>
                  </a:lnTo>
                  <a:lnTo>
                    <a:pt x="2758" y="4758"/>
                  </a:lnTo>
                  <a:lnTo>
                    <a:pt x="2698" y="4768"/>
                  </a:lnTo>
                  <a:lnTo>
                    <a:pt x="2638" y="4774"/>
                  </a:lnTo>
                  <a:lnTo>
                    <a:pt x="2578" y="4780"/>
                  </a:lnTo>
                  <a:lnTo>
                    <a:pt x="2516" y="4784"/>
                  </a:lnTo>
                  <a:lnTo>
                    <a:pt x="2456" y="4786"/>
                  </a:lnTo>
                  <a:lnTo>
                    <a:pt x="2394" y="4786"/>
                  </a:lnTo>
                  <a:lnTo>
                    <a:pt x="2394" y="4786"/>
                  </a:lnTo>
                  <a:lnTo>
                    <a:pt x="2332" y="4786"/>
                  </a:lnTo>
                  <a:lnTo>
                    <a:pt x="2270" y="4784"/>
                  </a:lnTo>
                  <a:lnTo>
                    <a:pt x="2210" y="4780"/>
                  </a:lnTo>
                  <a:lnTo>
                    <a:pt x="2148" y="4774"/>
                  </a:lnTo>
                  <a:lnTo>
                    <a:pt x="2088" y="4768"/>
                  </a:lnTo>
                  <a:lnTo>
                    <a:pt x="2030" y="4758"/>
                  </a:lnTo>
                  <a:lnTo>
                    <a:pt x="1970" y="4750"/>
                  </a:lnTo>
                  <a:lnTo>
                    <a:pt x="1912" y="4738"/>
                  </a:lnTo>
                  <a:lnTo>
                    <a:pt x="1854" y="4726"/>
                  </a:lnTo>
                  <a:lnTo>
                    <a:pt x="1796" y="4712"/>
                  </a:lnTo>
                  <a:lnTo>
                    <a:pt x="1738" y="4696"/>
                  </a:lnTo>
                  <a:lnTo>
                    <a:pt x="1682" y="4678"/>
                  </a:lnTo>
                  <a:lnTo>
                    <a:pt x="1626" y="4660"/>
                  </a:lnTo>
                  <a:lnTo>
                    <a:pt x="1570" y="4642"/>
                  </a:lnTo>
                  <a:lnTo>
                    <a:pt x="1516" y="4620"/>
                  </a:lnTo>
                  <a:lnTo>
                    <a:pt x="1462" y="4598"/>
                  </a:lnTo>
                  <a:lnTo>
                    <a:pt x="1408" y="4576"/>
                  </a:lnTo>
                  <a:lnTo>
                    <a:pt x="1356" y="4550"/>
                  </a:lnTo>
                  <a:lnTo>
                    <a:pt x="1304" y="4524"/>
                  </a:lnTo>
                  <a:lnTo>
                    <a:pt x="1252" y="4498"/>
                  </a:lnTo>
                  <a:lnTo>
                    <a:pt x="1202" y="4470"/>
                  </a:lnTo>
                  <a:lnTo>
                    <a:pt x="1152" y="4440"/>
                  </a:lnTo>
                  <a:lnTo>
                    <a:pt x="1104" y="4410"/>
                  </a:lnTo>
                  <a:lnTo>
                    <a:pt x="1056" y="4378"/>
                  </a:lnTo>
                  <a:lnTo>
                    <a:pt x="1008" y="4344"/>
                  </a:lnTo>
                  <a:lnTo>
                    <a:pt x="962" y="4312"/>
                  </a:lnTo>
                  <a:lnTo>
                    <a:pt x="916" y="4276"/>
                  </a:lnTo>
                  <a:lnTo>
                    <a:pt x="872" y="4240"/>
                  </a:lnTo>
                  <a:lnTo>
                    <a:pt x="828" y="4202"/>
                  </a:lnTo>
                  <a:lnTo>
                    <a:pt x="784" y="4164"/>
                  </a:lnTo>
                  <a:lnTo>
                    <a:pt x="742" y="4126"/>
                  </a:lnTo>
                  <a:lnTo>
                    <a:pt x="702" y="4086"/>
                  </a:lnTo>
                  <a:lnTo>
                    <a:pt x="662" y="4044"/>
                  </a:lnTo>
                  <a:lnTo>
                    <a:pt x="622" y="4002"/>
                  </a:lnTo>
                  <a:lnTo>
                    <a:pt x="584" y="3960"/>
                  </a:lnTo>
                  <a:lnTo>
                    <a:pt x="548" y="3916"/>
                  </a:lnTo>
                  <a:lnTo>
                    <a:pt x="512" y="3870"/>
                  </a:lnTo>
                  <a:lnTo>
                    <a:pt x="476" y="3826"/>
                  </a:lnTo>
                  <a:lnTo>
                    <a:pt x="442" y="3778"/>
                  </a:lnTo>
                  <a:lnTo>
                    <a:pt x="410" y="3732"/>
                  </a:lnTo>
                  <a:lnTo>
                    <a:pt x="378" y="3684"/>
                  </a:lnTo>
                  <a:lnTo>
                    <a:pt x="348" y="3634"/>
                  </a:lnTo>
                  <a:lnTo>
                    <a:pt x="318" y="3584"/>
                  </a:lnTo>
                  <a:lnTo>
                    <a:pt x="290" y="3534"/>
                  </a:lnTo>
                  <a:lnTo>
                    <a:pt x="262" y="3482"/>
                  </a:lnTo>
                  <a:lnTo>
                    <a:pt x="236" y="3430"/>
                  </a:lnTo>
                  <a:lnTo>
                    <a:pt x="212" y="3378"/>
                  </a:lnTo>
                  <a:lnTo>
                    <a:pt x="188" y="3324"/>
                  </a:lnTo>
                  <a:lnTo>
                    <a:pt x="166" y="3270"/>
                  </a:lnTo>
                  <a:lnTo>
                    <a:pt x="146" y="3216"/>
                  </a:lnTo>
                  <a:lnTo>
                    <a:pt x="126" y="3162"/>
                  </a:lnTo>
                  <a:lnTo>
                    <a:pt x="108" y="3106"/>
                  </a:lnTo>
                  <a:lnTo>
                    <a:pt x="92" y="3048"/>
                  </a:lnTo>
                  <a:lnTo>
                    <a:pt x="76" y="2992"/>
                  </a:lnTo>
                  <a:lnTo>
                    <a:pt x="62" y="2934"/>
                  </a:lnTo>
                  <a:lnTo>
                    <a:pt x="50" y="2876"/>
                  </a:lnTo>
                  <a:lnTo>
                    <a:pt x="38" y="2818"/>
                  </a:lnTo>
                  <a:lnTo>
                    <a:pt x="28" y="2758"/>
                  </a:lnTo>
                  <a:lnTo>
                    <a:pt x="20" y="2698"/>
                  </a:lnTo>
                  <a:lnTo>
                    <a:pt x="14" y="2638"/>
                  </a:lnTo>
                  <a:lnTo>
                    <a:pt x="8" y="2578"/>
                  </a:lnTo>
                  <a:lnTo>
                    <a:pt x="4" y="2516"/>
                  </a:lnTo>
                  <a:lnTo>
                    <a:pt x="2" y="2456"/>
                  </a:lnTo>
                  <a:lnTo>
                    <a:pt x="0" y="2394"/>
                  </a:lnTo>
                  <a:lnTo>
                    <a:pt x="0" y="2394"/>
                  </a:lnTo>
                  <a:lnTo>
                    <a:pt x="2" y="2332"/>
                  </a:lnTo>
                  <a:lnTo>
                    <a:pt x="4" y="2270"/>
                  </a:lnTo>
                  <a:lnTo>
                    <a:pt x="8" y="2210"/>
                  </a:lnTo>
                  <a:lnTo>
                    <a:pt x="14" y="2148"/>
                  </a:lnTo>
                  <a:lnTo>
                    <a:pt x="20" y="2088"/>
                  </a:lnTo>
                  <a:lnTo>
                    <a:pt x="28" y="2030"/>
                  </a:lnTo>
                  <a:lnTo>
                    <a:pt x="38" y="1970"/>
                  </a:lnTo>
                  <a:lnTo>
                    <a:pt x="50" y="1912"/>
                  </a:lnTo>
                  <a:lnTo>
                    <a:pt x="62" y="1854"/>
                  </a:lnTo>
                  <a:lnTo>
                    <a:pt x="76" y="1796"/>
                  </a:lnTo>
                  <a:lnTo>
                    <a:pt x="92" y="1738"/>
                  </a:lnTo>
                  <a:lnTo>
                    <a:pt x="108" y="1682"/>
                  </a:lnTo>
                  <a:lnTo>
                    <a:pt x="126" y="1626"/>
                  </a:lnTo>
                  <a:lnTo>
                    <a:pt x="146" y="1570"/>
                  </a:lnTo>
                  <a:lnTo>
                    <a:pt x="166" y="1516"/>
                  </a:lnTo>
                  <a:lnTo>
                    <a:pt x="188" y="1462"/>
                  </a:lnTo>
                  <a:lnTo>
                    <a:pt x="212" y="1408"/>
                  </a:lnTo>
                  <a:lnTo>
                    <a:pt x="236" y="1356"/>
                  </a:lnTo>
                  <a:lnTo>
                    <a:pt x="262" y="1304"/>
                  </a:lnTo>
                  <a:lnTo>
                    <a:pt x="290" y="1254"/>
                  </a:lnTo>
                  <a:lnTo>
                    <a:pt x="318" y="1202"/>
                  </a:lnTo>
                  <a:lnTo>
                    <a:pt x="348" y="1152"/>
                  </a:lnTo>
                  <a:lnTo>
                    <a:pt x="378" y="1104"/>
                  </a:lnTo>
                  <a:lnTo>
                    <a:pt x="410" y="1056"/>
                  </a:lnTo>
                  <a:lnTo>
                    <a:pt x="442" y="1008"/>
                  </a:lnTo>
                  <a:lnTo>
                    <a:pt x="476" y="962"/>
                  </a:lnTo>
                  <a:lnTo>
                    <a:pt x="512" y="916"/>
                  </a:lnTo>
                  <a:lnTo>
                    <a:pt x="548" y="872"/>
                  </a:lnTo>
                  <a:lnTo>
                    <a:pt x="584" y="828"/>
                  </a:lnTo>
                  <a:lnTo>
                    <a:pt x="622" y="784"/>
                  </a:lnTo>
                  <a:lnTo>
                    <a:pt x="662" y="742"/>
                  </a:lnTo>
                  <a:lnTo>
                    <a:pt x="702" y="702"/>
                  </a:lnTo>
                  <a:lnTo>
                    <a:pt x="742" y="662"/>
                  </a:lnTo>
                  <a:lnTo>
                    <a:pt x="784" y="622"/>
                  </a:lnTo>
                  <a:lnTo>
                    <a:pt x="828" y="584"/>
                  </a:lnTo>
                  <a:lnTo>
                    <a:pt x="872" y="548"/>
                  </a:lnTo>
                  <a:lnTo>
                    <a:pt x="916" y="512"/>
                  </a:lnTo>
                  <a:lnTo>
                    <a:pt x="962" y="476"/>
                  </a:lnTo>
                  <a:lnTo>
                    <a:pt x="1008" y="442"/>
                  </a:lnTo>
                  <a:lnTo>
                    <a:pt x="1056" y="410"/>
                  </a:lnTo>
                  <a:lnTo>
                    <a:pt x="1104" y="378"/>
                  </a:lnTo>
                  <a:lnTo>
                    <a:pt x="1152" y="348"/>
                  </a:lnTo>
                  <a:lnTo>
                    <a:pt x="1202" y="318"/>
                  </a:lnTo>
                  <a:lnTo>
                    <a:pt x="1252" y="290"/>
                  </a:lnTo>
                  <a:lnTo>
                    <a:pt x="1304" y="262"/>
                  </a:lnTo>
                  <a:lnTo>
                    <a:pt x="1356" y="236"/>
                  </a:lnTo>
                  <a:lnTo>
                    <a:pt x="1408" y="212"/>
                  </a:lnTo>
                  <a:lnTo>
                    <a:pt x="1462" y="188"/>
                  </a:lnTo>
                  <a:lnTo>
                    <a:pt x="1516" y="166"/>
                  </a:lnTo>
                  <a:lnTo>
                    <a:pt x="1570" y="146"/>
                  </a:lnTo>
                  <a:lnTo>
                    <a:pt x="1626" y="126"/>
                  </a:lnTo>
                  <a:lnTo>
                    <a:pt x="1682" y="108"/>
                  </a:lnTo>
                  <a:lnTo>
                    <a:pt x="1738" y="92"/>
                  </a:lnTo>
                  <a:lnTo>
                    <a:pt x="1796" y="76"/>
                  </a:lnTo>
                  <a:lnTo>
                    <a:pt x="1854" y="62"/>
                  </a:lnTo>
                  <a:lnTo>
                    <a:pt x="1912" y="50"/>
                  </a:lnTo>
                  <a:lnTo>
                    <a:pt x="1970" y="38"/>
                  </a:lnTo>
                  <a:lnTo>
                    <a:pt x="2030" y="28"/>
                  </a:lnTo>
                  <a:lnTo>
                    <a:pt x="2088" y="20"/>
                  </a:lnTo>
                  <a:lnTo>
                    <a:pt x="2148" y="14"/>
                  </a:lnTo>
                  <a:lnTo>
                    <a:pt x="2210" y="8"/>
                  </a:lnTo>
                  <a:lnTo>
                    <a:pt x="2270" y="4"/>
                  </a:lnTo>
                  <a:lnTo>
                    <a:pt x="2332" y="2"/>
                  </a:lnTo>
                  <a:lnTo>
                    <a:pt x="2394" y="0"/>
                  </a:lnTo>
                  <a:lnTo>
                    <a:pt x="2394" y="0"/>
                  </a:lnTo>
                  <a:lnTo>
                    <a:pt x="2456" y="2"/>
                  </a:lnTo>
                  <a:lnTo>
                    <a:pt x="2516" y="4"/>
                  </a:lnTo>
                  <a:lnTo>
                    <a:pt x="2578" y="8"/>
                  </a:lnTo>
                  <a:lnTo>
                    <a:pt x="2638" y="14"/>
                  </a:lnTo>
                  <a:lnTo>
                    <a:pt x="2698" y="20"/>
                  </a:lnTo>
                  <a:lnTo>
                    <a:pt x="2758" y="28"/>
                  </a:lnTo>
                  <a:lnTo>
                    <a:pt x="2818" y="38"/>
                  </a:lnTo>
                  <a:lnTo>
                    <a:pt x="2876" y="50"/>
                  </a:lnTo>
                  <a:lnTo>
                    <a:pt x="2934" y="62"/>
                  </a:lnTo>
                  <a:lnTo>
                    <a:pt x="2992" y="76"/>
                  </a:lnTo>
                  <a:lnTo>
                    <a:pt x="3048" y="92"/>
                  </a:lnTo>
                  <a:lnTo>
                    <a:pt x="3106" y="108"/>
                  </a:lnTo>
                  <a:lnTo>
                    <a:pt x="3160" y="126"/>
                  </a:lnTo>
                  <a:lnTo>
                    <a:pt x="3216" y="146"/>
                  </a:lnTo>
                  <a:lnTo>
                    <a:pt x="3270" y="166"/>
                  </a:lnTo>
                  <a:lnTo>
                    <a:pt x="3324" y="188"/>
                  </a:lnTo>
                  <a:lnTo>
                    <a:pt x="3378" y="212"/>
                  </a:lnTo>
                  <a:lnTo>
                    <a:pt x="3430" y="236"/>
                  </a:lnTo>
                  <a:lnTo>
                    <a:pt x="3482" y="262"/>
                  </a:lnTo>
                  <a:lnTo>
                    <a:pt x="3534" y="290"/>
                  </a:lnTo>
                  <a:lnTo>
                    <a:pt x="3584" y="318"/>
                  </a:lnTo>
                  <a:lnTo>
                    <a:pt x="3634" y="348"/>
                  </a:lnTo>
                  <a:lnTo>
                    <a:pt x="3684" y="378"/>
                  </a:lnTo>
                  <a:lnTo>
                    <a:pt x="3732" y="410"/>
                  </a:lnTo>
                  <a:lnTo>
                    <a:pt x="3778" y="442"/>
                  </a:lnTo>
                  <a:lnTo>
                    <a:pt x="3826" y="476"/>
                  </a:lnTo>
                  <a:lnTo>
                    <a:pt x="3870" y="512"/>
                  </a:lnTo>
                  <a:lnTo>
                    <a:pt x="3916" y="548"/>
                  </a:lnTo>
                  <a:lnTo>
                    <a:pt x="3960" y="584"/>
                  </a:lnTo>
                  <a:lnTo>
                    <a:pt x="4002" y="622"/>
                  </a:lnTo>
                  <a:lnTo>
                    <a:pt x="4044" y="662"/>
                  </a:lnTo>
                  <a:lnTo>
                    <a:pt x="4086" y="702"/>
                  </a:lnTo>
                  <a:lnTo>
                    <a:pt x="4126" y="742"/>
                  </a:lnTo>
                  <a:lnTo>
                    <a:pt x="4164" y="784"/>
                  </a:lnTo>
                  <a:lnTo>
                    <a:pt x="4202" y="828"/>
                  </a:lnTo>
                  <a:lnTo>
                    <a:pt x="4240" y="872"/>
                  </a:lnTo>
                  <a:lnTo>
                    <a:pt x="4276" y="916"/>
                  </a:lnTo>
                  <a:lnTo>
                    <a:pt x="4310" y="962"/>
                  </a:lnTo>
                  <a:lnTo>
                    <a:pt x="4344" y="1008"/>
                  </a:lnTo>
                  <a:lnTo>
                    <a:pt x="4378" y="1056"/>
                  </a:lnTo>
                  <a:lnTo>
                    <a:pt x="4410" y="1104"/>
                  </a:lnTo>
                  <a:lnTo>
                    <a:pt x="4440" y="1152"/>
                  </a:lnTo>
                  <a:lnTo>
                    <a:pt x="4470" y="1202"/>
                  </a:lnTo>
                  <a:lnTo>
                    <a:pt x="4498" y="1254"/>
                  </a:lnTo>
                  <a:lnTo>
                    <a:pt x="4524" y="1304"/>
                  </a:lnTo>
                  <a:lnTo>
                    <a:pt x="4550" y="1356"/>
                  </a:lnTo>
                  <a:lnTo>
                    <a:pt x="4574" y="1408"/>
                  </a:lnTo>
                  <a:lnTo>
                    <a:pt x="4598" y="1462"/>
                  </a:lnTo>
                  <a:lnTo>
                    <a:pt x="4620" y="1516"/>
                  </a:lnTo>
                  <a:lnTo>
                    <a:pt x="4642" y="1570"/>
                  </a:lnTo>
                  <a:lnTo>
                    <a:pt x="4660" y="1626"/>
                  </a:lnTo>
                  <a:lnTo>
                    <a:pt x="4678" y="1682"/>
                  </a:lnTo>
                  <a:lnTo>
                    <a:pt x="4696" y="1738"/>
                  </a:lnTo>
                  <a:lnTo>
                    <a:pt x="4712" y="1796"/>
                  </a:lnTo>
                  <a:lnTo>
                    <a:pt x="4726" y="1854"/>
                  </a:lnTo>
                  <a:lnTo>
                    <a:pt x="4738" y="1912"/>
                  </a:lnTo>
                  <a:lnTo>
                    <a:pt x="4748" y="1970"/>
                  </a:lnTo>
                  <a:lnTo>
                    <a:pt x="4758" y="2030"/>
                  </a:lnTo>
                  <a:lnTo>
                    <a:pt x="4768" y="2088"/>
                  </a:lnTo>
                  <a:lnTo>
                    <a:pt x="4774" y="2148"/>
                  </a:lnTo>
                  <a:lnTo>
                    <a:pt x="4780" y="2210"/>
                  </a:lnTo>
                  <a:lnTo>
                    <a:pt x="4784" y="2270"/>
                  </a:lnTo>
                  <a:lnTo>
                    <a:pt x="4786" y="2332"/>
                  </a:lnTo>
                  <a:lnTo>
                    <a:pt x="4786" y="2394"/>
                  </a:lnTo>
                  <a:lnTo>
                    <a:pt x="4786" y="2394"/>
                  </a:lnTo>
                  <a:close/>
                </a:path>
              </a:pathLst>
            </a:custGeom>
            <a:solidFill>
              <a:schemeClr val="bg1">
                <a:lumMod val="65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19" name="Freeform 107">
              <a:extLst>
                <a:ext uri="{FF2B5EF4-FFF2-40B4-BE49-F238E27FC236}">
                  <a16:creationId xmlns:a16="http://schemas.microsoft.com/office/drawing/2014/main" id="{580C3CE4-70DC-4339-9B7B-86EDA1E4FAB4}"/>
                </a:ext>
              </a:extLst>
            </p:cNvPr>
            <p:cNvSpPr>
              <a:spLocks noEditPoints="1"/>
            </p:cNvSpPr>
            <p:nvPr/>
          </p:nvSpPr>
          <p:spPr bwMode="auto">
            <a:xfrm>
              <a:off x="4545134" y="26380747"/>
              <a:ext cx="4194172" cy="3641724"/>
            </a:xfrm>
            <a:custGeom>
              <a:avLst/>
              <a:gdLst/>
              <a:ahLst/>
              <a:cxnLst>
                <a:cxn ang="0">
                  <a:pos x="1816" y="186"/>
                </a:cxn>
                <a:cxn ang="0">
                  <a:pos x="1782" y="92"/>
                </a:cxn>
                <a:cxn ang="0">
                  <a:pos x="1708" y="24"/>
                </a:cxn>
                <a:cxn ang="0">
                  <a:pos x="1608" y="0"/>
                </a:cxn>
                <a:cxn ang="0">
                  <a:pos x="970" y="10"/>
                </a:cxn>
                <a:cxn ang="0">
                  <a:pos x="886" y="60"/>
                </a:cxn>
                <a:cxn ang="0">
                  <a:pos x="834" y="146"/>
                </a:cxn>
                <a:cxn ang="0">
                  <a:pos x="224" y="402"/>
                </a:cxn>
                <a:cxn ang="0">
                  <a:pos x="138" y="420"/>
                </a:cxn>
                <a:cxn ang="0">
                  <a:pos x="52" y="482"/>
                </a:cxn>
                <a:cxn ang="0">
                  <a:pos x="6" y="580"/>
                </a:cxn>
                <a:cxn ang="0">
                  <a:pos x="2" y="2094"/>
                </a:cxn>
                <a:cxn ang="0">
                  <a:pos x="38" y="2196"/>
                </a:cxn>
                <a:cxn ang="0">
                  <a:pos x="118" y="2268"/>
                </a:cxn>
                <a:cxn ang="0">
                  <a:pos x="224" y="2294"/>
                </a:cxn>
                <a:cxn ang="0">
                  <a:pos x="2484" y="2284"/>
                </a:cxn>
                <a:cxn ang="0">
                  <a:pos x="2576" y="2230"/>
                </a:cxn>
                <a:cxn ang="0">
                  <a:pos x="2630" y="2138"/>
                </a:cxn>
                <a:cxn ang="0">
                  <a:pos x="2642" y="626"/>
                </a:cxn>
                <a:cxn ang="0">
                  <a:pos x="2614" y="518"/>
                </a:cxn>
                <a:cxn ang="0">
                  <a:pos x="2542" y="440"/>
                </a:cxn>
                <a:cxn ang="0">
                  <a:pos x="2440" y="402"/>
                </a:cxn>
                <a:cxn ang="0">
                  <a:pos x="1004" y="202"/>
                </a:cxn>
                <a:cxn ang="0">
                  <a:pos x="1032" y="178"/>
                </a:cxn>
                <a:cxn ang="0">
                  <a:pos x="1630" y="188"/>
                </a:cxn>
                <a:cxn ang="0">
                  <a:pos x="1004" y="402"/>
                </a:cxn>
                <a:cxn ang="0">
                  <a:pos x="1256" y="1984"/>
                </a:cxn>
                <a:cxn ang="0">
                  <a:pos x="1102" y="1948"/>
                </a:cxn>
                <a:cxn ang="0">
                  <a:pos x="964" y="1878"/>
                </a:cxn>
                <a:cxn ang="0">
                  <a:pos x="848" y="1778"/>
                </a:cxn>
                <a:cxn ang="0">
                  <a:pos x="760" y="1652"/>
                </a:cxn>
                <a:cxn ang="0">
                  <a:pos x="702" y="1508"/>
                </a:cxn>
                <a:cxn ang="0">
                  <a:pos x="682" y="1348"/>
                </a:cxn>
                <a:cxn ang="0">
                  <a:pos x="696" y="1220"/>
                </a:cxn>
                <a:cxn ang="0">
                  <a:pos x="746" y="1072"/>
                </a:cxn>
                <a:cxn ang="0">
                  <a:pos x="828" y="942"/>
                </a:cxn>
                <a:cxn ang="0">
                  <a:pos x="938" y="836"/>
                </a:cxn>
                <a:cxn ang="0">
                  <a:pos x="1072" y="760"/>
                </a:cxn>
                <a:cxn ang="0">
                  <a:pos x="1224" y="716"/>
                </a:cxn>
                <a:cxn ang="0">
                  <a:pos x="1354" y="710"/>
                </a:cxn>
                <a:cxn ang="0">
                  <a:pos x="1510" y="738"/>
                </a:cxn>
                <a:cxn ang="0">
                  <a:pos x="1652" y="802"/>
                </a:cxn>
                <a:cxn ang="0">
                  <a:pos x="1772" y="896"/>
                </a:cxn>
                <a:cxn ang="0">
                  <a:pos x="1866" y="1018"/>
                </a:cxn>
                <a:cxn ang="0">
                  <a:pos x="1930" y="1158"/>
                </a:cxn>
                <a:cxn ang="0">
                  <a:pos x="1958" y="1316"/>
                </a:cxn>
                <a:cxn ang="0">
                  <a:pos x="1952" y="1446"/>
                </a:cxn>
                <a:cxn ang="0">
                  <a:pos x="1910" y="1596"/>
                </a:cxn>
                <a:cxn ang="0">
                  <a:pos x="1832" y="1730"/>
                </a:cxn>
                <a:cxn ang="0">
                  <a:pos x="1726" y="1840"/>
                </a:cxn>
                <a:cxn ang="0">
                  <a:pos x="1598" y="1924"/>
                </a:cxn>
                <a:cxn ang="0">
                  <a:pos x="1450" y="1974"/>
                </a:cxn>
                <a:cxn ang="0">
                  <a:pos x="1320" y="1986"/>
                </a:cxn>
              </a:cxnLst>
              <a:rect l="0" t="0" r="r" b="b"/>
              <a:pathLst>
                <a:path w="2642" h="2294">
                  <a:moveTo>
                    <a:pt x="2418" y="402"/>
                  </a:moveTo>
                  <a:lnTo>
                    <a:pt x="1818" y="402"/>
                  </a:lnTo>
                  <a:lnTo>
                    <a:pt x="1818" y="208"/>
                  </a:lnTo>
                  <a:lnTo>
                    <a:pt x="1818" y="208"/>
                  </a:lnTo>
                  <a:lnTo>
                    <a:pt x="1816" y="186"/>
                  </a:lnTo>
                  <a:lnTo>
                    <a:pt x="1814" y="166"/>
                  </a:lnTo>
                  <a:lnTo>
                    <a:pt x="1808" y="146"/>
                  </a:lnTo>
                  <a:lnTo>
                    <a:pt x="1802" y="128"/>
                  </a:lnTo>
                  <a:lnTo>
                    <a:pt x="1792" y="108"/>
                  </a:lnTo>
                  <a:lnTo>
                    <a:pt x="1782" y="92"/>
                  </a:lnTo>
                  <a:lnTo>
                    <a:pt x="1770" y="76"/>
                  </a:lnTo>
                  <a:lnTo>
                    <a:pt x="1756" y="60"/>
                  </a:lnTo>
                  <a:lnTo>
                    <a:pt x="1742" y="48"/>
                  </a:lnTo>
                  <a:lnTo>
                    <a:pt x="1726" y="36"/>
                  </a:lnTo>
                  <a:lnTo>
                    <a:pt x="1708" y="24"/>
                  </a:lnTo>
                  <a:lnTo>
                    <a:pt x="1690" y="16"/>
                  </a:lnTo>
                  <a:lnTo>
                    <a:pt x="1670" y="10"/>
                  </a:lnTo>
                  <a:lnTo>
                    <a:pt x="1650" y="4"/>
                  </a:lnTo>
                  <a:lnTo>
                    <a:pt x="1630" y="0"/>
                  </a:lnTo>
                  <a:lnTo>
                    <a:pt x="1608" y="0"/>
                  </a:lnTo>
                  <a:lnTo>
                    <a:pt x="1032" y="0"/>
                  </a:lnTo>
                  <a:lnTo>
                    <a:pt x="1032" y="0"/>
                  </a:lnTo>
                  <a:lnTo>
                    <a:pt x="1012" y="0"/>
                  </a:lnTo>
                  <a:lnTo>
                    <a:pt x="990" y="4"/>
                  </a:lnTo>
                  <a:lnTo>
                    <a:pt x="970" y="10"/>
                  </a:lnTo>
                  <a:lnTo>
                    <a:pt x="952" y="16"/>
                  </a:lnTo>
                  <a:lnTo>
                    <a:pt x="934" y="24"/>
                  </a:lnTo>
                  <a:lnTo>
                    <a:pt x="916" y="36"/>
                  </a:lnTo>
                  <a:lnTo>
                    <a:pt x="900" y="48"/>
                  </a:lnTo>
                  <a:lnTo>
                    <a:pt x="886" y="60"/>
                  </a:lnTo>
                  <a:lnTo>
                    <a:pt x="872" y="76"/>
                  </a:lnTo>
                  <a:lnTo>
                    <a:pt x="860" y="92"/>
                  </a:lnTo>
                  <a:lnTo>
                    <a:pt x="850" y="108"/>
                  </a:lnTo>
                  <a:lnTo>
                    <a:pt x="840" y="128"/>
                  </a:lnTo>
                  <a:lnTo>
                    <a:pt x="834" y="146"/>
                  </a:lnTo>
                  <a:lnTo>
                    <a:pt x="828" y="166"/>
                  </a:lnTo>
                  <a:lnTo>
                    <a:pt x="826" y="186"/>
                  </a:lnTo>
                  <a:lnTo>
                    <a:pt x="824" y="208"/>
                  </a:lnTo>
                  <a:lnTo>
                    <a:pt x="824" y="402"/>
                  </a:lnTo>
                  <a:lnTo>
                    <a:pt x="224" y="402"/>
                  </a:lnTo>
                  <a:lnTo>
                    <a:pt x="224" y="402"/>
                  </a:lnTo>
                  <a:lnTo>
                    <a:pt x="202" y="402"/>
                  </a:lnTo>
                  <a:lnTo>
                    <a:pt x="180" y="406"/>
                  </a:lnTo>
                  <a:lnTo>
                    <a:pt x="158" y="412"/>
                  </a:lnTo>
                  <a:lnTo>
                    <a:pt x="138" y="420"/>
                  </a:lnTo>
                  <a:lnTo>
                    <a:pt x="118" y="428"/>
                  </a:lnTo>
                  <a:lnTo>
                    <a:pt x="100" y="440"/>
                  </a:lnTo>
                  <a:lnTo>
                    <a:pt x="82" y="452"/>
                  </a:lnTo>
                  <a:lnTo>
                    <a:pt x="66" y="468"/>
                  </a:lnTo>
                  <a:lnTo>
                    <a:pt x="52" y="482"/>
                  </a:lnTo>
                  <a:lnTo>
                    <a:pt x="38" y="500"/>
                  </a:lnTo>
                  <a:lnTo>
                    <a:pt x="28" y="518"/>
                  </a:lnTo>
                  <a:lnTo>
                    <a:pt x="18" y="538"/>
                  </a:lnTo>
                  <a:lnTo>
                    <a:pt x="10" y="558"/>
                  </a:lnTo>
                  <a:lnTo>
                    <a:pt x="6" y="580"/>
                  </a:lnTo>
                  <a:lnTo>
                    <a:pt x="2" y="602"/>
                  </a:lnTo>
                  <a:lnTo>
                    <a:pt x="0" y="626"/>
                  </a:lnTo>
                  <a:lnTo>
                    <a:pt x="0" y="2070"/>
                  </a:lnTo>
                  <a:lnTo>
                    <a:pt x="0" y="2070"/>
                  </a:lnTo>
                  <a:lnTo>
                    <a:pt x="2" y="2094"/>
                  </a:lnTo>
                  <a:lnTo>
                    <a:pt x="6" y="2116"/>
                  </a:lnTo>
                  <a:lnTo>
                    <a:pt x="10" y="2138"/>
                  </a:lnTo>
                  <a:lnTo>
                    <a:pt x="18" y="2158"/>
                  </a:lnTo>
                  <a:lnTo>
                    <a:pt x="28" y="2178"/>
                  </a:lnTo>
                  <a:lnTo>
                    <a:pt x="38" y="2196"/>
                  </a:lnTo>
                  <a:lnTo>
                    <a:pt x="52" y="2214"/>
                  </a:lnTo>
                  <a:lnTo>
                    <a:pt x="66" y="2230"/>
                  </a:lnTo>
                  <a:lnTo>
                    <a:pt x="82" y="2244"/>
                  </a:lnTo>
                  <a:lnTo>
                    <a:pt x="100" y="2256"/>
                  </a:lnTo>
                  <a:lnTo>
                    <a:pt x="118" y="2268"/>
                  </a:lnTo>
                  <a:lnTo>
                    <a:pt x="138" y="2278"/>
                  </a:lnTo>
                  <a:lnTo>
                    <a:pt x="158" y="2284"/>
                  </a:lnTo>
                  <a:lnTo>
                    <a:pt x="180" y="2290"/>
                  </a:lnTo>
                  <a:lnTo>
                    <a:pt x="202" y="2294"/>
                  </a:lnTo>
                  <a:lnTo>
                    <a:pt x="224" y="2294"/>
                  </a:lnTo>
                  <a:lnTo>
                    <a:pt x="2418" y="2294"/>
                  </a:lnTo>
                  <a:lnTo>
                    <a:pt x="2418" y="2294"/>
                  </a:lnTo>
                  <a:lnTo>
                    <a:pt x="2440" y="2294"/>
                  </a:lnTo>
                  <a:lnTo>
                    <a:pt x="2462" y="2290"/>
                  </a:lnTo>
                  <a:lnTo>
                    <a:pt x="2484" y="2284"/>
                  </a:lnTo>
                  <a:lnTo>
                    <a:pt x="2504" y="2278"/>
                  </a:lnTo>
                  <a:lnTo>
                    <a:pt x="2524" y="2268"/>
                  </a:lnTo>
                  <a:lnTo>
                    <a:pt x="2542" y="2256"/>
                  </a:lnTo>
                  <a:lnTo>
                    <a:pt x="2560" y="2244"/>
                  </a:lnTo>
                  <a:lnTo>
                    <a:pt x="2576" y="2230"/>
                  </a:lnTo>
                  <a:lnTo>
                    <a:pt x="2590" y="2214"/>
                  </a:lnTo>
                  <a:lnTo>
                    <a:pt x="2602" y="2196"/>
                  </a:lnTo>
                  <a:lnTo>
                    <a:pt x="2614" y="2178"/>
                  </a:lnTo>
                  <a:lnTo>
                    <a:pt x="2624" y="2158"/>
                  </a:lnTo>
                  <a:lnTo>
                    <a:pt x="2630" y="2138"/>
                  </a:lnTo>
                  <a:lnTo>
                    <a:pt x="2636" y="2116"/>
                  </a:lnTo>
                  <a:lnTo>
                    <a:pt x="2640" y="2094"/>
                  </a:lnTo>
                  <a:lnTo>
                    <a:pt x="2642" y="2070"/>
                  </a:lnTo>
                  <a:lnTo>
                    <a:pt x="2642" y="626"/>
                  </a:lnTo>
                  <a:lnTo>
                    <a:pt x="2642" y="626"/>
                  </a:lnTo>
                  <a:lnTo>
                    <a:pt x="2640" y="602"/>
                  </a:lnTo>
                  <a:lnTo>
                    <a:pt x="2636" y="580"/>
                  </a:lnTo>
                  <a:lnTo>
                    <a:pt x="2630" y="558"/>
                  </a:lnTo>
                  <a:lnTo>
                    <a:pt x="2624" y="538"/>
                  </a:lnTo>
                  <a:lnTo>
                    <a:pt x="2614" y="518"/>
                  </a:lnTo>
                  <a:lnTo>
                    <a:pt x="2602" y="500"/>
                  </a:lnTo>
                  <a:lnTo>
                    <a:pt x="2590" y="482"/>
                  </a:lnTo>
                  <a:lnTo>
                    <a:pt x="2576" y="468"/>
                  </a:lnTo>
                  <a:lnTo>
                    <a:pt x="2560" y="452"/>
                  </a:lnTo>
                  <a:lnTo>
                    <a:pt x="2542" y="440"/>
                  </a:lnTo>
                  <a:lnTo>
                    <a:pt x="2524" y="428"/>
                  </a:lnTo>
                  <a:lnTo>
                    <a:pt x="2504" y="420"/>
                  </a:lnTo>
                  <a:lnTo>
                    <a:pt x="2484" y="412"/>
                  </a:lnTo>
                  <a:lnTo>
                    <a:pt x="2462" y="406"/>
                  </a:lnTo>
                  <a:lnTo>
                    <a:pt x="2440" y="402"/>
                  </a:lnTo>
                  <a:lnTo>
                    <a:pt x="2418" y="402"/>
                  </a:lnTo>
                  <a:lnTo>
                    <a:pt x="2418" y="402"/>
                  </a:lnTo>
                  <a:close/>
                  <a:moveTo>
                    <a:pt x="1004" y="208"/>
                  </a:moveTo>
                  <a:lnTo>
                    <a:pt x="1004" y="208"/>
                  </a:lnTo>
                  <a:lnTo>
                    <a:pt x="1004" y="202"/>
                  </a:lnTo>
                  <a:lnTo>
                    <a:pt x="1006" y="196"/>
                  </a:lnTo>
                  <a:lnTo>
                    <a:pt x="1012" y="188"/>
                  </a:lnTo>
                  <a:lnTo>
                    <a:pt x="1022" y="182"/>
                  </a:lnTo>
                  <a:lnTo>
                    <a:pt x="1026" y="180"/>
                  </a:lnTo>
                  <a:lnTo>
                    <a:pt x="1032" y="178"/>
                  </a:lnTo>
                  <a:lnTo>
                    <a:pt x="1608" y="178"/>
                  </a:lnTo>
                  <a:lnTo>
                    <a:pt x="1608" y="178"/>
                  </a:lnTo>
                  <a:lnTo>
                    <a:pt x="1614" y="180"/>
                  </a:lnTo>
                  <a:lnTo>
                    <a:pt x="1620" y="182"/>
                  </a:lnTo>
                  <a:lnTo>
                    <a:pt x="1630" y="188"/>
                  </a:lnTo>
                  <a:lnTo>
                    <a:pt x="1636" y="196"/>
                  </a:lnTo>
                  <a:lnTo>
                    <a:pt x="1638" y="202"/>
                  </a:lnTo>
                  <a:lnTo>
                    <a:pt x="1638" y="208"/>
                  </a:lnTo>
                  <a:lnTo>
                    <a:pt x="1638" y="402"/>
                  </a:lnTo>
                  <a:lnTo>
                    <a:pt x="1004" y="402"/>
                  </a:lnTo>
                  <a:lnTo>
                    <a:pt x="1004" y="208"/>
                  </a:lnTo>
                  <a:close/>
                  <a:moveTo>
                    <a:pt x="1320" y="1986"/>
                  </a:moveTo>
                  <a:lnTo>
                    <a:pt x="1320" y="1986"/>
                  </a:lnTo>
                  <a:lnTo>
                    <a:pt x="1288" y="1986"/>
                  </a:lnTo>
                  <a:lnTo>
                    <a:pt x="1256" y="1984"/>
                  </a:lnTo>
                  <a:lnTo>
                    <a:pt x="1224" y="1980"/>
                  </a:lnTo>
                  <a:lnTo>
                    <a:pt x="1192" y="1974"/>
                  </a:lnTo>
                  <a:lnTo>
                    <a:pt x="1162" y="1966"/>
                  </a:lnTo>
                  <a:lnTo>
                    <a:pt x="1130" y="1958"/>
                  </a:lnTo>
                  <a:lnTo>
                    <a:pt x="1102" y="1948"/>
                  </a:lnTo>
                  <a:lnTo>
                    <a:pt x="1072" y="1936"/>
                  </a:lnTo>
                  <a:lnTo>
                    <a:pt x="1044" y="1924"/>
                  </a:lnTo>
                  <a:lnTo>
                    <a:pt x="1016" y="1910"/>
                  </a:lnTo>
                  <a:lnTo>
                    <a:pt x="990" y="1894"/>
                  </a:lnTo>
                  <a:lnTo>
                    <a:pt x="964" y="1878"/>
                  </a:lnTo>
                  <a:lnTo>
                    <a:pt x="938" y="1860"/>
                  </a:lnTo>
                  <a:lnTo>
                    <a:pt x="914" y="1840"/>
                  </a:lnTo>
                  <a:lnTo>
                    <a:pt x="892" y="1820"/>
                  </a:lnTo>
                  <a:lnTo>
                    <a:pt x="870" y="1800"/>
                  </a:lnTo>
                  <a:lnTo>
                    <a:pt x="848" y="1778"/>
                  </a:lnTo>
                  <a:lnTo>
                    <a:pt x="828" y="1754"/>
                  </a:lnTo>
                  <a:lnTo>
                    <a:pt x="810" y="1730"/>
                  </a:lnTo>
                  <a:lnTo>
                    <a:pt x="792" y="1706"/>
                  </a:lnTo>
                  <a:lnTo>
                    <a:pt x="774" y="1680"/>
                  </a:lnTo>
                  <a:lnTo>
                    <a:pt x="760" y="1652"/>
                  </a:lnTo>
                  <a:lnTo>
                    <a:pt x="746" y="1624"/>
                  </a:lnTo>
                  <a:lnTo>
                    <a:pt x="732" y="1596"/>
                  </a:lnTo>
                  <a:lnTo>
                    <a:pt x="722" y="1568"/>
                  </a:lnTo>
                  <a:lnTo>
                    <a:pt x="712" y="1538"/>
                  </a:lnTo>
                  <a:lnTo>
                    <a:pt x="702" y="1508"/>
                  </a:lnTo>
                  <a:lnTo>
                    <a:pt x="696" y="1476"/>
                  </a:lnTo>
                  <a:lnTo>
                    <a:pt x="690" y="1446"/>
                  </a:lnTo>
                  <a:lnTo>
                    <a:pt x="686" y="1414"/>
                  </a:lnTo>
                  <a:lnTo>
                    <a:pt x="684" y="1380"/>
                  </a:lnTo>
                  <a:lnTo>
                    <a:pt x="682" y="1348"/>
                  </a:lnTo>
                  <a:lnTo>
                    <a:pt x="682" y="1348"/>
                  </a:lnTo>
                  <a:lnTo>
                    <a:pt x="684" y="1316"/>
                  </a:lnTo>
                  <a:lnTo>
                    <a:pt x="686" y="1282"/>
                  </a:lnTo>
                  <a:lnTo>
                    <a:pt x="690" y="1250"/>
                  </a:lnTo>
                  <a:lnTo>
                    <a:pt x="696" y="1220"/>
                  </a:lnTo>
                  <a:lnTo>
                    <a:pt x="702" y="1188"/>
                  </a:lnTo>
                  <a:lnTo>
                    <a:pt x="712" y="1158"/>
                  </a:lnTo>
                  <a:lnTo>
                    <a:pt x="722" y="1128"/>
                  </a:lnTo>
                  <a:lnTo>
                    <a:pt x="732" y="1100"/>
                  </a:lnTo>
                  <a:lnTo>
                    <a:pt x="746" y="1072"/>
                  </a:lnTo>
                  <a:lnTo>
                    <a:pt x="760" y="1044"/>
                  </a:lnTo>
                  <a:lnTo>
                    <a:pt x="774" y="1018"/>
                  </a:lnTo>
                  <a:lnTo>
                    <a:pt x="792" y="992"/>
                  </a:lnTo>
                  <a:lnTo>
                    <a:pt x="810" y="966"/>
                  </a:lnTo>
                  <a:lnTo>
                    <a:pt x="828" y="942"/>
                  </a:lnTo>
                  <a:lnTo>
                    <a:pt x="848" y="918"/>
                  </a:lnTo>
                  <a:lnTo>
                    <a:pt x="870" y="896"/>
                  </a:lnTo>
                  <a:lnTo>
                    <a:pt x="892" y="876"/>
                  </a:lnTo>
                  <a:lnTo>
                    <a:pt x="914" y="856"/>
                  </a:lnTo>
                  <a:lnTo>
                    <a:pt x="938" y="836"/>
                  </a:lnTo>
                  <a:lnTo>
                    <a:pt x="964" y="818"/>
                  </a:lnTo>
                  <a:lnTo>
                    <a:pt x="990" y="802"/>
                  </a:lnTo>
                  <a:lnTo>
                    <a:pt x="1016" y="786"/>
                  </a:lnTo>
                  <a:lnTo>
                    <a:pt x="1044" y="772"/>
                  </a:lnTo>
                  <a:lnTo>
                    <a:pt x="1072" y="760"/>
                  </a:lnTo>
                  <a:lnTo>
                    <a:pt x="1102" y="748"/>
                  </a:lnTo>
                  <a:lnTo>
                    <a:pt x="1130" y="738"/>
                  </a:lnTo>
                  <a:lnTo>
                    <a:pt x="1162" y="730"/>
                  </a:lnTo>
                  <a:lnTo>
                    <a:pt x="1192" y="722"/>
                  </a:lnTo>
                  <a:lnTo>
                    <a:pt x="1224" y="716"/>
                  </a:lnTo>
                  <a:lnTo>
                    <a:pt x="1256" y="712"/>
                  </a:lnTo>
                  <a:lnTo>
                    <a:pt x="1288" y="710"/>
                  </a:lnTo>
                  <a:lnTo>
                    <a:pt x="1320" y="710"/>
                  </a:lnTo>
                  <a:lnTo>
                    <a:pt x="1320" y="710"/>
                  </a:lnTo>
                  <a:lnTo>
                    <a:pt x="1354" y="710"/>
                  </a:lnTo>
                  <a:lnTo>
                    <a:pt x="1386" y="712"/>
                  </a:lnTo>
                  <a:lnTo>
                    <a:pt x="1418" y="716"/>
                  </a:lnTo>
                  <a:lnTo>
                    <a:pt x="1450" y="722"/>
                  </a:lnTo>
                  <a:lnTo>
                    <a:pt x="1480" y="730"/>
                  </a:lnTo>
                  <a:lnTo>
                    <a:pt x="1510" y="738"/>
                  </a:lnTo>
                  <a:lnTo>
                    <a:pt x="1540" y="748"/>
                  </a:lnTo>
                  <a:lnTo>
                    <a:pt x="1570" y="760"/>
                  </a:lnTo>
                  <a:lnTo>
                    <a:pt x="1598" y="772"/>
                  </a:lnTo>
                  <a:lnTo>
                    <a:pt x="1626" y="786"/>
                  </a:lnTo>
                  <a:lnTo>
                    <a:pt x="1652" y="802"/>
                  </a:lnTo>
                  <a:lnTo>
                    <a:pt x="1678" y="818"/>
                  </a:lnTo>
                  <a:lnTo>
                    <a:pt x="1702" y="836"/>
                  </a:lnTo>
                  <a:lnTo>
                    <a:pt x="1726" y="856"/>
                  </a:lnTo>
                  <a:lnTo>
                    <a:pt x="1750" y="876"/>
                  </a:lnTo>
                  <a:lnTo>
                    <a:pt x="1772" y="896"/>
                  </a:lnTo>
                  <a:lnTo>
                    <a:pt x="1794" y="918"/>
                  </a:lnTo>
                  <a:lnTo>
                    <a:pt x="1814" y="942"/>
                  </a:lnTo>
                  <a:lnTo>
                    <a:pt x="1832" y="966"/>
                  </a:lnTo>
                  <a:lnTo>
                    <a:pt x="1850" y="992"/>
                  </a:lnTo>
                  <a:lnTo>
                    <a:pt x="1866" y="1018"/>
                  </a:lnTo>
                  <a:lnTo>
                    <a:pt x="1882" y="1044"/>
                  </a:lnTo>
                  <a:lnTo>
                    <a:pt x="1896" y="1072"/>
                  </a:lnTo>
                  <a:lnTo>
                    <a:pt x="1910" y="1100"/>
                  </a:lnTo>
                  <a:lnTo>
                    <a:pt x="1920" y="1128"/>
                  </a:lnTo>
                  <a:lnTo>
                    <a:pt x="1930" y="1158"/>
                  </a:lnTo>
                  <a:lnTo>
                    <a:pt x="1940" y="1188"/>
                  </a:lnTo>
                  <a:lnTo>
                    <a:pt x="1946" y="1220"/>
                  </a:lnTo>
                  <a:lnTo>
                    <a:pt x="1952" y="1250"/>
                  </a:lnTo>
                  <a:lnTo>
                    <a:pt x="1956" y="1282"/>
                  </a:lnTo>
                  <a:lnTo>
                    <a:pt x="1958" y="1316"/>
                  </a:lnTo>
                  <a:lnTo>
                    <a:pt x="1960" y="1348"/>
                  </a:lnTo>
                  <a:lnTo>
                    <a:pt x="1960" y="1348"/>
                  </a:lnTo>
                  <a:lnTo>
                    <a:pt x="1958" y="1380"/>
                  </a:lnTo>
                  <a:lnTo>
                    <a:pt x="1956" y="1414"/>
                  </a:lnTo>
                  <a:lnTo>
                    <a:pt x="1952" y="1446"/>
                  </a:lnTo>
                  <a:lnTo>
                    <a:pt x="1946" y="1476"/>
                  </a:lnTo>
                  <a:lnTo>
                    <a:pt x="1940" y="1508"/>
                  </a:lnTo>
                  <a:lnTo>
                    <a:pt x="1930" y="1538"/>
                  </a:lnTo>
                  <a:lnTo>
                    <a:pt x="1920" y="1568"/>
                  </a:lnTo>
                  <a:lnTo>
                    <a:pt x="1910" y="1596"/>
                  </a:lnTo>
                  <a:lnTo>
                    <a:pt x="1896" y="1624"/>
                  </a:lnTo>
                  <a:lnTo>
                    <a:pt x="1882" y="1652"/>
                  </a:lnTo>
                  <a:lnTo>
                    <a:pt x="1866" y="1680"/>
                  </a:lnTo>
                  <a:lnTo>
                    <a:pt x="1850" y="1706"/>
                  </a:lnTo>
                  <a:lnTo>
                    <a:pt x="1832" y="1730"/>
                  </a:lnTo>
                  <a:lnTo>
                    <a:pt x="1814" y="1754"/>
                  </a:lnTo>
                  <a:lnTo>
                    <a:pt x="1794" y="1778"/>
                  </a:lnTo>
                  <a:lnTo>
                    <a:pt x="1772" y="1800"/>
                  </a:lnTo>
                  <a:lnTo>
                    <a:pt x="1750" y="1820"/>
                  </a:lnTo>
                  <a:lnTo>
                    <a:pt x="1726" y="1840"/>
                  </a:lnTo>
                  <a:lnTo>
                    <a:pt x="1702" y="1860"/>
                  </a:lnTo>
                  <a:lnTo>
                    <a:pt x="1678" y="1878"/>
                  </a:lnTo>
                  <a:lnTo>
                    <a:pt x="1652" y="1894"/>
                  </a:lnTo>
                  <a:lnTo>
                    <a:pt x="1626" y="1910"/>
                  </a:lnTo>
                  <a:lnTo>
                    <a:pt x="1598" y="1924"/>
                  </a:lnTo>
                  <a:lnTo>
                    <a:pt x="1570" y="1936"/>
                  </a:lnTo>
                  <a:lnTo>
                    <a:pt x="1540" y="1948"/>
                  </a:lnTo>
                  <a:lnTo>
                    <a:pt x="1510" y="1958"/>
                  </a:lnTo>
                  <a:lnTo>
                    <a:pt x="1480" y="1966"/>
                  </a:lnTo>
                  <a:lnTo>
                    <a:pt x="1450" y="1974"/>
                  </a:lnTo>
                  <a:lnTo>
                    <a:pt x="1418" y="1980"/>
                  </a:lnTo>
                  <a:lnTo>
                    <a:pt x="1386" y="1984"/>
                  </a:lnTo>
                  <a:lnTo>
                    <a:pt x="1354" y="1986"/>
                  </a:lnTo>
                  <a:lnTo>
                    <a:pt x="1320" y="1986"/>
                  </a:lnTo>
                  <a:lnTo>
                    <a:pt x="1320" y="1986"/>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sp>
          <p:nvSpPr>
            <p:cNvPr id="220" name="Freeform 108">
              <a:extLst>
                <a:ext uri="{FF2B5EF4-FFF2-40B4-BE49-F238E27FC236}">
                  <a16:creationId xmlns:a16="http://schemas.microsoft.com/office/drawing/2014/main" id="{F28F38C1-09BB-4914-97F5-4FC1C0468DCA}"/>
                </a:ext>
              </a:extLst>
            </p:cNvPr>
            <p:cNvSpPr>
              <a:spLocks/>
            </p:cNvSpPr>
            <p:nvPr/>
          </p:nvSpPr>
          <p:spPr bwMode="auto">
            <a:xfrm>
              <a:off x="6053138" y="27795538"/>
              <a:ext cx="1435100" cy="1435100"/>
            </a:xfrm>
            <a:custGeom>
              <a:avLst/>
              <a:gdLst/>
              <a:ahLst/>
              <a:cxnLst>
                <a:cxn ang="0">
                  <a:pos x="612" y="0"/>
                </a:cxn>
                <a:cxn ang="0">
                  <a:pos x="294" y="0"/>
                </a:cxn>
                <a:cxn ang="0">
                  <a:pos x="294" y="294"/>
                </a:cxn>
                <a:cxn ang="0">
                  <a:pos x="0" y="294"/>
                </a:cxn>
                <a:cxn ang="0">
                  <a:pos x="0" y="610"/>
                </a:cxn>
                <a:cxn ang="0">
                  <a:pos x="294" y="610"/>
                </a:cxn>
                <a:cxn ang="0">
                  <a:pos x="294" y="904"/>
                </a:cxn>
                <a:cxn ang="0">
                  <a:pos x="612" y="904"/>
                </a:cxn>
                <a:cxn ang="0">
                  <a:pos x="612" y="610"/>
                </a:cxn>
                <a:cxn ang="0">
                  <a:pos x="904" y="610"/>
                </a:cxn>
                <a:cxn ang="0">
                  <a:pos x="904" y="294"/>
                </a:cxn>
                <a:cxn ang="0">
                  <a:pos x="612" y="294"/>
                </a:cxn>
                <a:cxn ang="0">
                  <a:pos x="612" y="0"/>
                </a:cxn>
              </a:cxnLst>
              <a:rect l="0" t="0" r="r" b="b"/>
              <a:pathLst>
                <a:path w="904" h="904">
                  <a:moveTo>
                    <a:pt x="612" y="0"/>
                  </a:moveTo>
                  <a:lnTo>
                    <a:pt x="294" y="0"/>
                  </a:lnTo>
                  <a:lnTo>
                    <a:pt x="294" y="294"/>
                  </a:lnTo>
                  <a:lnTo>
                    <a:pt x="0" y="294"/>
                  </a:lnTo>
                  <a:lnTo>
                    <a:pt x="0" y="610"/>
                  </a:lnTo>
                  <a:lnTo>
                    <a:pt x="294" y="610"/>
                  </a:lnTo>
                  <a:lnTo>
                    <a:pt x="294" y="904"/>
                  </a:lnTo>
                  <a:lnTo>
                    <a:pt x="612" y="904"/>
                  </a:lnTo>
                  <a:lnTo>
                    <a:pt x="612" y="610"/>
                  </a:lnTo>
                  <a:lnTo>
                    <a:pt x="904" y="610"/>
                  </a:lnTo>
                  <a:lnTo>
                    <a:pt x="904" y="294"/>
                  </a:lnTo>
                  <a:lnTo>
                    <a:pt x="612" y="294"/>
                  </a:lnTo>
                  <a:lnTo>
                    <a:pt x="612" y="0"/>
                  </a:lnTo>
                  <a:close/>
                </a:path>
              </a:pathLst>
            </a:custGeom>
            <a:solidFill>
              <a:srgbClr val="FFFFFF"/>
            </a:solidFill>
            <a:ln w="9525">
              <a:noFill/>
              <a:round/>
              <a:headEnd/>
              <a:tailEnd/>
            </a:ln>
          </p:spPr>
          <p:txBody>
            <a:bodyPr vert="horz" wrap="square" lIns="91440" tIns="45720" rIns="91440" bIns="45720" numCol="1" anchor="t" anchorCtr="0" compatLnSpc="1">
              <a:prstTxWarp prst="textNoShape">
                <a:avLst/>
              </a:prstTxWarp>
            </a:bodyPr>
            <a:lstStyle/>
            <a:p>
              <a:endParaRPr lang="en-GB"/>
            </a:p>
          </p:txBody>
        </p:sp>
      </p:grpSp>
      <p:sp>
        <p:nvSpPr>
          <p:cNvPr id="45" name="Text Placeholder 5">
            <a:extLst>
              <a:ext uri="{FF2B5EF4-FFF2-40B4-BE49-F238E27FC236}">
                <a16:creationId xmlns:a16="http://schemas.microsoft.com/office/drawing/2014/main" id="{233D7C96-A35F-461A-A9D7-022529DB81E6}"/>
              </a:ext>
            </a:extLst>
          </p:cNvPr>
          <p:cNvSpPr txBox="1">
            <a:spLocks/>
          </p:cNvSpPr>
          <p:nvPr/>
        </p:nvSpPr>
        <p:spPr>
          <a:xfrm>
            <a:off x="1038225" y="817217"/>
            <a:ext cx="10853738" cy="263075"/>
          </a:xfrm>
          <a:prstGeom prst="rect">
            <a:avLst/>
          </a:prstGeom>
        </p:spPr>
        <p:txBody>
          <a:bodyPr/>
          <a:lstStyle>
            <a:lvl1pPr marL="457071" indent="-457071" algn="l" defTabSz="914150" rtl="0" eaLnBrk="1" latinLnBrk="0" hangingPunct="1">
              <a:spcBef>
                <a:spcPct val="20000"/>
              </a:spcBef>
              <a:buClr>
                <a:srgbClr val="4C4948"/>
              </a:buClr>
              <a:buFont typeface="Arial" panose="020B0604020202020204"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1pPr>
            <a:lvl2pPr marL="742745" indent="-285677" algn="l" defTabSz="914150" rtl="0" eaLnBrk="1" latinLnBrk="0" hangingPunct="1">
              <a:spcBef>
                <a:spcPct val="20000"/>
              </a:spcBef>
              <a:buClr>
                <a:srgbClr val="4C4948"/>
              </a:buClr>
              <a:buFont typeface="Arial" pitchFamily="34" charset="0"/>
              <a:buChar char="–"/>
              <a:defRPr kumimoji="1" sz="2000" b="0" i="0" kern="1200">
                <a:solidFill>
                  <a:schemeClr val="tx1"/>
                </a:solidFill>
                <a:latin typeface="Calibri" panose="020F0502020204030204" pitchFamily="34" charset="0"/>
                <a:ea typeface="メイリオ" pitchFamily="50" charset="-128"/>
                <a:cs typeface="Calibri" pitchFamily="34" charset="0"/>
              </a:defRPr>
            </a:lvl2pPr>
            <a:lvl3pPr marL="114269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3pPr>
            <a:lvl4pPr marL="1599760"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4pPr>
            <a:lvl5pPr marL="2056831" indent="-228541" algn="l" defTabSz="914150" rtl="0" eaLnBrk="1" latinLnBrk="0" hangingPunct="1">
              <a:spcBef>
                <a:spcPct val="20000"/>
              </a:spcBef>
              <a:buClr>
                <a:srgbClr val="4C4948"/>
              </a:buClr>
              <a:buFont typeface="Arial" pitchFamily="34" charset="0"/>
              <a:buChar char="»"/>
              <a:defRPr kumimoji="1" sz="2000" b="0" i="0" kern="1200" baseline="0">
                <a:solidFill>
                  <a:schemeClr val="tx1"/>
                </a:solidFill>
                <a:latin typeface="Calibri" panose="020F0502020204030204" pitchFamily="34" charset="0"/>
                <a:ea typeface="メイリオ" pitchFamily="50" charset="-128"/>
                <a:cs typeface="Calibri" pitchFamily="34" charset="0"/>
              </a:defRPr>
            </a:lvl5pPr>
            <a:lvl6pPr marL="2513910"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0986"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061"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5142" indent="-228541" algn="l" defTabSz="91415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a:buNone/>
            </a:pPr>
            <a:r>
              <a:rPr lang="en-US" altLang="zh-CN" sz="1800" b="1">
                <a:solidFill>
                  <a:srgbClr val="1A1918"/>
                </a:solidFill>
                <a:latin typeface="微软雅黑" panose="020B0503020204020204" pitchFamily="34" charset="-122"/>
                <a:ea typeface="微软雅黑" panose="020B0503020204020204" pitchFamily="34" charset="-122"/>
              </a:rPr>
              <a:t>——</a:t>
            </a:r>
            <a:r>
              <a:rPr lang="zh-CN" altLang="en-US" sz="1800" b="1">
                <a:solidFill>
                  <a:srgbClr val="1A1918"/>
                </a:solidFill>
                <a:latin typeface="Arial" panose="020B0604020202020204" pitchFamily="34" charset="0"/>
                <a:ea typeface="微软雅黑" panose="020B0503020204020204" pitchFamily="34" charset="-122"/>
              </a:rPr>
              <a:t>戈谢病为危及儿童健康的罕见疾病，目录内无任何治疗药物，为社会关注的痛点问题，亟待纳入保障</a:t>
            </a:r>
          </a:p>
        </p:txBody>
      </p:sp>
    </p:spTree>
    <p:extLst>
      <p:ext uri="{BB962C8B-B14F-4D97-AF65-F5344CB8AC3E}">
        <p14:creationId xmlns:p14="http://schemas.microsoft.com/office/powerpoint/2010/main" val="17542694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HINKCELLPRESENTATIONDONOTDELETE" val="&lt;?xml version=&quot;1.0&quot; encoding=&quot;UTF-16&quot; standalone=&quot;yes&quot;?&gt;&lt;root reqver=&quot;27037&quot;&gt;&lt;version val=&quot;32900&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Day&gt;&lt;m_yearfmt&gt;&lt;begin val=&quot;0&quot;/&gt;&lt;end val=&quot;4&quot;/&gt;&lt;/m_yearfmt&gt;&lt;/m_precDefaultDay&gt;&lt;m_precDefaultWeek&gt;&lt;m_yearfmt&gt;&lt;begin val=&quot;0&quot;/&gt;&lt;end val=&quot;4&quot;/&gt;&lt;/m_yearfmt&gt;&lt;/m_precDefaultWeek&gt;&lt;m_precDefaultMonth&gt;&lt;m_yearfmt&gt;&lt;begin val=&quot;0&quot;/&gt;&lt;end val=&quot;4&quot;/&gt;&lt;/m_yearfmt&gt;&lt;/m_precDefaultMonth&gt;&lt;m_precDefaultQuarter&gt;&lt;m_yearfmt&gt;&lt;begin val=&quot;0&quot;/&gt;&lt;end val=&quot;4&quot;/&gt;&lt;/m_yearfmt&gt;&lt;/m_precDefaultQuarter&gt;&lt;m_precDefaultYear&gt;&lt;m_yearfmt&gt;&lt;begin val=&quot;0&quot;/&gt;&lt;end val=&quot;4&quot;/&gt;&lt;/m_yearfmt&gt;&lt;/m_precDefaultYear&gt;&lt;m_precDefaultFYDay&gt;&lt;m_yearfmt&gt;&lt;begin val=&quot;0&quot;/&gt;&lt;end val=&quot;4&quot;/&gt;&lt;/m_yearfmt&gt;&lt;/m_precDefaultFYDay&gt;&lt;m_precDefaultFYWeek&gt;&lt;m_yearfmt&gt;&lt;begin val=&quot;0&quot;/&gt;&lt;end val=&quot;4&quot;/&gt;&lt;/m_yearfmt&gt;&lt;/m_precDefaultFYWeek&gt;&lt;m_precDefaultFYMonth&gt;&lt;m_yearfmt&gt;&lt;begin val=&quot;0&quot;/&gt;&lt;end val=&quot;4&quot;/&gt;&lt;/m_yearfmt&gt;&lt;/m_precDefaultFYMonth&gt;&lt;m_precDefaultFYQuarter&gt;&lt;m_yearfmt&gt;&lt;begin val=&quot;0&quot;/&gt;&lt;end val=&quot;4&quot;/&gt;&lt;/m_yearfmt&gt;&lt;/m_precDefaultFYQuarter&gt;&lt;m_precDefaultFYYear&gt;&lt;m_yearfmt&gt;&lt;begin val=&quot;0&quot;/&gt;&lt;end val=&quot;4&quot;/&gt;&lt;/m_yearfmt&gt;&lt;/m_precDefaultFYYear&gt;&lt;m_mruColor&gt;&lt;m_vecMRU length=&quot;0&quot;/&gt;&lt;/m_mruColor&gt;&lt;m_eweekdayFirstOfWeek val=&quot;2&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CMdtSejGNFskfoszYHdwBw"/>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CMdtSejGNFskfoszYHdwBw"/>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CMdtSejGNFskfoszYHdwBw"/>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CMdtSejGNFskfoszYHdwBw"/>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CMdtSejGNFskfoszYHdwBw"/>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CMdtSejGNFskfoszYHdwB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91s2wmrLno._6pCV7LnEig"/>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CMdtSejGNFskfoszYHdwB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CMdtSejGNFskfoszYHdwBw"/>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Takeda Slide Master">
  <a:themeElements>
    <a:clrScheme name="Takeda 2021">
      <a:dk1>
        <a:srgbClr val="34373F"/>
      </a:dk1>
      <a:lt1>
        <a:srgbClr val="FFFFFF"/>
      </a:lt1>
      <a:dk2>
        <a:srgbClr val="34373F"/>
      </a:dk2>
      <a:lt2>
        <a:srgbClr val="FFFFFF"/>
      </a:lt2>
      <a:accent1>
        <a:srgbClr val="E1242A"/>
      </a:accent1>
      <a:accent2>
        <a:srgbClr val="891515"/>
      </a:accent2>
      <a:accent3>
        <a:srgbClr val="34373F"/>
      </a:accent3>
      <a:accent4>
        <a:srgbClr val="A1A4AC"/>
      </a:accent4>
      <a:accent5>
        <a:srgbClr val="EDF2F4"/>
      </a:accent5>
      <a:accent6>
        <a:srgbClr val="FFFFFF"/>
      </a:accent6>
      <a:hlink>
        <a:srgbClr val="34373F"/>
      </a:hlink>
      <a:folHlink>
        <a:srgbClr val="34373F"/>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28575">
          <a:noFill/>
        </a:ln>
      </a:spPr>
      <a:bodyPr wrap="none" rtlCol="0" anchor="ctr"/>
      <a:lstStyle>
        <a:defPPr algn="ctr">
          <a:defRPr kumimoji="1" dirty="0"/>
        </a:defPPr>
      </a:lstStyle>
      <a:style>
        <a:lnRef idx="1">
          <a:schemeClr val="accent1"/>
        </a:lnRef>
        <a:fillRef idx="0">
          <a:schemeClr val="accent1"/>
        </a:fillRef>
        <a:effectRef idx="0">
          <a:schemeClr val="accent1"/>
        </a:effectRef>
        <a:fontRef idx="minor">
          <a:schemeClr val="tx1"/>
        </a:fontRef>
      </a:style>
    </a:spDef>
  </a:objectDefaults>
  <a:extraClrSchemeLst/>
  <a:extLst>
    <a:ext uri="{05A4C25C-085E-4340-85A3-A5531E510DB2}">
      <thm15:themeFamily xmlns:thm15="http://schemas.microsoft.com/office/thememl/2012/main" name="Takeda_Slide_Template_EN_v2021.pptx  -  Read-Only" id="{4D7F2B62-39F3-45C2-87FE-0ED37DE4A081}" vid="{51788A9A-1DEA-4E9D-BCB3-CA5139AC34B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6E788AB4271D2F4B82540158621652FA" ma:contentTypeVersion="13" ma:contentTypeDescription="Create a new document." ma:contentTypeScope="" ma:versionID="841054a330d1441e23e9b56358b486a2">
  <xsd:schema xmlns:xsd="http://www.w3.org/2001/XMLSchema" xmlns:xs="http://www.w3.org/2001/XMLSchema" xmlns:p="http://schemas.microsoft.com/office/2006/metadata/properties" xmlns:ns3="c35d9128-0199-448a-8954-7c37adaffeb5" xmlns:ns4="a6f08481-6c03-4d4f-8c55-15386435109c" targetNamespace="http://schemas.microsoft.com/office/2006/metadata/properties" ma:root="true" ma:fieldsID="2d0b0b793b54908d3c23faa78937d367" ns3:_="" ns4:_="">
    <xsd:import namespace="c35d9128-0199-448a-8954-7c37adaffeb5"/>
    <xsd:import namespace="a6f08481-6c03-4d4f-8c55-15386435109c"/>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AutoKeyPoints" minOccurs="0"/>
                <xsd:element ref="ns3:MediaServiceKeyPoints" minOccurs="0"/>
                <xsd:element ref="ns3:MediaServiceGenerationTime" minOccurs="0"/>
                <xsd:element ref="ns3:MediaServiceEventHashCode"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5d9128-0199-448a-8954-7c37adaffeb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6f08481-6c03-4d4f-8c55-15386435109c"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64AA88-9994-4773-9B46-6F25641ADC01}">
  <ds:schemaRefs>
    <ds:schemaRef ds:uri="a6f08481-6c03-4d4f-8c55-15386435109c"/>
    <ds:schemaRef ds:uri="c35d9128-0199-448a-8954-7c37adaffeb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FCC3BB52-6112-4A90-B1AF-BB2849B50567}">
  <ds:schemaRefs>
    <ds:schemaRef ds:uri="http://schemas.microsoft.com/sharepoint/v3/contenttype/forms"/>
  </ds:schemaRefs>
</ds:datastoreItem>
</file>

<file path=customXml/itemProps3.xml><?xml version="1.0" encoding="utf-8"?>
<ds:datastoreItem xmlns:ds="http://schemas.openxmlformats.org/officeDocument/2006/customXml" ds:itemID="{8C19292C-02CA-454B-826A-C373CCBD4BE5}">
  <ds:schemaRefs>
    <ds:schemaRef ds:uri="a6f08481-6c03-4d4f-8c55-15386435109c"/>
    <ds:schemaRef ds:uri="c35d9128-0199-448a-8954-7c37adaffeb5"/>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blank</Template>
  <TotalTime>0</TotalTime>
  <Words>2188</Words>
  <Application>Microsoft Office PowerPoint</Application>
  <PresentationFormat>宽屏</PresentationFormat>
  <Paragraphs>229</Paragraphs>
  <Slides>9</Slides>
  <Notes>9</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1</vt:i4>
      </vt:variant>
      <vt:variant>
        <vt:lpstr>幻灯片标题</vt:lpstr>
      </vt:variant>
      <vt:variant>
        <vt:i4>9</vt:i4>
      </vt:variant>
    </vt:vector>
  </HeadingPairs>
  <TitlesOfParts>
    <vt:vector size="15" baseType="lpstr">
      <vt:lpstr>微软雅黑</vt:lpstr>
      <vt:lpstr>Arial</vt:lpstr>
      <vt:lpstr>Calibri</vt:lpstr>
      <vt:lpstr>Wingdings</vt:lpstr>
      <vt:lpstr>Takeda Slide Master</vt:lpstr>
      <vt:lpstr>think-cell 幻灯片</vt:lpstr>
      <vt:lpstr>注射用维拉苷酶α （维葡瑞）</vt:lpstr>
      <vt:lpstr>目录</vt:lpstr>
      <vt:lpstr>基本信息</vt:lpstr>
      <vt:lpstr>基本信息</vt:lpstr>
      <vt:lpstr>安全性</vt:lpstr>
      <vt:lpstr>有效性</vt:lpstr>
      <vt:lpstr>有效性</vt:lpstr>
      <vt:lpstr>创新性</vt:lpstr>
      <vt:lpstr>公平性</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Takeda  PowerPoint Template</dc:title>
  <dc:subject/>
  <dc:creator>Jiang, Abi</dc:creator>
  <cp:keywords/>
  <dc:description/>
  <cp:lastModifiedBy>Jiang, Abi</cp:lastModifiedBy>
  <cp:revision>1</cp:revision>
  <dcterms:created xsi:type="dcterms:W3CDTF">2021-09-13T09:25:45Z</dcterms:created>
  <dcterms:modified xsi:type="dcterms:W3CDTF">2022-07-13T09:41:29Z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0x0101006E788AB4271D2F4B82540158621652FA</vt:lpwstr>
  </property>
</Properties>
</file>