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5651" r:id="rId4"/>
    <p:sldMasterId id="2147485673" r:id="rId5"/>
    <p:sldMasterId id="2147485695" r:id="rId6"/>
    <p:sldMasterId id="2147485794" r:id="rId7"/>
  </p:sldMasterIdLst>
  <p:notesMasterIdLst>
    <p:notesMasterId r:id="rId17"/>
  </p:notesMasterIdLst>
  <p:handoutMasterIdLst>
    <p:handoutMasterId r:id="rId18"/>
  </p:handoutMasterIdLst>
  <p:sldIdLst>
    <p:sldId id="2147471581" r:id="rId8"/>
    <p:sldId id="2147473921" r:id="rId9"/>
    <p:sldId id="2147473904" r:id="rId10"/>
    <p:sldId id="2147473912" r:id="rId11"/>
    <p:sldId id="2147473901" r:id="rId12"/>
    <p:sldId id="2147473917" r:id="rId13"/>
    <p:sldId id="2147473918" r:id="rId14"/>
    <p:sldId id="2147473915" r:id="rId15"/>
    <p:sldId id="2147473916" r:id="rId1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sMahapatra, Pronabesh /US" initials="DP/" lastIdx="6" clrIdx="0"/>
  <p:cmAuthor id="2" name="Zhang, Cherie /CN" initials="ZC/" lastIdx="2" clrIdx="1">
    <p:extLst>
      <p:ext uri="{19B8F6BF-5375-455C-9EA6-DF929625EA0E}">
        <p15:presenceInfo xmlns:p15="http://schemas.microsoft.com/office/powerpoint/2012/main" userId="S::Cherie.Zhang@sanofi.com::30a37c18-b7af-49dc-b7e8-c9bf48e584b0" providerId="AD"/>
      </p:ext>
    </p:extLst>
  </p:cmAuthor>
  <p:cmAuthor id="3" name="Xu, Jie2 /CN" initials="XJ/" lastIdx="8" clrIdx="2">
    <p:extLst>
      <p:ext uri="{19B8F6BF-5375-455C-9EA6-DF929625EA0E}">
        <p15:presenceInfo xmlns:p15="http://schemas.microsoft.com/office/powerpoint/2012/main" userId="S::Jie2.Xu@sanofi.com::a10ee947-a7c1-42c1-a16b-18b2bc58b5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C0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99D2BD-3C39-4A92-836A-99328C56A8A5}" v="9" dt="2022-07-13T11:07:04.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2814" autoAdjust="0"/>
  </p:normalViewPr>
  <p:slideViewPr>
    <p:cSldViewPr>
      <p:cViewPr varScale="1">
        <p:scale>
          <a:sx n="55" d="100"/>
          <a:sy n="55" d="100"/>
        </p:scale>
        <p:origin x="706" y="36"/>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g, Carole /CN/EXT" userId="27bc8541-17e1-40e0-9c41-d74ade367b36" providerId="ADAL" clId="{D099D2BD-3C39-4A92-836A-99328C56A8A5}"/>
    <pc:docChg chg="custSel modSld">
      <pc:chgData name="Xing, Carole /CN/EXT" userId="27bc8541-17e1-40e0-9c41-d74ade367b36" providerId="ADAL" clId="{D099D2BD-3C39-4A92-836A-99328C56A8A5}" dt="2022-07-13T11:07:04.421" v="63"/>
      <pc:docMkLst>
        <pc:docMk/>
      </pc:docMkLst>
      <pc:sldChg chg="addSp modSp mod">
        <pc:chgData name="Xing, Carole /CN/EXT" userId="27bc8541-17e1-40e0-9c41-d74ade367b36" providerId="ADAL" clId="{D099D2BD-3C39-4A92-836A-99328C56A8A5}" dt="2022-07-13T10:56:37.113" v="54" actId="20577"/>
        <pc:sldMkLst>
          <pc:docMk/>
          <pc:sldMk cId="2487850296" sldId="350"/>
        </pc:sldMkLst>
        <pc:spChg chg="add mod">
          <ac:chgData name="Xing, Carole /CN/EXT" userId="27bc8541-17e1-40e0-9c41-d74ade367b36" providerId="ADAL" clId="{D099D2BD-3C39-4A92-836A-99328C56A8A5}" dt="2022-07-13T10:56:37.113" v="54" actId="20577"/>
          <ac:spMkLst>
            <pc:docMk/>
            <pc:sldMk cId="2487850296" sldId="350"/>
            <ac:spMk id="2" creationId="{14EF1B5D-25BF-40F1-BA00-BA122B05DA9D}"/>
          </ac:spMkLst>
        </pc:spChg>
      </pc:sldChg>
      <pc:sldChg chg="modSp mod">
        <pc:chgData name="Xing, Carole /CN/EXT" userId="27bc8541-17e1-40e0-9c41-d74ade367b36" providerId="ADAL" clId="{D099D2BD-3C39-4A92-836A-99328C56A8A5}" dt="2022-07-13T11:07:04.421" v="63"/>
        <pc:sldMkLst>
          <pc:docMk/>
          <pc:sldMk cId="1689418054" sldId="2147473904"/>
        </pc:sldMkLst>
        <pc:graphicFrameChg chg="mod modGraphic">
          <ac:chgData name="Xing, Carole /CN/EXT" userId="27bc8541-17e1-40e0-9c41-d74ade367b36" providerId="ADAL" clId="{D099D2BD-3C39-4A92-836A-99328C56A8A5}" dt="2022-07-13T11:07:04.421" v="63"/>
          <ac:graphicFrameMkLst>
            <pc:docMk/>
            <pc:sldMk cId="1689418054" sldId="2147473904"/>
            <ac:graphicFrameMk id="5" creationId="{E84C9C8A-A27E-4F7B-89AF-9F212676EA3F}"/>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008C21DA-C4CC-41F8-83A9-D49657E589DE}" type="datetimeFigureOut">
              <a:rPr lang="en-US" smtClean="0"/>
              <a:pPr/>
              <a:t>7/13/2022</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6FEE0730-6454-45F8-9E14-9EC900B4BFC7}" type="slidenum">
              <a:rPr lang="en-US" smtClean="0"/>
              <a:pPr/>
              <a:t>‹#›</a:t>
            </a:fld>
            <a:endParaRPr lang="en-US"/>
          </a:p>
        </p:txBody>
      </p:sp>
    </p:spTree>
    <p:extLst>
      <p:ext uri="{BB962C8B-B14F-4D97-AF65-F5344CB8AC3E}">
        <p14:creationId xmlns:p14="http://schemas.microsoft.com/office/powerpoint/2010/main" val="1067935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763C15D3-E145-402C-A62C-EDB9296F8DA0}" type="datetimeFigureOut">
              <a:rPr lang="en-US" smtClean="0"/>
              <a:pPr/>
              <a:t>7/13/2022</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917432B6-9078-412F-BFE0-DD62947FB34F}" type="slidenum">
              <a:rPr lang="en-US" smtClean="0"/>
              <a:pPr/>
              <a:t>‹#›</a:t>
            </a:fld>
            <a:endParaRPr lang="en-US"/>
          </a:p>
        </p:txBody>
      </p:sp>
    </p:spTree>
    <p:extLst>
      <p:ext uri="{BB962C8B-B14F-4D97-AF65-F5344CB8AC3E}">
        <p14:creationId xmlns:p14="http://schemas.microsoft.com/office/powerpoint/2010/main" val="1340590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917432B6-9078-412F-BFE0-DD62947FB34F}" type="slidenum">
              <a:rPr lang="en-US" smtClean="0"/>
              <a:pPr/>
              <a:t>3</a:t>
            </a:fld>
            <a:endParaRPr lang="en-US"/>
          </a:p>
        </p:txBody>
      </p:sp>
    </p:spTree>
    <p:extLst>
      <p:ext uri="{BB962C8B-B14F-4D97-AF65-F5344CB8AC3E}">
        <p14:creationId xmlns:p14="http://schemas.microsoft.com/office/powerpoint/2010/main" val="392520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002060"/>
                </a:solidFill>
                <a:latin typeface="仿宋" panose="02010609060101010101" pitchFamily="49" charset="-122"/>
                <a:ea typeface="仿宋" panose="02010609060101010101" pitchFamily="49" charset="-122"/>
              </a:rPr>
              <a:t>Ⅰ</a:t>
            </a:r>
            <a:r>
              <a:rPr lang="zh-CN" altLang="en-US" sz="1200" dirty="0">
                <a:solidFill>
                  <a:srgbClr val="002060"/>
                </a:solidFill>
                <a:latin typeface="仿宋" panose="02010609060101010101" pitchFamily="49" charset="-122"/>
                <a:ea typeface="仿宋" panose="02010609060101010101" pitchFamily="49" charset="-122"/>
              </a:rPr>
              <a:t>型各年龄段均可发病约 </a:t>
            </a:r>
            <a:r>
              <a:rPr lang="en-US" altLang="zh-CN" sz="1200" dirty="0">
                <a:solidFill>
                  <a:srgbClr val="002060"/>
                </a:solidFill>
                <a:latin typeface="仿宋" panose="02010609060101010101" pitchFamily="49" charset="-122"/>
                <a:ea typeface="仿宋" panose="02010609060101010101" pitchFamily="49" charset="-122"/>
              </a:rPr>
              <a:t>2/3 </a:t>
            </a:r>
            <a:r>
              <a:rPr lang="zh-CN" altLang="en-US" sz="1200" dirty="0">
                <a:solidFill>
                  <a:srgbClr val="002060"/>
                </a:solidFill>
                <a:latin typeface="仿宋" panose="02010609060101010101" pitchFamily="49" charset="-122"/>
                <a:ea typeface="仿宋" panose="02010609060101010101" pitchFamily="49" charset="-122"/>
              </a:rPr>
              <a:t>患者在儿童期发病。脏器表现主要为肝脾肿大，尤以脾肿大显著。血液系统受累主要表现为血小板减少和贫血。多数患者有骨骼受累，但轻重不一。</a:t>
            </a:r>
            <a:r>
              <a:rPr lang="en-US" altLang="zh-CN" sz="1200" dirty="0">
                <a:solidFill>
                  <a:srgbClr val="002060"/>
                </a:solidFill>
                <a:latin typeface="仿宋" panose="02010609060101010101" pitchFamily="49" charset="-122"/>
                <a:ea typeface="仿宋" panose="02010609060101010101" pitchFamily="49" charset="-122"/>
              </a:rPr>
              <a:t>Ⅲ</a:t>
            </a:r>
            <a:r>
              <a:rPr lang="zh-CN" altLang="en-US" sz="1200" dirty="0">
                <a:solidFill>
                  <a:srgbClr val="002060"/>
                </a:solidFill>
                <a:latin typeface="仿宋" panose="02010609060101010101" pitchFamily="49" charset="-122"/>
                <a:ea typeface="仿宋" panose="02010609060101010101" pitchFamily="49" charset="-122"/>
              </a:rPr>
              <a:t>型早期表现与</a:t>
            </a:r>
            <a:r>
              <a:rPr lang="en-US" altLang="zh-CN" sz="1200" dirty="0">
                <a:solidFill>
                  <a:srgbClr val="002060"/>
                </a:solidFill>
                <a:latin typeface="仿宋" panose="02010609060101010101" pitchFamily="49" charset="-122"/>
                <a:ea typeface="仿宋" panose="02010609060101010101" pitchFamily="49" charset="-122"/>
              </a:rPr>
              <a:t>Ⅰ</a:t>
            </a:r>
            <a:r>
              <a:rPr lang="zh-CN" altLang="en-US" sz="1200" dirty="0">
                <a:solidFill>
                  <a:srgbClr val="002060"/>
                </a:solidFill>
                <a:latin typeface="仿宋" panose="02010609060101010101" pitchFamily="49" charset="-122"/>
                <a:ea typeface="仿宋" panose="02010609060101010101" pitchFamily="49" charset="-122"/>
              </a:rPr>
              <a:t>型相似，逐渐出现神经系统受累表现，常发病于儿童期，病情进展缓慢，寿命可较长。</a:t>
            </a:r>
            <a:endParaRPr lang="en-US" altLang="zh-CN" sz="1200" dirty="0">
              <a:solidFill>
                <a:srgbClr val="002060"/>
              </a:solidFill>
              <a:latin typeface="仿宋" panose="02010609060101010101" pitchFamily="49" charset="-122"/>
              <a:ea typeface="仿宋"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b="1" dirty="0">
                <a:solidFill>
                  <a:srgbClr val="244061"/>
                </a:solidFill>
                <a:effectLst/>
                <a:latin typeface="Calibri" panose="020F0502020204030204" pitchFamily="34" charset="0"/>
                <a:ea typeface="黑体" panose="02010609060101010101" pitchFamily="49" charset="-122"/>
                <a:cs typeface="Times New Roman" panose="02020603050405020304" pitchFamily="18" charset="0"/>
              </a:rPr>
              <a:t>优先考虑临床急需、疗效确切的药物，尽早将戈谢病药品列入《国家医保目录》</a:t>
            </a:r>
            <a:r>
              <a:rPr lang="zh-CN" altLang="zh-CN" sz="1200" dirty="0">
                <a:solidFill>
                  <a:srgbClr val="244061"/>
                </a:solidFill>
                <a:effectLst/>
                <a:latin typeface="Calibri" panose="020F0502020204030204" pitchFamily="34" charset="0"/>
                <a:ea typeface="黑体" panose="02010609060101010101" pitchFamily="49" charset="-122"/>
                <a:cs typeface="Times New Roman" panose="02020603050405020304" pitchFamily="18" charset="0"/>
              </a:rPr>
              <a:t>，建立全面的社会保障制度，对于改善药物可及性，满足患者的基本用药需求至关重要，也是</a:t>
            </a:r>
            <a:r>
              <a:rPr lang="zh-CN" altLang="zh-CN" sz="1200" b="1" dirty="0">
                <a:solidFill>
                  <a:srgbClr val="244061"/>
                </a:solidFill>
                <a:effectLst/>
                <a:latin typeface="Calibri" panose="020F0502020204030204" pitchFamily="34" charset="0"/>
                <a:ea typeface="黑体" panose="02010609060101010101" pitchFamily="49" charset="-122"/>
                <a:cs typeface="Times New Roman" panose="02020603050405020304" pitchFamily="18" charset="0"/>
              </a:rPr>
              <a:t>社会公平，平等和文明的体现</a:t>
            </a:r>
            <a:endParaRPr lang="en-US" altLang="zh-CN" sz="1200" b="1" dirty="0">
              <a:solidFill>
                <a:srgbClr val="244061"/>
              </a:solidFill>
              <a:effectLst/>
              <a:latin typeface="Calibri" panose="020F0502020204030204" pitchFamily="34" charset="0"/>
              <a:ea typeface="黑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003594"/>
                </a:solidFill>
                <a:effectLst/>
                <a:uLnTx/>
                <a:uFillTx/>
                <a:latin typeface="Arial"/>
                <a:ea typeface="微软雅黑"/>
                <a:cs typeface="+mn-cs"/>
              </a:rPr>
              <a:t>戈谢病是一种酶缺陷导致的罕见的、消耗性的、严重的、可造成多脏器损害的遗传代谢病，若不进行有效干预会致残或危及生命，</a:t>
            </a:r>
            <a:r>
              <a:rPr kumimoji="0" lang="en-US" altLang="zh-CN" sz="1200" b="1" i="0" u="none" strike="noStrike" kern="1200" cap="none" spc="0" normalizeH="0" baseline="0" noProof="0" dirty="0">
                <a:ln>
                  <a:noFill/>
                </a:ln>
                <a:solidFill>
                  <a:srgbClr val="003594"/>
                </a:solidFill>
                <a:effectLst/>
                <a:uLnTx/>
                <a:uFillTx/>
                <a:latin typeface="Arial"/>
                <a:ea typeface="微软雅黑"/>
                <a:cs typeface="+mn-cs"/>
              </a:rPr>
              <a:t>III</a:t>
            </a:r>
            <a:r>
              <a:rPr kumimoji="0" lang="zh-CN" altLang="en-US" sz="1200" b="1" i="0" u="none" strike="noStrike" kern="1200" cap="none" spc="0" normalizeH="0" baseline="0" noProof="0" dirty="0">
                <a:ln>
                  <a:noFill/>
                </a:ln>
                <a:solidFill>
                  <a:srgbClr val="003594"/>
                </a:solidFill>
                <a:effectLst/>
                <a:uLnTx/>
                <a:uFillTx/>
                <a:latin typeface="Arial"/>
                <a:ea typeface="微软雅黑"/>
                <a:cs typeface="+mn-cs"/>
              </a:rPr>
              <a:t>型患者有慢性进展的神经系统表现如动眼神经受侵，眼球运动障碍等</a:t>
            </a:r>
            <a:endParaRPr kumimoji="0" lang="en-US" altLang="zh-CN" sz="1200" b="1"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002060"/>
              </a:solidFill>
              <a:latin typeface="仿宋" panose="02010609060101010101" pitchFamily="49" charset="-122"/>
              <a:ea typeface="仿宋" panose="02010609060101010101" pitchFamily="49" charset="-122"/>
            </a:endParaRPr>
          </a:p>
          <a:p>
            <a:endParaRPr lang="zh-CN" altLang="en-US" dirty="0"/>
          </a:p>
        </p:txBody>
      </p:sp>
      <p:sp>
        <p:nvSpPr>
          <p:cNvPr id="4" name="灯片编号占位符 3"/>
          <p:cNvSpPr>
            <a:spLocks noGrp="1"/>
          </p:cNvSpPr>
          <p:nvPr>
            <p:ph type="sldNum" sz="quarter" idx="5"/>
          </p:nvPr>
        </p:nvSpPr>
        <p:spPr/>
        <p:txBody>
          <a:bodyPr/>
          <a:lstStyle/>
          <a:p>
            <a:fld id="{917432B6-9078-412F-BFE0-DD62947FB34F}" type="slidenum">
              <a:rPr lang="en-US" smtClean="0"/>
              <a:pPr/>
              <a:t>4</a:t>
            </a:fld>
            <a:endParaRPr lang="en-US"/>
          </a:p>
        </p:txBody>
      </p:sp>
    </p:spTree>
    <p:extLst>
      <p:ext uri="{BB962C8B-B14F-4D97-AF65-F5344CB8AC3E}">
        <p14:creationId xmlns:p14="http://schemas.microsoft.com/office/powerpoint/2010/main" val="296561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68275" indent="-168275" eaLnBrk="1" hangingPunct="1">
              <a:lnSpc>
                <a:spcPct val="100000"/>
              </a:lnSpc>
              <a:spcBef>
                <a:spcPct val="10000"/>
              </a:spcBef>
              <a:buClrTx/>
              <a:buSzTx/>
              <a:buFont typeface="+mj-lt"/>
              <a:buAutoNum type="arabicPeriod"/>
            </a:pPr>
            <a:r>
              <a:rPr lang="zh-CN" altLang="en-US" sz="1200" dirty="0">
                <a:solidFill>
                  <a:srgbClr val="6B747B"/>
                </a:solidFill>
                <a:latin typeface="Microsoft YaHei" panose="020B0503020204020204" pitchFamily="34" charset="-122"/>
                <a:ea typeface="Microsoft YaHei" panose="020B0503020204020204" pitchFamily="34" charset="-122"/>
                <a:cs typeface="Calibri" pitchFamily="34" charset="0"/>
              </a:rPr>
              <a:t>法布赞</a:t>
            </a:r>
            <a:r>
              <a:rPr lang="en-US" altLang="zh-CN" sz="1200" baseline="30000" dirty="0">
                <a:solidFill>
                  <a:srgbClr val="6B747B"/>
                </a:solidFill>
                <a:latin typeface="Microsoft YaHei" panose="020B0503020204020204" pitchFamily="34" charset="-122"/>
                <a:ea typeface="Microsoft YaHei" panose="020B0503020204020204" pitchFamily="34" charset="-122"/>
                <a:cs typeface="Calibri" pitchFamily="34" charset="0"/>
              </a:rPr>
              <a:t>®</a:t>
            </a:r>
            <a:r>
              <a:rPr lang="zh-CN" altLang="en-US" sz="1200" dirty="0">
                <a:solidFill>
                  <a:srgbClr val="6B747B"/>
                </a:solidFill>
                <a:latin typeface="Microsoft YaHei" panose="020B0503020204020204" pitchFamily="34" charset="-122"/>
                <a:ea typeface="Microsoft YaHei" panose="020B0503020204020204" pitchFamily="34" charset="-122"/>
                <a:cs typeface="Calibri" pitchFamily="34" charset="0"/>
              </a:rPr>
              <a:t>的安全性耐受性良好，大多数不良反应的严重程度为轻度至中度，</a:t>
            </a:r>
            <a:r>
              <a:rPr lang="en-US" altLang="zh-CN" sz="1200" dirty="0">
                <a:solidFill>
                  <a:srgbClr val="6B747B"/>
                </a:solidFill>
                <a:latin typeface="Microsoft YaHei" panose="020B0503020204020204" pitchFamily="34" charset="-122"/>
                <a:ea typeface="Microsoft YaHei" panose="020B0503020204020204" pitchFamily="34" charset="-122"/>
                <a:cs typeface="Calibri" pitchFamily="34" charset="0"/>
              </a:rPr>
              <a:t>8</a:t>
            </a:r>
            <a:r>
              <a:rPr lang="zh-CN" altLang="en-US" sz="1200" dirty="0">
                <a:solidFill>
                  <a:srgbClr val="6B747B"/>
                </a:solidFill>
                <a:latin typeface="Microsoft YaHei" panose="020B0503020204020204" pitchFamily="34" charset="-122"/>
                <a:ea typeface="Microsoft YaHei" panose="020B0503020204020204" pitchFamily="34" charset="-122"/>
                <a:cs typeface="Calibri" pitchFamily="34" charset="0"/>
              </a:rPr>
              <a:t>至</a:t>
            </a:r>
            <a:r>
              <a:rPr lang="en-US" altLang="zh-CN" sz="1200" dirty="0">
                <a:solidFill>
                  <a:srgbClr val="6B747B"/>
                </a:solidFill>
                <a:latin typeface="Microsoft YaHei" panose="020B0503020204020204" pitchFamily="34" charset="-122"/>
                <a:ea typeface="Microsoft YaHei" panose="020B0503020204020204" pitchFamily="34" charset="-122"/>
                <a:cs typeface="Calibri" pitchFamily="34" charset="0"/>
              </a:rPr>
              <a:t>16</a:t>
            </a:r>
            <a:r>
              <a:rPr lang="zh-CN" altLang="en-US" sz="1200" dirty="0">
                <a:solidFill>
                  <a:srgbClr val="6B747B"/>
                </a:solidFill>
                <a:latin typeface="Microsoft YaHei" panose="020B0503020204020204" pitchFamily="34" charset="-122"/>
                <a:ea typeface="Microsoft YaHei" panose="020B0503020204020204" pitchFamily="34" charset="-122"/>
                <a:cs typeface="Calibri" pitchFamily="34" charset="0"/>
              </a:rPr>
              <a:t>岁儿童的安全性特征与在成人一致</a:t>
            </a:r>
            <a:r>
              <a:rPr lang="en-US" altLang="zh-CN" sz="1200" baseline="30000" dirty="0">
                <a:solidFill>
                  <a:srgbClr val="6B747B"/>
                </a:solidFill>
                <a:latin typeface="Microsoft YaHei" panose="020B0503020204020204" pitchFamily="34" charset="-122"/>
                <a:ea typeface="Microsoft YaHei" panose="020B0503020204020204" pitchFamily="34" charset="-122"/>
                <a:cs typeface="Calibri" pitchFamily="34" charset="0"/>
              </a:rPr>
              <a:t>8</a:t>
            </a:r>
          </a:p>
          <a:p>
            <a:pPr marL="168275" indent="-168275" eaLnBrk="1" hangingPunct="1">
              <a:lnSpc>
                <a:spcPct val="100000"/>
              </a:lnSpc>
              <a:spcBef>
                <a:spcPct val="10000"/>
              </a:spcBef>
              <a:buClrTx/>
              <a:buSzTx/>
              <a:buFont typeface="+mj-lt"/>
              <a:buAutoNum type="arabicPeriod"/>
            </a:pPr>
            <a:r>
              <a:rPr lang="zh-CN" altLang="en-US" sz="1200" dirty="0">
                <a:solidFill>
                  <a:srgbClr val="6B747B"/>
                </a:solidFill>
                <a:latin typeface="Microsoft YaHei" panose="020B0503020204020204" pitchFamily="34" charset="-122"/>
                <a:ea typeface="Microsoft YaHei" panose="020B0503020204020204" pitchFamily="34" charset="-122"/>
                <a:cs typeface="Calibri" pitchFamily="34" charset="0"/>
              </a:rPr>
              <a:t>国外权威指南共识</a:t>
            </a:r>
            <a:r>
              <a:rPr lang="en-US" altLang="zh-CN" sz="1200" dirty="0">
                <a:solidFill>
                  <a:srgbClr val="6B747B"/>
                </a:solidFill>
                <a:latin typeface="Microsoft YaHei" panose="020B0503020204020204" pitchFamily="34" charset="-122"/>
                <a:ea typeface="Microsoft YaHei" panose="020B0503020204020204" pitchFamily="34" charset="-122"/>
                <a:cs typeface="Calibri" pitchFamily="34" charset="0"/>
              </a:rPr>
              <a:t>(</a:t>
            </a:r>
            <a:r>
              <a:rPr lang="zh-CN" altLang="en-US" sz="1200" dirty="0">
                <a:solidFill>
                  <a:srgbClr val="6B747B"/>
                </a:solidFill>
                <a:latin typeface="Microsoft YaHei" panose="020B0503020204020204" pitchFamily="34" charset="-122"/>
                <a:ea typeface="Microsoft YaHei" panose="020B0503020204020204" pitchFamily="34" charset="-122"/>
                <a:cs typeface="Calibri" pitchFamily="34" charset="0"/>
              </a:rPr>
              <a:t>美国、欧洲</a:t>
            </a:r>
            <a:r>
              <a:rPr lang="en-US" altLang="zh-CN" sz="1200" dirty="0">
                <a:solidFill>
                  <a:srgbClr val="6B747B"/>
                </a:solidFill>
                <a:latin typeface="Microsoft YaHei" panose="020B0503020204020204" pitchFamily="34" charset="-122"/>
                <a:ea typeface="Microsoft YaHei" panose="020B0503020204020204" pitchFamily="34" charset="-122"/>
                <a:cs typeface="Calibri" pitchFamily="34" charset="0"/>
              </a:rPr>
              <a:t>)</a:t>
            </a:r>
            <a:r>
              <a:rPr lang="zh-CN" altLang="en-US" sz="1200" dirty="0">
                <a:solidFill>
                  <a:srgbClr val="6B747B"/>
                </a:solidFill>
                <a:latin typeface="Microsoft YaHei" panose="020B0503020204020204" pitchFamily="34" charset="-122"/>
                <a:ea typeface="Microsoft YaHei" panose="020B0503020204020204" pitchFamily="34" charset="-122"/>
                <a:cs typeface="Calibri" pitchFamily="34" charset="0"/>
              </a:rPr>
              <a:t>及中国专家共识均有推荐</a:t>
            </a:r>
            <a:r>
              <a:rPr lang="en-US" altLang="zh-CN" sz="1200" baseline="30000" dirty="0">
                <a:solidFill>
                  <a:srgbClr val="6B747B"/>
                </a:solidFill>
                <a:latin typeface="Microsoft YaHei" panose="020B0503020204020204" pitchFamily="34" charset="-122"/>
                <a:ea typeface="Microsoft YaHei" panose="020B0503020204020204" pitchFamily="34" charset="-122"/>
                <a:cs typeface="Calibri" pitchFamily="34" charset="0"/>
              </a:rPr>
              <a:t>8</a:t>
            </a:r>
            <a:endParaRPr lang="en-US" altLang="zh-CN" sz="1200" dirty="0">
              <a:solidFill>
                <a:srgbClr val="6B747B"/>
              </a:solidFill>
              <a:latin typeface="Microsoft YaHei" panose="020B0503020204020204" pitchFamily="34" charset="-122"/>
              <a:ea typeface="Microsoft YaHei" panose="020B0503020204020204" pitchFamily="34" charset="-122"/>
              <a:cs typeface="Calibri" pitchFamily="34" charset="0"/>
            </a:endParaRPr>
          </a:p>
          <a:p>
            <a:endParaRPr lang="zh-CN" altLang="en-US" dirty="0"/>
          </a:p>
        </p:txBody>
      </p:sp>
      <p:sp>
        <p:nvSpPr>
          <p:cNvPr id="4" name="灯片编号占位符 3"/>
          <p:cNvSpPr>
            <a:spLocks noGrp="1"/>
          </p:cNvSpPr>
          <p:nvPr>
            <p:ph type="sldNum" sz="quarter" idx="5"/>
          </p:nvPr>
        </p:nvSpPr>
        <p:spPr/>
        <p:txBody>
          <a:bodyPr/>
          <a:lstStyle/>
          <a:p>
            <a:fld id="{917432B6-9078-412F-BFE0-DD62947FB34F}" type="slidenum">
              <a:rPr lang="en-US" smtClean="0"/>
              <a:pPr/>
              <a:t>5</a:t>
            </a:fld>
            <a:endParaRPr lang="en-US"/>
          </a:p>
        </p:txBody>
      </p:sp>
    </p:spTree>
    <p:extLst>
      <p:ext uri="{BB962C8B-B14F-4D97-AF65-F5344CB8AC3E}">
        <p14:creationId xmlns:p14="http://schemas.microsoft.com/office/powerpoint/2010/main" val="70452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0" dirty="0">
                <a:solidFill>
                  <a:srgbClr val="333333"/>
                </a:solidFill>
                <a:effectLst/>
                <a:latin typeface="微软雅黑" panose="020B0503020204020204" pitchFamily="34" charset="-122"/>
                <a:cs typeface="宋体" panose="02010600030101010101" pitchFamily="2" charset="-122"/>
              </a:rPr>
              <a:t>4</a:t>
            </a:r>
            <a:r>
              <a:rPr lang="zh-CN" altLang="zh-CN" sz="1800" kern="0" dirty="0">
                <a:solidFill>
                  <a:srgbClr val="333333"/>
                </a:solidFill>
                <a:effectLst/>
                <a:ea typeface="微软雅黑" panose="020B0503020204020204" pitchFamily="34" charset="-122"/>
                <a:cs typeface="宋体" panose="02010600030101010101" pitchFamily="2" charset="-122"/>
              </a:rPr>
              <a:t>至</a:t>
            </a:r>
            <a:r>
              <a:rPr lang="en-US" altLang="zh-CN" sz="1800" kern="0" dirty="0">
                <a:solidFill>
                  <a:srgbClr val="333333"/>
                </a:solidFill>
                <a:effectLst/>
                <a:ea typeface="微软雅黑" panose="020B0503020204020204" pitchFamily="34" charset="-122"/>
                <a:cs typeface="宋体" panose="02010600030101010101" pitchFamily="2" charset="-122"/>
              </a:rPr>
              <a:t>17</a:t>
            </a:r>
            <a:r>
              <a:rPr lang="zh-CN" altLang="zh-CN" sz="1800" kern="0" dirty="0">
                <a:solidFill>
                  <a:srgbClr val="333333"/>
                </a:solidFill>
                <a:effectLst/>
                <a:ea typeface="微软雅黑" panose="020B0503020204020204" pitchFamily="34" charset="-122"/>
                <a:cs typeface="宋体" panose="02010600030101010101" pitchFamily="2" charset="-122"/>
              </a:rPr>
              <a:t>岁年龄段使用该药</a:t>
            </a:r>
            <a:endParaRPr lang="zh-CN" altLang="en-US" dirty="0"/>
          </a:p>
        </p:txBody>
      </p:sp>
      <p:sp>
        <p:nvSpPr>
          <p:cNvPr id="4" name="灯片编号占位符 3"/>
          <p:cNvSpPr>
            <a:spLocks noGrp="1"/>
          </p:cNvSpPr>
          <p:nvPr>
            <p:ph type="sldNum" sz="quarter" idx="5"/>
          </p:nvPr>
        </p:nvSpPr>
        <p:spPr/>
        <p:txBody>
          <a:bodyPr/>
          <a:lstStyle/>
          <a:p>
            <a:fld id="{917432B6-9078-412F-BFE0-DD62947FB34F}" type="slidenum">
              <a:rPr lang="en-US" smtClean="0"/>
              <a:pPr/>
              <a:t>8</a:t>
            </a:fld>
            <a:endParaRPr lang="en-US"/>
          </a:p>
        </p:txBody>
      </p:sp>
    </p:spTree>
    <p:extLst>
      <p:ext uri="{BB962C8B-B14F-4D97-AF65-F5344CB8AC3E}">
        <p14:creationId xmlns:p14="http://schemas.microsoft.com/office/powerpoint/2010/main" val="164879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0" dirty="0">
                <a:solidFill>
                  <a:srgbClr val="333333"/>
                </a:solidFill>
                <a:effectLst/>
                <a:latin typeface="微软雅黑" panose="020B0503020204020204" pitchFamily="34" charset="-122"/>
                <a:cs typeface="宋体" panose="02010600030101010101" pitchFamily="2" charset="-122"/>
              </a:rPr>
              <a:t>4</a:t>
            </a:r>
            <a:r>
              <a:rPr lang="zh-CN" altLang="zh-CN" sz="1800" kern="0" dirty="0">
                <a:solidFill>
                  <a:srgbClr val="333333"/>
                </a:solidFill>
                <a:effectLst/>
                <a:ea typeface="微软雅黑" panose="020B0503020204020204" pitchFamily="34" charset="-122"/>
                <a:cs typeface="宋体" panose="02010600030101010101" pitchFamily="2" charset="-122"/>
              </a:rPr>
              <a:t>至</a:t>
            </a:r>
            <a:r>
              <a:rPr lang="en-US" altLang="zh-CN" sz="1800" kern="0" dirty="0">
                <a:solidFill>
                  <a:srgbClr val="333333"/>
                </a:solidFill>
                <a:effectLst/>
                <a:ea typeface="微软雅黑" panose="020B0503020204020204" pitchFamily="34" charset="-122"/>
                <a:cs typeface="宋体" panose="02010600030101010101" pitchFamily="2" charset="-122"/>
              </a:rPr>
              <a:t>17</a:t>
            </a:r>
            <a:r>
              <a:rPr lang="zh-CN" altLang="zh-CN" sz="1800" kern="0" dirty="0">
                <a:solidFill>
                  <a:srgbClr val="333333"/>
                </a:solidFill>
                <a:effectLst/>
                <a:ea typeface="微软雅黑" panose="020B0503020204020204" pitchFamily="34" charset="-122"/>
                <a:cs typeface="宋体" panose="02010600030101010101" pitchFamily="2" charset="-122"/>
              </a:rPr>
              <a:t>岁年龄段使用该药</a:t>
            </a:r>
            <a:endParaRPr lang="zh-CN" altLang="en-US" dirty="0"/>
          </a:p>
        </p:txBody>
      </p:sp>
      <p:sp>
        <p:nvSpPr>
          <p:cNvPr id="4" name="灯片编号占位符 3"/>
          <p:cNvSpPr>
            <a:spLocks noGrp="1"/>
          </p:cNvSpPr>
          <p:nvPr>
            <p:ph type="sldNum" sz="quarter" idx="5"/>
          </p:nvPr>
        </p:nvSpPr>
        <p:spPr/>
        <p:txBody>
          <a:bodyPr/>
          <a:lstStyle/>
          <a:p>
            <a:fld id="{917432B6-9078-412F-BFE0-DD62947FB34F}" type="slidenum">
              <a:rPr lang="en-US" smtClean="0"/>
              <a:pPr/>
              <a:t>9</a:t>
            </a:fld>
            <a:endParaRPr lang="en-US"/>
          </a:p>
        </p:txBody>
      </p:sp>
    </p:spTree>
    <p:extLst>
      <p:ext uri="{BB962C8B-B14F-4D97-AF65-F5344CB8AC3E}">
        <p14:creationId xmlns:p14="http://schemas.microsoft.com/office/powerpoint/2010/main" val="341927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3.bin"/></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4315443" y="2970600"/>
            <a:ext cx="3561116" cy="9168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6" name="Espace réservé du pied de page 9">
            <a:extLst>
              <a:ext uri="{FF2B5EF4-FFF2-40B4-BE49-F238E27FC236}">
                <a16:creationId xmlns:a16="http://schemas.microsoft.com/office/drawing/2014/main" id="{EBBBD735-7DA0-46D6-BE87-19C534B3E5A8}"/>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102187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181833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05.Emphasis2">
    <p:bg>
      <p:bgPr>
        <a:solidFill>
          <a:schemeClr val="bg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6B4CB16-7C9E-4975-A78F-8E4C75C9A11B}"/>
              </a:ext>
            </a:extLst>
          </p:cNvPr>
          <p:cNvSpPr>
            <a:spLocks noGrp="1"/>
          </p:cNvSpPr>
          <p:nvPr>
            <p:ph type="pic" sz="quarter" idx="20"/>
          </p:nvPr>
        </p:nvSpPr>
        <p:spPr>
          <a:xfrm>
            <a:off x="0" y="0"/>
            <a:ext cx="12192000" cy="6858000"/>
          </a:xfrm>
          <a:custGeom>
            <a:avLst/>
            <a:gdLst>
              <a:gd name="connsiteX0" fmla="*/ 351364 w 9144000"/>
              <a:gd name="connsiteY0" fmla="*/ 4913481 h 5143500"/>
              <a:gd name="connsiteX1" fmla="*/ 331614 w 9144000"/>
              <a:gd name="connsiteY1" fmla="*/ 4933530 h 5143500"/>
              <a:gd name="connsiteX2" fmla="*/ 352238 w 9144000"/>
              <a:gd name="connsiteY2" fmla="*/ 4953582 h 5143500"/>
              <a:gd name="connsiteX3" fmla="*/ 371988 w 9144000"/>
              <a:gd name="connsiteY3" fmla="*/ 4933533 h 5143500"/>
              <a:gd name="connsiteX4" fmla="*/ 351364 w 9144000"/>
              <a:gd name="connsiteY4" fmla="*/ 4913481 h 5143500"/>
              <a:gd name="connsiteX5" fmla="*/ 891921 w 9144000"/>
              <a:gd name="connsiteY5" fmla="*/ 4837319 h 5143500"/>
              <a:gd name="connsiteX6" fmla="*/ 927650 w 9144000"/>
              <a:gd name="connsiteY6" fmla="*/ 4877990 h 5143500"/>
              <a:gd name="connsiteX7" fmla="*/ 893950 w 9144000"/>
              <a:gd name="connsiteY7" fmla="*/ 4918669 h 5143500"/>
              <a:gd name="connsiteX8" fmla="*/ 858213 w 9144000"/>
              <a:gd name="connsiteY8" fmla="*/ 4877990 h 5143500"/>
              <a:gd name="connsiteX9" fmla="*/ 891921 w 9144000"/>
              <a:gd name="connsiteY9" fmla="*/ 4837319 h 5143500"/>
              <a:gd name="connsiteX10" fmla="*/ 559546 w 9144000"/>
              <a:gd name="connsiteY10" fmla="*/ 4837319 h 5143500"/>
              <a:gd name="connsiteX11" fmla="*/ 579304 w 9144000"/>
              <a:gd name="connsiteY11" fmla="*/ 4839934 h 5143500"/>
              <a:gd name="connsiteX12" fmla="*/ 586563 w 9144000"/>
              <a:gd name="connsiteY12" fmla="*/ 4847771 h 5143500"/>
              <a:gd name="connsiteX13" fmla="*/ 586563 w 9144000"/>
              <a:gd name="connsiteY13" fmla="*/ 4908209 h 5143500"/>
              <a:gd name="connsiteX14" fmla="*/ 579304 w 9144000"/>
              <a:gd name="connsiteY14" fmla="*/ 4916053 h 5143500"/>
              <a:gd name="connsiteX15" fmla="*/ 559546 w 9144000"/>
              <a:gd name="connsiteY15" fmla="*/ 4918669 h 5143500"/>
              <a:gd name="connsiteX16" fmla="*/ 523520 w 9144000"/>
              <a:gd name="connsiteY16" fmla="*/ 4877990 h 5143500"/>
              <a:gd name="connsiteX17" fmla="*/ 559546 w 9144000"/>
              <a:gd name="connsiteY17" fmla="*/ 4837319 h 5143500"/>
              <a:gd name="connsiteX18" fmla="*/ 1101681 w 9144000"/>
              <a:gd name="connsiteY18" fmla="*/ 4805359 h 5143500"/>
              <a:gd name="connsiteX19" fmla="*/ 1095865 w 9144000"/>
              <a:gd name="connsiteY19" fmla="*/ 4811167 h 5143500"/>
              <a:gd name="connsiteX20" fmla="*/ 1095865 w 9144000"/>
              <a:gd name="connsiteY20" fmla="*/ 4944812 h 5143500"/>
              <a:gd name="connsiteX21" fmla="*/ 1101681 w 9144000"/>
              <a:gd name="connsiteY21" fmla="*/ 4950628 h 5143500"/>
              <a:gd name="connsiteX22" fmla="*/ 1127825 w 9144000"/>
              <a:gd name="connsiteY22" fmla="*/ 4950628 h 5143500"/>
              <a:gd name="connsiteX23" fmla="*/ 1133641 w 9144000"/>
              <a:gd name="connsiteY23" fmla="*/ 4944812 h 5143500"/>
              <a:gd name="connsiteX24" fmla="*/ 1133641 w 9144000"/>
              <a:gd name="connsiteY24" fmla="*/ 4811167 h 5143500"/>
              <a:gd name="connsiteX25" fmla="*/ 1127825 w 9144000"/>
              <a:gd name="connsiteY25" fmla="*/ 4805359 h 5143500"/>
              <a:gd name="connsiteX26" fmla="*/ 891921 w 9144000"/>
              <a:gd name="connsiteY26" fmla="*/ 4802455 h 5143500"/>
              <a:gd name="connsiteX27" fmla="*/ 819860 w 9144000"/>
              <a:gd name="connsiteY27" fmla="*/ 4877990 h 5143500"/>
              <a:gd name="connsiteX28" fmla="*/ 893950 w 9144000"/>
              <a:gd name="connsiteY28" fmla="*/ 4953533 h 5143500"/>
              <a:gd name="connsiteX29" fmla="*/ 966001 w 9144000"/>
              <a:gd name="connsiteY29" fmla="*/ 4877990 h 5143500"/>
              <a:gd name="connsiteX30" fmla="*/ 891921 w 9144000"/>
              <a:gd name="connsiteY30" fmla="*/ 4802455 h 5143500"/>
              <a:gd name="connsiteX31" fmla="*/ 725444 w 9144000"/>
              <a:gd name="connsiteY31" fmla="*/ 4802455 h 5143500"/>
              <a:gd name="connsiteX32" fmla="*/ 667046 w 9144000"/>
              <a:gd name="connsiteY32" fmla="*/ 4812907 h 5143500"/>
              <a:gd name="connsiteX33" fmla="*/ 659778 w 9144000"/>
              <a:gd name="connsiteY33" fmla="*/ 4824531 h 5143500"/>
              <a:gd name="connsiteX34" fmla="*/ 659778 w 9144000"/>
              <a:gd name="connsiteY34" fmla="*/ 4944812 h 5143500"/>
              <a:gd name="connsiteX35" fmla="*/ 665594 w 9144000"/>
              <a:gd name="connsiteY35" fmla="*/ 4950628 h 5143500"/>
              <a:gd name="connsiteX36" fmla="*/ 691737 w 9144000"/>
              <a:gd name="connsiteY36" fmla="*/ 4950628 h 5143500"/>
              <a:gd name="connsiteX37" fmla="*/ 697553 w 9144000"/>
              <a:gd name="connsiteY37" fmla="*/ 4944812 h 5143500"/>
              <a:gd name="connsiteX38" fmla="*/ 697553 w 9144000"/>
              <a:gd name="connsiteY38" fmla="*/ 4847194 h 5143500"/>
              <a:gd name="connsiteX39" fmla="*/ 704523 w 9144000"/>
              <a:gd name="connsiteY39" fmla="*/ 4839636 h 5143500"/>
              <a:gd name="connsiteX40" fmla="*/ 726022 w 9144000"/>
              <a:gd name="connsiteY40" fmla="*/ 4837319 h 5143500"/>
              <a:gd name="connsiteX41" fmla="*/ 754203 w 9144000"/>
              <a:gd name="connsiteY41" fmla="*/ 4862009 h 5143500"/>
              <a:gd name="connsiteX42" fmla="*/ 754203 w 9144000"/>
              <a:gd name="connsiteY42" fmla="*/ 4944812 h 5143500"/>
              <a:gd name="connsiteX43" fmla="*/ 760019 w 9144000"/>
              <a:gd name="connsiteY43" fmla="*/ 4950628 h 5143500"/>
              <a:gd name="connsiteX44" fmla="*/ 786161 w 9144000"/>
              <a:gd name="connsiteY44" fmla="*/ 4950628 h 5143500"/>
              <a:gd name="connsiteX45" fmla="*/ 791977 w 9144000"/>
              <a:gd name="connsiteY45" fmla="*/ 4944812 h 5143500"/>
              <a:gd name="connsiteX46" fmla="*/ 791977 w 9144000"/>
              <a:gd name="connsiteY46" fmla="*/ 4857068 h 5143500"/>
              <a:gd name="connsiteX47" fmla="*/ 725444 w 9144000"/>
              <a:gd name="connsiteY47" fmla="*/ 4802455 h 5143500"/>
              <a:gd name="connsiteX48" fmla="*/ 559835 w 9144000"/>
              <a:gd name="connsiteY48" fmla="*/ 4802455 h 5143500"/>
              <a:gd name="connsiteX49" fmla="*/ 485168 w 9144000"/>
              <a:gd name="connsiteY49" fmla="*/ 4877990 h 5143500"/>
              <a:gd name="connsiteX50" fmla="*/ 559258 w 9144000"/>
              <a:gd name="connsiteY50" fmla="*/ 4953533 h 5143500"/>
              <a:gd name="connsiteX51" fmla="*/ 617070 w 9144000"/>
              <a:gd name="connsiteY51" fmla="*/ 4941908 h 5143500"/>
              <a:gd name="connsiteX52" fmla="*/ 624338 w 9144000"/>
              <a:gd name="connsiteY52" fmla="*/ 4930284 h 5143500"/>
              <a:gd name="connsiteX53" fmla="*/ 624338 w 9144000"/>
              <a:gd name="connsiteY53" fmla="*/ 4824821 h 5143500"/>
              <a:gd name="connsiteX54" fmla="*/ 617070 w 9144000"/>
              <a:gd name="connsiteY54" fmla="*/ 4813204 h 5143500"/>
              <a:gd name="connsiteX55" fmla="*/ 559835 w 9144000"/>
              <a:gd name="connsiteY55" fmla="*/ 4802455 h 5143500"/>
              <a:gd name="connsiteX56" fmla="*/ 398012 w 9144000"/>
              <a:gd name="connsiteY56" fmla="*/ 4801292 h 5143500"/>
              <a:gd name="connsiteX57" fmla="*/ 334093 w 9144000"/>
              <a:gd name="connsiteY57" fmla="*/ 4853587 h 5143500"/>
              <a:gd name="connsiteX58" fmla="*/ 427644 w 9144000"/>
              <a:gd name="connsiteY58" fmla="*/ 4934063 h 5143500"/>
              <a:gd name="connsiteX59" fmla="*/ 425904 w 9144000"/>
              <a:gd name="connsiteY59" fmla="*/ 4944812 h 5143500"/>
              <a:gd name="connsiteX60" fmla="*/ 425614 w 9144000"/>
              <a:gd name="connsiteY60" fmla="*/ 4946561 h 5143500"/>
              <a:gd name="connsiteX61" fmla="*/ 429970 w 9144000"/>
              <a:gd name="connsiteY61" fmla="*/ 4950628 h 5143500"/>
              <a:gd name="connsiteX62" fmla="*/ 456122 w 9144000"/>
              <a:gd name="connsiteY62" fmla="*/ 4950628 h 5143500"/>
              <a:gd name="connsiteX63" fmla="*/ 463669 w 9144000"/>
              <a:gd name="connsiteY63" fmla="*/ 4944812 h 5143500"/>
              <a:gd name="connsiteX64" fmla="*/ 465996 w 9144000"/>
              <a:gd name="connsiteY64" fmla="*/ 4928255 h 5143500"/>
              <a:gd name="connsiteX65" fmla="*/ 372446 w 9144000"/>
              <a:gd name="connsiteY65" fmla="*/ 4850972 h 5143500"/>
              <a:gd name="connsiteX66" fmla="*/ 396848 w 9144000"/>
              <a:gd name="connsiteY66" fmla="*/ 4836444 h 5143500"/>
              <a:gd name="connsiteX67" fmla="*/ 440719 w 9144000"/>
              <a:gd name="connsiteY67" fmla="*/ 4849520 h 5143500"/>
              <a:gd name="connsiteX68" fmla="*/ 445075 w 9144000"/>
              <a:gd name="connsiteY68" fmla="*/ 4850684 h 5143500"/>
              <a:gd name="connsiteX69" fmla="*/ 451468 w 9144000"/>
              <a:gd name="connsiteY69" fmla="*/ 4846616 h 5143500"/>
              <a:gd name="connsiteX70" fmla="*/ 460477 w 9144000"/>
              <a:gd name="connsiteY70" fmla="*/ 4827435 h 5143500"/>
              <a:gd name="connsiteX71" fmla="*/ 461640 w 9144000"/>
              <a:gd name="connsiteY71" fmla="*/ 4822502 h 5143500"/>
              <a:gd name="connsiteX72" fmla="*/ 458151 w 9144000"/>
              <a:gd name="connsiteY72" fmla="*/ 4816686 h 5143500"/>
              <a:gd name="connsiteX73" fmla="*/ 398012 w 9144000"/>
              <a:gd name="connsiteY73" fmla="*/ 4801292 h 5143500"/>
              <a:gd name="connsiteX74" fmla="*/ 1053744 w 9144000"/>
              <a:gd name="connsiteY74" fmla="*/ 4747249 h 5143500"/>
              <a:gd name="connsiteX75" fmla="*/ 994182 w 9144000"/>
              <a:gd name="connsiteY75" fmla="*/ 4808264 h 5143500"/>
              <a:gd name="connsiteX76" fmla="*/ 994182 w 9144000"/>
              <a:gd name="connsiteY76" fmla="*/ 4944812 h 5143500"/>
              <a:gd name="connsiteX77" fmla="*/ 999998 w 9144000"/>
              <a:gd name="connsiteY77" fmla="*/ 4950628 h 5143500"/>
              <a:gd name="connsiteX78" fmla="*/ 1025852 w 9144000"/>
              <a:gd name="connsiteY78" fmla="*/ 4950628 h 5143500"/>
              <a:gd name="connsiteX79" fmla="*/ 1031660 w 9144000"/>
              <a:gd name="connsiteY79" fmla="*/ 4944812 h 5143500"/>
              <a:gd name="connsiteX80" fmla="*/ 1031660 w 9144000"/>
              <a:gd name="connsiteY80" fmla="*/ 4837319 h 5143500"/>
              <a:gd name="connsiteX81" fmla="*/ 1068560 w 9144000"/>
              <a:gd name="connsiteY81" fmla="*/ 4837319 h 5143500"/>
              <a:gd name="connsiteX82" fmla="*/ 1074367 w 9144000"/>
              <a:gd name="connsiteY82" fmla="*/ 4831502 h 5143500"/>
              <a:gd name="connsiteX83" fmla="*/ 1074367 w 9144000"/>
              <a:gd name="connsiteY83" fmla="*/ 4811456 h 5143500"/>
              <a:gd name="connsiteX84" fmla="*/ 1068560 w 9144000"/>
              <a:gd name="connsiteY84" fmla="*/ 4805359 h 5143500"/>
              <a:gd name="connsiteX85" fmla="*/ 1031660 w 9144000"/>
              <a:gd name="connsiteY85" fmla="*/ 4805359 h 5143500"/>
              <a:gd name="connsiteX86" fmla="*/ 1031660 w 9144000"/>
              <a:gd name="connsiteY86" fmla="*/ 4802158 h 5143500"/>
              <a:gd name="connsiteX87" fmla="*/ 1054618 w 9144000"/>
              <a:gd name="connsiteY87" fmla="*/ 4778045 h 5143500"/>
              <a:gd name="connsiteX88" fmla="*/ 1068849 w 9144000"/>
              <a:gd name="connsiteY88" fmla="*/ 4779497 h 5143500"/>
              <a:gd name="connsiteX89" fmla="*/ 1074367 w 9144000"/>
              <a:gd name="connsiteY89" fmla="*/ 4773977 h 5143500"/>
              <a:gd name="connsiteX90" fmla="*/ 1077279 w 9144000"/>
              <a:gd name="connsiteY90" fmla="*/ 4758872 h 5143500"/>
              <a:gd name="connsiteX91" fmla="*/ 1077857 w 9144000"/>
              <a:gd name="connsiteY91" fmla="*/ 4755094 h 5143500"/>
              <a:gd name="connsiteX92" fmla="*/ 1072050 w 9144000"/>
              <a:gd name="connsiteY92" fmla="*/ 4749285 h 5143500"/>
              <a:gd name="connsiteX93" fmla="*/ 1053744 w 9144000"/>
              <a:gd name="connsiteY93" fmla="*/ 4747249 h 5143500"/>
              <a:gd name="connsiteX94" fmla="*/ 1115152 w 9144000"/>
              <a:gd name="connsiteY94" fmla="*/ 4747131 h 5143500"/>
              <a:gd name="connsiteX95" fmla="*/ 1095105 w 9144000"/>
              <a:gd name="connsiteY95" fmla="*/ 4767478 h 5143500"/>
              <a:gd name="connsiteX96" fmla="*/ 1116018 w 9144000"/>
              <a:gd name="connsiteY96" fmla="*/ 4787818 h 5143500"/>
              <a:gd name="connsiteX97" fmla="*/ 1136066 w 9144000"/>
              <a:gd name="connsiteY97" fmla="*/ 4767481 h 5143500"/>
              <a:gd name="connsiteX98" fmla="*/ 1115152 w 9144000"/>
              <a:gd name="connsiteY98" fmla="*/ 4747131 h 5143500"/>
              <a:gd name="connsiteX99" fmla="*/ 0 w 9144000"/>
              <a:gd name="connsiteY99" fmla="*/ 0 h 5143500"/>
              <a:gd name="connsiteX100" fmla="*/ 9144000 w 9144000"/>
              <a:gd name="connsiteY100" fmla="*/ 0 h 5143500"/>
              <a:gd name="connsiteX101" fmla="*/ 9144000 w 9144000"/>
              <a:gd name="connsiteY101" fmla="*/ 5143500 h 5143500"/>
              <a:gd name="connsiteX102" fmla="*/ 0 w 9144000"/>
              <a:gd name="connsiteY10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44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7" y="4921039"/>
                  <a:pt x="364154" y="4913482"/>
                  <a:pt x="351364" y="4913481"/>
                </a:cubicBezTo>
                <a:close/>
                <a:moveTo>
                  <a:pt x="891921" y="4837319"/>
                </a:moveTo>
                <a:cubicBezTo>
                  <a:pt x="913419" y="4837319"/>
                  <a:pt x="927650" y="4851260"/>
                  <a:pt x="927650" y="4877990"/>
                </a:cubicBezTo>
                <a:cubicBezTo>
                  <a:pt x="927650" y="4904719"/>
                  <a:pt x="913419" y="4918669"/>
                  <a:pt x="893950" y="4918669"/>
                </a:cubicBezTo>
                <a:cubicBezTo>
                  <a:pt x="872452" y="4918669"/>
                  <a:pt x="858213" y="4904719"/>
                  <a:pt x="858213" y="4877990"/>
                </a:cubicBezTo>
                <a:cubicBezTo>
                  <a:pt x="858213" y="4851260"/>
                  <a:pt x="872452" y="4837319"/>
                  <a:pt x="891921" y="4837319"/>
                </a:cubicBezTo>
                <a:close/>
                <a:moveTo>
                  <a:pt x="559546" y="4837319"/>
                </a:moveTo>
                <a:cubicBezTo>
                  <a:pt x="567391" y="4837319"/>
                  <a:pt x="572911" y="4838184"/>
                  <a:pt x="579304" y="4839934"/>
                </a:cubicBezTo>
                <a:cubicBezTo>
                  <a:pt x="584245" y="4841386"/>
                  <a:pt x="586563" y="4843414"/>
                  <a:pt x="586563" y="4847771"/>
                </a:cubicBezTo>
                <a:lnTo>
                  <a:pt x="586563" y="4908209"/>
                </a:lnTo>
                <a:cubicBezTo>
                  <a:pt x="586563" y="4912564"/>
                  <a:pt x="584245" y="4914601"/>
                  <a:pt x="579304" y="4916053"/>
                </a:cubicBezTo>
                <a:cubicBezTo>
                  <a:pt x="572911" y="4917794"/>
                  <a:pt x="567391" y="4918669"/>
                  <a:pt x="559546" y="4918669"/>
                </a:cubicBezTo>
                <a:cubicBezTo>
                  <a:pt x="540951" y="4918669"/>
                  <a:pt x="523520" y="4907623"/>
                  <a:pt x="523520" y="4877990"/>
                </a:cubicBezTo>
                <a:cubicBezTo>
                  <a:pt x="523520" y="4848356"/>
                  <a:pt x="540951" y="4837319"/>
                  <a:pt x="559546" y="4837319"/>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5" y="4950628"/>
                </a:lnTo>
                <a:cubicBezTo>
                  <a:pt x="1131314" y="4950628"/>
                  <a:pt x="1133641" y="4948301"/>
                  <a:pt x="1133641" y="4944812"/>
                </a:cubicBezTo>
                <a:lnTo>
                  <a:pt x="1133641" y="4811167"/>
                </a:lnTo>
                <a:cubicBezTo>
                  <a:pt x="1133641" y="4807677"/>
                  <a:pt x="1131314" y="4805359"/>
                  <a:pt x="1127825" y="4805359"/>
                </a:cubicBezTo>
                <a:close/>
                <a:moveTo>
                  <a:pt x="891921" y="4802455"/>
                </a:moveTo>
                <a:cubicBezTo>
                  <a:pt x="848338" y="4802455"/>
                  <a:pt x="819860" y="4834118"/>
                  <a:pt x="819860" y="4877990"/>
                </a:cubicBezTo>
                <a:cubicBezTo>
                  <a:pt x="819860" y="4921862"/>
                  <a:pt x="848338" y="4953533"/>
                  <a:pt x="893950" y="4953533"/>
                </a:cubicBezTo>
                <a:cubicBezTo>
                  <a:pt x="937532" y="4953533"/>
                  <a:pt x="966001" y="4921862"/>
                  <a:pt x="966001" y="4877990"/>
                </a:cubicBezTo>
                <a:cubicBezTo>
                  <a:pt x="966001" y="4834118"/>
                  <a:pt x="937532" y="4802455"/>
                  <a:pt x="891921" y="4802455"/>
                </a:cubicBezTo>
                <a:close/>
                <a:moveTo>
                  <a:pt x="725444" y="4802455"/>
                </a:moveTo>
                <a:cubicBezTo>
                  <a:pt x="708302" y="4802455"/>
                  <a:pt x="688256" y="4805359"/>
                  <a:pt x="667046" y="4812907"/>
                </a:cubicBezTo>
                <a:cubicBezTo>
                  <a:pt x="662979" y="4814359"/>
                  <a:pt x="659778" y="4817849"/>
                  <a:pt x="659778" y="4824531"/>
                </a:cubicBezTo>
                <a:lnTo>
                  <a:pt x="659778" y="4944812"/>
                </a:lnTo>
                <a:cubicBezTo>
                  <a:pt x="659778" y="4948301"/>
                  <a:pt x="662104" y="4950628"/>
                  <a:pt x="665594" y="4950628"/>
                </a:cubicBezTo>
                <a:lnTo>
                  <a:pt x="691737" y="4950628"/>
                </a:lnTo>
                <a:cubicBezTo>
                  <a:pt x="695226" y="4950628"/>
                  <a:pt x="697553" y="4948301"/>
                  <a:pt x="697553" y="4944812"/>
                </a:cubicBezTo>
                <a:lnTo>
                  <a:pt x="697553" y="4847194"/>
                </a:lnTo>
                <a:cubicBezTo>
                  <a:pt x="697553" y="4842838"/>
                  <a:pt x="699871" y="4840800"/>
                  <a:pt x="704523" y="4839636"/>
                </a:cubicBezTo>
                <a:cubicBezTo>
                  <a:pt x="712081" y="4837896"/>
                  <a:pt x="717014" y="4837319"/>
                  <a:pt x="726022" y="4837319"/>
                </a:cubicBezTo>
                <a:cubicBezTo>
                  <a:pt x="741712" y="4837319"/>
                  <a:pt x="754203" y="4844578"/>
                  <a:pt x="754203" y="4862009"/>
                </a:cubicBezTo>
                <a:lnTo>
                  <a:pt x="754203" y="4944812"/>
                </a:lnTo>
                <a:cubicBezTo>
                  <a:pt x="754203" y="4948301"/>
                  <a:pt x="756529" y="4950628"/>
                  <a:pt x="760019" y="4950628"/>
                </a:cubicBezTo>
                <a:lnTo>
                  <a:pt x="786161" y="4950628"/>
                </a:lnTo>
                <a:cubicBezTo>
                  <a:pt x="789651" y="4950628"/>
                  <a:pt x="791977" y="4948301"/>
                  <a:pt x="791977" y="4944812"/>
                </a:cubicBezTo>
                <a:lnTo>
                  <a:pt x="791977" y="4857068"/>
                </a:lnTo>
                <a:cubicBezTo>
                  <a:pt x="791977" y="4821627"/>
                  <a:pt x="770182" y="4802455"/>
                  <a:pt x="725444" y="4802455"/>
                </a:cubicBezTo>
                <a:close/>
                <a:moveTo>
                  <a:pt x="559835" y="4802455"/>
                </a:moveTo>
                <a:cubicBezTo>
                  <a:pt x="515972" y="4802455"/>
                  <a:pt x="485168" y="4831799"/>
                  <a:pt x="485168" y="4877990"/>
                </a:cubicBezTo>
                <a:cubicBezTo>
                  <a:pt x="485168" y="4924766"/>
                  <a:pt x="511897" y="4953533"/>
                  <a:pt x="559258" y="4953533"/>
                </a:cubicBezTo>
                <a:cubicBezTo>
                  <a:pt x="578429" y="4953533"/>
                  <a:pt x="597023" y="4950331"/>
                  <a:pt x="617070" y="4941908"/>
                </a:cubicBezTo>
                <a:cubicBezTo>
                  <a:pt x="621723" y="4939879"/>
                  <a:pt x="624338" y="4936678"/>
                  <a:pt x="624338" y="4930284"/>
                </a:cubicBezTo>
                <a:lnTo>
                  <a:pt x="624338" y="4824821"/>
                </a:lnTo>
                <a:cubicBezTo>
                  <a:pt x="624338" y="4818138"/>
                  <a:pt x="621723" y="4814946"/>
                  <a:pt x="617070" y="4813204"/>
                </a:cubicBezTo>
                <a:cubicBezTo>
                  <a:pt x="597899" y="4805936"/>
                  <a:pt x="579881" y="4802455"/>
                  <a:pt x="559835" y="4802455"/>
                </a:cubicBezTo>
                <a:close/>
                <a:moveTo>
                  <a:pt x="398012" y="4801292"/>
                </a:moveTo>
                <a:cubicBezTo>
                  <a:pt x="359082" y="4801292"/>
                  <a:pt x="334093" y="4822205"/>
                  <a:pt x="334093" y="4853587"/>
                </a:cubicBezTo>
                <a:cubicBezTo>
                  <a:pt x="334093" y="4915179"/>
                  <a:pt x="427644" y="4891337"/>
                  <a:pt x="427644" y="4934063"/>
                </a:cubicBezTo>
                <a:cubicBezTo>
                  <a:pt x="427644" y="4938419"/>
                  <a:pt x="427066" y="4941033"/>
                  <a:pt x="425904" y="4944812"/>
                </a:cubicBezTo>
                <a:cubicBezTo>
                  <a:pt x="425614" y="4945398"/>
                  <a:pt x="425614" y="4945975"/>
                  <a:pt x="425614" y="4946561"/>
                </a:cubicBezTo>
                <a:cubicBezTo>
                  <a:pt x="425614" y="4948879"/>
                  <a:pt x="427066" y="4950628"/>
                  <a:pt x="429970" y="4950628"/>
                </a:cubicBezTo>
                <a:lnTo>
                  <a:pt x="456122" y="4950628"/>
                </a:lnTo>
                <a:cubicBezTo>
                  <a:pt x="460477" y="4950628"/>
                  <a:pt x="462217" y="4949176"/>
                  <a:pt x="463669" y="4944812"/>
                </a:cubicBezTo>
                <a:cubicBezTo>
                  <a:pt x="465419" y="4939879"/>
                  <a:pt x="465996" y="4933196"/>
                  <a:pt x="465996" y="4928255"/>
                </a:cubicBezTo>
                <a:cubicBezTo>
                  <a:pt x="465996" y="4862299"/>
                  <a:pt x="372446" y="4878177"/>
                  <a:pt x="372446" y="4850972"/>
                </a:cubicBezTo>
                <a:cubicBezTo>
                  <a:pt x="372446" y="4842074"/>
                  <a:pt x="381455" y="4836444"/>
                  <a:pt x="396848" y="4836444"/>
                </a:cubicBezTo>
                <a:cubicBezTo>
                  <a:pt x="411665" y="4836444"/>
                  <a:pt x="425904" y="4841386"/>
                  <a:pt x="440719" y="4849520"/>
                </a:cubicBezTo>
                <a:cubicBezTo>
                  <a:pt x="442171" y="4850386"/>
                  <a:pt x="443623" y="4850684"/>
                  <a:pt x="445075" y="4850684"/>
                </a:cubicBez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9" y="4950628"/>
                  <a:pt x="999998" y="4950628"/>
                </a:cubicBezTo>
                <a:lnTo>
                  <a:pt x="1025852" y="4950628"/>
                </a:lnTo>
                <a:cubicBezTo>
                  <a:pt x="1029341" y="4950628"/>
                  <a:pt x="1031660" y="4948301"/>
                  <a:pt x="1031660" y="4944812"/>
                </a:cubicBezTo>
                <a:lnTo>
                  <a:pt x="1031660" y="4837319"/>
                </a:lnTo>
                <a:lnTo>
                  <a:pt x="1068560" y="4837319"/>
                </a:lnTo>
                <a:cubicBezTo>
                  <a:pt x="1072339" y="4837319"/>
                  <a:pt x="1074367" y="4834992"/>
                  <a:pt x="1074367" y="4831502"/>
                </a:cubicBezTo>
                <a:lnTo>
                  <a:pt x="1074367" y="4811456"/>
                </a:lnTo>
                <a:cubicBezTo>
                  <a:pt x="1074367" y="4807677"/>
                  <a:pt x="1072339" y="4805359"/>
                  <a:pt x="1068560" y="4805359"/>
                </a:cubicBezTo>
                <a:lnTo>
                  <a:pt x="1031660" y="4805359"/>
                </a:lnTo>
                <a:lnTo>
                  <a:pt x="1031660" y="4802158"/>
                </a:lnTo>
                <a:cubicBezTo>
                  <a:pt x="1031660" y="4786179"/>
                  <a:pt x="1038638" y="4778045"/>
                  <a:pt x="1054618" y="4778045"/>
                </a:cubicBezTo>
                <a:cubicBezTo>
                  <a:pt x="1060426" y="4778045"/>
                  <a:pt x="1066683" y="4779497"/>
                  <a:pt x="1068849" y="4779497"/>
                </a:cubicBezTo>
                <a:cubicBezTo>
                  <a:pt x="1072339" y="4779497"/>
                  <a:pt x="1073791" y="4777467"/>
                  <a:pt x="1074367" y="4773977"/>
                </a:cubicBezTo>
                <a:lnTo>
                  <a:pt x="1077279" y="4758872"/>
                </a:lnTo>
                <a:cubicBezTo>
                  <a:pt x="1077534" y="4757531"/>
                  <a:pt x="1077857" y="4756351"/>
                  <a:pt x="1077857" y="4755094"/>
                </a:cubicBezTo>
                <a:cubicBezTo>
                  <a:pt x="1077857" y="4751868"/>
                  <a:pt x="1076117" y="4750152"/>
                  <a:pt x="1072050" y="4749285"/>
                </a:cubicBezTo>
                <a:cubicBezTo>
                  <a:pt x="1066233" y="4747834"/>
                  <a:pt x="1059942" y="4747249"/>
                  <a:pt x="1053744" y="4747249"/>
                </a:cubicBezTo>
                <a:close/>
                <a:moveTo>
                  <a:pt x="1115152" y="4747131"/>
                </a:moveTo>
                <a:cubicBezTo>
                  <a:pt x="1102948" y="4747139"/>
                  <a:pt x="1095103" y="4754688"/>
                  <a:pt x="1095105" y="4767478"/>
                </a:cubicBezTo>
                <a:cubicBezTo>
                  <a:pt x="1095102" y="4779971"/>
                  <a:pt x="1102948" y="4787811"/>
                  <a:pt x="1116018" y="4787818"/>
                </a:cubicBezTo>
                <a:cubicBezTo>
                  <a:pt x="1127934" y="4787817"/>
                  <a:pt x="1136071" y="4779974"/>
                  <a:pt x="1136066" y="4767481"/>
                </a:cubicBezTo>
                <a:cubicBezTo>
                  <a:pt x="1136071" y="4754690"/>
                  <a:pt x="1127934" y="4747137"/>
                  <a:pt x="1115152" y="4747131"/>
                </a:cubicBezTo>
                <a:close/>
                <a:moveTo>
                  <a:pt x="0" y="0"/>
                </a:moveTo>
                <a:lnTo>
                  <a:pt x="9144000" y="0"/>
                </a:lnTo>
                <a:lnTo>
                  <a:pt x="9144000" y="5143500"/>
                </a:lnTo>
                <a:lnTo>
                  <a:pt x="0" y="5143500"/>
                </a:lnTo>
                <a:close/>
              </a:path>
            </a:pathLst>
          </a:custGeom>
        </p:spPr>
        <p:txBody>
          <a:bodyPr wrap="square">
            <a:noAutofit/>
          </a:bodyPr>
          <a:lstStyle>
            <a:lvl1pPr>
              <a:defRPr>
                <a:noFill/>
              </a:defRPr>
            </a:lvl1pPr>
          </a:lstStyle>
          <a:p>
            <a:r>
              <a:rPr lang="zh-CN" altLang="en-US" noProof="0"/>
              <a:t>单击图标添加图片</a:t>
            </a:r>
            <a:endParaRPr lang="en-US"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3" name="Espace réservé du texte 5">
            <a:extLst>
              <a:ext uri="{FF2B5EF4-FFF2-40B4-BE49-F238E27FC236}">
                <a16:creationId xmlns:a16="http://schemas.microsoft.com/office/drawing/2014/main" id="{E3B24775-398E-4087-B482-695BFCE86D6A}"/>
              </a:ext>
            </a:extLst>
          </p:cNvPr>
          <p:cNvSpPr>
            <a:spLocks noGrp="1"/>
          </p:cNvSpPr>
          <p:nvPr>
            <p:ph type="body" sz="quarter" idx="25"/>
          </p:nvPr>
        </p:nvSpPr>
        <p:spPr>
          <a:xfrm>
            <a:off x="967792" y="2915364"/>
            <a:ext cx="4949741" cy="1399251"/>
          </a:xfrm>
        </p:spPr>
        <p:txBody>
          <a:bodyPr anchor="t">
            <a:noAutofit/>
          </a:bodyPr>
          <a:lstStyle>
            <a:lvl1pPr algn="l">
              <a:lnSpc>
                <a:spcPct val="96000"/>
              </a:lnSpc>
              <a:spcAft>
                <a:spcPts val="1333"/>
              </a:spcAft>
              <a:defRPr lang="fr-FR" sz="4800" b="0" i="1" kern="1200" dirty="0" err="1" smtClean="0">
                <a:solidFill>
                  <a:schemeClr val="tx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zh-CN" altLang="en-US" noProof="0"/>
              <a:t>单击此处编辑母版文本样式</a:t>
            </a:r>
          </a:p>
        </p:txBody>
      </p:sp>
      <p:sp>
        <p:nvSpPr>
          <p:cNvPr id="14" name="Espace réservé du texte 5">
            <a:extLst>
              <a:ext uri="{FF2B5EF4-FFF2-40B4-BE49-F238E27FC236}">
                <a16:creationId xmlns:a16="http://schemas.microsoft.com/office/drawing/2014/main" id="{FF72D6EB-2072-48CF-8149-C11572AF31C2}"/>
              </a:ext>
            </a:extLst>
          </p:cNvPr>
          <p:cNvSpPr>
            <a:spLocks noGrp="1"/>
          </p:cNvSpPr>
          <p:nvPr>
            <p:ph type="body" sz="quarter" idx="26"/>
          </p:nvPr>
        </p:nvSpPr>
        <p:spPr>
          <a:xfrm>
            <a:off x="967792" y="4395893"/>
            <a:ext cx="4949741" cy="710532"/>
          </a:xfrm>
        </p:spPr>
        <p:txBody>
          <a:bodyPr anchor="t">
            <a:noAutofit/>
          </a:bodyPr>
          <a:lstStyle>
            <a:lvl1pPr algn="l">
              <a:lnSpc>
                <a:spcPct val="96000"/>
              </a:lnSpc>
              <a:spcAft>
                <a:spcPts val="1333"/>
              </a:spcAft>
              <a:defRPr lang="fr-FR" sz="1867" b="0" i="0" kern="1200" dirty="0" err="1" smtClean="0">
                <a:solidFill>
                  <a:schemeClr val="tx1"/>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zh-CN" altLang="en-US" noProof="0"/>
              <a:t>单击此处编辑母版文本样式</a:t>
            </a:r>
          </a:p>
        </p:txBody>
      </p:sp>
      <p:sp>
        <p:nvSpPr>
          <p:cNvPr id="15" name="Espace réservé du texte 5">
            <a:extLst>
              <a:ext uri="{FF2B5EF4-FFF2-40B4-BE49-F238E27FC236}">
                <a16:creationId xmlns:a16="http://schemas.microsoft.com/office/drawing/2014/main" id="{2C4EF113-15A3-41B2-8400-E66FC4D036B8}"/>
              </a:ext>
            </a:extLst>
          </p:cNvPr>
          <p:cNvSpPr>
            <a:spLocks noGrp="1"/>
          </p:cNvSpPr>
          <p:nvPr>
            <p:ph type="body" sz="quarter" idx="27"/>
          </p:nvPr>
        </p:nvSpPr>
        <p:spPr>
          <a:xfrm>
            <a:off x="967792" y="1792928"/>
            <a:ext cx="4949741" cy="939945"/>
          </a:xfrm>
        </p:spPr>
        <p:txBody>
          <a:bodyPr anchor="b">
            <a:noAutofit/>
          </a:bodyPr>
          <a:lstStyle>
            <a:lvl1pPr algn="l">
              <a:lnSpc>
                <a:spcPct val="96000"/>
              </a:lnSpc>
              <a:spcAft>
                <a:spcPts val="1333"/>
              </a:spcAft>
              <a:defRPr lang="fr-FR" sz="2933" b="0" i="0" kern="1200" dirty="0" err="1" smtClean="0">
                <a:solidFill>
                  <a:schemeClr val="tx1"/>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zh-CN" altLang="en-US" noProof="0"/>
              <a:t>单击此处编辑母版文本样式</a:t>
            </a:r>
          </a:p>
        </p:txBody>
      </p:sp>
      <p:grpSp>
        <p:nvGrpSpPr>
          <p:cNvPr id="23" name="Graphique 7">
            <a:extLst>
              <a:ext uri="{FF2B5EF4-FFF2-40B4-BE49-F238E27FC236}">
                <a16:creationId xmlns:a16="http://schemas.microsoft.com/office/drawing/2014/main" id="{3FF0D626-42A8-45EF-8474-314AE0EFFEA6}"/>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4" name="Forme libre : forme 9">
              <a:extLst>
                <a:ext uri="{FF2B5EF4-FFF2-40B4-BE49-F238E27FC236}">
                  <a16:creationId xmlns:a16="http://schemas.microsoft.com/office/drawing/2014/main" id="{806C5BA4-1D7D-4B74-B10D-9325D9FB66D6}"/>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5" name="Forme libre : forme 10">
              <a:extLst>
                <a:ext uri="{FF2B5EF4-FFF2-40B4-BE49-F238E27FC236}">
                  <a16:creationId xmlns:a16="http://schemas.microsoft.com/office/drawing/2014/main" id="{B06C3126-8395-4413-8816-5A9644E1B53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6" name="Forme libre : forme 11">
              <a:extLst>
                <a:ext uri="{FF2B5EF4-FFF2-40B4-BE49-F238E27FC236}">
                  <a16:creationId xmlns:a16="http://schemas.microsoft.com/office/drawing/2014/main" id="{08480098-5CA5-497D-AE0E-5636E64CC08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74832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zh-CN" altLang="en-US"/>
              <a:t>单击图标添加图片</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dirty="0"/>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120096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dirty="0"/>
              <a:t>单击此处编辑母版文本样式</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853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 Columns">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5">
            <a:extLst>
              <a:ext uri="{FF2B5EF4-FFF2-40B4-BE49-F238E27FC236}">
                <a16:creationId xmlns:a16="http://schemas.microsoft.com/office/drawing/2014/main" id="{B4F55540-ED4C-45E7-8160-232239F0CDF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3" name="Text Placeholder 2">
            <a:extLst>
              <a:ext uri="{FF2B5EF4-FFF2-40B4-BE49-F238E27FC236}">
                <a16:creationId xmlns:a16="http://schemas.microsoft.com/office/drawing/2014/main" id="{6925CDC4-EFB2-488D-B30A-C3793D2205CA}"/>
              </a:ext>
            </a:extLst>
          </p:cNvPr>
          <p:cNvSpPr>
            <a:spLocks noGrp="1"/>
          </p:cNvSpPr>
          <p:nvPr>
            <p:ph type="body" sz="quarter" idx="21"/>
          </p:nvPr>
        </p:nvSpPr>
        <p:spPr>
          <a:xfrm>
            <a:off x="442033" y="1943799"/>
            <a:ext cx="11304000" cy="4295223"/>
          </a:xfrm>
        </p:spPr>
        <p:txBody>
          <a:bodyPr numCol="3" spcCol="21600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4" name="Espace réservé du texte 4">
            <a:extLst>
              <a:ext uri="{FF2B5EF4-FFF2-40B4-BE49-F238E27FC236}">
                <a16:creationId xmlns:a16="http://schemas.microsoft.com/office/drawing/2014/main" id="{93BC343D-E104-407A-AA3E-1C92F175BD83}"/>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5" name="Title 1">
            <a:extLst>
              <a:ext uri="{FF2B5EF4-FFF2-40B4-BE49-F238E27FC236}">
                <a16:creationId xmlns:a16="http://schemas.microsoft.com/office/drawing/2014/main" id="{9F8C1E34-6402-444E-A649-A92F2E58D2E7}"/>
              </a:ext>
            </a:extLst>
          </p:cNvPr>
          <p:cNvSpPr>
            <a:spLocks noGrp="1"/>
          </p:cNvSpPr>
          <p:nvPr>
            <p:ph type="title"/>
          </p:nvPr>
        </p:nvSpPr>
        <p:spPr>
          <a:xfrm>
            <a:off x="441600" y="710401"/>
            <a:ext cx="11313600" cy="748247"/>
          </a:xfrm>
        </p:spPr>
        <p:txBody>
          <a:bodyPr/>
          <a:lstStyle/>
          <a:p>
            <a:r>
              <a:rPr lang="zh-CN" altLang="en-US"/>
              <a:t>单击此处编辑母版标题样式</a:t>
            </a:r>
            <a:endParaRPr lang="en-US"/>
          </a:p>
        </p:txBody>
      </p:sp>
    </p:spTree>
    <p:extLst>
      <p:ext uri="{BB962C8B-B14F-4D97-AF65-F5344CB8AC3E}">
        <p14:creationId xmlns:p14="http://schemas.microsoft.com/office/powerpoint/2010/main" val="195784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zh-CN" altLang="en-US" noProof="0"/>
              <a:t>单击图标添加图片</a:t>
            </a:r>
            <a:endParaRPr lang="en-US" noProof="0"/>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444973" y="425183"/>
            <a:ext cx="76512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411950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zh-CN" altLang="en-US" noProof="0"/>
              <a:t>单击图标添加图片</a:t>
            </a:r>
            <a:endParaRPr lang="en-US" noProof="0"/>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444973" y="425183"/>
            <a:ext cx="5373371"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6071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zh-CN" altLang="en-US" noProof="0"/>
              <a:t>单击图标添加图片</a:t>
            </a:r>
            <a:endParaRPr lang="en-US" noProof="0"/>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zh-CN" altLang="en-US" noProof="0"/>
              <a:t>单击图标添加图片</a:t>
            </a:r>
            <a:endParaRPr lang="en-US" noProof="0"/>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218273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zh-CN" altLang="en-US"/>
              <a:t>单击此处编辑母版标题样式</a:t>
            </a:r>
            <a:endParaRPr lang="en-US" dirty="0"/>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09169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Content and Numbers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zh-CN" altLang="en-US"/>
              <a:t>单击此处编辑母版标题样式</a:t>
            </a:r>
            <a:endParaRPr lang="en-US" dirty="0"/>
          </a:p>
        </p:txBody>
      </p:sp>
      <p:grpSp>
        <p:nvGrpSpPr>
          <p:cNvPr id="43" name="Graphique 7">
            <a:extLst>
              <a:ext uri="{FF2B5EF4-FFF2-40B4-BE49-F238E27FC236}">
                <a16:creationId xmlns:a16="http://schemas.microsoft.com/office/drawing/2014/main" id="{E81F6DB5-904A-4266-BC9D-43DEDDAB2FF5}"/>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4" name="Forme libre : forme 9">
              <a:extLst>
                <a:ext uri="{FF2B5EF4-FFF2-40B4-BE49-F238E27FC236}">
                  <a16:creationId xmlns:a16="http://schemas.microsoft.com/office/drawing/2014/main" id="{D973C0DD-9BFB-489B-BB18-B95D2818DDE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6" name="Forme libre : forme 10">
              <a:extLst>
                <a:ext uri="{FF2B5EF4-FFF2-40B4-BE49-F238E27FC236}">
                  <a16:creationId xmlns:a16="http://schemas.microsoft.com/office/drawing/2014/main" id="{CDE5A571-F6DA-4505-A5B1-DCCE6D336F4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1EB464DC-BE69-4F65-B141-43FCFC49AC68}"/>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12953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Content and Numbers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246221"/>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zh-CN" altLang="en-US"/>
              <a:t>单击此处编辑母版标题样式</a:t>
            </a:r>
            <a:endParaRPr lang="en-US" dirty="0"/>
          </a:p>
        </p:txBody>
      </p:sp>
      <p:grpSp>
        <p:nvGrpSpPr>
          <p:cNvPr id="31" name="Graphique 7">
            <a:extLst>
              <a:ext uri="{FF2B5EF4-FFF2-40B4-BE49-F238E27FC236}">
                <a16:creationId xmlns:a16="http://schemas.microsoft.com/office/drawing/2014/main" id="{0055A07A-E8A5-4FC1-9082-2E1016C97878}"/>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2" name="Forme libre : forme 9">
              <a:extLst>
                <a:ext uri="{FF2B5EF4-FFF2-40B4-BE49-F238E27FC236}">
                  <a16:creationId xmlns:a16="http://schemas.microsoft.com/office/drawing/2014/main" id="{3CAEBE62-17A4-4CBD-B78D-154B1E270C5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0" name="Forme libre : forme 10">
              <a:extLst>
                <a:ext uri="{FF2B5EF4-FFF2-40B4-BE49-F238E27FC236}">
                  <a16:creationId xmlns:a16="http://schemas.microsoft.com/office/drawing/2014/main" id="{398D76C0-14BC-45A1-BA5D-05C4DA269827}"/>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1" name="Forme libre : forme 11">
              <a:extLst>
                <a:ext uri="{FF2B5EF4-FFF2-40B4-BE49-F238E27FC236}">
                  <a16:creationId xmlns:a16="http://schemas.microsoft.com/office/drawing/2014/main" id="{7734F84F-E2B5-42BC-915A-6FEA20143203}"/>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93740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en-US" noProof="0"/>
              <a:t>Click to edit Master text styles</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en-US" noProof="0"/>
              <a:t>Click to edit Master text styles</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sp>
        <p:nvSpPr>
          <p:cNvPr id="25" name="Forme libre : forme 9">
            <a:extLst>
              <a:ext uri="{FF2B5EF4-FFF2-40B4-BE49-F238E27FC236}">
                <a16:creationId xmlns:a16="http://schemas.microsoft.com/office/drawing/2014/main" id="{F4B8DA8B-2C07-4FC6-911D-D340BE461554}"/>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4" name="Espace réservé du pied de page 9">
            <a:extLst>
              <a:ext uri="{FF2B5EF4-FFF2-40B4-BE49-F238E27FC236}">
                <a16:creationId xmlns:a16="http://schemas.microsoft.com/office/drawing/2014/main" id="{7C1FE7FB-3AE3-4A07-B4CA-D5C5C2824325}"/>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14096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50774"/>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4"/>
              </a:buBlip>
              <a:defRPr>
                <a:solidFill>
                  <a:schemeClr val="tx1"/>
                </a:solidFill>
              </a:defRPr>
            </a:lvl2pPr>
            <a:lvl3pPr marL="609585" indent="-302392">
              <a:buFontTx/>
              <a:buBlip>
                <a:blip r:embed="rId4"/>
              </a:buBlip>
              <a:defRPr>
                <a:solidFill>
                  <a:schemeClr val="tx1"/>
                </a:solidFill>
              </a:defRPr>
            </a:lvl3pPr>
            <a:lvl4pPr marL="911977" indent="-302392">
              <a:buFontTx/>
              <a:buBlip>
                <a:blip r:embed="rId4"/>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zh-CN" altLang="en-US"/>
              <a:t>单击此处编辑母版标题样式</a:t>
            </a:r>
            <a:endParaRPr lang="en-US" dirty="0"/>
          </a:p>
        </p:txBody>
      </p:sp>
      <p:grpSp>
        <p:nvGrpSpPr>
          <p:cNvPr id="35" name="Graphique 7">
            <a:extLst>
              <a:ext uri="{FF2B5EF4-FFF2-40B4-BE49-F238E27FC236}">
                <a16:creationId xmlns:a16="http://schemas.microsoft.com/office/drawing/2014/main" id="{5AC15C66-D7EB-4500-A551-9FCE3A2D9B84}"/>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36" name="Forme libre : forme 9">
              <a:extLst>
                <a:ext uri="{FF2B5EF4-FFF2-40B4-BE49-F238E27FC236}">
                  <a16:creationId xmlns:a16="http://schemas.microsoft.com/office/drawing/2014/main" id="{DAF98B67-E81F-4FBA-B764-933BBFE9CB5D}"/>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543963D-5473-4E97-AA1B-110116F53F39}"/>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3C560FE1-3142-4294-8909-8B9B8E77CFF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15644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50774"/>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grpSp>
        <p:nvGrpSpPr>
          <p:cNvPr id="35" name="Graphique 7">
            <a:extLst>
              <a:ext uri="{FF2B5EF4-FFF2-40B4-BE49-F238E27FC236}">
                <a16:creationId xmlns:a16="http://schemas.microsoft.com/office/drawing/2014/main" id="{8670D0AF-4A05-41F5-A174-F1DCC172E6C4}"/>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674A82B9-E907-49FC-BC51-EE0E71572E6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365977A4-5832-45CF-A184-D4324C135EE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5471ED42-9DE8-447E-9480-04E42DA17FE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
        <p:nvSpPr>
          <p:cNvPr id="26" name="Espace réservé du texte 4">
            <a:extLst>
              <a:ext uri="{FF2B5EF4-FFF2-40B4-BE49-F238E27FC236}">
                <a16:creationId xmlns:a16="http://schemas.microsoft.com/office/drawing/2014/main" id="{BEB64EF3-BB46-4060-851B-3BDF171213C2}"/>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7" name="Text Placeholder 2">
            <a:extLst>
              <a:ext uri="{FF2B5EF4-FFF2-40B4-BE49-F238E27FC236}">
                <a16:creationId xmlns:a16="http://schemas.microsoft.com/office/drawing/2014/main" id="{855E673C-6C7F-4EB7-A0E8-9C04C7963949}"/>
              </a:ext>
            </a:extLst>
          </p:cNvPr>
          <p:cNvSpPr>
            <a:spLocks noGrp="1"/>
          </p:cNvSpPr>
          <p:nvPr>
            <p:ph type="body" sz="quarter" idx="49"/>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8" name="Title 1">
            <a:extLst>
              <a:ext uri="{FF2B5EF4-FFF2-40B4-BE49-F238E27FC236}">
                <a16:creationId xmlns:a16="http://schemas.microsoft.com/office/drawing/2014/main" id="{30FF51BB-965D-4F61-9692-EE296D3C661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zh-CN" altLang="en-US"/>
              <a:t>单击此处编辑母版标题样式</a:t>
            </a:r>
            <a:endParaRPr lang="en-US" dirty="0"/>
          </a:p>
        </p:txBody>
      </p:sp>
    </p:spTree>
    <p:extLst>
      <p:ext uri="{BB962C8B-B14F-4D97-AF65-F5344CB8AC3E}">
        <p14:creationId xmlns:p14="http://schemas.microsoft.com/office/powerpoint/2010/main" val="348472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50774"/>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zh-CN" altLang="en-US"/>
              <a:t>单击此处编辑母版标题样式</a:t>
            </a:r>
            <a:endParaRPr lang="en-US" dirty="0"/>
          </a:p>
        </p:txBody>
      </p:sp>
      <p:grpSp>
        <p:nvGrpSpPr>
          <p:cNvPr id="35" name="Graphique 7">
            <a:extLst>
              <a:ext uri="{FF2B5EF4-FFF2-40B4-BE49-F238E27FC236}">
                <a16:creationId xmlns:a16="http://schemas.microsoft.com/office/drawing/2014/main" id="{92DE48E4-21B7-43C3-B1C8-D1A1E1D11836}"/>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CF3C004A-12EF-4882-9435-5C8C5CDDA3DC}"/>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854BF86-9CB6-42C3-B52B-E372D3EE21D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A41B13E3-A26E-439F-AA34-2A97E141189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57960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Visual &amp; Colum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5" name="Espace réservé pour une image  8">
            <a:extLst>
              <a:ext uri="{FF2B5EF4-FFF2-40B4-BE49-F238E27FC236}">
                <a16:creationId xmlns:a16="http://schemas.microsoft.com/office/drawing/2014/main" id="{C39C5CD1-48A3-4FD3-8112-25C19BD8D92B}"/>
              </a:ext>
            </a:extLst>
          </p:cNvPr>
          <p:cNvSpPr>
            <a:spLocks noGrp="1" noChangeAspect="1"/>
          </p:cNvSpPr>
          <p:nvPr>
            <p:ph type="pic" sz="quarter" idx="33"/>
          </p:nvPr>
        </p:nvSpPr>
        <p:spPr>
          <a:xfrm>
            <a:off x="444975" y="1484956"/>
            <a:ext cx="4128000" cy="4098739"/>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a:noFill/>
              </a:defRPr>
            </a:lvl1pPr>
          </a:lstStyle>
          <a:p>
            <a:r>
              <a:rPr lang="zh-CN" altLang="en-US" noProof="0"/>
              <a:t>单击图标添加图片</a:t>
            </a:r>
            <a:endParaRPr lang="en-US" noProof="0" dirty="0"/>
          </a:p>
        </p:txBody>
      </p:sp>
      <p:sp>
        <p:nvSpPr>
          <p:cNvPr id="26" name="Espace réservé pour une image  8">
            <a:extLst>
              <a:ext uri="{FF2B5EF4-FFF2-40B4-BE49-F238E27FC236}">
                <a16:creationId xmlns:a16="http://schemas.microsoft.com/office/drawing/2014/main" id="{877CF915-392C-4C9E-9231-933278F733C0}"/>
              </a:ext>
            </a:extLst>
          </p:cNvPr>
          <p:cNvSpPr>
            <a:spLocks noGrp="1" noChangeAspect="1"/>
          </p:cNvSpPr>
          <p:nvPr>
            <p:ph type="pic" sz="quarter" idx="34"/>
          </p:nvPr>
        </p:nvSpPr>
        <p:spPr>
          <a:xfrm>
            <a:off x="5419650"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3" name="Espace réservé pour une image  8">
            <a:extLst>
              <a:ext uri="{FF2B5EF4-FFF2-40B4-BE49-F238E27FC236}">
                <a16:creationId xmlns:a16="http://schemas.microsoft.com/office/drawing/2014/main" id="{4C7F2E51-ABA8-4F5A-9037-C8CCEEB2507A}"/>
              </a:ext>
            </a:extLst>
          </p:cNvPr>
          <p:cNvSpPr>
            <a:spLocks noGrp="1" noChangeAspect="1"/>
          </p:cNvSpPr>
          <p:nvPr>
            <p:ph type="pic" sz="quarter" idx="36"/>
          </p:nvPr>
        </p:nvSpPr>
        <p:spPr>
          <a:xfrm>
            <a:off x="7058241"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6" name="Espace réservé pour une image  8">
            <a:extLst>
              <a:ext uri="{FF2B5EF4-FFF2-40B4-BE49-F238E27FC236}">
                <a16:creationId xmlns:a16="http://schemas.microsoft.com/office/drawing/2014/main" id="{372F035A-F8CD-4ACE-99B9-4C5DF57FF218}"/>
              </a:ext>
            </a:extLst>
          </p:cNvPr>
          <p:cNvSpPr>
            <a:spLocks noGrp="1" noChangeAspect="1"/>
          </p:cNvSpPr>
          <p:nvPr>
            <p:ph type="pic" sz="quarter" idx="38"/>
          </p:nvPr>
        </p:nvSpPr>
        <p:spPr>
          <a:xfrm>
            <a:off x="8717707"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8" name="Espace réservé pour une image  8">
            <a:extLst>
              <a:ext uri="{FF2B5EF4-FFF2-40B4-BE49-F238E27FC236}">
                <a16:creationId xmlns:a16="http://schemas.microsoft.com/office/drawing/2014/main" id="{BFF91B72-FE8D-4E96-8F5D-0506EA882BB5}"/>
              </a:ext>
            </a:extLst>
          </p:cNvPr>
          <p:cNvSpPr>
            <a:spLocks noGrp="1" noChangeAspect="1"/>
          </p:cNvSpPr>
          <p:nvPr>
            <p:ph type="pic" sz="quarter" idx="40"/>
          </p:nvPr>
        </p:nvSpPr>
        <p:spPr>
          <a:xfrm>
            <a:off x="10356298"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20" name="Espace réservé du texte 5">
            <a:extLst>
              <a:ext uri="{FF2B5EF4-FFF2-40B4-BE49-F238E27FC236}">
                <a16:creationId xmlns:a16="http://schemas.microsoft.com/office/drawing/2014/main" id="{2974E98B-F9E8-419E-91E4-51E3364BAFB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2" name="Espace réservé du texte 4">
            <a:extLst>
              <a:ext uri="{FF2B5EF4-FFF2-40B4-BE49-F238E27FC236}">
                <a16:creationId xmlns:a16="http://schemas.microsoft.com/office/drawing/2014/main" id="{D1CABF73-739E-4F65-87EE-6E76601F2658}"/>
              </a:ext>
            </a:extLst>
          </p:cNvPr>
          <p:cNvSpPr>
            <a:spLocks noGrp="1"/>
          </p:cNvSpPr>
          <p:nvPr>
            <p:ph type="body" sz="quarter" idx="22"/>
          </p:nvPr>
        </p:nvSpPr>
        <p:spPr>
          <a:xfrm>
            <a:off x="5417825" y="1577578"/>
            <a:ext cx="6331148"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3" name="Title 1">
            <a:extLst>
              <a:ext uri="{FF2B5EF4-FFF2-40B4-BE49-F238E27FC236}">
                <a16:creationId xmlns:a16="http://schemas.microsoft.com/office/drawing/2014/main" id="{4779AEC4-102A-4C92-BE0B-E482213D0760}"/>
              </a:ext>
            </a:extLst>
          </p:cNvPr>
          <p:cNvSpPr>
            <a:spLocks noGrp="1"/>
          </p:cNvSpPr>
          <p:nvPr>
            <p:ph type="title"/>
          </p:nvPr>
        </p:nvSpPr>
        <p:spPr>
          <a:xfrm>
            <a:off x="5417824" y="710401"/>
            <a:ext cx="6337376" cy="748247"/>
          </a:xfrm>
        </p:spPr>
        <p:txBody>
          <a:bodyPr/>
          <a:lstStyle/>
          <a:p>
            <a:r>
              <a:rPr lang="zh-CN" altLang="en-US"/>
              <a:t>单击此处编辑母版标题样式</a:t>
            </a:r>
            <a:endParaRPr lang="en-US" dirty="0"/>
          </a:p>
        </p:txBody>
      </p:sp>
      <p:sp>
        <p:nvSpPr>
          <p:cNvPr id="21" name="Text Placeholder 2">
            <a:extLst>
              <a:ext uri="{FF2B5EF4-FFF2-40B4-BE49-F238E27FC236}">
                <a16:creationId xmlns:a16="http://schemas.microsoft.com/office/drawing/2014/main" id="{FC8E1771-F222-47FB-AA03-2F95A1C562F4}"/>
              </a:ext>
            </a:extLst>
          </p:cNvPr>
          <p:cNvSpPr>
            <a:spLocks noGrp="1"/>
          </p:cNvSpPr>
          <p:nvPr>
            <p:ph type="body" sz="quarter" idx="41"/>
          </p:nvPr>
        </p:nvSpPr>
        <p:spPr>
          <a:xfrm>
            <a:off x="542225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9" name="Text Placeholder 2">
            <a:extLst>
              <a:ext uri="{FF2B5EF4-FFF2-40B4-BE49-F238E27FC236}">
                <a16:creationId xmlns:a16="http://schemas.microsoft.com/office/drawing/2014/main" id="{F76FB291-E5A0-4951-B332-135E78DF00D8}"/>
              </a:ext>
            </a:extLst>
          </p:cNvPr>
          <p:cNvSpPr>
            <a:spLocks noGrp="1"/>
          </p:cNvSpPr>
          <p:nvPr>
            <p:ph type="body" sz="quarter" idx="45"/>
          </p:nvPr>
        </p:nvSpPr>
        <p:spPr>
          <a:xfrm>
            <a:off x="705824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30" name="Text Placeholder 2">
            <a:extLst>
              <a:ext uri="{FF2B5EF4-FFF2-40B4-BE49-F238E27FC236}">
                <a16:creationId xmlns:a16="http://schemas.microsoft.com/office/drawing/2014/main" id="{8715D62C-EC77-4B61-9919-71E0B129548A}"/>
              </a:ext>
            </a:extLst>
          </p:cNvPr>
          <p:cNvSpPr>
            <a:spLocks noGrp="1"/>
          </p:cNvSpPr>
          <p:nvPr>
            <p:ph type="body" sz="quarter" idx="46"/>
          </p:nvPr>
        </p:nvSpPr>
        <p:spPr>
          <a:xfrm>
            <a:off x="871970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31" name="Text Placeholder 2">
            <a:extLst>
              <a:ext uri="{FF2B5EF4-FFF2-40B4-BE49-F238E27FC236}">
                <a16:creationId xmlns:a16="http://schemas.microsoft.com/office/drawing/2014/main" id="{5A1D3125-0CBF-4C19-9D10-F33F2DE4801B}"/>
              </a:ext>
            </a:extLst>
          </p:cNvPr>
          <p:cNvSpPr>
            <a:spLocks noGrp="1"/>
          </p:cNvSpPr>
          <p:nvPr>
            <p:ph type="body" sz="quarter" idx="47"/>
          </p:nvPr>
        </p:nvSpPr>
        <p:spPr>
          <a:xfrm>
            <a:off x="10353388"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extLst>
      <p:ext uri="{BB962C8B-B14F-4D97-AF65-F5344CB8AC3E}">
        <p14:creationId xmlns:p14="http://schemas.microsoft.com/office/powerpoint/2010/main" val="339886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and Content with Chart">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graphique 7">
            <a:extLst>
              <a:ext uri="{FF2B5EF4-FFF2-40B4-BE49-F238E27FC236}">
                <a16:creationId xmlns:a16="http://schemas.microsoft.com/office/drawing/2014/main" id="{5740236E-B231-4B38-9B19-5CA4361809F8}"/>
              </a:ext>
            </a:extLst>
          </p:cNvPr>
          <p:cNvSpPr>
            <a:spLocks noGrp="1"/>
          </p:cNvSpPr>
          <p:nvPr>
            <p:ph type="chart" sz="quarter" idx="21" hasCustomPrompt="1"/>
          </p:nvPr>
        </p:nvSpPr>
        <p:spPr>
          <a:xfrm>
            <a:off x="3750734" y="1942730"/>
            <a:ext cx="7988300" cy="4295221"/>
          </a:xfrm>
        </p:spPr>
        <p:txBody>
          <a:bodyPr anchor="ctr">
            <a:noAutofit/>
          </a:bodyPr>
          <a:lstStyle>
            <a:lvl1pPr algn="ctr">
              <a:defRPr>
                <a:solidFill>
                  <a:schemeClr val="tx1"/>
                </a:solidFill>
              </a:defRPr>
            </a:lvl1pPr>
          </a:lstStyle>
          <a:p>
            <a:r>
              <a:rPr lang="en-US" noProof="0" dirty="0"/>
              <a:t>Chart and Table</a:t>
            </a:r>
          </a:p>
        </p:txBody>
      </p:sp>
      <p:sp>
        <p:nvSpPr>
          <p:cNvPr id="12" name="Espace réservé du texte 5">
            <a:extLst>
              <a:ext uri="{FF2B5EF4-FFF2-40B4-BE49-F238E27FC236}">
                <a16:creationId xmlns:a16="http://schemas.microsoft.com/office/drawing/2014/main" id="{7C974083-9FEF-484E-9F19-6CD76EB3A2A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3" name="Espace réservé du texte 4">
            <a:extLst>
              <a:ext uri="{FF2B5EF4-FFF2-40B4-BE49-F238E27FC236}">
                <a16:creationId xmlns:a16="http://schemas.microsoft.com/office/drawing/2014/main" id="{372C0F46-678A-45F1-938F-2E7732BC05F3}"/>
              </a:ext>
            </a:extLst>
          </p:cNvPr>
          <p:cNvSpPr>
            <a:spLocks noGrp="1"/>
          </p:cNvSpPr>
          <p:nvPr>
            <p:ph type="body" sz="quarter" idx="22"/>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4" name="Title 1">
            <a:extLst>
              <a:ext uri="{FF2B5EF4-FFF2-40B4-BE49-F238E27FC236}">
                <a16:creationId xmlns:a16="http://schemas.microsoft.com/office/drawing/2014/main" id="{4F7F0780-2D15-471D-9496-7A64395D2FEF}"/>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
        <p:nvSpPr>
          <p:cNvPr id="16" name="Text Placeholder 2">
            <a:extLst>
              <a:ext uri="{FF2B5EF4-FFF2-40B4-BE49-F238E27FC236}">
                <a16:creationId xmlns:a16="http://schemas.microsoft.com/office/drawing/2014/main" id="{2E6DF4D0-6655-42BC-BA6C-0FF9041659BA}"/>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extLst>
      <p:ext uri="{BB962C8B-B14F-4D97-AF65-F5344CB8AC3E}">
        <p14:creationId xmlns:p14="http://schemas.microsoft.com/office/powerpoint/2010/main" val="8968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ustom Chart">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4" name="Espace réservé du texte 3">
            <a:extLst>
              <a:ext uri="{FF2B5EF4-FFF2-40B4-BE49-F238E27FC236}">
                <a16:creationId xmlns:a16="http://schemas.microsoft.com/office/drawing/2014/main" id="{9BA057E7-5A0F-4AE0-9351-1A58DB294C4E}"/>
              </a:ext>
            </a:extLst>
          </p:cNvPr>
          <p:cNvSpPr>
            <a:spLocks noGrp="1"/>
          </p:cNvSpPr>
          <p:nvPr>
            <p:ph type="body" sz="quarter" idx="21" hasCustomPrompt="1"/>
          </p:nvPr>
        </p:nvSpPr>
        <p:spPr>
          <a:xfrm>
            <a:off x="3752851" y="1942729"/>
            <a:ext cx="3365500" cy="4295223"/>
          </a:xfrm>
          <a:solidFill>
            <a:schemeClr val="accent2"/>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8</a:t>
            </a:r>
          </a:p>
          <a:p>
            <a:pPr lvl="2"/>
            <a:r>
              <a:rPr lang="en-US" noProof="0" dirty="0"/>
              <a:t>Oncology</a:t>
            </a:r>
          </a:p>
        </p:txBody>
      </p:sp>
      <p:sp>
        <p:nvSpPr>
          <p:cNvPr id="12" name="Espace réservé du texte 3">
            <a:extLst>
              <a:ext uri="{FF2B5EF4-FFF2-40B4-BE49-F238E27FC236}">
                <a16:creationId xmlns:a16="http://schemas.microsoft.com/office/drawing/2014/main" id="{D1DC7E5E-9E41-496F-A46A-10D60378AF45}"/>
              </a:ext>
            </a:extLst>
          </p:cNvPr>
          <p:cNvSpPr>
            <a:spLocks noGrp="1"/>
          </p:cNvSpPr>
          <p:nvPr>
            <p:ph type="body" sz="quarter" idx="22" hasCustomPrompt="1"/>
          </p:nvPr>
        </p:nvSpPr>
        <p:spPr>
          <a:xfrm>
            <a:off x="7239003" y="1942729"/>
            <a:ext cx="1657349" cy="2057772"/>
          </a:xfrm>
          <a:solidFill>
            <a:schemeClr val="accent3"/>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2</a:t>
            </a:r>
          </a:p>
          <a:p>
            <a:pPr lvl="2"/>
            <a:r>
              <a:rPr lang="en-US" noProof="0" dirty="0"/>
              <a:t>Neurology</a:t>
            </a:r>
          </a:p>
        </p:txBody>
      </p:sp>
      <p:sp>
        <p:nvSpPr>
          <p:cNvPr id="14" name="Espace réservé du texte 3">
            <a:extLst>
              <a:ext uri="{FF2B5EF4-FFF2-40B4-BE49-F238E27FC236}">
                <a16:creationId xmlns:a16="http://schemas.microsoft.com/office/drawing/2014/main" id="{3CA8CA11-934D-49F7-A929-1D1F6E6171E8}"/>
              </a:ext>
            </a:extLst>
          </p:cNvPr>
          <p:cNvSpPr>
            <a:spLocks noGrp="1"/>
          </p:cNvSpPr>
          <p:nvPr>
            <p:ph type="body" sz="quarter" idx="24" hasCustomPrompt="1"/>
          </p:nvPr>
        </p:nvSpPr>
        <p:spPr>
          <a:xfrm>
            <a:off x="10795006" y="1942727"/>
            <a:ext cx="952020" cy="4295223"/>
          </a:xfrm>
          <a:solidFill>
            <a:schemeClr val="accent3"/>
          </a:solidFill>
        </p:spPr>
        <p:txBody>
          <a:bodyPr anchor="ctr">
            <a:noAutofit/>
          </a:bodyPr>
          <a:lstStyle>
            <a:lvl1pPr algn="ctr">
              <a:lnSpc>
                <a:spcPct val="8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8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2</a:t>
            </a:r>
          </a:p>
          <a:p>
            <a:pPr lvl="2"/>
            <a:r>
              <a:rPr lang="en-US" noProof="0" dirty="0"/>
              <a:t>Rare diseases</a:t>
            </a:r>
          </a:p>
        </p:txBody>
      </p:sp>
      <p:sp>
        <p:nvSpPr>
          <p:cNvPr id="15" name="Espace réservé du texte 3">
            <a:extLst>
              <a:ext uri="{FF2B5EF4-FFF2-40B4-BE49-F238E27FC236}">
                <a16:creationId xmlns:a16="http://schemas.microsoft.com/office/drawing/2014/main" id="{E2A95B96-5606-44FB-9A28-BF7F82AE0AEA}"/>
              </a:ext>
            </a:extLst>
          </p:cNvPr>
          <p:cNvSpPr>
            <a:spLocks noGrp="1"/>
          </p:cNvSpPr>
          <p:nvPr>
            <p:ph type="body" sz="quarter" idx="25" hasCustomPrompt="1"/>
          </p:nvPr>
        </p:nvSpPr>
        <p:spPr>
          <a:xfrm>
            <a:off x="7239001" y="4124871"/>
            <a:ext cx="3435352" cy="1298029"/>
          </a:xfrm>
          <a:solidFill>
            <a:schemeClr val="accent4"/>
          </a:solidFill>
        </p:spPr>
        <p:txBody>
          <a:bodyPr bIns="108000" anchor="ctr">
            <a:noAutofit/>
          </a:bodyPr>
          <a:lstStyle>
            <a:lvl1pPr algn="ctr">
              <a:lnSpc>
                <a:spcPct val="100000"/>
              </a:lnSpc>
              <a:spcBef>
                <a:spcPts val="0"/>
              </a:spcBef>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Bef>
                <a:spcPts val="400"/>
              </a:spcBef>
              <a:buFont typeface="Arial" panose="020B0604020202020204" pitchFamily="34" charset="0"/>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noProof="0" dirty="0"/>
              <a:t>3</a:t>
            </a:r>
          </a:p>
          <a:p>
            <a:pPr lvl="1"/>
            <a:r>
              <a:rPr lang="en-US" noProof="0" dirty="0"/>
              <a:t>Rare blood disorders</a:t>
            </a:r>
          </a:p>
        </p:txBody>
      </p:sp>
      <p:sp>
        <p:nvSpPr>
          <p:cNvPr id="16" name="Espace réservé du texte 3">
            <a:extLst>
              <a:ext uri="{FF2B5EF4-FFF2-40B4-BE49-F238E27FC236}">
                <a16:creationId xmlns:a16="http://schemas.microsoft.com/office/drawing/2014/main" id="{563A6F80-C740-4630-B53A-0571C25D9BC9}"/>
              </a:ext>
            </a:extLst>
          </p:cNvPr>
          <p:cNvSpPr>
            <a:spLocks noGrp="1"/>
          </p:cNvSpPr>
          <p:nvPr>
            <p:ph type="body" sz="quarter" idx="26" hasCustomPrompt="1"/>
          </p:nvPr>
        </p:nvSpPr>
        <p:spPr>
          <a:xfrm>
            <a:off x="7239001" y="5547270"/>
            <a:ext cx="3435352" cy="675405"/>
          </a:xfrm>
          <a:solidFill>
            <a:schemeClr val="accent5"/>
          </a:solidFill>
        </p:spPr>
        <p:txBody>
          <a:bodyPr tIns="36000" bIns="36000" anchor="ctr">
            <a:noAutofit/>
          </a:bodyPr>
          <a:lstStyle>
            <a:lvl1pPr algn="ctr">
              <a:lnSpc>
                <a:spcPct val="75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8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1</a:t>
            </a:r>
          </a:p>
          <a:p>
            <a:pPr lvl="2"/>
            <a:r>
              <a:rPr lang="en-US" noProof="0" dirty="0" err="1"/>
              <a:t>Immunologie</a:t>
            </a:r>
            <a:endParaRPr lang="en-US" noProof="0" dirty="0"/>
          </a:p>
        </p:txBody>
      </p:sp>
      <p:sp>
        <p:nvSpPr>
          <p:cNvPr id="22" name="Espace réservé du texte 3">
            <a:extLst>
              <a:ext uri="{FF2B5EF4-FFF2-40B4-BE49-F238E27FC236}">
                <a16:creationId xmlns:a16="http://schemas.microsoft.com/office/drawing/2014/main" id="{03CC539B-EFCF-4F4C-B1A5-A69F32F5CE14}"/>
              </a:ext>
            </a:extLst>
          </p:cNvPr>
          <p:cNvSpPr>
            <a:spLocks noGrp="1"/>
          </p:cNvSpPr>
          <p:nvPr>
            <p:ph type="body" sz="quarter" idx="30" hasCustomPrompt="1"/>
          </p:nvPr>
        </p:nvSpPr>
        <p:spPr>
          <a:xfrm>
            <a:off x="9015363" y="1942729"/>
            <a:ext cx="1657349" cy="2057772"/>
          </a:xfrm>
          <a:solidFill>
            <a:schemeClr val="accent3"/>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2</a:t>
            </a:r>
          </a:p>
          <a:p>
            <a:pPr lvl="2"/>
            <a:r>
              <a:rPr lang="en-US" noProof="0" dirty="0"/>
              <a:t>Rare diseases</a:t>
            </a:r>
          </a:p>
        </p:txBody>
      </p:sp>
      <p:sp>
        <p:nvSpPr>
          <p:cNvPr id="17" name="Espace réservé du texte 5">
            <a:extLst>
              <a:ext uri="{FF2B5EF4-FFF2-40B4-BE49-F238E27FC236}">
                <a16:creationId xmlns:a16="http://schemas.microsoft.com/office/drawing/2014/main" id="{2B698D7F-F2E3-4AC1-83C8-EBE1328E299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8" name="Espace réservé du texte 4">
            <a:extLst>
              <a:ext uri="{FF2B5EF4-FFF2-40B4-BE49-F238E27FC236}">
                <a16:creationId xmlns:a16="http://schemas.microsoft.com/office/drawing/2014/main" id="{2A804B13-0274-405A-885F-9C73BEF1A9D9}"/>
              </a:ext>
            </a:extLst>
          </p:cNvPr>
          <p:cNvSpPr>
            <a:spLocks noGrp="1"/>
          </p:cNvSpPr>
          <p:nvPr>
            <p:ph type="body" sz="quarter" idx="31"/>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0" name="Title 1">
            <a:extLst>
              <a:ext uri="{FF2B5EF4-FFF2-40B4-BE49-F238E27FC236}">
                <a16:creationId xmlns:a16="http://schemas.microsoft.com/office/drawing/2014/main" id="{874F34E5-E51A-4313-AC90-F67C509F31A5}"/>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
        <p:nvSpPr>
          <p:cNvPr id="21" name="Text Placeholder 2">
            <a:extLst>
              <a:ext uri="{FF2B5EF4-FFF2-40B4-BE49-F238E27FC236}">
                <a16:creationId xmlns:a16="http://schemas.microsoft.com/office/drawing/2014/main" id="{D2D553F7-D3A0-40D6-80B1-7D98F5A96AFE}"/>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Tree>
    <p:extLst>
      <p:ext uri="{BB962C8B-B14F-4D97-AF65-F5344CB8AC3E}">
        <p14:creationId xmlns:p14="http://schemas.microsoft.com/office/powerpoint/2010/main" val="86660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Pipelin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8" name="Espace réservé du graphique SmartArt 27">
            <a:extLst>
              <a:ext uri="{FF2B5EF4-FFF2-40B4-BE49-F238E27FC236}">
                <a16:creationId xmlns:a16="http://schemas.microsoft.com/office/drawing/2014/main" id="{8D53DFC9-0862-4983-A2CD-513024C2A0A3}"/>
              </a:ext>
            </a:extLst>
          </p:cNvPr>
          <p:cNvSpPr>
            <a:spLocks noGrp="1" noChangeAspect="1"/>
          </p:cNvSpPr>
          <p:nvPr>
            <p:ph type="dgm" sz="quarter" idx="21"/>
          </p:nvPr>
        </p:nvSpPr>
        <p:spPr>
          <a:xfrm>
            <a:off x="988477"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30" name="Espace réservé du graphique SmartArt 29">
            <a:extLst>
              <a:ext uri="{FF2B5EF4-FFF2-40B4-BE49-F238E27FC236}">
                <a16:creationId xmlns:a16="http://schemas.microsoft.com/office/drawing/2014/main" id="{426C2D69-E6C0-447B-8709-F429E5524A8D}"/>
              </a:ext>
            </a:extLst>
          </p:cNvPr>
          <p:cNvSpPr>
            <a:spLocks noGrp="1" noChangeAspect="1"/>
          </p:cNvSpPr>
          <p:nvPr>
            <p:ph type="dgm" sz="quarter" idx="23"/>
          </p:nvPr>
        </p:nvSpPr>
        <p:spPr>
          <a:xfrm>
            <a:off x="2643481"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31" name="Espace réservé du graphique SmartArt 30">
            <a:extLst>
              <a:ext uri="{FF2B5EF4-FFF2-40B4-BE49-F238E27FC236}">
                <a16:creationId xmlns:a16="http://schemas.microsoft.com/office/drawing/2014/main" id="{983A806B-A7D8-4764-8E4F-9196393870B0}"/>
              </a:ext>
            </a:extLst>
          </p:cNvPr>
          <p:cNvSpPr>
            <a:spLocks noGrp="1" noChangeAspect="1"/>
          </p:cNvSpPr>
          <p:nvPr>
            <p:ph type="dgm" sz="quarter" idx="24"/>
          </p:nvPr>
        </p:nvSpPr>
        <p:spPr>
          <a:xfrm>
            <a:off x="925574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32" name="Espace réservé du graphique SmartArt 31">
            <a:extLst>
              <a:ext uri="{FF2B5EF4-FFF2-40B4-BE49-F238E27FC236}">
                <a16:creationId xmlns:a16="http://schemas.microsoft.com/office/drawing/2014/main" id="{B6D46D2C-9EB8-4FFE-A096-794420255959}"/>
              </a:ext>
            </a:extLst>
          </p:cNvPr>
          <p:cNvSpPr>
            <a:spLocks noGrp="1" noChangeAspect="1"/>
          </p:cNvSpPr>
          <p:nvPr>
            <p:ph type="dgm" sz="quarter" idx="25"/>
          </p:nvPr>
        </p:nvSpPr>
        <p:spPr>
          <a:xfrm>
            <a:off x="10910753"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33" name="Espace réservé du texte 4">
            <a:extLst>
              <a:ext uri="{FF2B5EF4-FFF2-40B4-BE49-F238E27FC236}">
                <a16:creationId xmlns:a16="http://schemas.microsoft.com/office/drawing/2014/main" id="{DCF4AB73-53BB-4916-832A-A1FF52F2EB8F}"/>
              </a:ext>
            </a:extLst>
          </p:cNvPr>
          <p:cNvSpPr>
            <a:spLocks noGrp="1"/>
          </p:cNvSpPr>
          <p:nvPr>
            <p:ph type="body" sz="quarter" idx="26" hasCustomPrompt="1"/>
          </p:nvPr>
        </p:nvSpPr>
        <p:spPr>
          <a:xfrm>
            <a:off x="360594" y="3934793"/>
            <a:ext cx="1548535" cy="4686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4" name="Espace réservé du texte 4">
            <a:extLst>
              <a:ext uri="{FF2B5EF4-FFF2-40B4-BE49-F238E27FC236}">
                <a16:creationId xmlns:a16="http://schemas.microsoft.com/office/drawing/2014/main" id="{D32D786C-DE6F-435E-89A2-F0DBD4573699}"/>
              </a:ext>
            </a:extLst>
          </p:cNvPr>
          <p:cNvSpPr>
            <a:spLocks noGrp="1"/>
          </p:cNvSpPr>
          <p:nvPr>
            <p:ph type="body" sz="quarter" idx="27" hasCustomPrompt="1"/>
          </p:nvPr>
        </p:nvSpPr>
        <p:spPr>
          <a:xfrm>
            <a:off x="2082978" y="3934793"/>
            <a:ext cx="1407759" cy="4686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5" name="Espace réservé du texte 4">
            <a:extLst>
              <a:ext uri="{FF2B5EF4-FFF2-40B4-BE49-F238E27FC236}">
                <a16:creationId xmlns:a16="http://schemas.microsoft.com/office/drawing/2014/main" id="{9C501E4B-3A14-4B9B-B61B-DC6381B9AA7C}"/>
              </a:ext>
            </a:extLst>
          </p:cNvPr>
          <p:cNvSpPr>
            <a:spLocks noGrp="1"/>
          </p:cNvSpPr>
          <p:nvPr>
            <p:ph type="body" sz="quarter" idx="28" hasCustomPrompt="1"/>
          </p:nvPr>
        </p:nvSpPr>
        <p:spPr>
          <a:xfrm>
            <a:off x="3740330" y="3936413"/>
            <a:ext cx="1407759" cy="471247"/>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6" name="Espace réservé du texte 4">
            <a:extLst>
              <a:ext uri="{FF2B5EF4-FFF2-40B4-BE49-F238E27FC236}">
                <a16:creationId xmlns:a16="http://schemas.microsoft.com/office/drawing/2014/main" id="{9C742B60-DBF9-4074-B1A9-8F6E74E9D9E7}"/>
              </a:ext>
            </a:extLst>
          </p:cNvPr>
          <p:cNvSpPr>
            <a:spLocks noGrp="1"/>
          </p:cNvSpPr>
          <p:nvPr>
            <p:ph type="body" sz="quarter" idx="29" hasCustomPrompt="1"/>
          </p:nvPr>
        </p:nvSpPr>
        <p:spPr>
          <a:xfrm>
            <a:off x="5392119" y="3925153"/>
            <a:ext cx="1407759" cy="47832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7" name="Espace réservé du texte 4">
            <a:extLst>
              <a:ext uri="{FF2B5EF4-FFF2-40B4-BE49-F238E27FC236}">
                <a16:creationId xmlns:a16="http://schemas.microsoft.com/office/drawing/2014/main" id="{5FD15E1D-688D-409E-9AD0-74ABF227C223}"/>
              </a:ext>
            </a:extLst>
          </p:cNvPr>
          <p:cNvSpPr>
            <a:spLocks noGrp="1"/>
          </p:cNvSpPr>
          <p:nvPr>
            <p:ph type="body" sz="quarter" idx="30" hasCustomPrompt="1"/>
          </p:nvPr>
        </p:nvSpPr>
        <p:spPr>
          <a:xfrm>
            <a:off x="7043909" y="3913892"/>
            <a:ext cx="1407759" cy="4895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8" name="Espace réservé du texte 4">
            <a:extLst>
              <a:ext uri="{FF2B5EF4-FFF2-40B4-BE49-F238E27FC236}">
                <a16:creationId xmlns:a16="http://schemas.microsoft.com/office/drawing/2014/main" id="{3D55ECC2-F335-44B9-9DDE-2AE845F32B16}"/>
              </a:ext>
            </a:extLst>
          </p:cNvPr>
          <p:cNvSpPr>
            <a:spLocks noGrp="1"/>
          </p:cNvSpPr>
          <p:nvPr>
            <p:ph type="body" sz="quarter" idx="31" hasCustomPrompt="1"/>
          </p:nvPr>
        </p:nvSpPr>
        <p:spPr>
          <a:xfrm>
            <a:off x="8695698" y="3902633"/>
            <a:ext cx="1407759" cy="500847"/>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9" name="Espace réservé du texte 4">
            <a:extLst>
              <a:ext uri="{FF2B5EF4-FFF2-40B4-BE49-F238E27FC236}">
                <a16:creationId xmlns:a16="http://schemas.microsoft.com/office/drawing/2014/main" id="{D9015B19-D4D5-4F3C-934C-E2A9B54E71FF}"/>
              </a:ext>
            </a:extLst>
          </p:cNvPr>
          <p:cNvSpPr>
            <a:spLocks noGrp="1"/>
          </p:cNvSpPr>
          <p:nvPr>
            <p:ph type="body" sz="quarter" idx="32" hasCustomPrompt="1"/>
          </p:nvPr>
        </p:nvSpPr>
        <p:spPr>
          <a:xfrm>
            <a:off x="10353258" y="3902631"/>
            <a:ext cx="1407759" cy="514404"/>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40" name="Espace réservé du texte 4">
            <a:extLst>
              <a:ext uri="{FF2B5EF4-FFF2-40B4-BE49-F238E27FC236}">
                <a16:creationId xmlns:a16="http://schemas.microsoft.com/office/drawing/2014/main" id="{7CB0C600-717D-4628-8BB6-411A6709E1AA}"/>
              </a:ext>
            </a:extLst>
          </p:cNvPr>
          <p:cNvSpPr>
            <a:spLocks noGrp="1"/>
          </p:cNvSpPr>
          <p:nvPr>
            <p:ph type="body" sz="quarter" idx="33" hasCustomPrompt="1"/>
          </p:nvPr>
        </p:nvSpPr>
        <p:spPr>
          <a:xfrm>
            <a:off x="360594" y="5183547"/>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1" name="Espace réservé du texte 4">
            <a:extLst>
              <a:ext uri="{FF2B5EF4-FFF2-40B4-BE49-F238E27FC236}">
                <a16:creationId xmlns:a16="http://schemas.microsoft.com/office/drawing/2014/main" id="{CA06A69C-FC71-47B5-A2D0-336941212B15}"/>
              </a:ext>
            </a:extLst>
          </p:cNvPr>
          <p:cNvSpPr>
            <a:spLocks noGrp="1"/>
          </p:cNvSpPr>
          <p:nvPr>
            <p:ph type="body" sz="quarter" idx="34" hasCustomPrompt="1"/>
          </p:nvPr>
        </p:nvSpPr>
        <p:spPr>
          <a:xfrm>
            <a:off x="2012590" y="5183549"/>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2" name="Espace réservé du texte 4">
            <a:extLst>
              <a:ext uri="{FF2B5EF4-FFF2-40B4-BE49-F238E27FC236}">
                <a16:creationId xmlns:a16="http://schemas.microsoft.com/office/drawing/2014/main" id="{09AF6B2D-FE1E-4067-9129-C4B5676FF75B}"/>
              </a:ext>
            </a:extLst>
          </p:cNvPr>
          <p:cNvSpPr>
            <a:spLocks noGrp="1"/>
          </p:cNvSpPr>
          <p:nvPr>
            <p:ph type="body" sz="quarter" idx="35" hasCustomPrompt="1"/>
          </p:nvPr>
        </p:nvSpPr>
        <p:spPr>
          <a:xfrm>
            <a:off x="5321731" y="5183549"/>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3" name="Espace réservé du texte 4">
            <a:extLst>
              <a:ext uri="{FF2B5EF4-FFF2-40B4-BE49-F238E27FC236}">
                <a16:creationId xmlns:a16="http://schemas.microsoft.com/office/drawing/2014/main" id="{CF14C971-4FFC-440B-9E09-17D67217DA4D}"/>
              </a:ext>
            </a:extLst>
          </p:cNvPr>
          <p:cNvSpPr>
            <a:spLocks noGrp="1"/>
          </p:cNvSpPr>
          <p:nvPr>
            <p:ph type="body" sz="quarter" idx="36" hasCustomPrompt="1"/>
          </p:nvPr>
        </p:nvSpPr>
        <p:spPr>
          <a:xfrm>
            <a:off x="8625310"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4" name="Espace réservé du texte 4">
            <a:extLst>
              <a:ext uri="{FF2B5EF4-FFF2-40B4-BE49-F238E27FC236}">
                <a16:creationId xmlns:a16="http://schemas.microsoft.com/office/drawing/2014/main" id="{83FECD87-649A-4C86-9EE3-E68666E5077C}"/>
              </a:ext>
            </a:extLst>
          </p:cNvPr>
          <p:cNvSpPr>
            <a:spLocks noGrp="1"/>
          </p:cNvSpPr>
          <p:nvPr>
            <p:ph type="body" sz="quarter" idx="37" hasCustomPrompt="1"/>
          </p:nvPr>
        </p:nvSpPr>
        <p:spPr>
          <a:xfrm>
            <a:off x="10282870"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5" name="Espace réservé pour une image  8">
            <a:extLst>
              <a:ext uri="{FF2B5EF4-FFF2-40B4-BE49-F238E27FC236}">
                <a16:creationId xmlns:a16="http://schemas.microsoft.com/office/drawing/2014/main" id="{CC5C9632-E14B-4BCC-B960-B235737C8F5E}"/>
              </a:ext>
            </a:extLst>
          </p:cNvPr>
          <p:cNvSpPr>
            <a:spLocks noGrp="1" noChangeAspect="1"/>
          </p:cNvSpPr>
          <p:nvPr>
            <p:ph type="pic" sz="quarter" idx="38"/>
          </p:nvPr>
        </p:nvSpPr>
        <p:spPr>
          <a:xfrm>
            <a:off x="523592"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46" name="Espace réservé pour une image  8">
            <a:extLst>
              <a:ext uri="{FF2B5EF4-FFF2-40B4-BE49-F238E27FC236}">
                <a16:creationId xmlns:a16="http://schemas.microsoft.com/office/drawing/2014/main" id="{84EE3C86-4DFD-490F-A50B-B0BEE6298C43}"/>
              </a:ext>
            </a:extLst>
          </p:cNvPr>
          <p:cNvSpPr>
            <a:spLocks noGrp="1" noChangeAspect="1"/>
          </p:cNvSpPr>
          <p:nvPr>
            <p:ph type="pic" sz="quarter" idx="39"/>
          </p:nvPr>
        </p:nvSpPr>
        <p:spPr>
          <a:xfrm>
            <a:off x="2175588"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47" name="Espace réservé pour une image  8">
            <a:extLst>
              <a:ext uri="{FF2B5EF4-FFF2-40B4-BE49-F238E27FC236}">
                <a16:creationId xmlns:a16="http://schemas.microsoft.com/office/drawing/2014/main" id="{77D5A709-E29B-43D2-A12D-DECB5EE31488}"/>
              </a:ext>
            </a:extLst>
          </p:cNvPr>
          <p:cNvSpPr>
            <a:spLocks noGrp="1" noChangeAspect="1"/>
          </p:cNvSpPr>
          <p:nvPr>
            <p:ph type="pic" sz="quarter" idx="40"/>
          </p:nvPr>
        </p:nvSpPr>
        <p:spPr>
          <a:xfrm>
            <a:off x="3827584"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48" name="Espace réservé pour une image  8">
            <a:extLst>
              <a:ext uri="{FF2B5EF4-FFF2-40B4-BE49-F238E27FC236}">
                <a16:creationId xmlns:a16="http://schemas.microsoft.com/office/drawing/2014/main" id="{A2BF4A97-13DA-4E9F-8ACB-59EB15D77A1E}"/>
              </a:ext>
            </a:extLst>
          </p:cNvPr>
          <p:cNvSpPr>
            <a:spLocks noGrp="1" noChangeAspect="1"/>
          </p:cNvSpPr>
          <p:nvPr>
            <p:ph type="pic" sz="quarter" idx="41"/>
          </p:nvPr>
        </p:nvSpPr>
        <p:spPr>
          <a:xfrm>
            <a:off x="5479580"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49" name="Espace réservé pour une image  8">
            <a:extLst>
              <a:ext uri="{FF2B5EF4-FFF2-40B4-BE49-F238E27FC236}">
                <a16:creationId xmlns:a16="http://schemas.microsoft.com/office/drawing/2014/main" id="{B3001942-C22D-4695-956D-BB43AA2F9E26}"/>
              </a:ext>
            </a:extLst>
          </p:cNvPr>
          <p:cNvSpPr>
            <a:spLocks noGrp="1" noChangeAspect="1"/>
          </p:cNvSpPr>
          <p:nvPr>
            <p:ph type="pic" sz="quarter" idx="42"/>
          </p:nvPr>
        </p:nvSpPr>
        <p:spPr>
          <a:xfrm>
            <a:off x="7131576"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0" name="Espace réservé pour une image  8">
            <a:extLst>
              <a:ext uri="{FF2B5EF4-FFF2-40B4-BE49-F238E27FC236}">
                <a16:creationId xmlns:a16="http://schemas.microsoft.com/office/drawing/2014/main" id="{779AA997-FB2D-45EA-9288-E6142EF3D61B}"/>
              </a:ext>
            </a:extLst>
          </p:cNvPr>
          <p:cNvSpPr>
            <a:spLocks noGrp="1" noChangeAspect="1"/>
          </p:cNvSpPr>
          <p:nvPr>
            <p:ph type="pic" sz="quarter" idx="43"/>
          </p:nvPr>
        </p:nvSpPr>
        <p:spPr>
          <a:xfrm>
            <a:off x="8783572"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1" name="Espace réservé pour une image  8">
            <a:extLst>
              <a:ext uri="{FF2B5EF4-FFF2-40B4-BE49-F238E27FC236}">
                <a16:creationId xmlns:a16="http://schemas.microsoft.com/office/drawing/2014/main" id="{0604BCBF-1C62-4840-B2BA-6AAA4AEAFBD9}"/>
              </a:ext>
            </a:extLst>
          </p:cNvPr>
          <p:cNvSpPr>
            <a:spLocks noGrp="1" noChangeAspect="1"/>
          </p:cNvSpPr>
          <p:nvPr>
            <p:ph type="pic" sz="quarter" idx="44"/>
          </p:nvPr>
        </p:nvSpPr>
        <p:spPr>
          <a:xfrm>
            <a:off x="10435568"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2" name="Espace réservé du graphique SmartArt 29">
            <a:extLst>
              <a:ext uri="{FF2B5EF4-FFF2-40B4-BE49-F238E27FC236}">
                <a16:creationId xmlns:a16="http://schemas.microsoft.com/office/drawing/2014/main" id="{FA8235AD-5B9A-4575-82DB-8CE0D777263C}"/>
              </a:ext>
            </a:extLst>
          </p:cNvPr>
          <p:cNvSpPr>
            <a:spLocks noGrp="1" noChangeAspect="1"/>
          </p:cNvSpPr>
          <p:nvPr>
            <p:ph type="dgm" sz="quarter" idx="45"/>
          </p:nvPr>
        </p:nvSpPr>
        <p:spPr>
          <a:xfrm>
            <a:off x="4294610"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53" name="Espace réservé du graphique SmartArt 29">
            <a:extLst>
              <a:ext uri="{FF2B5EF4-FFF2-40B4-BE49-F238E27FC236}">
                <a16:creationId xmlns:a16="http://schemas.microsoft.com/office/drawing/2014/main" id="{7DBF2C70-2304-418B-A045-58A1900F2C79}"/>
              </a:ext>
            </a:extLst>
          </p:cNvPr>
          <p:cNvSpPr>
            <a:spLocks noGrp="1" noChangeAspect="1"/>
          </p:cNvSpPr>
          <p:nvPr>
            <p:ph type="dgm" sz="quarter" idx="46" hasCustomPrompt="1"/>
          </p:nvPr>
        </p:nvSpPr>
        <p:spPr>
          <a:xfrm>
            <a:off x="594573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pPr lvl="0"/>
            <a:r>
              <a:rPr lang="en-US" noProof="0" dirty="0"/>
              <a:t>Body copy goes here in Verdana 7pt</a:t>
            </a:r>
          </a:p>
        </p:txBody>
      </p:sp>
      <p:sp>
        <p:nvSpPr>
          <p:cNvPr id="54" name="Espace réservé du graphique SmartArt 29">
            <a:extLst>
              <a:ext uri="{FF2B5EF4-FFF2-40B4-BE49-F238E27FC236}">
                <a16:creationId xmlns:a16="http://schemas.microsoft.com/office/drawing/2014/main" id="{6F45D7C0-81AA-4419-9BD5-BC22EF4DA055}"/>
              </a:ext>
            </a:extLst>
          </p:cNvPr>
          <p:cNvSpPr>
            <a:spLocks noGrp="1" noChangeAspect="1"/>
          </p:cNvSpPr>
          <p:nvPr>
            <p:ph type="dgm" sz="quarter" idx="47"/>
          </p:nvPr>
        </p:nvSpPr>
        <p:spPr>
          <a:xfrm>
            <a:off x="759686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56" name="Espace réservé du texte 4">
            <a:extLst>
              <a:ext uri="{FF2B5EF4-FFF2-40B4-BE49-F238E27FC236}">
                <a16:creationId xmlns:a16="http://schemas.microsoft.com/office/drawing/2014/main" id="{FC6B0F1C-7055-324B-98C6-0177CD4AD1B4}"/>
              </a:ext>
            </a:extLst>
          </p:cNvPr>
          <p:cNvSpPr>
            <a:spLocks noGrp="1"/>
          </p:cNvSpPr>
          <p:nvPr>
            <p:ph type="body" sz="quarter" idx="48" hasCustomPrompt="1"/>
          </p:nvPr>
        </p:nvSpPr>
        <p:spPr>
          <a:xfrm>
            <a:off x="3664584"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57" name="Espace réservé du texte 4">
            <a:extLst>
              <a:ext uri="{FF2B5EF4-FFF2-40B4-BE49-F238E27FC236}">
                <a16:creationId xmlns:a16="http://schemas.microsoft.com/office/drawing/2014/main" id="{CC765C58-0238-9A4D-B57F-E8B0921FD688}"/>
              </a:ext>
            </a:extLst>
          </p:cNvPr>
          <p:cNvSpPr>
            <a:spLocks noGrp="1"/>
          </p:cNvSpPr>
          <p:nvPr>
            <p:ph type="body" sz="quarter" idx="49" hasCustomPrompt="1"/>
          </p:nvPr>
        </p:nvSpPr>
        <p:spPr>
          <a:xfrm>
            <a:off x="7058438" y="5183547"/>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58" name="Espace réservé du texte 5">
            <a:extLst>
              <a:ext uri="{FF2B5EF4-FFF2-40B4-BE49-F238E27FC236}">
                <a16:creationId xmlns:a16="http://schemas.microsoft.com/office/drawing/2014/main" id="{C80B1260-0CAE-4EC0-ADA7-84EBC9CAA702}"/>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59" name="Espace réservé du texte 4">
            <a:extLst>
              <a:ext uri="{FF2B5EF4-FFF2-40B4-BE49-F238E27FC236}">
                <a16:creationId xmlns:a16="http://schemas.microsoft.com/office/drawing/2014/main" id="{493C2CC6-58BB-406E-99B1-809B741801CB}"/>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60" name="Title 1">
            <a:extLst>
              <a:ext uri="{FF2B5EF4-FFF2-40B4-BE49-F238E27FC236}">
                <a16:creationId xmlns:a16="http://schemas.microsoft.com/office/drawing/2014/main" id="{DB609FE6-0339-4B6E-86E1-9513AF7B37AA}"/>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84858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ontent on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40A4075-8388-4D55-A178-9B9B0A11486C}"/>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fr-FR"/>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fr-FR" smtClean="0"/>
              <a:pPr/>
              <a:t>‹#›</a:t>
            </a:fld>
            <a:endParaRPr lang="fr-FR" dirty="0"/>
          </a:p>
        </p:txBody>
      </p:sp>
      <p:sp>
        <p:nvSpPr>
          <p:cNvPr id="17" name="Espace réservé du texte 4">
            <a:extLst>
              <a:ext uri="{FF2B5EF4-FFF2-40B4-BE49-F238E27FC236}">
                <a16:creationId xmlns:a16="http://schemas.microsoft.com/office/drawing/2014/main" id="{A7961CA2-3943-4444-B840-C954E319F3FA}"/>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8" name="Text Placeholder 2">
            <a:extLst>
              <a:ext uri="{FF2B5EF4-FFF2-40B4-BE49-F238E27FC236}">
                <a16:creationId xmlns:a16="http://schemas.microsoft.com/office/drawing/2014/main" id="{34742E3D-4B67-4B8A-9D27-6975297E3853}"/>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2"/>
              </a:buBlip>
              <a:defRPr>
                <a:solidFill>
                  <a:schemeClr val="bg1"/>
                </a:solidFill>
              </a:defRPr>
            </a:lvl2pPr>
            <a:lvl3pPr marL="609585" indent="-302392">
              <a:buFontTx/>
              <a:buBlip>
                <a:blip r:embed="rId2"/>
              </a:buBlip>
              <a:defRPr>
                <a:solidFill>
                  <a:schemeClr val="bg1"/>
                </a:solidFill>
              </a:defRPr>
            </a:lvl3pPr>
            <a:lvl4pPr marL="911977" indent="-302392">
              <a:buFontTx/>
              <a:buBlip>
                <a:blip r:embed="rId2"/>
              </a:buBlip>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9" name="Title 1">
            <a:extLst>
              <a:ext uri="{FF2B5EF4-FFF2-40B4-BE49-F238E27FC236}">
                <a16:creationId xmlns:a16="http://schemas.microsoft.com/office/drawing/2014/main" id="{BC3E3DE0-A4A7-4BCC-9639-9768A25B8AB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zh-CN" altLang="en-US"/>
              <a:t>单击此处编辑母版标题样式</a:t>
            </a:r>
            <a:endParaRPr lang="en-US" dirty="0"/>
          </a:p>
        </p:txBody>
      </p:sp>
      <p:sp>
        <p:nvSpPr>
          <p:cNvPr id="20" name="Espace réservé du texte 5">
            <a:extLst>
              <a:ext uri="{FF2B5EF4-FFF2-40B4-BE49-F238E27FC236}">
                <a16:creationId xmlns:a16="http://schemas.microsoft.com/office/drawing/2014/main" id="{636DBA71-2431-4439-882F-2EE9CBB75D91}"/>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grpSp>
        <p:nvGrpSpPr>
          <p:cNvPr id="36" name="Graphique 7">
            <a:extLst>
              <a:ext uri="{FF2B5EF4-FFF2-40B4-BE49-F238E27FC236}">
                <a16:creationId xmlns:a16="http://schemas.microsoft.com/office/drawing/2014/main" id="{3C798781-F4CB-44F3-9F78-3F13A6985909}"/>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7" name="Forme libre : forme 9">
              <a:extLst>
                <a:ext uri="{FF2B5EF4-FFF2-40B4-BE49-F238E27FC236}">
                  <a16:creationId xmlns:a16="http://schemas.microsoft.com/office/drawing/2014/main" id="{1449B5FD-7625-4985-9939-DCBF403E122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8" name="Forme libre : forme 10">
              <a:extLst>
                <a:ext uri="{FF2B5EF4-FFF2-40B4-BE49-F238E27FC236}">
                  <a16:creationId xmlns:a16="http://schemas.microsoft.com/office/drawing/2014/main" id="{79BB7204-57DC-4669-89E8-1BC85F9001F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39" name="Forme libre : forme 11">
              <a:extLst>
                <a:ext uri="{FF2B5EF4-FFF2-40B4-BE49-F238E27FC236}">
                  <a16:creationId xmlns:a16="http://schemas.microsoft.com/office/drawing/2014/main" id="{7FB3F5C2-F3C4-4335-B7A9-8E0DB1BE42B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4257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hree Subject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45" name="Espace réservé pour une image  8">
            <a:extLst>
              <a:ext uri="{FF2B5EF4-FFF2-40B4-BE49-F238E27FC236}">
                <a16:creationId xmlns:a16="http://schemas.microsoft.com/office/drawing/2014/main" id="{CC5C9632-E14B-4BCC-B960-B235737C8F5E}"/>
              </a:ext>
            </a:extLst>
          </p:cNvPr>
          <p:cNvSpPr>
            <a:spLocks noGrp="1" noChangeAspect="1"/>
          </p:cNvSpPr>
          <p:nvPr>
            <p:ph type="pic" sz="quarter" idx="38"/>
          </p:nvPr>
        </p:nvSpPr>
        <p:spPr>
          <a:xfrm>
            <a:off x="1885829"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2" name="Espace réservé pour une image  8">
            <a:extLst>
              <a:ext uri="{FF2B5EF4-FFF2-40B4-BE49-F238E27FC236}">
                <a16:creationId xmlns:a16="http://schemas.microsoft.com/office/drawing/2014/main" id="{D248539B-6296-41E2-B2A7-32CAFE749EF1}"/>
              </a:ext>
            </a:extLst>
          </p:cNvPr>
          <p:cNvSpPr>
            <a:spLocks noGrp="1" noChangeAspect="1"/>
          </p:cNvSpPr>
          <p:nvPr>
            <p:ph type="pic" sz="quarter" idx="39"/>
          </p:nvPr>
        </p:nvSpPr>
        <p:spPr>
          <a:xfrm>
            <a:off x="5242862"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3" name="Espace réservé pour une image  8">
            <a:extLst>
              <a:ext uri="{FF2B5EF4-FFF2-40B4-BE49-F238E27FC236}">
                <a16:creationId xmlns:a16="http://schemas.microsoft.com/office/drawing/2014/main" id="{C99700F4-131B-4BC3-9911-BC47E4952A9B}"/>
              </a:ext>
            </a:extLst>
          </p:cNvPr>
          <p:cNvSpPr>
            <a:spLocks noGrp="1" noChangeAspect="1"/>
          </p:cNvSpPr>
          <p:nvPr>
            <p:ph type="pic" sz="quarter" idx="40"/>
          </p:nvPr>
        </p:nvSpPr>
        <p:spPr>
          <a:xfrm>
            <a:off x="8608996"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7" name="Espace réservé du texte 4">
            <a:extLst>
              <a:ext uri="{FF2B5EF4-FFF2-40B4-BE49-F238E27FC236}">
                <a16:creationId xmlns:a16="http://schemas.microsoft.com/office/drawing/2014/main" id="{99EBFDD5-74E4-455D-9724-A19D96C2041E}"/>
              </a:ext>
            </a:extLst>
          </p:cNvPr>
          <p:cNvSpPr>
            <a:spLocks noGrp="1"/>
          </p:cNvSpPr>
          <p:nvPr>
            <p:ph type="body" sz="quarter" idx="43" hasCustomPrompt="1"/>
          </p:nvPr>
        </p:nvSpPr>
        <p:spPr>
          <a:xfrm>
            <a:off x="887121" y="6074874"/>
            <a:ext cx="10417759" cy="164148"/>
          </a:xfrm>
        </p:spPr>
        <p:txBody>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Overarching subtext goes here in Verdana 7pt – if text box necessary</a:t>
            </a:r>
          </a:p>
        </p:txBody>
      </p:sp>
      <p:sp>
        <p:nvSpPr>
          <p:cNvPr id="18" name="Espace réservé du texte 4">
            <a:extLst>
              <a:ext uri="{FF2B5EF4-FFF2-40B4-BE49-F238E27FC236}">
                <a16:creationId xmlns:a16="http://schemas.microsoft.com/office/drawing/2014/main" id="{5C1F33E9-9CFD-C248-B455-84A70176E550}"/>
              </a:ext>
            </a:extLst>
          </p:cNvPr>
          <p:cNvSpPr>
            <a:spLocks noGrp="1"/>
          </p:cNvSpPr>
          <p:nvPr>
            <p:ph type="body" sz="quarter" idx="46" hasCustomPrompt="1"/>
          </p:nvPr>
        </p:nvSpPr>
        <p:spPr>
          <a:xfrm>
            <a:off x="1443789"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dirty="0"/>
              <a:t>Header Verd. 15pt</a:t>
            </a:r>
          </a:p>
          <a:p>
            <a:pPr lvl="1"/>
            <a:r>
              <a:rPr lang="en-US" noProof="0" dirty="0"/>
              <a:t>Body copy goes here in 9pt</a:t>
            </a:r>
          </a:p>
          <a:p>
            <a:pPr lvl="1"/>
            <a:r>
              <a:rPr lang="en-US" noProof="0" dirty="0"/>
              <a:t>Line 2</a:t>
            </a:r>
          </a:p>
          <a:p>
            <a:pPr lvl="1"/>
            <a:r>
              <a:rPr lang="en-US" noProof="0" dirty="0"/>
              <a:t>Line 3</a:t>
            </a:r>
          </a:p>
        </p:txBody>
      </p:sp>
      <p:sp>
        <p:nvSpPr>
          <p:cNvPr id="20" name="Espace réservé du texte 4">
            <a:extLst>
              <a:ext uri="{FF2B5EF4-FFF2-40B4-BE49-F238E27FC236}">
                <a16:creationId xmlns:a16="http://schemas.microsoft.com/office/drawing/2014/main" id="{07B91730-598B-3A45-B533-0E89A10E5ABF}"/>
              </a:ext>
            </a:extLst>
          </p:cNvPr>
          <p:cNvSpPr>
            <a:spLocks noGrp="1"/>
          </p:cNvSpPr>
          <p:nvPr>
            <p:ph type="body" sz="quarter" idx="47" hasCustomPrompt="1"/>
          </p:nvPr>
        </p:nvSpPr>
        <p:spPr>
          <a:xfrm>
            <a:off x="8175609"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dirty="0"/>
              <a:t>Header Verd. 15pt</a:t>
            </a:r>
          </a:p>
          <a:p>
            <a:pPr lvl="1"/>
            <a:r>
              <a:rPr lang="en-US" noProof="0" dirty="0"/>
              <a:t>Body copy goes here in 9pt</a:t>
            </a:r>
          </a:p>
          <a:p>
            <a:pPr lvl="1"/>
            <a:r>
              <a:rPr lang="en-US" noProof="0" dirty="0"/>
              <a:t>Line 2</a:t>
            </a:r>
          </a:p>
          <a:p>
            <a:pPr lvl="1"/>
            <a:r>
              <a:rPr lang="en-US" noProof="0" dirty="0"/>
              <a:t>Line 3</a:t>
            </a:r>
          </a:p>
        </p:txBody>
      </p:sp>
      <p:sp>
        <p:nvSpPr>
          <p:cNvPr id="21" name="Espace réservé du texte 4">
            <a:extLst>
              <a:ext uri="{FF2B5EF4-FFF2-40B4-BE49-F238E27FC236}">
                <a16:creationId xmlns:a16="http://schemas.microsoft.com/office/drawing/2014/main" id="{ED327B16-2D28-E74D-80D9-FCA946C04984}"/>
              </a:ext>
            </a:extLst>
          </p:cNvPr>
          <p:cNvSpPr>
            <a:spLocks noGrp="1"/>
          </p:cNvSpPr>
          <p:nvPr>
            <p:ph type="body" sz="quarter" idx="48" hasCustomPrompt="1"/>
          </p:nvPr>
        </p:nvSpPr>
        <p:spPr>
          <a:xfrm>
            <a:off x="4809698"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dirty="0"/>
              <a:t>Header Verd. 15pt</a:t>
            </a:r>
          </a:p>
          <a:p>
            <a:pPr lvl="1"/>
            <a:r>
              <a:rPr lang="en-US" noProof="0" dirty="0"/>
              <a:t>Body copy goes here in 9pt</a:t>
            </a:r>
          </a:p>
          <a:p>
            <a:pPr lvl="1"/>
            <a:r>
              <a:rPr lang="en-US" noProof="0" dirty="0"/>
              <a:t>Line 2</a:t>
            </a:r>
          </a:p>
          <a:p>
            <a:pPr lvl="1"/>
            <a:r>
              <a:rPr lang="en-US" noProof="0" dirty="0"/>
              <a:t>Line 3</a:t>
            </a:r>
          </a:p>
        </p:txBody>
      </p:sp>
      <p:sp>
        <p:nvSpPr>
          <p:cNvPr id="14" name="Espace réservé du texte 5">
            <a:extLst>
              <a:ext uri="{FF2B5EF4-FFF2-40B4-BE49-F238E27FC236}">
                <a16:creationId xmlns:a16="http://schemas.microsoft.com/office/drawing/2014/main" id="{021483E1-2425-40BE-8F9C-5B795194862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FC649E92-62C2-4614-AAA1-64785BCA3BB5}"/>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6" name="Title 1">
            <a:extLst>
              <a:ext uri="{FF2B5EF4-FFF2-40B4-BE49-F238E27FC236}">
                <a16:creationId xmlns:a16="http://schemas.microsoft.com/office/drawing/2014/main" id="{2BD92977-6456-4F81-9A2E-322E82DBEFCA}"/>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32483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06.Body_Text&amp;Visual_2colum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57" name="Espace réservé du texte 4">
            <a:extLst>
              <a:ext uri="{FF2B5EF4-FFF2-40B4-BE49-F238E27FC236}">
                <a16:creationId xmlns:a16="http://schemas.microsoft.com/office/drawing/2014/main" id="{99EBFDD5-74E4-455D-9724-A19D96C2041E}"/>
              </a:ext>
            </a:extLst>
          </p:cNvPr>
          <p:cNvSpPr>
            <a:spLocks noGrp="1"/>
          </p:cNvSpPr>
          <p:nvPr>
            <p:ph type="body" sz="quarter" idx="43" hasCustomPrompt="1"/>
          </p:nvPr>
        </p:nvSpPr>
        <p:spPr>
          <a:xfrm>
            <a:off x="451323" y="2023118"/>
            <a:ext cx="5387175" cy="215444"/>
          </a:xfrm>
        </p:spPr>
        <p:txBody>
          <a:bodyPr/>
          <a:lstStyle>
            <a:lvl1pPr algn="l">
              <a:lnSpc>
                <a:spcPct val="100000"/>
              </a:lnSpc>
              <a:spcAft>
                <a:spcPts val="0"/>
              </a:spcAft>
              <a:defRPr sz="1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Header IN ALLCAPS VERDANA 12PT</a:t>
            </a:r>
          </a:p>
        </p:txBody>
      </p:sp>
      <p:sp>
        <p:nvSpPr>
          <p:cNvPr id="15" name="Espace réservé du texte 4">
            <a:extLst>
              <a:ext uri="{FF2B5EF4-FFF2-40B4-BE49-F238E27FC236}">
                <a16:creationId xmlns:a16="http://schemas.microsoft.com/office/drawing/2014/main" id="{102EE37F-49C7-4E9B-9C3D-B4ED45E94718}"/>
              </a:ext>
            </a:extLst>
          </p:cNvPr>
          <p:cNvSpPr>
            <a:spLocks noGrp="1"/>
          </p:cNvSpPr>
          <p:nvPr>
            <p:ph type="body" sz="quarter" idx="44" hasCustomPrompt="1"/>
          </p:nvPr>
        </p:nvSpPr>
        <p:spPr>
          <a:xfrm>
            <a:off x="6095999" y="2023118"/>
            <a:ext cx="5387175" cy="215444"/>
          </a:xfrm>
        </p:spPr>
        <p:txBody>
          <a:bodyPr/>
          <a:lstStyle>
            <a:lvl1pPr algn="l">
              <a:lnSpc>
                <a:spcPct val="100000"/>
              </a:lnSpc>
              <a:spcAft>
                <a:spcPts val="0"/>
              </a:spcAft>
              <a:defRPr sz="1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Header IN ALLCAPS VERDANA 12PT</a:t>
            </a:r>
          </a:p>
        </p:txBody>
      </p:sp>
      <p:sp>
        <p:nvSpPr>
          <p:cNvPr id="16" name="Espace réservé pour une image  3">
            <a:extLst>
              <a:ext uri="{FF2B5EF4-FFF2-40B4-BE49-F238E27FC236}">
                <a16:creationId xmlns:a16="http://schemas.microsoft.com/office/drawing/2014/main" id="{53ACCDE3-920E-4B07-97C0-4268A8816D7F}"/>
              </a:ext>
            </a:extLst>
          </p:cNvPr>
          <p:cNvSpPr>
            <a:spLocks noGrp="1"/>
          </p:cNvSpPr>
          <p:nvPr>
            <p:ph type="pic" sz="quarter" idx="45"/>
          </p:nvPr>
        </p:nvSpPr>
        <p:spPr>
          <a:xfrm>
            <a:off x="444974" y="2384670"/>
            <a:ext cx="2340559" cy="3622821"/>
          </a:xfrm>
        </p:spPr>
        <p:txBody>
          <a:bodyPr>
            <a:noAutofit/>
          </a:bodyPr>
          <a:lstStyle>
            <a:lvl1pPr>
              <a:defRPr>
                <a:noFill/>
              </a:defRPr>
            </a:lvl1pPr>
          </a:lstStyle>
          <a:p>
            <a:r>
              <a:rPr lang="zh-CN" altLang="en-US" noProof="0"/>
              <a:t>单击图标添加图片</a:t>
            </a:r>
            <a:endParaRPr lang="en-US" noProof="0"/>
          </a:p>
        </p:txBody>
      </p:sp>
      <p:sp>
        <p:nvSpPr>
          <p:cNvPr id="17" name="Espace réservé pour une image  3">
            <a:extLst>
              <a:ext uri="{FF2B5EF4-FFF2-40B4-BE49-F238E27FC236}">
                <a16:creationId xmlns:a16="http://schemas.microsoft.com/office/drawing/2014/main" id="{BA1D5B65-0ABB-49CE-B750-F373B8CD7F3C}"/>
              </a:ext>
            </a:extLst>
          </p:cNvPr>
          <p:cNvSpPr>
            <a:spLocks noGrp="1"/>
          </p:cNvSpPr>
          <p:nvPr>
            <p:ph type="pic" sz="quarter" idx="46"/>
          </p:nvPr>
        </p:nvSpPr>
        <p:spPr>
          <a:xfrm>
            <a:off x="6096001" y="2384670"/>
            <a:ext cx="2340559" cy="3622821"/>
          </a:xfrm>
        </p:spPr>
        <p:txBody>
          <a:bodyPr>
            <a:noAutofit/>
          </a:bodyPr>
          <a:lstStyle>
            <a:lvl1pPr>
              <a:defRPr>
                <a:noFill/>
              </a:defRPr>
            </a:lvl1pPr>
          </a:lstStyle>
          <a:p>
            <a:r>
              <a:rPr lang="zh-CN" altLang="en-US" noProof="0"/>
              <a:t>单击图标添加图片</a:t>
            </a:r>
            <a:endParaRPr lang="en-US" noProof="0"/>
          </a:p>
        </p:txBody>
      </p:sp>
      <p:sp>
        <p:nvSpPr>
          <p:cNvPr id="14" name="Espace réservé du texte 4">
            <a:extLst>
              <a:ext uri="{FF2B5EF4-FFF2-40B4-BE49-F238E27FC236}">
                <a16:creationId xmlns:a16="http://schemas.microsoft.com/office/drawing/2014/main" id="{70B13997-CC8E-4CA7-BC9F-1E2FE9781D8B}"/>
              </a:ext>
            </a:extLst>
          </p:cNvPr>
          <p:cNvSpPr>
            <a:spLocks noGrp="1"/>
          </p:cNvSpPr>
          <p:nvPr>
            <p:ph type="body" sz="quarter" idx="20" hasCustomPrompt="1"/>
          </p:nvPr>
        </p:nvSpPr>
        <p:spPr>
          <a:xfrm>
            <a:off x="3056143" y="2410069"/>
            <a:ext cx="2782356" cy="3350235"/>
          </a:xfrm>
        </p:spPr>
        <p:txBody>
          <a:bodyPr wrap="square">
            <a:spAutoFit/>
          </a:bodyPr>
          <a:lstStyle>
            <a:lvl1pPr>
              <a:lnSpc>
                <a:spcPct val="125000"/>
              </a:lnSpc>
              <a:spcAft>
                <a:spcPts val="0"/>
              </a:spcAft>
              <a:defRPr lang="en-US" sz="16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63993" marR="0" indent="-263993" algn="l" defTabSz="914377" rtl="0" eaLnBrk="1" fontAlgn="auto" latinLnBrk="0" hangingPunct="1">
              <a:lnSpc>
                <a:spcPct val="110000"/>
              </a:lnSpc>
              <a:spcBef>
                <a:spcPts val="0"/>
              </a:spcBef>
              <a:spcAft>
                <a:spcPts val="400"/>
              </a:spcAft>
              <a:buClr>
                <a:schemeClr val="accent2"/>
              </a:buClr>
              <a:buSzPct val="90000"/>
              <a:buFontTx/>
              <a:buBlip>
                <a:blip r:embed="rId2">
                  <a:extLst>
                    <a:ext uri="{96DAC541-7B7A-43D3-8B79-37D633B846F1}">
                      <asvg:svgBlip xmlns:asvg="http://schemas.microsoft.com/office/drawing/2016/SVG/main" r:embed="rId3"/>
                    </a:ext>
                  </a:extLst>
                </a:blip>
              </a:buBlip>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spcAft>
                <a:spcPts val="2400"/>
              </a:spcAft>
              <a:defRPr lang="en-US" sz="1200" b="0" i="0" kern="1200" dirty="0"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Body copy goes here in Verdana 12pt</a:t>
            </a:r>
            <a:br>
              <a:rPr lang="en-US" noProof="0" dirty="0"/>
            </a:br>
            <a:r>
              <a:rPr lang="en-US" noProof="0" dirty="0"/>
              <a:t>Line 2</a:t>
            </a:r>
            <a:br>
              <a:rPr lang="en-US" noProof="0" dirty="0"/>
            </a:br>
            <a:r>
              <a:rPr lang="en-US" noProof="0" dirty="0"/>
              <a:t>Line 3</a:t>
            </a:r>
          </a:p>
          <a:p>
            <a:pPr lvl="0"/>
            <a:endParaRPr lang="en-US" noProof="0" dirty="0"/>
          </a:p>
          <a:p>
            <a:pPr lvl="1"/>
            <a:r>
              <a:rPr lang="en-US" noProof="0" dirty="0"/>
              <a:t>Bullet point level in Verdana 9pt</a:t>
            </a:r>
          </a:p>
          <a:p>
            <a:pPr lvl="1"/>
            <a:r>
              <a:rPr lang="en-US" noProof="0" dirty="0"/>
              <a:t>Bullet point 2</a:t>
            </a:r>
          </a:p>
          <a:p>
            <a:pPr lvl="1"/>
            <a:r>
              <a:rPr lang="en-US" noProof="0" dirty="0"/>
              <a:t>Bullet point 3</a:t>
            </a:r>
          </a:p>
          <a:p>
            <a:pPr lvl="1"/>
            <a:endParaRPr lang="en-US" noProof="0" dirty="0"/>
          </a:p>
          <a:p>
            <a:pPr lvl="2"/>
            <a:r>
              <a:rPr lang="en-US" noProof="0" dirty="0"/>
              <a:t>Body copy goes here in Verdana 9pt</a:t>
            </a:r>
            <a:br>
              <a:rPr lang="en-US" noProof="0" dirty="0"/>
            </a:br>
            <a:r>
              <a:rPr lang="en-US" noProof="0" dirty="0"/>
              <a:t>Line 2</a:t>
            </a:r>
            <a:br>
              <a:rPr lang="en-US" noProof="0" dirty="0"/>
            </a:br>
            <a:r>
              <a:rPr lang="en-US" noProof="0" dirty="0"/>
              <a:t>Line 3</a:t>
            </a:r>
          </a:p>
        </p:txBody>
      </p:sp>
      <p:sp>
        <p:nvSpPr>
          <p:cNvPr id="18" name="Espace réservé du texte 4">
            <a:extLst>
              <a:ext uri="{FF2B5EF4-FFF2-40B4-BE49-F238E27FC236}">
                <a16:creationId xmlns:a16="http://schemas.microsoft.com/office/drawing/2014/main" id="{2F116EA8-5445-47B3-947A-920077D67D8D}"/>
              </a:ext>
            </a:extLst>
          </p:cNvPr>
          <p:cNvSpPr>
            <a:spLocks noGrp="1"/>
          </p:cNvSpPr>
          <p:nvPr>
            <p:ph type="body" sz="quarter" idx="52" hasCustomPrompt="1"/>
          </p:nvPr>
        </p:nvSpPr>
        <p:spPr>
          <a:xfrm>
            <a:off x="8719525" y="2410069"/>
            <a:ext cx="2782356" cy="3350235"/>
          </a:xfrm>
        </p:spPr>
        <p:txBody>
          <a:bodyPr wrap="square">
            <a:spAutoFit/>
          </a:bodyPr>
          <a:lstStyle>
            <a:lvl1pPr>
              <a:lnSpc>
                <a:spcPct val="125000"/>
              </a:lnSpc>
              <a:spcAft>
                <a:spcPts val="0"/>
              </a:spcAft>
              <a:defRPr lang="en-US" sz="16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63993" marR="0" indent="-263993" algn="l" defTabSz="914377" rtl="0" eaLnBrk="1" fontAlgn="auto" latinLnBrk="0" hangingPunct="1">
              <a:lnSpc>
                <a:spcPct val="110000"/>
              </a:lnSpc>
              <a:spcBef>
                <a:spcPts val="0"/>
              </a:spcBef>
              <a:spcAft>
                <a:spcPts val="400"/>
              </a:spcAft>
              <a:buClr>
                <a:schemeClr val="accent2"/>
              </a:buClr>
              <a:buSzPct val="90000"/>
              <a:buFontTx/>
              <a:buBlip>
                <a:blip r:embed="rId2">
                  <a:extLst>
                    <a:ext uri="{96DAC541-7B7A-43D3-8B79-37D633B846F1}">
                      <asvg:svgBlip xmlns:asvg="http://schemas.microsoft.com/office/drawing/2016/SVG/main" r:embed="rId3"/>
                    </a:ext>
                  </a:extLst>
                </a:blip>
              </a:buBlip>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spcAft>
                <a:spcPts val="2400"/>
              </a:spcAft>
              <a:defRPr lang="en-US" sz="1200" b="0" i="0" kern="1200" dirty="0"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Body copy goes here in Verdana 12pt</a:t>
            </a:r>
            <a:br>
              <a:rPr lang="en-US" noProof="0" dirty="0"/>
            </a:br>
            <a:r>
              <a:rPr lang="en-US" noProof="0" dirty="0"/>
              <a:t>Line 2</a:t>
            </a:r>
            <a:br>
              <a:rPr lang="en-US" noProof="0" dirty="0"/>
            </a:br>
            <a:r>
              <a:rPr lang="en-US" noProof="0" dirty="0"/>
              <a:t>Line 3</a:t>
            </a:r>
          </a:p>
          <a:p>
            <a:pPr lvl="0"/>
            <a:endParaRPr lang="en-US" noProof="0" dirty="0"/>
          </a:p>
          <a:p>
            <a:pPr lvl="1"/>
            <a:r>
              <a:rPr lang="en-US" noProof="0" dirty="0"/>
              <a:t>Bullet point level in Verdana 9pt</a:t>
            </a:r>
          </a:p>
          <a:p>
            <a:pPr lvl="1"/>
            <a:r>
              <a:rPr lang="en-US" noProof="0" dirty="0"/>
              <a:t>Bullet point 2</a:t>
            </a:r>
          </a:p>
          <a:p>
            <a:pPr lvl="1"/>
            <a:r>
              <a:rPr lang="en-US" noProof="0" dirty="0"/>
              <a:t>Bullet point 3</a:t>
            </a:r>
          </a:p>
          <a:p>
            <a:pPr lvl="1"/>
            <a:endParaRPr lang="en-US" noProof="0" dirty="0"/>
          </a:p>
          <a:p>
            <a:pPr lvl="2"/>
            <a:r>
              <a:rPr lang="en-US" noProof="0" dirty="0"/>
              <a:t>Body copy goes here in Verdana 9pt</a:t>
            </a:r>
            <a:br>
              <a:rPr lang="en-US" noProof="0" dirty="0"/>
            </a:br>
            <a:r>
              <a:rPr lang="en-US" noProof="0" dirty="0"/>
              <a:t>Line 2</a:t>
            </a:r>
            <a:br>
              <a:rPr lang="en-US" noProof="0" dirty="0"/>
            </a:br>
            <a:r>
              <a:rPr lang="en-US" noProof="0" dirty="0"/>
              <a:t>Line 3</a:t>
            </a:r>
          </a:p>
        </p:txBody>
      </p:sp>
      <p:sp>
        <p:nvSpPr>
          <p:cNvPr id="19" name="Espace réservé du texte 5">
            <a:extLst>
              <a:ext uri="{FF2B5EF4-FFF2-40B4-BE49-F238E27FC236}">
                <a16:creationId xmlns:a16="http://schemas.microsoft.com/office/drawing/2014/main" id="{8E4E4032-9898-4A69-9D9C-6DB7CEE7159E}"/>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0" name="Espace réservé du texte 4">
            <a:extLst>
              <a:ext uri="{FF2B5EF4-FFF2-40B4-BE49-F238E27FC236}">
                <a16:creationId xmlns:a16="http://schemas.microsoft.com/office/drawing/2014/main" id="{BB316397-FA0F-41C2-AD67-87E804222296}"/>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1" name="Title 1">
            <a:extLst>
              <a:ext uri="{FF2B5EF4-FFF2-40B4-BE49-F238E27FC236}">
                <a16:creationId xmlns:a16="http://schemas.microsoft.com/office/drawing/2014/main" id="{C5999050-FEA1-4953-AD6B-0FD3F03707E4}"/>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255416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a:xfrm>
            <a:off x="2866442" y="6479322"/>
            <a:ext cx="6459117" cy="170333"/>
          </a:xfrm>
          <a:prstGeom prst="rect">
            <a:avLst/>
          </a:prstGeom>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0" name="Espace réservé du pied de page 9">
            <a:extLst>
              <a:ext uri="{FF2B5EF4-FFF2-40B4-BE49-F238E27FC236}">
                <a16:creationId xmlns:a16="http://schemas.microsoft.com/office/drawing/2014/main" id="{3EC20B41-29D9-411D-A452-9032F68A8F12}"/>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16881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09.Series_Pictograms">
    <p:spTree>
      <p:nvGrpSpPr>
        <p:cNvPr id="1" name=""/>
        <p:cNvGrpSpPr/>
        <p:nvPr/>
      </p:nvGrpSpPr>
      <p:grpSpPr>
        <a:xfrm>
          <a:off x="0" y="0"/>
          <a:ext cx="0" cy="0"/>
          <a:chOff x="0" y="0"/>
          <a:chExt cx="0" cy="0"/>
        </a:xfrm>
      </p:grpSpPr>
      <p:sp>
        <p:nvSpPr>
          <p:cNvPr id="43" name="Espace réservé du texte 4">
            <a:extLst>
              <a:ext uri="{FF2B5EF4-FFF2-40B4-BE49-F238E27FC236}">
                <a16:creationId xmlns:a16="http://schemas.microsoft.com/office/drawing/2014/main" id="{D6A66775-D99C-FB4D-B9BA-F866BE69C75A}"/>
              </a:ext>
            </a:extLst>
          </p:cNvPr>
          <p:cNvSpPr>
            <a:spLocks noGrp="1"/>
          </p:cNvSpPr>
          <p:nvPr>
            <p:ph type="body" sz="quarter" idx="58" hasCustomPrompt="1"/>
          </p:nvPr>
        </p:nvSpPr>
        <p:spPr>
          <a:xfrm>
            <a:off x="4412369"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dirty="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8">
            <a:extLst>
              <a:ext uri="{FF2B5EF4-FFF2-40B4-BE49-F238E27FC236}">
                <a16:creationId xmlns:a16="http://schemas.microsoft.com/office/drawing/2014/main" id="{168A2321-51C0-44B8-85CC-82C00400516F}"/>
              </a:ext>
            </a:extLst>
          </p:cNvPr>
          <p:cNvSpPr>
            <a:spLocks noGrp="1" noChangeAspect="1"/>
          </p:cNvSpPr>
          <p:nvPr>
            <p:ph type="pic" sz="quarter" idx="38"/>
          </p:nvPr>
        </p:nvSpPr>
        <p:spPr>
          <a:xfrm>
            <a:off x="4846823"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4" name="Espace réservé pour une image  8">
            <a:extLst>
              <a:ext uri="{FF2B5EF4-FFF2-40B4-BE49-F238E27FC236}">
                <a16:creationId xmlns:a16="http://schemas.microsoft.com/office/drawing/2014/main" id="{6749475C-69E4-4BE9-A38D-7241DCB89E86}"/>
              </a:ext>
            </a:extLst>
          </p:cNvPr>
          <p:cNvSpPr>
            <a:spLocks noGrp="1" noChangeAspect="1"/>
          </p:cNvSpPr>
          <p:nvPr>
            <p:ph type="pic" sz="quarter" idx="39"/>
          </p:nvPr>
        </p:nvSpPr>
        <p:spPr>
          <a:xfrm>
            <a:off x="7555773"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5" name="Espace réservé pour une image  8">
            <a:extLst>
              <a:ext uri="{FF2B5EF4-FFF2-40B4-BE49-F238E27FC236}">
                <a16:creationId xmlns:a16="http://schemas.microsoft.com/office/drawing/2014/main" id="{53004C71-88FB-4D84-AF67-163F0A8F5713}"/>
              </a:ext>
            </a:extLst>
          </p:cNvPr>
          <p:cNvSpPr>
            <a:spLocks noGrp="1" noChangeAspect="1"/>
          </p:cNvSpPr>
          <p:nvPr>
            <p:ph type="pic" sz="quarter" idx="40"/>
          </p:nvPr>
        </p:nvSpPr>
        <p:spPr>
          <a:xfrm>
            <a:off x="10264724"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6" name="Espace réservé pour une image  8">
            <a:extLst>
              <a:ext uri="{FF2B5EF4-FFF2-40B4-BE49-F238E27FC236}">
                <a16:creationId xmlns:a16="http://schemas.microsoft.com/office/drawing/2014/main" id="{2DBF61FA-A35E-4273-8034-DAAC1ECD9D13}"/>
              </a:ext>
            </a:extLst>
          </p:cNvPr>
          <p:cNvSpPr>
            <a:spLocks noGrp="1" noChangeAspect="1"/>
          </p:cNvSpPr>
          <p:nvPr>
            <p:ph type="pic" sz="quarter" idx="41"/>
          </p:nvPr>
        </p:nvSpPr>
        <p:spPr>
          <a:xfrm>
            <a:off x="4846823"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7" name="Espace réservé pour une image  8">
            <a:extLst>
              <a:ext uri="{FF2B5EF4-FFF2-40B4-BE49-F238E27FC236}">
                <a16:creationId xmlns:a16="http://schemas.microsoft.com/office/drawing/2014/main" id="{2789384D-EA94-4052-B57F-95DE218737E1}"/>
              </a:ext>
            </a:extLst>
          </p:cNvPr>
          <p:cNvSpPr>
            <a:spLocks noGrp="1" noChangeAspect="1"/>
          </p:cNvSpPr>
          <p:nvPr>
            <p:ph type="pic" sz="quarter" idx="42"/>
          </p:nvPr>
        </p:nvSpPr>
        <p:spPr>
          <a:xfrm>
            <a:off x="7555773"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8" name="Espace réservé pour une image  8">
            <a:extLst>
              <a:ext uri="{FF2B5EF4-FFF2-40B4-BE49-F238E27FC236}">
                <a16:creationId xmlns:a16="http://schemas.microsoft.com/office/drawing/2014/main" id="{A400283B-48F4-4D29-A5D4-EF54E4DEE830}"/>
              </a:ext>
            </a:extLst>
          </p:cNvPr>
          <p:cNvSpPr>
            <a:spLocks noGrp="1" noChangeAspect="1"/>
          </p:cNvSpPr>
          <p:nvPr>
            <p:ph type="pic" sz="quarter" idx="43"/>
          </p:nvPr>
        </p:nvSpPr>
        <p:spPr>
          <a:xfrm>
            <a:off x="10264724"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9" name="Espace réservé du texte 4">
            <a:extLst>
              <a:ext uri="{FF2B5EF4-FFF2-40B4-BE49-F238E27FC236}">
                <a16:creationId xmlns:a16="http://schemas.microsoft.com/office/drawing/2014/main" id="{42CCC6AE-5AF4-4691-BF67-CE2AE425B9A1}"/>
              </a:ext>
            </a:extLst>
          </p:cNvPr>
          <p:cNvSpPr>
            <a:spLocks noGrp="1"/>
          </p:cNvSpPr>
          <p:nvPr>
            <p:ph type="body" sz="quarter" idx="44" hasCustomPrompt="1"/>
          </p:nvPr>
        </p:nvSpPr>
        <p:spPr>
          <a:xfrm>
            <a:off x="4412369"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38" name="Espace réservé du texte 4">
            <a:extLst>
              <a:ext uri="{FF2B5EF4-FFF2-40B4-BE49-F238E27FC236}">
                <a16:creationId xmlns:a16="http://schemas.microsoft.com/office/drawing/2014/main" id="{6D6398C9-77BD-0246-B4C7-E8636466B435}"/>
              </a:ext>
            </a:extLst>
          </p:cNvPr>
          <p:cNvSpPr>
            <a:spLocks noGrp="1"/>
          </p:cNvSpPr>
          <p:nvPr>
            <p:ph type="body" sz="quarter" idx="56" hasCustomPrompt="1"/>
          </p:nvPr>
        </p:nvSpPr>
        <p:spPr>
          <a:xfrm>
            <a:off x="9826711"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39" name="Espace réservé du texte 4">
            <a:extLst>
              <a:ext uri="{FF2B5EF4-FFF2-40B4-BE49-F238E27FC236}">
                <a16:creationId xmlns:a16="http://schemas.microsoft.com/office/drawing/2014/main" id="{F64D3D11-BDB5-D647-AE1B-75549238F3C3}"/>
              </a:ext>
            </a:extLst>
          </p:cNvPr>
          <p:cNvSpPr>
            <a:spLocks noGrp="1"/>
          </p:cNvSpPr>
          <p:nvPr>
            <p:ph type="body" sz="quarter" idx="57" hasCustomPrompt="1"/>
          </p:nvPr>
        </p:nvSpPr>
        <p:spPr>
          <a:xfrm>
            <a:off x="7119540"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44" name="Espace réservé du texte 4">
            <a:extLst>
              <a:ext uri="{FF2B5EF4-FFF2-40B4-BE49-F238E27FC236}">
                <a16:creationId xmlns:a16="http://schemas.microsoft.com/office/drawing/2014/main" id="{4E9486BD-46D7-254F-A584-B651B6D8D437}"/>
              </a:ext>
            </a:extLst>
          </p:cNvPr>
          <p:cNvSpPr>
            <a:spLocks noGrp="1"/>
          </p:cNvSpPr>
          <p:nvPr>
            <p:ph type="body" sz="quarter" idx="59" hasCustomPrompt="1"/>
          </p:nvPr>
        </p:nvSpPr>
        <p:spPr>
          <a:xfrm>
            <a:off x="9826711"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45" name="Espace réservé du texte 4">
            <a:extLst>
              <a:ext uri="{FF2B5EF4-FFF2-40B4-BE49-F238E27FC236}">
                <a16:creationId xmlns:a16="http://schemas.microsoft.com/office/drawing/2014/main" id="{95667BD6-1D89-BF44-9AC0-03B52EFC58E3}"/>
              </a:ext>
            </a:extLst>
          </p:cNvPr>
          <p:cNvSpPr>
            <a:spLocks noGrp="1"/>
          </p:cNvSpPr>
          <p:nvPr>
            <p:ph type="body" sz="quarter" idx="60" hasCustomPrompt="1"/>
          </p:nvPr>
        </p:nvSpPr>
        <p:spPr>
          <a:xfrm>
            <a:off x="7119540"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21" name="Espace réservé du texte 5">
            <a:extLst>
              <a:ext uri="{FF2B5EF4-FFF2-40B4-BE49-F238E27FC236}">
                <a16:creationId xmlns:a16="http://schemas.microsoft.com/office/drawing/2014/main" id="{259E210E-1597-48C5-8AD6-8CF4CA9E969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2" name="Espace réservé du texte 4">
            <a:extLst>
              <a:ext uri="{FF2B5EF4-FFF2-40B4-BE49-F238E27FC236}">
                <a16:creationId xmlns:a16="http://schemas.microsoft.com/office/drawing/2014/main" id="{882E961F-2EC2-4DBD-847C-01740E0A540F}"/>
              </a:ext>
            </a:extLst>
          </p:cNvPr>
          <p:cNvSpPr>
            <a:spLocks noGrp="1"/>
          </p:cNvSpPr>
          <p:nvPr>
            <p:ph type="body" sz="quarter" idx="22"/>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3" name="Title 1">
            <a:extLst>
              <a:ext uri="{FF2B5EF4-FFF2-40B4-BE49-F238E27FC236}">
                <a16:creationId xmlns:a16="http://schemas.microsoft.com/office/drawing/2014/main" id="{BA265111-C2ED-45CD-9BC6-C950D268BAC8}"/>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
        <p:nvSpPr>
          <p:cNvPr id="24" name="Text Placeholder 2">
            <a:extLst>
              <a:ext uri="{FF2B5EF4-FFF2-40B4-BE49-F238E27FC236}">
                <a16:creationId xmlns:a16="http://schemas.microsoft.com/office/drawing/2014/main" id="{E063F5DF-B0A6-49D0-9B38-EEDAE439BF88}"/>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extLst>
      <p:ext uri="{BB962C8B-B14F-4D97-AF65-F5344CB8AC3E}">
        <p14:creationId xmlns:p14="http://schemas.microsoft.com/office/powerpoint/2010/main" val="31726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07.ColumnTitle+3columns_NoVisual_Color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BD28644-31E5-42EB-A359-94FBB151C4BA}"/>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2" name="Espace réservé du texte 5">
            <a:extLst>
              <a:ext uri="{FF2B5EF4-FFF2-40B4-BE49-F238E27FC236}">
                <a16:creationId xmlns:a16="http://schemas.microsoft.com/office/drawing/2014/main" id="{9A2CA514-4233-4338-B4D8-DECD377FF6DF}"/>
              </a:ext>
            </a:extLst>
          </p:cNvPr>
          <p:cNvSpPr>
            <a:spLocks noGrp="1"/>
          </p:cNvSpPr>
          <p:nvPr>
            <p:ph type="body" sz="quarter" idx="13" hasCustomPrompt="1"/>
          </p:nvPr>
        </p:nvSpPr>
        <p:spPr>
          <a:xfrm>
            <a:off x="4522911"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dirty="0"/>
              <a:t>Lorem </a:t>
            </a:r>
          </a:p>
          <a:p>
            <a:pPr lvl="0"/>
            <a:r>
              <a:rPr lang="en-US" noProof="0" dirty="0"/>
              <a:t>ipsum </a:t>
            </a:r>
          </a:p>
        </p:txBody>
      </p:sp>
      <p:sp>
        <p:nvSpPr>
          <p:cNvPr id="14" name="Espace réservé du graphique SmartArt 10">
            <a:extLst>
              <a:ext uri="{FF2B5EF4-FFF2-40B4-BE49-F238E27FC236}">
                <a16:creationId xmlns:a16="http://schemas.microsoft.com/office/drawing/2014/main" id="{19B0CBA6-8D91-40B7-A08B-3172CF7A8299}"/>
              </a:ext>
            </a:extLst>
          </p:cNvPr>
          <p:cNvSpPr>
            <a:spLocks noGrp="1"/>
          </p:cNvSpPr>
          <p:nvPr>
            <p:ph type="dgm" sz="quarter" idx="44"/>
          </p:nvPr>
        </p:nvSpPr>
        <p:spPr>
          <a:xfrm rot="5400000">
            <a:off x="5393937" y="1853646"/>
            <a:ext cx="99444" cy="1841497"/>
          </a:xfrm>
          <a:solidFill>
            <a:schemeClr val="accent2"/>
          </a:solidFill>
        </p:spPr>
        <p:txBody>
          <a:bodyPr>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15" name="Espace réservé du texte 5">
            <a:extLst>
              <a:ext uri="{FF2B5EF4-FFF2-40B4-BE49-F238E27FC236}">
                <a16:creationId xmlns:a16="http://schemas.microsoft.com/office/drawing/2014/main" id="{299C77F5-F32E-41C3-BEFC-25D7AC59AB7A}"/>
              </a:ext>
            </a:extLst>
          </p:cNvPr>
          <p:cNvSpPr>
            <a:spLocks noGrp="1"/>
          </p:cNvSpPr>
          <p:nvPr>
            <p:ph type="body" sz="quarter" idx="57" hasCustomPrompt="1"/>
          </p:nvPr>
        </p:nvSpPr>
        <p:spPr>
          <a:xfrm>
            <a:off x="4522910"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r>
              <a:rPr lang="en-US" noProof="0" dirty="0"/>
              <a:t>-</a:t>
            </a:r>
          </a:p>
          <a:p>
            <a:pPr lvl="0"/>
            <a:r>
              <a:rPr lang="en-US" noProof="0" dirty="0" err="1"/>
              <a:t>tuer</a:t>
            </a:r>
            <a:r>
              <a:rPr lang="en-US" noProof="0" dirty="0"/>
              <a:t> </a:t>
            </a:r>
            <a:r>
              <a:rPr lang="en-US" noProof="0" dirty="0" err="1"/>
              <a:t>adipiscing</a:t>
            </a:r>
            <a:endParaRPr lang="en-US" noProof="0" dirty="0"/>
          </a:p>
        </p:txBody>
      </p:sp>
      <p:sp>
        <p:nvSpPr>
          <p:cNvPr id="16" name="Espace réservé du graphique SmartArt 47">
            <a:extLst>
              <a:ext uri="{FF2B5EF4-FFF2-40B4-BE49-F238E27FC236}">
                <a16:creationId xmlns:a16="http://schemas.microsoft.com/office/drawing/2014/main" id="{92E82BE4-7D85-4A10-9D30-E2BA20C54B67}"/>
              </a:ext>
            </a:extLst>
          </p:cNvPr>
          <p:cNvSpPr>
            <a:spLocks noGrp="1" noChangeAspect="1"/>
          </p:cNvSpPr>
          <p:nvPr>
            <p:ph type="dgm" sz="quarter" idx="70"/>
          </p:nvPr>
        </p:nvSpPr>
        <p:spPr>
          <a:xfrm rot="5400000">
            <a:off x="5349433"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17" name="Espace réservé du texte 18">
            <a:extLst>
              <a:ext uri="{FF2B5EF4-FFF2-40B4-BE49-F238E27FC236}">
                <a16:creationId xmlns:a16="http://schemas.microsoft.com/office/drawing/2014/main" id="{40A17507-5CAB-41A8-8654-A943A0B8BB45}"/>
              </a:ext>
            </a:extLst>
          </p:cNvPr>
          <p:cNvSpPr>
            <a:spLocks noGrp="1"/>
          </p:cNvSpPr>
          <p:nvPr>
            <p:ph type="body" sz="quarter" idx="42" hasCustomPrompt="1"/>
          </p:nvPr>
        </p:nvSpPr>
        <p:spPr>
          <a:xfrm>
            <a:off x="4522910"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r>
              <a:rPr lang="en-US" noProof="0" dirty="0"/>
              <a:t>-</a:t>
            </a:r>
          </a:p>
          <a:p>
            <a:pPr lvl="0"/>
            <a:r>
              <a:rPr lang="en-US" noProof="0" dirty="0" err="1"/>
              <a:t>tuer</a:t>
            </a:r>
            <a:r>
              <a:rPr lang="en-US" noProof="0" dirty="0"/>
              <a:t> </a:t>
            </a:r>
            <a:r>
              <a:rPr lang="en-US" noProof="0" dirty="0" err="1"/>
              <a:t>adipiscing</a:t>
            </a:r>
            <a:endParaRPr lang="en-US" noProof="0" dirty="0"/>
          </a:p>
          <a:p>
            <a:pPr lvl="1"/>
            <a:r>
              <a:rPr lang="en-US" noProof="0" dirty="0"/>
              <a:t>Et </a:t>
            </a:r>
            <a:r>
              <a:rPr lang="en-US" noProof="0" dirty="0" err="1"/>
              <a:t>fuga</a:t>
            </a:r>
            <a:endParaRPr lang="en-US" noProof="0" dirty="0"/>
          </a:p>
        </p:txBody>
      </p:sp>
      <p:sp>
        <p:nvSpPr>
          <p:cNvPr id="18" name="Espace réservé du texte 5">
            <a:extLst>
              <a:ext uri="{FF2B5EF4-FFF2-40B4-BE49-F238E27FC236}">
                <a16:creationId xmlns:a16="http://schemas.microsoft.com/office/drawing/2014/main" id="{ACDFF36C-2E3B-4F84-8FD6-D84E5419FB83}"/>
              </a:ext>
            </a:extLst>
          </p:cNvPr>
          <p:cNvSpPr>
            <a:spLocks noGrp="1"/>
          </p:cNvSpPr>
          <p:nvPr>
            <p:ph type="body" sz="quarter" idx="71" hasCustomPrompt="1"/>
          </p:nvPr>
        </p:nvSpPr>
        <p:spPr>
          <a:xfrm>
            <a:off x="7016329"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dirty="0"/>
              <a:t>Lorem </a:t>
            </a:r>
          </a:p>
          <a:p>
            <a:pPr lvl="0"/>
            <a:r>
              <a:rPr lang="en-US" noProof="0" dirty="0"/>
              <a:t>ipsum </a:t>
            </a:r>
          </a:p>
        </p:txBody>
      </p:sp>
      <p:sp>
        <p:nvSpPr>
          <p:cNvPr id="19" name="Espace réservé du graphique SmartArt 10">
            <a:extLst>
              <a:ext uri="{FF2B5EF4-FFF2-40B4-BE49-F238E27FC236}">
                <a16:creationId xmlns:a16="http://schemas.microsoft.com/office/drawing/2014/main" id="{4AEDDBF7-5EA9-4A49-8B8C-79110C43EB76}"/>
              </a:ext>
            </a:extLst>
          </p:cNvPr>
          <p:cNvSpPr>
            <a:spLocks noGrp="1"/>
          </p:cNvSpPr>
          <p:nvPr>
            <p:ph type="dgm" sz="quarter" idx="72"/>
          </p:nvPr>
        </p:nvSpPr>
        <p:spPr>
          <a:xfrm rot="5400000">
            <a:off x="7887355" y="1853646"/>
            <a:ext cx="99444" cy="1841497"/>
          </a:xfrm>
          <a:solidFill>
            <a:schemeClr val="accent2"/>
          </a:solidFill>
        </p:spPr>
        <p:txBody>
          <a:bodyPr>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20" name="Espace réservé du texte 5">
            <a:extLst>
              <a:ext uri="{FF2B5EF4-FFF2-40B4-BE49-F238E27FC236}">
                <a16:creationId xmlns:a16="http://schemas.microsoft.com/office/drawing/2014/main" id="{DA3F9611-A7F0-42CE-AE25-854FF5FA6DEB}"/>
              </a:ext>
            </a:extLst>
          </p:cNvPr>
          <p:cNvSpPr>
            <a:spLocks noGrp="1"/>
          </p:cNvSpPr>
          <p:nvPr>
            <p:ph type="body" sz="quarter" idx="73" hasCustomPrompt="1"/>
          </p:nvPr>
        </p:nvSpPr>
        <p:spPr>
          <a:xfrm>
            <a:off x="7016329"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amet, consecte-</a:t>
            </a:r>
          </a:p>
          <a:p>
            <a:pPr lvl="0"/>
            <a:r>
              <a:rPr lang="en-US" noProof="0"/>
              <a:t>tuer adipiscing</a:t>
            </a:r>
          </a:p>
        </p:txBody>
      </p:sp>
      <p:sp>
        <p:nvSpPr>
          <p:cNvPr id="21" name="Espace réservé du graphique SmartArt 47">
            <a:extLst>
              <a:ext uri="{FF2B5EF4-FFF2-40B4-BE49-F238E27FC236}">
                <a16:creationId xmlns:a16="http://schemas.microsoft.com/office/drawing/2014/main" id="{4FAF97D0-F2E0-4F84-94DB-1F8CA6FFD747}"/>
              </a:ext>
            </a:extLst>
          </p:cNvPr>
          <p:cNvSpPr>
            <a:spLocks noGrp="1" noChangeAspect="1"/>
          </p:cNvSpPr>
          <p:nvPr>
            <p:ph type="dgm" sz="quarter" idx="74"/>
          </p:nvPr>
        </p:nvSpPr>
        <p:spPr>
          <a:xfrm rot="5400000">
            <a:off x="7842852"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22" name="Espace réservé du texte 18">
            <a:extLst>
              <a:ext uri="{FF2B5EF4-FFF2-40B4-BE49-F238E27FC236}">
                <a16:creationId xmlns:a16="http://schemas.microsoft.com/office/drawing/2014/main" id="{0628E42C-71C0-48AF-8906-B29B4465CE3A}"/>
              </a:ext>
            </a:extLst>
          </p:cNvPr>
          <p:cNvSpPr>
            <a:spLocks noGrp="1"/>
          </p:cNvSpPr>
          <p:nvPr>
            <p:ph type="body" sz="quarter" idx="75" hasCustomPrompt="1"/>
          </p:nvPr>
        </p:nvSpPr>
        <p:spPr>
          <a:xfrm>
            <a:off x="7016329"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r>
              <a:rPr lang="en-US" noProof="0" dirty="0"/>
              <a:t>-</a:t>
            </a:r>
          </a:p>
          <a:p>
            <a:pPr lvl="0"/>
            <a:r>
              <a:rPr lang="en-US" noProof="0" dirty="0" err="1"/>
              <a:t>tuer</a:t>
            </a:r>
            <a:r>
              <a:rPr lang="en-US" noProof="0" dirty="0"/>
              <a:t> </a:t>
            </a:r>
            <a:r>
              <a:rPr lang="en-US" noProof="0" dirty="0" err="1"/>
              <a:t>adipiscing</a:t>
            </a:r>
            <a:endParaRPr lang="en-US" noProof="0" dirty="0"/>
          </a:p>
          <a:p>
            <a:pPr lvl="1"/>
            <a:r>
              <a:rPr lang="en-US" noProof="0" dirty="0"/>
              <a:t>Et </a:t>
            </a:r>
            <a:r>
              <a:rPr lang="en-US" noProof="0" dirty="0" err="1"/>
              <a:t>fuga</a:t>
            </a:r>
            <a:endParaRPr lang="en-US" noProof="0" dirty="0"/>
          </a:p>
        </p:txBody>
      </p:sp>
      <p:sp>
        <p:nvSpPr>
          <p:cNvPr id="23" name="Espace réservé du texte 5">
            <a:extLst>
              <a:ext uri="{FF2B5EF4-FFF2-40B4-BE49-F238E27FC236}">
                <a16:creationId xmlns:a16="http://schemas.microsoft.com/office/drawing/2014/main" id="{7014C5F2-20B9-4C76-BD18-8D3A07248228}"/>
              </a:ext>
            </a:extLst>
          </p:cNvPr>
          <p:cNvSpPr>
            <a:spLocks noGrp="1"/>
          </p:cNvSpPr>
          <p:nvPr>
            <p:ph type="body" sz="quarter" idx="76" hasCustomPrompt="1"/>
          </p:nvPr>
        </p:nvSpPr>
        <p:spPr>
          <a:xfrm>
            <a:off x="9509757"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dirty="0"/>
              <a:t>Lorem </a:t>
            </a:r>
          </a:p>
          <a:p>
            <a:pPr lvl="0"/>
            <a:r>
              <a:rPr lang="en-US" noProof="0" dirty="0"/>
              <a:t>ipsum </a:t>
            </a:r>
          </a:p>
        </p:txBody>
      </p:sp>
      <p:sp>
        <p:nvSpPr>
          <p:cNvPr id="24" name="Espace réservé du graphique SmartArt 10">
            <a:extLst>
              <a:ext uri="{FF2B5EF4-FFF2-40B4-BE49-F238E27FC236}">
                <a16:creationId xmlns:a16="http://schemas.microsoft.com/office/drawing/2014/main" id="{2F86B678-A609-4B17-9715-9C6B93348626}"/>
              </a:ext>
            </a:extLst>
          </p:cNvPr>
          <p:cNvSpPr>
            <a:spLocks noGrp="1"/>
          </p:cNvSpPr>
          <p:nvPr>
            <p:ph type="dgm" sz="quarter" idx="77"/>
          </p:nvPr>
        </p:nvSpPr>
        <p:spPr>
          <a:xfrm rot="5400000">
            <a:off x="10380783" y="1853646"/>
            <a:ext cx="99444" cy="1841497"/>
          </a:xfrm>
          <a:solidFill>
            <a:schemeClr val="accent2"/>
          </a:solidFill>
        </p:spPr>
        <p:txBody>
          <a:bodyPr>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25" name="Espace réservé du texte 5">
            <a:extLst>
              <a:ext uri="{FF2B5EF4-FFF2-40B4-BE49-F238E27FC236}">
                <a16:creationId xmlns:a16="http://schemas.microsoft.com/office/drawing/2014/main" id="{CB15E812-EEBF-45E0-9F03-1A12E6B4DFD8}"/>
              </a:ext>
            </a:extLst>
          </p:cNvPr>
          <p:cNvSpPr>
            <a:spLocks noGrp="1"/>
          </p:cNvSpPr>
          <p:nvPr>
            <p:ph type="body" sz="quarter" idx="78" hasCustomPrompt="1"/>
          </p:nvPr>
        </p:nvSpPr>
        <p:spPr>
          <a:xfrm>
            <a:off x="9509757"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amet, consecte-</a:t>
            </a:r>
          </a:p>
          <a:p>
            <a:pPr lvl="0"/>
            <a:r>
              <a:rPr lang="en-US" noProof="0"/>
              <a:t>tuer adipiscing</a:t>
            </a:r>
          </a:p>
        </p:txBody>
      </p:sp>
      <p:sp>
        <p:nvSpPr>
          <p:cNvPr id="26" name="Espace réservé du graphique SmartArt 47">
            <a:extLst>
              <a:ext uri="{FF2B5EF4-FFF2-40B4-BE49-F238E27FC236}">
                <a16:creationId xmlns:a16="http://schemas.microsoft.com/office/drawing/2014/main" id="{6DFE7F26-F772-41BC-BA39-2787B3898D0F}"/>
              </a:ext>
            </a:extLst>
          </p:cNvPr>
          <p:cNvSpPr>
            <a:spLocks noGrp="1" noChangeAspect="1"/>
          </p:cNvSpPr>
          <p:nvPr>
            <p:ph type="dgm" sz="quarter" idx="79"/>
          </p:nvPr>
        </p:nvSpPr>
        <p:spPr>
          <a:xfrm rot="5400000">
            <a:off x="10336280"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27" name="Espace réservé du texte 18">
            <a:extLst>
              <a:ext uri="{FF2B5EF4-FFF2-40B4-BE49-F238E27FC236}">
                <a16:creationId xmlns:a16="http://schemas.microsoft.com/office/drawing/2014/main" id="{CB7B9BBB-2B07-4086-9024-DEE22312457F}"/>
              </a:ext>
            </a:extLst>
          </p:cNvPr>
          <p:cNvSpPr>
            <a:spLocks noGrp="1"/>
          </p:cNvSpPr>
          <p:nvPr>
            <p:ph type="body" sz="quarter" idx="80" hasCustomPrompt="1"/>
          </p:nvPr>
        </p:nvSpPr>
        <p:spPr>
          <a:xfrm>
            <a:off x="9509757"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r>
              <a:rPr lang="en-US" noProof="0" dirty="0"/>
              <a:t>-</a:t>
            </a:r>
          </a:p>
          <a:p>
            <a:pPr lvl="0"/>
            <a:r>
              <a:rPr lang="en-US" noProof="0" dirty="0" err="1"/>
              <a:t>tuer</a:t>
            </a:r>
            <a:r>
              <a:rPr lang="en-US" noProof="0" dirty="0"/>
              <a:t> </a:t>
            </a:r>
            <a:r>
              <a:rPr lang="en-US" noProof="0" dirty="0" err="1"/>
              <a:t>adipiscing</a:t>
            </a:r>
            <a:endParaRPr lang="en-US" noProof="0" dirty="0"/>
          </a:p>
          <a:p>
            <a:pPr lvl="1"/>
            <a:r>
              <a:rPr lang="en-US" noProof="0" dirty="0"/>
              <a:t>Et </a:t>
            </a:r>
            <a:r>
              <a:rPr lang="en-US" noProof="0" dirty="0" err="1"/>
              <a:t>fuga</a:t>
            </a:r>
            <a:endParaRPr lang="en-US" noProof="0" dirty="0"/>
          </a:p>
        </p:txBody>
      </p:sp>
      <p:sp>
        <p:nvSpPr>
          <p:cNvPr id="35" name="Espace réservé du texte 4">
            <a:extLst>
              <a:ext uri="{FF2B5EF4-FFF2-40B4-BE49-F238E27FC236}">
                <a16:creationId xmlns:a16="http://schemas.microsoft.com/office/drawing/2014/main" id="{5C842C5C-9AC3-448B-960C-704DDA9F4EF9}"/>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6" name="Text Placeholder 2">
            <a:extLst>
              <a:ext uri="{FF2B5EF4-FFF2-40B4-BE49-F238E27FC236}">
                <a16:creationId xmlns:a16="http://schemas.microsoft.com/office/drawing/2014/main" id="{8BD41B43-AC57-4D2B-895A-D6C42B2C6DB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2"/>
              </a:buBlip>
              <a:defRPr>
                <a:solidFill>
                  <a:schemeClr val="bg1"/>
                </a:solidFill>
              </a:defRPr>
            </a:lvl2pPr>
            <a:lvl3pPr marL="609585" indent="-302392">
              <a:buFontTx/>
              <a:buBlip>
                <a:blip r:embed="rId2"/>
              </a:buBlip>
              <a:defRPr>
                <a:solidFill>
                  <a:schemeClr val="bg1"/>
                </a:solidFill>
              </a:defRPr>
            </a:lvl3pPr>
            <a:lvl4pPr marL="911977" indent="-302392">
              <a:buFontTx/>
              <a:buBlip>
                <a:blip r:embed="rId2"/>
              </a:buBlip>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37" name="Title 1">
            <a:extLst>
              <a:ext uri="{FF2B5EF4-FFF2-40B4-BE49-F238E27FC236}">
                <a16:creationId xmlns:a16="http://schemas.microsoft.com/office/drawing/2014/main" id="{41F219FC-0C17-41D8-A025-7B19D0B2C5E4}"/>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zh-CN" altLang="en-US"/>
              <a:t>单击此处编辑母版标题样式</a:t>
            </a:r>
            <a:endParaRPr lang="en-US" dirty="0"/>
          </a:p>
        </p:txBody>
      </p:sp>
      <p:sp>
        <p:nvSpPr>
          <p:cNvPr id="38" name="Espace réservé du texte 5">
            <a:extLst>
              <a:ext uri="{FF2B5EF4-FFF2-40B4-BE49-F238E27FC236}">
                <a16:creationId xmlns:a16="http://schemas.microsoft.com/office/drawing/2014/main" id="{F0A95EBF-507C-4A4F-B6AB-97F42EE2FA1D}"/>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grpSp>
        <p:nvGrpSpPr>
          <p:cNvPr id="39" name="Graphique 7">
            <a:extLst>
              <a:ext uri="{FF2B5EF4-FFF2-40B4-BE49-F238E27FC236}">
                <a16:creationId xmlns:a16="http://schemas.microsoft.com/office/drawing/2014/main" id="{C27C04FF-DE6C-4072-8BF4-5EC4DDBD662B}"/>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0" name="Forme libre : forme 9">
              <a:extLst>
                <a:ext uri="{FF2B5EF4-FFF2-40B4-BE49-F238E27FC236}">
                  <a16:creationId xmlns:a16="http://schemas.microsoft.com/office/drawing/2014/main" id="{212E5D6A-36AC-4C11-B9FC-882015D3F3E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D6348C0A-6CEA-4E8E-B679-84C9BC1345C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2" name="Forme libre : forme 11">
              <a:extLst>
                <a:ext uri="{FF2B5EF4-FFF2-40B4-BE49-F238E27FC236}">
                  <a16:creationId xmlns:a16="http://schemas.microsoft.com/office/drawing/2014/main" id="{3CB09C3A-78E1-4A35-9F27-91D8336A84C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53827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zh-CN" altLang="en-US"/>
              <a:t>单击图标添加表格</a:t>
            </a:r>
            <a:endParaRPr lang="en-US" dirty="0"/>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71019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dirty="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dirty="0"/>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08547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01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415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444973" y="425183"/>
            <a:ext cx="76512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en-US"/>
              <a:t>Click to edit Master title style</a:t>
            </a:r>
          </a:p>
        </p:txBody>
      </p:sp>
    </p:spTree>
    <p:extLst>
      <p:ext uri="{BB962C8B-B14F-4D97-AF65-F5344CB8AC3E}">
        <p14:creationId xmlns:p14="http://schemas.microsoft.com/office/powerpoint/2010/main" val="221216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444973" y="425183"/>
            <a:ext cx="5373371"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en-US"/>
              <a:t>Click to edit Master title style</a:t>
            </a:r>
          </a:p>
        </p:txBody>
      </p:sp>
    </p:spTree>
    <p:extLst>
      <p:ext uri="{BB962C8B-B14F-4D97-AF65-F5344CB8AC3E}">
        <p14:creationId xmlns:p14="http://schemas.microsoft.com/office/powerpoint/2010/main" val="383848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en-US" noProof="0"/>
              <a:t>Click icon to add picture</a:t>
            </a:r>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en-US" noProof="0"/>
              <a:t>Click icon to add picture</a:t>
            </a:r>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248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en-US"/>
              <a:t>Click to edit Master title style</a:t>
            </a:r>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95628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p>
        </p:txBody>
      </p:sp>
      <p:sp>
        <p:nvSpPr>
          <p:cNvPr id="26" name="Forme libre : forme 9">
            <a:extLst>
              <a:ext uri="{FF2B5EF4-FFF2-40B4-BE49-F238E27FC236}">
                <a16:creationId xmlns:a16="http://schemas.microsoft.com/office/drawing/2014/main" id="{A9C36C71-038F-4436-BBC3-96ADAFADF4C5}"/>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7" name="Graphique 7">
            <a:extLst>
              <a:ext uri="{FF2B5EF4-FFF2-40B4-BE49-F238E27FC236}">
                <a16:creationId xmlns:a16="http://schemas.microsoft.com/office/drawing/2014/main" id="{DBF91248-A888-4963-A212-5E5A4549B33C}"/>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28" name="Forme libre : forme 9">
              <a:extLst>
                <a:ext uri="{FF2B5EF4-FFF2-40B4-BE49-F238E27FC236}">
                  <a16:creationId xmlns:a16="http://schemas.microsoft.com/office/drawing/2014/main" id="{68EE507B-C9A9-4C38-B6EF-2887A9778C9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4" name="Forme libre : forme 10">
              <a:extLst>
                <a:ext uri="{FF2B5EF4-FFF2-40B4-BE49-F238E27FC236}">
                  <a16:creationId xmlns:a16="http://schemas.microsoft.com/office/drawing/2014/main" id="{AE069B0D-3A77-4024-93DE-B14818FED9C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6" name="Forme libre : forme 11">
              <a:extLst>
                <a:ext uri="{FF2B5EF4-FFF2-40B4-BE49-F238E27FC236}">
                  <a16:creationId xmlns:a16="http://schemas.microsoft.com/office/drawing/2014/main" id="{4FEF900E-F4FF-408E-9225-41DC79A3C40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47782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en-US"/>
              <a:t>Click icon to add table</a:t>
            </a:r>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260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4315443" y="2970600"/>
            <a:ext cx="3561116" cy="9168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62053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9147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49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4315443" y="2970600"/>
            <a:ext cx="3561116" cy="9168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98141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4315443" y="2970600"/>
            <a:ext cx="3561116" cy="9168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7095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r>
              <a:rPr lang="en-US" noProof="0"/>
              <a:t>XX . XX . XXXX</a:t>
            </a:r>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3" name="Espace réservé du pied de page 9">
            <a:extLst>
              <a:ext uri="{FF2B5EF4-FFF2-40B4-BE49-F238E27FC236}">
                <a16:creationId xmlns:a16="http://schemas.microsoft.com/office/drawing/2014/main" id="{068568C7-1EF1-4E41-A193-AB5F0C1F1C9C}"/>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193477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r>
              <a:rPr lang="en-US"/>
              <a:t>XX . XX . XXXX</a:t>
            </a:r>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64595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r>
              <a:rPr lang="fr-FR" dirty="0"/>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zh-CN" altLang="en-US"/>
              <a:t>单击图标添加图片</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119883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r>
              <a:rPr lang="en-US"/>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zh-CN" altLang="en-US" noProof="0"/>
              <a:t>单击图标添加图片</a:t>
            </a:r>
            <a:endParaRPr lang="en-US" noProof="0"/>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102216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zh-CN" altLang="en-US"/>
              <a:t>单击图标添加图片</a:t>
            </a:r>
            <a:endParaRPr lang="fr-FR" dirty="0"/>
          </a:p>
        </p:txBody>
      </p:sp>
      <p:cxnSp>
        <p:nvCxnSpPr>
          <p:cNvPr id="14" name="Connecteur droit 13">
            <a:extLst>
              <a:ext uri="{FF2B5EF4-FFF2-40B4-BE49-F238E27FC236}">
                <a16:creationId xmlns:a16="http://schemas.microsoft.com/office/drawing/2014/main" id="{C27273C0-D926-4FC2-8437-9B297AC1E951}"/>
              </a:ext>
            </a:extLst>
          </p:cNvPr>
          <p:cNvCxnSpPr>
            <a:cxnSpLocks/>
          </p:cNvCxnSpPr>
          <p:nvPr userDrawn="1"/>
        </p:nvCxnSpPr>
        <p:spPr>
          <a:xfrm>
            <a:off x="1070063" y="1864891"/>
            <a:ext cx="0" cy="43561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1035052" y="2095106"/>
            <a:ext cx="70019" cy="6951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dirty="0"/>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866442" y="6479322"/>
            <a:ext cx="6459117" cy="170333"/>
          </a:xfrm>
          <a:prstGeom prst="rect">
            <a:avLst/>
          </a:prstGeom>
        </p:spPr>
        <p:txBody>
          <a:bodyPr/>
          <a:lstStyle/>
          <a:p>
            <a:r>
              <a:rPr lang="fr-FR" dirty="0" err="1"/>
              <a:t>internal</a:t>
            </a:r>
            <a:r>
              <a:rPr lang="fr-FR" dirty="0"/>
              <a:t>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dirty="0"/>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335449" y="231140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334265" y="195799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335449" y="311106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334265" y="2757656"/>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335449" y="389473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334265" y="3541327"/>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335449" y="4686405"/>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334265" y="4332995"/>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335449" y="548576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334265" y="513235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92072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866442" y="6479322"/>
            <a:ext cx="6459117" cy="170333"/>
          </a:xfrm>
          <a:prstGeom prst="rect">
            <a:avLst/>
          </a:prstGeom>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cxnSp>
        <p:nvCxnSpPr>
          <p:cNvPr id="32" name="Connecteur droit 13">
            <a:extLst>
              <a:ext uri="{FF2B5EF4-FFF2-40B4-BE49-F238E27FC236}">
                <a16:creationId xmlns:a16="http://schemas.microsoft.com/office/drawing/2014/main" id="{7BC19BBF-83CB-4541-9E5A-ACB3379B1867}"/>
              </a:ext>
            </a:extLst>
          </p:cNvPr>
          <p:cNvCxnSpPr>
            <a:cxnSpLocks/>
          </p:cNvCxnSpPr>
          <p:nvPr userDrawn="1"/>
        </p:nvCxnSpPr>
        <p:spPr>
          <a:xfrm>
            <a:off x="1770509" y="1864891"/>
            <a:ext cx="0" cy="43561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80" name="Connecteur droit 13">
            <a:extLst>
              <a:ext uri="{FF2B5EF4-FFF2-40B4-BE49-F238E27FC236}">
                <a16:creationId xmlns:a16="http://schemas.microsoft.com/office/drawing/2014/main" id="{85FA77DC-6A39-4C5E-A7D7-DB530C4F2170}"/>
              </a:ext>
            </a:extLst>
          </p:cNvPr>
          <p:cNvCxnSpPr>
            <a:cxnSpLocks/>
          </p:cNvCxnSpPr>
          <p:nvPr userDrawn="1"/>
        </p:nvCxnSpPr>
        <p:spPr>
          <a:xfrm>
            <a:off x="7256625" y="1864891"/>
            <a:ext cx="0" cy="43561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6" name="Espace réservé du graphique SmartArt 11">
            <a:extLst>
              <a:ext uri="{FF2B5EF4-FFF2-40B4-BE49-F238E27FC236}">
                <a16:creationId xmlns:a16="http://schemas.microsoft.com/office/drawing/2014/main" id="{23BA7E43-84CF-486A-BB7B-AD1F2F009C79}"/>
              </a:ext>
            </a:extLst>
          </p:cNvPr>
          <p:cNvSpPr>
            <a:spLocks noGrp="1" noChangeAspect="1"/>
          </p:cNvSpPr>
          <p:nvPr>
            <p:ph type="dgm" sz="quarter" idx="14"/>
          </p:nvPr>
        </p:nvSpPr>
        <p:spPr>
          <a:xfrm>
            <a:off x="1736092" y="2095106"/>
            <a:ext cx="70019" cy="6951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dirty="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2035303" y="231140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2034119" y="195799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2035303" y="311106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2034119" y="2757656"/>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2035303" y="389473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2034119" y="3541327"/>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2035303" y="4686405"/>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2034119" y="4332995"/>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2035303" y="548576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2034119" y="513235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521417" y="231140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520233" y="195799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521417" y="311106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520233" y="2757656"/>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521417" y="389473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520233" y="3541327"/>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521417" y="4686405"/>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520233" y="4332995"/>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521417" y="548576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520233" y="513235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426056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r>
              <a:rPr lang="en-US" noProof="0"/>
              <a:t>XX . XX . XXXX</a:t>
            </a:r>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3" name="Espace réservé du pied de page 9">
            <a:extLst>
              <a:ext uri="{FF2B5EF4-FFF2-40B4-BE49-F238E27FC236}">
                <a16:creationId xmlns:a16="http://schemas.microsoft.com/office/drawing/2014/main" id="{4B260C63-33D8-4E28-8B86-8ED8807D7203}"/>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391856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stStyle>
          <a:p>
            <a:pPr lvl="0" algn="r">
              <a:lnSpc>
                <a:spcPct val="90000"/>
              </a:lnSpc>
            </a:pPr>
            <a:r>
              <a:rPr lang="en-US" noProof="0" dirty="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Tree>
    <p:extLst>
      <p:ext uri="{BB962C8B-B14F-4D97-AF65-F5344CB8AC3E}">
        <p14:creationId xmlns:p14="http://schemas.microsoft.com/office/powerpoint/2010/main" val="411737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Tree>
    <p:extLst>
      <p:ext uri="{BB962C8B-B14F-4D97-AF65-F5344CB8AC3E}">
        <p14:creationId xmlns:p14="http://schemas.microsoft.com/office/powerpoint/2010/main" val="235943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zh-CN" altLang="en-US" noProof="0"/>
              <a:t>单击图标添加图片</a:t>
            </a:r>
            <a:endParaRPr lang="en-US"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zh-CN" altLang="en-US" noProof="0"/>
              <a:t>单击此处编辑母版文本样式</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zh-CN" altLang="en-US" noProof="0"/>
              <a:t>单击此处编辑母版文本样式</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zh-CN" altLang="en-US" noProof="0"/>
              <a:t>单击此处编辑母版文本样式</a:t>
            </a:r>
          </a:p>
        </p:txBody>
      </p:sp>
      <p:sp>
        <p:nvSpPr>
          <p:cNvPr id="25" name="Forme libre : forme 9">
            <a:extLst>
              <a:ext uri="{FF2B5EF4-FFF2-40B4-BE49-F238E27FC236}">
                <a16:creationId xmlns:a16="http://schemas.microsoft.com/office/drawing/2014/main" id="{F4B8DA8B-2C07-4FC6-911D-D340BE461554}"/>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4" name="Espace réservé du pied de page 9">
            <a:extLst>
              <a:ext uri="{FF2B5EF4-FFF2-40B4-BE49-F238E27FC236}">
                <a16:creationId xmlns:a16="http://schemas.microsoft.com/office/drawing/2014/main" id="{D210C801-08C7-4A57-B570-41BEC35661C2}"/>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47655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zh-CN" altLang="en-US"/>
              <a:t>单击图标添加图片</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a:xfrm>
            <a:off x="2866442" y="6479322"/>
            <a:ext cx="6459117" cy="170333"/>
          </a:xfrm>
          <a:prstGeom prst="rect">
            <a:avLst/>
          </a:prstGeom>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dirty="0"/>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0" name="Espace réservé du pied de page 9">
            <a:extLst>
              <a:ext uri="{FF2B5EF4-FFF2-40B4-BE49-F238E27FC236}">
                <a16:creationId xmlns:a16="http://schemas.microsoft.com/office/drawing/2014/main" id="{D769BA31-6767-4F3E-9661-BA4B169858C2}"/>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22202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114881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zh-CN" altLang="en-US" noProof="0"/>
              <a:t>单击图标添加图片</a:t>
            </a:r>
            <a:endParaRPr lang="en-US" noProof="0"/>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444973" y="425183"/>
            <a:ext cx="76512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11249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zh-CN" altLang="en-US" noProof="0"/>
              <a:t>单击图标添加图片</a:t>
            </a:r>
            <a:endParaRPr lang="en-US" noProof="0"/>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444973" y="425183"/>
            <a:ext cx="5373371"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216310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zh-CN" altLang="en-US" noProof="0"/>
              <a:t>单击图标添加图片</a:t>
            </a:r>
            <a:endParaRPr lang="en-US" noProof="0"/>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zh-CN" altLang="en-US" noProof="0"/>
              <a:t>单击图标添加图片</a:t>
            </a:r>
            <a:endParaRPr lang="en-US" noProof="0"/>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42226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zh-CN" altLang="en-US"/>
              <a:t>单击此处编辑母版标题样式</a:t>
            </a:r>
            <a:endParaRPr lang="en-US" dirty="0"/>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00074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50774"/>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zh-CN" altLang="en-US"/>
              <a:t>单击此处编辑母版标题样式</a:t>
            </a:r>
            <a:endParaRPr lang="en-US" dirty="0"/>
          </a:p>
        </p:txBody>
      </p:sp>
      <p:sp>
        <p:nvSpPr>
          <p:cNvPr id="26" name="Forme libre : forme 9">
            <a:extLst>
              <a:ext uri="{FF2B5EF4-FFF2-40B4-BE49-F238E27FC236}">
                <a16:creationId xmlns:a16="http://schemas.microsoft.com/office/drawing/2014/main" id="{A9C36C71-038F-4436-BBC3-96ADAFADF4C5}"/>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7" name="Graphique 7">
            <a:extLst>
              <a:ext uri="{FF2B5EF4-FFF2-40B4-BE49-F238E27FC236}">
                <a16:creationId xmlns:a16="http://schemas.microsoft.com/office/drawing/2014/main" id="{DBF91248-A888-4963-A212-5E5A4549B33C}"/>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28" name="Forme libre : forme 9">
              <a:extLst>
                <a:ext uri="{FF2B5EF4-FFF2-40B4-BE49-F238E27FC236}">
                  <a16:creationId xmlns:a16="http://schemas.microsoft.com/office/drawing/2014/main" id="{68EE507B-C9A9-4C38-B6EF-2887A9778C9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4" name="Forme libre : forme 10">
              <a:extLst>
                <a:ext uri="{FF2B5EF4-FFF2-40B4-BE49-F238E27FC236}">
                  <a16:creationId xmlns:a16="http://schemas.microsoft.com/office/drawing/2014/main" id="{AE069B0D-3A77-4024-93DE-B14818FED9C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6" name="Forme libre : forme 11">
              <a:extLst>
                <a:ext uri="{FF2B5EF4-FFF2-40B4-BE49-F238E27FC236}">
                  <a16:creationId xmlns:a16="http://schemas.microsoft.com/office/drawing/2014/main" id="{4FEF900E-F4FF-408E-9225-41DC79A3C40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99625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r>
              <a:rPr lang="en-US"/>
              <a:t>XX . XX . XXXX</a:t>
            </a:r>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177286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zh-CN" altLang="en-US"/>
              <a:t>单击图标添加表格</a:t>
            </a:r>
            <a:endParaRPr lang="en-US" dirty="0"/>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16390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dirty="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dirty="0"/>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14885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
        <p:nvSpPr>
          <p:cNvPr id="2" name="Espace réservé du pied de page 9">
            <a:extLst>
              <a:ext uri="{FF2B5EF4-FFF2-40B4-BE49-F238E27FC236}">
                <a16:creationId xmlns:a16="http://schemas.microsoft.com/office/drawing/2014/main" id="{B7A1C03B-00EF-43FF-91F6-35410D24226C}"/>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206498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4315443" y="2970600"/>
            <a:ext cx="3561116" cy="9168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3394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4315443" y="2970600"/>
            <a:ext cx="3561116" cy="9168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46054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endParaRPr lang="en-US" noProof="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3" name="Espace réservé du pied de page 9">
            <a:extLst>
              <a:ext uri="{FF2B5EF4-FFF2-40B4-BE49-F238E27FC236}">
                <a16:creationId xmlns:a16="http://schemas.microsoft.com/office/drawing/2014/main" id="{45521BD3-AB30-4689-BE9D-7FC43DDF2E04}"/>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213530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endParaRPr lang="en-US"/>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291937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endParaRPr lang="fr-FR" dirty="0"/>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zh-CN" altLang="en-US"/>
              <a:t>单击图标添加图片</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6" name="Espace réservé du pied de page 9">
            <a:extLst>
              <a:ext uri="{FF2B5EF4-FFF2-40B4-BE49-F238E27FC236}">
                <a16:creationId xmlns:a16="http://schemas.microsoft.com/office/drawing/2014/main" id="{00E8A671-81C5-4D58-AD3D-B8D20DE78776}"/>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163341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zh-CN" altLang="en-US" noProof="0"/>
              <a:t>单击图标添加图片</a:t>
            </a:r>
            <a:endParaRPr lang="en-US" noProof="0"/>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150431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zh-CN" altLang="en-US"/>
              <a:t>单击图标添加图片</a:t>
            </a:r>
            <a:endParaRPr lang="fr-FR" dirty="0"/>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866442" y="6479322"/>
            <a:ext cx="6459117" cy="170333"/>
          </a:xfrm>
          <a:prstGeom prst="rect">
            <a:avLst/>
          </a:prstGeom>
        </p:spPr>
        <p:txBody>
          <a:bodyPr/>
          <a:lstStyle/>
          <a:p>
            <a:r>
              <a:rPr lang="fr-FR" dirty="0" err="1"/>
              <a:t>internal</a:t>
            </a:r>
            <a:r>
              <a:rPr lang="fr-FR" dirty="0"/>
              <a:t>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dirty="0"/>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191546" y="311106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190362" y="2757656"/>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191546" y="389473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190362" y="3541327"/>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191546" y="4686405"/>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190362" y="4332995"/>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191546" y="548576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190362" y="513235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83270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r>
              <a:rPr lang="fr-FR"/>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6" name="Espace réservé du pied de page 9">
            <a:extLst>
              <a:ext uri="{FF2B5EF4-FFF2-40B4-BE49-F238E27FC236}">
                <a16:creationId xmlns:a16="http://schemas.microsoft.com/office/drawing/2014/main" id="{90C1A6E5-88B7-4AF9-8826-6F557CE313E5}"/>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94218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866442" y="6479322"/>
            <a:ext cx="6459117" cy="170333"/>
          </a:xfrm>
          <a:prstGeom prst="rect">
            <a:avLst/>
          </a:prstGeom>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890217"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889033"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890217"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889033"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890217"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889033"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890217"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889033"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890217"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889033"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376332"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375148"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376332"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375148"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376332"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375148"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376332"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375148"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376332"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375148"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41880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stStyle>
          <a:p>
            <a:pPr lvl="0" algn="r">
              <a:lnSpc>
                <a:spcPct val="90000"/>
              </a:lnSpc>
            </a:pPr>
            <a:r>
              <a:rPr lang="en-US" noProof="0" dirty="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Tree>
    <p:extLst>
      <p:ext uri="{BB962C8B-B14F-4D97-AF65-F5344CB8AC3E}">
        <p14:creationId xmlns:p14="http://schemas.microsoft.com/office/powerpoint/2010/main" val="286211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hapter (Light) Option 2">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253134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apter (Light) Option 3">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151448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Tree>
    <p:extLst>
      <p:ext uri="{BB962C8B-B14F-4D97-AF65-F5344CB8AC3E}">
        <p14:creationId xmlns:p14="http://schemas.microsoft.com/office/powerpoint/2010/main" val="3949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hapter (Dark) Option 2">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129578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hapter (Dark) Option 3">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92513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zh-CN" altLang="en-US" noProof="0"/>
              <a:t>单击图标添加图片</a:t>
            </a:r>
            <a:endParaRPr lang="en-US"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zh-CN" altLang="en-US" noProof="0"/>
              <a:t>单击此处编辑母版文本样式</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zh-CN" altLang="en-US" noProof="0"/>
              <a:t>单击此处编辑母版文本样式</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zh-CN" altLang="en-US" noProof="0"/>
              <a:t>单击此处编辑母版文本样式</a:t>
            </a:r>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8324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05.Emphasis2">
    <p:bg>
      <p:bgPr>
        <a:solidFill>
          <a:schemeClr val="bg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6B4CB16-7C9E-4975-A78F-8E4C75C9A11B}"/>
              </a:ext>
            </a:extLst>
          </p:cNvPr>
          <p:cNvSpPr>
            <a:spLocks noGrp="1"/>
          </p:cNvSpPr>
          <p:nvPr>
            <p:ph type="pic" sz="quarter" idx="20"/>
          </p:nvPr>
        </p:nvSpPr>
        <p:spPr>
          <a:xfrm>
            <a:off x="0" y="0"/>
            <a:ext cx="12192000" cy="6858000"/>
          </a:xfrm>
          <a:custGeom>
            <a:avLst/>
            <a:gdLst>
              <a:gd name="connsiteX0" fmla="*/ 351364 w 9144000"/>
              <a:gd name="connsiteY0" fmla="*/ 4913481 h 5143500"/>
              <a:gd name="connsiteX1" fmla="*/ 331614 w 9144000"/>
              <a:gd name="connsiteY1" fmla="*/ 4933530 h 5143500"/>
              <a:gd name="connsiteX2" fmla="*/ 352238 w 9144000"/>
              <a:gd name="connsiteY2" fmla="*/ 4953582 h 5143500"/>
              <a:gd name="connsiteX3" fmla="*/ 371988 w 9144000"/>
              <a:gd name="connsiteY3" fmla="*/ 4933533 h 5143500"/>
              <a:gd name="connsiteX4" fmla="*/ 351364 w 9144000"/>
              <a:gd name="connsiteY4" fmla="*/ 4913481 h 5143500"/>
              <a:gd name="connsiteX5" fmla="*/ 891921 w 9144000"/>
              <a:gd name="connsiteY5" fmla="*/ 4837319 h 5143500"/>
              <a:gd name="connsiteX6" fmla="*/ 927650 w 9144000"/>
              <a:gd name="connsiteY6" fmla="*/ 4877990 h 5143500"/>
              <a:gd name="connsiteX7" fmla="*/ 893950 w 9144000"/>
              <a:gd name="connsiteY7" fmla="*/ 4918669 h 5143500"/>
              <a:gd name="connsiteX8" fmla="*/ 858213 w 9144000"/>
              <a:gd name="connsiteY8" fmla="*/ 4877990 h 5143500"/>
              <a:gd name="connsiteX9" fmla="*/ 891921 w 9144000"/>
              <a:gd name="connsiteY9" fmla="*/ 4837319 h 5143500"/>
              <a:gd name="connsiteX10" fmla="*/ 559546 w 9144000"/>
              <a:gd name="connsiteY10" fmla="*/ 4837319 h 5143500"/>
              <a:gd name="connsiteX11" fmla="*/ 579304 w 9144000"/>
              <a:gd name="connsiteY11" fmla="*/ 4839934 h 5143500"/>
              <a:gd name="connsiteX12" fmla="*/ 586563 w 9144000"/>
              <a:gd name="connsiteY12" fmla="*/ 4847771 h 5143500"/>
              <a:gd name="connsiteX13" fmla="*/ 586563 w 9144000"/>
              <a:gd name="connsiteY13" fmla="*/ 4908209 h 5143500"/>
              <a:gd name="connsiteX14" fmla="*/ 579304 w 9144000"/>
              <a:gd name="connsiteY14" fmla="*/ 4916053 h 5143500"/>
              <a:gd name="connsiteX15" fmla="*/ 559546 w 9144000"/>
              <a:gd name="connsiteY15" fmla="*/ 4918669 h 5143500"/>
              <a:gd name="connsiteX16" fmla="*/ 523520 w 9144000"/>
              <a:gd name="connsiteY16" fmla="*/ 4877990 h 5143500"/>
              <a:gd name="connsiteX17" fmla="*/ 559546 w 9144000"/>
              <a:gd name="connsiteY17" fmla="*/ 4837319 h 5143500"/>
              <a:gd name="connsiteX18" fmla="*/ 1101681 w 9144000"/>
              <a:gd name="connsiteY18" fmla="*/ 4805359 h 5143500"/>
              <a:gd name="connsiteX19" fmla="*/ 1095865 w 9144000"/>
              <a:gd name="connsiteY19" fmla="*/ 4811167 h 5143500"/>
              <a:gd name="connsiteX20" fmla="*/ 1095865 w 9144000"/>
              <a:gd name="connsiteY20" fmla="*/ 4944812 h 5143500"/>
              <a:gd name="connsiteX21" fmla="*/ 1101681 w 9144000"/>
              <a:gd name="connsiteY21" fmla="*/ 4950628 h 5143500"/>
              <a:gd name="connsiteX22" fmla="*/ 1127825 w 9144000"/>
              <a:gd name="connsiteY22" fmla="*/ 4950628 h 5143500"/>
              <a:gd name="connsiteX23" fmla="*/ 1133641 w 9144000"/>
              <a:gd name="connsiteY23" fmla="*/ 4944812 h 5143500"/>
              <a:gd name="connsiteX24" fmla="*/ 1133641 w 9144000"/>
              <a:gd name="connsiteY24" fmla="*/ 4811167 h 5143500"/>
              <a:gd name="connsiteX25" fmla="*/ 1127825 w 9144000"/>
              <a:gd name="connsiteY25" fmla="*/ 4805359 h 5143500"/>
              <a:gd name="connsiteX26" fmla="*/ 891921 w 9144000"/>
              <a:gd name="connsiteY26" fmla="*/ 4802455 h 5143500"/>
              <a:gd name="connsiteX27" fmla="*/ 819860 w 9144000"/>
              <a:gd name="connsiteY27" fmla="*/ 4877990 h 5143500"/>
              <a:gd name="connsiteX28" fmla="*/ 893950 w 9144000"/>
              <a:gd name="connsiteY28" fmla="*/ 4953533 h 5143500"/>
              <a:gd name="connsiteX29" fmla="*/ 966001 w 9144000"/>
              <a:gd name="connsiteY29" fmla="*/ 4877990 h 5143500"/>
              <a:gd name="connsiteX30" fmla="*/ 891921 w 9144000"/>
              <a:gd name="connsiteY30" fmla="*/ 4802455 h 5143500"/>
              <a:gd name="connsiteX31" fmla="*/ 725444 w 9144000"/>
              <a:gd name="connsiteY31" fmla="*/ 4802455 h 5143500"/>
              <a:gd name="connsiteX32" fmla="*/ 667046 w 9144000"/>
              <a:gd name="connsiteY32" fmla="*/ 4812907 h 5143500"/>
              <a:gd name="connsiteX33" fmla="*/ 659778 w 9144000"/>
              <a:gd name="connsiteY33" fmla="*/ 4824531 h 5143500"/>
              <a:gd name="connsiteX34" fmla="*/ 659778 w 9144000"/>
              <a:gd name="connsiteY34" fmla="*/ 4944812 h 5143500"/>
              <a:gd name="connsiteX35" fmla="*/ 665594 w 9144000"/>
              <a:gd name="connsiteY35" fmla="*/ 4950628 h 5143500"/>
              <a:gd name="connsiteX36" fmla="*/ 691737 w 9144000"/>
              <a:gd name="connsiteY36" fmla="*/ 4950628 h 5143500"/>
              <a:gd name="connsiteX37" fmla="*/ 697553 w 9144000"/>
              <a:gd name="connsiteY37" fmla="*/ 4944812 h 5143500"/>
              <a:gd name="connsiteX38" fmla="*/ 697553 w 9144000"/>
              <a:gd name="connsiteY38" fmla="*/ 4847194 h 5143500"/>
              <a:gd name="connsiteX39" fmla="*/ 704523 w 9144000"/>
              <a:gd name="connsiteY39" fmla="*/ 4839636 h 5143500"/>
              <a:gd name="connsiteX40" fmla="*/ 726022 w 9144000"/>
              <a:gd name="connsiteY40" fmla="*/ 4837319 h 5143500"/>
              <a:gd name="connsiteX41" fmla="*/ 754203 w 9144000"/>
              <a:gd name="connsiteY41" fmla="*/ 4862009 h 5143500"/>
              <a:gd name="connsiteX42" fmla="*/ 754203 w 9144000"/>
              <a:gd name="connsiteY42" fmla="*/ 4944812 h 5143500"/>
              <a:gd name="connsiteX43" fmla="*/ 760019 w 9144000"/>
              <a:gd name="connsiteY43" fmla="*/ 4950628 h 5143500"/>
              <a:gd name="connsiteX44" fmla="*/ 786161 w 9144000"/>
              <a:gd name="connsiteY44" fmla="*/ 4950628 h 5143500"/>
              <a:gd name="connsiteX45" fmla="*/ 791977 w 9144000"/>
              <a:gd name="connsiteY45" fmla="*/ 4944812 h 5143500"/>
              <a:gd name="connsiteX46" fmla="*/ 791977 w 9144000"/>
              <a:gd name="connsiteY46" fmla="*/ 4857068 h 5143500"/>
              <a:gd name="connsiteX47" fmla="*/ 725444 w 9144000"/>
              <a:gd name="connsiteY47" fmla="*/ 4802455 h 5143500"/>
              <a:gd name="connsiteX48" fmla="*/ 559835 w 9144000"/>
              <a:gd name="connsiteY48" fmla="*/ 4802455 h 5143500"/>
              <a:gd name="connsiteX49" fmla="*/ 485168 w 9144000"/>
              <a:gd name="connsiteY49" fmla="*/ 4877990 h 5143500"/>
              <a:gd name="connsiteX50" fmla="*/ 559258 w 9144000"/>
              <a:gd name="connsiteY50" fmla="*/ 4953533 h 5143500"/>
              <a:gd name="connsiteX51" fmla="*/ 617070 w 9144000"/>
              <a:gd name="connsiteY51" fmla="*/ 4941908 h 5143500"/>
              <a:gd name="connsiteX52" fmla="*/ 624338 w 9144000"/>
              <a:gd name="connsiteY52" fmla="*/ 4930284 h 5143500"/>
              <a:gd name="connsiteX53" fmla="*/ 624338 w 9144000"/>
              <a:gd name="connsiteY53" fmla="*/ 4824821 h 5143500"/>
              <a:gd name="connsiteX54" fmla="*/ 617070 w 9144000"/>
              <a:gd name="connsiteY54" fmla="*/ 4813204 h 5143500"/>
              <a:gd name="connsiteX55" fmla="*/ 559835 w 9144000"/>
              <a:gd name="connsiteY55" fmla="*/ 4802455 h 5143500"/>
              <a:gd name="connsiteX56" fmla="*/ 398012 w 9144000"/>
              <a:gd name="connsiteY56" fmla="*/ 4801292 h 5143500"/>
              <a:gd name="connsiteX57" fmla="*/ 334093 w 9144000"/>
              <a:gd name="connsiteY57" fmla="*/ 4853587 h 5143500"/>
              <a:gd name="connsiteX58" fmla="*/ 427644 w 9144000"/>
              <a:gd name="connsiteY58" fmla="*/ 4934063 h 5143500"/>
              <a:gd name="connsiteX59" fmla="*/ 425904 w 9144000"/>
              <a:gd name="connsiteY59" fmla="*/ 4944812 h 5143500"/>
              <a:gd name="connsiteX60" fmla="*/ 425614 w 9144000"/>
              <a:gd name="connsiteY60" fmla="*/ 4946561 h 5143500"/>
              <a:gd name="connsiteX61" fmla="*/ 429970 w 9144000"/>
              <a:gd name="connsiteY61" fmla="*/ 4950628 h 5143500"/>
              <a:gd name="connsiteX62" fmla="*/ 456122 w 9144000"/>
              <a:gd name="connsiteY62" fmla="*/ 4950628 h 5143500"/>
              <a:gd name="connsiteX63" fmla="*/ 463669 w 9144000"/>
              <a:gd name="connsiteY63" fmla="*/ 4944812 h 5143500"/>
              <a:gd name="connsiteX64" fmla="*/ 465996 w 9144000"/>
              <a:gd name="connsiteY64" fmla="*/ 4928255 h 5143500"/>
              <a:gd name="connsiteX65" fmla="*/ 372446 w 9144000"/>
              <a:gd name="connsiteY65" fmla="*/ 4850972 h 5143500"/>
              <a:gd name="connsiteX66" fmla="*/ 396848 w 9144000"/>
              <a:gd name="connsiteY66" fmla="*/ 4836444 h 5143500"/>
              <a:gd name="connsiteX67" fmla="*/ 440719 w 9144000"/>
              <a:gd name="connsiteY67" fmla="*/ 4849520 h 5143500"/>
              <a:gd name="connsiteX68" fmla="*/ 445075 w 9144000"/>
              <a:gd name="connsiteY68" fmla="*/ 4850684 h 5143500"/>
              <a:gd name="connsiteX69" fmla="*/ 451468 w 9144000"/>
              <a:gd name="connsiteY69" fmla="*/ 4846616 h 5143500"/>
              <a:gd name="connsiteX70" fmla="*/ 460477 w 9144000"/>
              <a:gd name="connsiteY70" fmla="*/ 4827435 h 5143500"/>
              <a:gd name="connsiteX71" fmla="*/ 461640 w 9144000"/>
              <a:gd name="connsiteY71" fmla="*/ 4822502 h 5143500"/>
              <a:gd name="connsiteX72" fmla="*/ 458151 w 9144000"/>
              <a:gd name="connsiteY72" fmla="*/ 4816686 h 5143500"/>
              <a:gd name="connsiteX73" fmla="*/ 398012 w 9144000"/>
              <a:gd name="connsiteY73" fmla="*/ 4801292 h 5143500"/>
              <a:gd name="connsiteX74" fmla="*/ 1053744 w 9144000"/>
              <a:gd name="connsiteY74" fmla="*/ 4747249 h 5143500"/>
              <a:gd name="connsiteX75" fmla="*/ 994182 w 9144000"/>
              <a:gd name="connsiteY75" fmla="*/ 4808264 h 5143500"/>
              <a:gd name="connsiteX76" fmla="*/ 994182 w 9144000"/>
              <a:gd name="connsiteY76" fmla="*/ 4944812 h 5143500"/>
              <a:gd name="connsiteX77" fmla="*/ 999998 w 9144000"/>
              <a:gd name="connsiteY77" fmla="*/ 4950628 h 5143500"/>
              <a:gd name="connsiteX78" fmla="*/ 1025852 w 9144000"/>
              <a:gd name="connsiteY78" fmla="*/ 4950628 h 5143500"/>
              <a:gd name="connsiteX79" fmla="*/ 1031660 w 9144000"/>
              <a:gd name="connsiteY79" fmla="*/ 4944812 h 5143500"/>
              <a:gd name="connsiteX80" fmla="*/ 1031660 w 9144000"/>
              <a:gd name="connsiteY80" fmla="*/ 4837319 h 5143500"/>
              <a:gd name="connsiteX81" fmla="*/ 1068560 w 9144000"/>
              <a:gd name="connsiteY81" fmla="*/ 4837319 h 5143500"/>
              <a:gd name="connsiteX82" fmla="*/ 1074367 w 9144000"/>
              <a:gd name="connsiteY82" fmla="*/ 4831502 h 5143500"/>
              <a:gd name="connsiteX83" fmla="*/ 1074367 w 9144000"/>
              <a:gd name="connsiteY83" fmla="*/ 4811456 h 5143500"/>
              <a:gd name="connsiteX84" fmla="*/ 1068560 w 9144000"/>
              <a:gd name="connsiteY84" fmla="*/ 4805359 h 5143500"/>
              <a:gd name="connsiteX85" fmla="*/ 1031660 w 9144000"/>
              <a:gd name="connsiteY85" fmla="*/ 4805359 h 5143500"/>
              <a:gd name="connsiteX86" fmla="*/ 1031660 w 9144000"/>
              <a:gd name="connsiteY86" fmla="*/ 4802158 h 5143500"/>
              <a:gd name="connsiteX87" fmla="*/ 1054618 w 9144000"/>
              <a:gd name="connsiteY87" fmla="*/ 4778045 h 5143500"/>
              <a:gd name="connsiteX88" fmla="*/ 1068849 w 9144000"/>
              <a:gd name="connsiteY88" fmla="*/ 4779497 h 5143500"/>
              <a:gd name="connsiteX89" fmla="*/ 1074367 w 9144000"/>
              <a:gd name="connsiteY89" fmla="*/ 4773977 h 5143500"/>
              <a:gd name="connsiteX90" fmla="*/ 1077279 w 9144000"/>
              <a:gd name="connsiteY90" fmla="*/ 4758872 h 5143500"/>
              <a:gd name="connsiteX91" fmla="*/ 1077857 w 9144000"/>
              <a:gd name="connsiteY91" fmla="*/ 4755094 h 5143500"/>
              <a:gd name="connsiteX92" fmla="*/ 1072050 w 9144000"/>
              <a:gd name="connsiteY92" fmla="*/ 4749285 h 5143500"/>
              <a:gd name="connsiteX93" fmla="*/ 1053744 w 9144000"/>
              <a:gd name="connsiteY93" fmla="*/ 4747249 h 5143500"/>
              <a:gd name="connsiteX94" fmla="*/ 1115152 w 9144000"/>
              <a:gd name="connsiteY94" fmla="*/ 4747131 h 5143500"/>
              <a:gd name="connsiteX95" fmla="*/ 1095105 w 9144000"/>
              <a:gd name="connsiteY95" fmla="*/ 4767478 h 5143500"/>
              <a:gd name="connsiteX96" fmla="*/ 1116018 w 9144000"/>
              <a:gd name="connsiteY96" fmla="*/ 4787818 h 5143500"/>
              <a:gd name="connsiteX97" fmla="*/ 1136066 w 9144000"/>
              <a:gd name="connsiteY97" fmla="*/ 4767481 h 5143500"/>
              <a:gd name="connsiteX98" fmla="*/ 1115152 w 9144000"/>
              <a:gd name="connsiteY98" fmla="*/ 4747131 h 5143500"/>
              <a:gd name="connsiteX99" fmla="*/ 0 w 9144000"/>
              <a:gd name="connsiteY99" fmla="*/ 0 h 5143500"/>
              <a:gd name="connsiteX100" fmla="*/ 9144000 w 9144000"/>
              <a:gd name="connsiteY100" fmla="*/ 0 h 5143500"/>
              <a:gd name="connsiteX101" fmla="*/ 9144000 w 9144000"/>
              <a:gd name="connsiteY101" fmla="*/ 5143500 h 5143500"/>
              <a:gd name="connsiteX102" fmla="*/ 0 w 9144000"/>
              <a:gd name="connsiteY10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44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7" y="4921039"/>
                  <a:pt x="364154" y="4913482"/>
                  <a:pt x="351364" y="4913481"/>
                </a:cubicBezTo>
                <a:close/>
                <a:moveTo>
                  <a:pt x="891921" y="4837319"/>
                </a:moveTo>
                <a:cubicBezTo>
                  <a:pt x="913419" y="4837319"/>
                  <a:pt x="927650" y="4851260"/>
                  <a:pt x="927650" y="4877990"/>
                </a:cubicBezTo>
                <a:cubicBezTo>
                  <a:pt x="927650" y="4904719"/>
                  <a:pt x="913419" y="4918669"/>
                  <a:pt x="893950" y="4918669"/>
                </a:cubicBezTo>
                <a:cubicBezTo>
                  <a:pt x="872452" y="4918669"/>
                  <a:pt x="858213" y="4904719"/>
                  <a:pt x="858213" y="4877990"/>
                </a:cubicBezTo>
                <a:cubicBezTo>
                  <a:pt x="858213" y="4851260"/>
                  <a:pt x="872452" y="4837319"/>
                  <a:pt x="891921" y="4837319"/>
                </a:cubicBezTo>
                <a:close/>
                <a:moveTo>
                  <a:pt x="559546" y="4837319"/>
                </a:moveTo>
                <a:cubicBezTo>
                  <a:pt x="567391" y="4837319"/>
                  <a:pt x="572911" y="4838184"/>
                  <a:pt x="579304" y="4839934"/>
                </a:cubicBezTo>
                <a:cubicBezTo>
                  <a:pt x="584245" y="4841386"/>
                  <a:pt x="586563" y="4843414"/>
                  <a:pt x="586563" y="4847771"/>
                </a:cubicBezTo>
                <a:lnTo>
                  <a:pt x="586563" y="4908209"/>
                </a:lnTo>
                <a:cubicBezTo>
                  <a:pt x="586563" y="4912564"/>
                  <a:pt x="584245" y="4914601"/>
                  <a:pt x="579304" y="4916053"/>
                </a:cubicBezTo>
                <a:cubicBezTo>
                  <a:pt x="572911" y="4917794"/>
                  <a:pt x="567391" y="4918669"/>
                  <a:pt x="559546" y="4918669"/>
                </a:cubicBezTo>
                <a:cubicBezTo>
                  <a:pt x="540951" y="4918669"/>
                  <a:pt x="523520" y="4907623"/>
                  <a:pt x="523520" y="4877990"/>
                </a:cubicBezTo>
                <a:cubicBezTo>
                  <a:pt x="523520" y="4848356"/>
                  <a:pt x="540951" y="4837319"/>
                  <a:pt x="559546" y="4837319"/>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5" y="4950628"/>
                </a:lnTo>
                <a:cubicBezTo>
                  <a:pt x="1131314" y="4950628"/>
                  <a:pt x="1133641" y="4948301"/>
                  <a:pt x="1133641" y="4944812"/>
                </a:cubicBezTo>
                <a:lnTo>
                  <a:pt x="1133641" y="4811167"/>
                </a:lnTo>
                <a:cubicBezTo>
                  <a:pt x="1133641" y="4807677"/>
                  <a:pt x="1131314" y="4805359"/>
                  <a:pt x="1127825" y="4805359"/>
                </a:cubicBezTo>
                <a:close/>
                <a:moveTo>
                  <a:pt x="891921" y="4802455"/>
                </a:moveTo>
                <a:cubicBezTo>
                  <a:pt x="848338" y="4802455"/>
                  <a:pt x="819860" y="4834118"/>
                  <a:pt x="819860" y="4877990"/>
                </a:cubicBezTo>
                <a:cubicBezTo>
                  <a:pt x="819860" y="4921862"/>
                  <a:pt x="848338" y="4953533"/>
                  <a:pt x="893950" y="4953533"/>
                </a:cubicBezTo>
                <a:cubicBezTo>
                  <a:pt x="937532" y="4953533"/>
                  <a:pt x="966001" y="4921862"/>
                  <a:pt x="966001" y="4877990"/>
                </a:cubicBezTo>
                <a:cubicBezTo>
                  <a:pt x="966001" y="4834118"/>
                  <a:pt x="937532" y="4802455"/>
                  <a:pt x="891921" y="4802455"/>
                </a:cubicBezTo>
                <a:close/>
                <a:moveTo>
                  <a:pt x="725444" y="4802455"/>
                </a:moveTo>
                <a:cubicBezTo>
                  <a:pt x="708302" y="4802455"/>
                  <a:pt x="688256" y="4805359"/>
                  <a:pt x="667046" y="4812907"/>
                </a:cubicBezTo>
                <a:cubicBezTo>
                  <a:pt x="662979" y="4814359"/>
                  <a:pt x="659778" y="4817849"/>
                  <a:pt x="659778" y="4824531"/>
                </a:cubicBezTo>
                <a:lnTo>
                  <a:pt x="659778" y="4944812"/>
                </a:lnTo>
                <a:cubicBezTo>
                  <a:pt x="659778" y="4948301"/>
                  <a:pt x="662104" y="4950628"/>
                  <a:pt x="665594" y="4950628"/>
                </a:cubicBezTo>
                <a:lnTo>
                  <a:pt x="691737" y="4950628"/>
                </a:lnTo>
                <a:cubicBezTo>
                  <a:pt x="695226" y="4950628"/>
                  <a:pt x="697553" y="4948301"/>
                  <a:pt x="697553" y="4944812"/>
                </a:cubicBezTo>
                <a:lnTo>
                  <a:pt x="697553" y="4847194"/>
                </a:lnTo>
                <a:cubicBezTo>
                  <a:pt x="697553" y="4842838"/>
                  <a:pt x="699871" y="4840800"/>
                  <a:pt x="704523" y="4839636"/>
                </a:cubicBezTo>
                <a:cubicBezTo>
                  <a:pt x="712081" y="4837896"/>
                  <a:pt x="717014" y="4837319"/>
                  <a:pt x="726022" y="4837319"/>
                </a:cubicBezTo>
                <a:cubicBezTo>
                  <a:pt x="741712" y="4837319"/>
                  <a:pt x="754203" y="4844578"/>
                  <a:pt x="754203" y="4862009"/>
                </a:cubicBezTo>
                <a:lnTo>
                  <a:pt x="754203" y="4944812"/>
                </a:lnTo>
                <a:cubicBezTo>
                  <a:pt x="754203" y="4948301"/>
                  <a:pt x="756529" y="4950628"/>
                  <a:pt x="760019" y="4950628"/>
                </a:cubicBezTo>
                <a:lnTo>
                  <a:pt x="786161" y="4950628"/>
                </a:lnTo>
                <a:cubicBezTo>
                  <a:pt x="789651" y="4950628"/>
                  <a:pt x="791977" y="4948301"/>
                  <a:pt x="791977" y="4944812"/>
                </a:cubicBezTo>
                <a:lnTo>
                  <a:pt x="791977" y="4857068"/>
                </a:lnTo>
                <a:cubicBezTo>
                  <a:pt x="791977" y="4821627"/>
                  <a:pt x="770182" y="4802455"/>
                  <a:pt x="725444" y="4802455"/>
                </a:cubicBezTo>
                <a:close/>
                <a:moveTo>
                  <a:pt x="559835" y="4802455"/>
                </a:moveTo>
                <a:cubicBezTo>
                  <a:pt x="515972" y="4802455"/>
                  <a:pt x="485168" y="4831799"/>
                  <a:pt x="485168" y="4877990"/>
                </a:cubicBezTo>
                <a:cubicBezTo>
                  <a:pt x="485168" y="4924766"/>
                  <a:pt x="511897" y="4953533"/>
                  <a:pt x="559258" y="4953533"/>
                </a:cubicBezTo>
                <a:cubicBezTo>
                  <a:pt x="578429" y="4953533"/>
                  <a:pt x="597023" y="4950331"/>
                  <a:pt x="617070" y="4941908"/>
                </a:cubicBezTo>
                <a:cubicBezTo>
                  <a:pt x="621723" y="4939879"/>
                  <a:pt x="624338" y="4936678"/>
                  <a:pt x="624338" y="4930284"/>
                </a:cubicBezTo>
                <a:lnTo>
                  <a:pt x="624338" y="4824821"/>
                </a:lnTo>
                <a:cubicBezTo>
                  <a:pt x="624338" y="4818138"/>
                  <a:pt x="621723" y="4814946"/>
                  <a:pt x="617070" y="4813204"/>
                </a:cubicBezTo>
                <a:cubicBezTo>
                  <a:pt x="597899" y="4805936"/>
                  <a:pt x="579881" y="4802455"/>
                  <a:pt x="559835" y="4802455"/>
                </a:cubicBezTo>
                <a:close/>
                <a:moveTo>
                  <a:pt x="398012" y="4801292"/>
                </a:moveTo>
                <a:cubicBezTo>
                  <a:pt x="359082" y="4801292"/>
                  <a:pt x="334093" y="4822205"/>
                  <a:pt x="334093" y="4853587"/>
                </a:cubicBezTo>
                <a:cubicBezTo>
                  <a:pt x="334093" y="4915179"/>
                  <a:pt x="427644" y="4891337"/>
                  <a:pt x="427644" y="4934063"/>
                </a:cubicBezTo>
                <a:cubicBezTo>
                  <a:pt x="427644" y="4938419"/>
                  <a:pt x="427066" y="4941033"/>
                  <a:pt x="425904" y="4944812"/>
                </a:cubicBezTo>
                <a:cubicBezTo>
                  <a:pt x="425614" y="4945398"/>
                  <a:pt x="425614" y="4945975"/>
                  <a:pt x="425614" y="4946561"/>
                </a:cubicBezTo>
                <a:cubicBezTo>
                  <a:pt x="425614" y="4948879"/>
                  <a:pt x="427066" y="4950628"/>
                  <a:pt x="429970" y="4950628"/>
                </a:cubicBezTo>
                <a:lnTo>
                  <a:pt x="456122" y="4950628"/>
                </a:lnTo>
                <a:cubicBezTo>
                  <a:pt x="460477" y="4950628"/>
                  <a:pt x="462217" y="4949176"/>
                  <a:pt x="463669" y="4944812"/>
                </a:cubicBezTo>
                <a:cubicBezTo>
                  <a:pt x="465419" y="4939879"/>
                  <a:pt x="465996" y="4933196"/>
                  <a:pt x="465996" y="4928255"/>
                </a:cubicBezTo>
                <a:cubicBezTo>
                  <a:pt x="465996" y="4862299"/>
                  <a:pt x="372446" y="4878177"/>
                  <a:pt x="372446" y="4850972"/>
                </a:cubicBezTo>
                <a:cubicBezTo>
                  <a:pt x="372446" y="4842074"/>
                  <a:pt x="381455" y="4836444"/>
                  <a:pt x="396848" y="4836444"/>
                </a:cubicBezTo>
                <a:cubicBezTo>
                  <a:pt x="411665" y="4836444"/>
                  <a:pt x="425904" y="4841386"/>
                  <a:pt x="440719" y="4849520"/>
                </a:cubicBezTo>
                <a:cubicBezTo>
                  <a:pt x="442171" y="4850386"/>
                  <a:pt x="443623" y="4850684"/>
                  <a:pt x="445075" y="4850684"/>
                </a:cubicBez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9" y="4950628"/>
                  <a:pt x="999998" y="4950628"/>
                </a:cubicBezTo>
                <a:lnTo>
                  <a:pt x="1025852" y="4950628"/>
                </a:lnTo>
                <a:cubicBezTo>
                  <a:pt x="1029341" y="4950628"/>
                  <a:pt x="1031660" y="4948301"/>
                  <a:pt x="1031660" y="4944812"/>
                </a:cubicBezTo>
                <a:lnTo>
                  <a:pt x="1031660" y="4837319"/>
                </a:lnTo>
                <a:lnTo>
                  <a:pt x="1068560" y="4837319"/>
                </a:lnTo>
                <a:cubicBezTo>
                  <a:pt x="1072339" y="4837319"/>
                  <a:pt x="1074367" y="4834992"/>
                  <a:pt x="1074367" y="4831502"/>
                </a:cubicBezTo>
                <a:lnTo>
                  <a:pt x="1074367" y="4811456"/>
                </a:lnTo>
                <a:cubicBezTo>
                  <a:pt x="1074367" y="4807677"/>
                  <a:pt x="1072339" y="4805359"/>
                  <a:pt x="1068560" y="4805359"/>
                </a:cubicBezTo>
                <a:lnTo>
                  <a:pt x="1031660" y="4805359"/>
                </a:lnTo>
                <a:lnTo>
                  <a:pt x="1031660" y="4802158"/>
                </a:lnTo>
                <a:cubicBezTo>
                  <a:pt x="1031660" y="4786179"/>
                  <a:pt x="1038638" y="4778045"/>
                  <a:pt x="1054618" y="4778045"/>
                </a:cubicBezTo>
                <a:cubicBezTo>
                  <a:pt x="1060426" y="4778045"/>
                  <a:pt x="1066683" y="4779497"/>
                  <a:pt x="1068849" y="4779497"/>
                </a:cubicBezTo>
                <a:cubicBezTo>
                  <a:pt x="1072339" y="4779497"/>
                  <a:pt x="1073791" y="4777467"/>
                  <a:pt x="1074367" y="4773977"/>
                </a:cubicBezTo>
                <a:lnTo>
                  <a:pt x="1077279" y="4758872"/>
                </a:lnTo>
                <a:cubicBezTo>
                  <a:pt x="1077534" y="4757531"/>
                  <a:pt x="1077857" y="4756351"/>
                  <a:pt x="1077857" y="4755094"/>
                </a:cubicBezTo>
                <a:cubicBezTo>
                  <a:pt x="1077857" y="4751868"/>
                  <a:pt x="1076117" y="4750152"/>
                  <a:pt x="1072050" y="4749285"/>
                </a:cubicBezTo>
                <a:cubicBezTo>
                  <a:pt x="1066233" y="4747834"/>
                  <a:pt x="1059942" y="4747249"/>
                  <a:pt x="1053744" y="4747249"/>
                </a:cubicBezTo>
                <a:close/>
                <a:moveTo>
                  <a:pt x="1115152" y="4747131"/>
                </a:moveTo>
                <a:cubicBezTo>
                  <a:pt x="1102948" y="4747139"/>
                  <a:pt x="1095103" y="4754688"/>
                  <a:pt x="1095105" y="4767478"/>
                </a:cubicBezTo>
                <a:cubicBezTo>
                  <a:pt x="1095102" y="4779971"/>
                  <a:pt x="1102948" y="4787811"/>
                  <a:pt x="1116018" y="4787818"/>
                </a:cubicBezTo>
                <a:cubicBezTo>
                  <a:pt x="1127934" y="4787817"/>
                  <a:pt x="1136071" y="4779974"/>
                  <a:pt x="1136066" y="4767481"/>
                </a:cubicBezTo>
                <a:cubicBezTo>
                  <a:pt x="1136071" y="4754690"/>
                  <a:pt x="1127934" y="4747137"/>
                  <a:pt x="1115152" y="4747131"/>
                </a:cubicBezTo>
                <a:close/>
                <a:moveTo>
                  <a:pt x="0" y="0"/>
                </a:moveTo>
                <a:lnTo>
                  <a:pt x="9144000" y="0"/>
                </a:lnTo>
                <a:lnTo>
                  <a:pt x="9144000" y="5143500"/>
                </a:lnTo>
                <a:lnTo>
                  <a:pt x="0" y="5143500"/>
                </a:lnTo>
                <a:close/>
              </a:path>
            </a:pathLst>
          </a:custGeom>
        </p:spPr>
        <p:txBody>
          <a:bodyPr wrap="square">
            <a:noAutofit/>
          </a:bodyPr>
          <a:lstStyle>
            <a:lvl1pPr>
              <a:defRPr>
                <a:noFill/>
              </a:defRPr>
            </a:lvl1pPr>
          </a:lstStyle>
          <a:p>
            <a:r>
              <a:rPr lang="zh-CN" altLang="en-US" noProof="0"/>
              <a:t>单击图标添加图片</a:t>
            </a:r>
            <a:endParaRPr lang="en-US"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3" name="Espace réservé du texte 5">
            <a:extLst>
              <a:ext uri="{FF2B5EF4-FFF2-40B4-BE49-F238E27FC236}">
                <a16:creationId xmlns:a16="http://schemas.microsoft.com/office/drawing/2014/main" id="{E3B24775-398E-4087-B482-695BFCE86D6A}"/>
              </a:ext>
            </a:extLst>
          </p:cNvPr>
          <p:cNvSpPr>
            <a:spLocks noGrp="1"/>
          </p:cNvSpPr>
          <p:nvPr>
            <p:ph type="body" sz="quarter" idx="25"/>
          </p:nvPr>
        </p:nvSpPr>
        <p:spPr>
          <a:xfrm>
            <a:off x="967792" y="2915364"/>
            <a:ext cx="4949741" cy="1399251"/>
          </a:xfrm>
        </p:spPr>
        <p:txBody>
          <a:bodyPr anchor="t">
            <a:noAutofit/>
          </a:bodyPr>
          <a:lstStyle>
            <a:lvl1pPr algn="l">
              <a:lnSpc>
                <a:spcPct val="96000"/>
              </a:lnSpc>
              <a:spcAft>
                <a:spcPts val="1333"/>
              </a:spcAft>
              <a:defRPr lang="fr-FR" sz="4800" b="0" i="1" kern="1200" dirty="0" err="1" smtClean="0">
                <a:solidFill>
                  <a:schemeClr val="tx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zh-CN" altLang="en-US" noProof="0"/>
              <a:t>单击此处编辑母版文本样式</a:t>
            </a:r>
          </a:p>
        </p:txBody>
      </p:sp>
      <p:sp>
        <p:nvSpPr>
          <p:cNvPr id="14" name="Espace réservé du texte 5">
            <a:extLst>
              <a:ext uri="{FF2B5EF4-FFF2-40B4-BE49-F238E27FC236}">
                <a16:creationId xmlns:a16="http://schemas.microsoft.com/office/drawing/2014/main" id="{FF72D6EB-2072-48CF-8149-C11572AF31C2}"/>
              </a:ext>
            </a:extLst>
          </p:cNvPr>
          <p:cNvSpPr>
            <a:spLocks noGrp="1"/>
          </p:cNvSpPr>
          <p:nvPr>
            <p:ph type="body" sz="quarter" idx="26"/>
          </p:nvPr>
        </p:nvSpPr>
        <p:spPr>
          <a:xfrm>
            <a:off x="967792" y="4395893"/>
            <a:ext cx="4949741" cy="710532"/>
          </a:xfrm>
        </p:spPr>
        <p:txBody>
          <a:bodyPr anchor="t">
            <a:noAutofit/>
          </a:bodyPr>
          <a:lstStyle>
            <a:lvl1pPr algn="l">
              <a:lnSpc>
                <a:spcPct val="96000"/>
              </a:lnSpc>
              <a:spcAft>
                <a:spcPts val="1333"/>
              </a:spcAft>
              <a:defRPr lang="fr-FR" sz="1867" b="0" i="0" kern="1200" dirty="0" err="1" smtClean="0">
                <a:solidFill>
                  <a:schemeClr val="tx1"/>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zh-CN" altLang="en-US" noProof="0"/>
              <a:t>单击此处编辑母版文本样式</a:t>
            </a:r>
          </a:p>
        </p:txBody>
      </p:sp>
      <p:sp>
        <p:nvSpPr>
          <p:cNvPr id="15" name="Espace réservé du texte 5">
            <a:extLst>
              <a:ext uri="{FF2B5EF4-FFF2-40B4-BE49-F238E27FC236}">
                <a16:creationId xmlns:a16="http://schemas.microsoft.com/office/drawing/2014/main" id="{2C4EF113-15A3-41B2-8400-E66FC4D036B8}"/>
              </a:ext>
            </a:extLst>
          </p:cNvPr>
          <p:cNvSpPr>
            <a:spLocks noGrp="1"/>
          </p:cNvSpPr>
          <p:nvPr>
            <p:ph type="body" sz="quarter" idx="27"/>
          </p:nvPr>
        </p:nvSpPr>
        <p:spPr>
          <a:xfrm>
            <a:off x="967792" y="1792928"/>
            <a:ext cx="4949741" cy="939945"/>
          </a:xfrm>
        </p:spPr>
        <p:txBody>
          <a:bodyPr anchor="b">
            <a:noAutofit/>
          </a:bodyPr>
          <a:lstStyle>
            <a:lvl1pPr algn="l">
              <a:lnSpc>
                <a:spcPct val="96000"/>
              </a:lnSpc>
              <a:spcAft>
                <a:spcPts val="1333"/>
              </a:spcAft>
              <a:defRPr lang="fr-FR" sz="2933" b="0" i="0" kern="1200" dirty="0" err="1" smtClean="0">
                <a:solidFill>
                  <a:schemeClr val="tx1"/>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zh-CN" altLang="en-US" noProof="0"/>
              <a:t>单击此处编辑母版文本样式</a:t>
            </a:r>
          </a:p>
        </p:txBody>
      </p:sp>
      <p:grpSp>
        <p:nvGrpSpPr>
          <p:cNvPr id="23" name="Graphique 7">
            <a:extLst>
              <a:ext uri="{FF2B5EF4-FFF2-40B4-BE49-F238E27FC236}">
                <a16:creationId xmlns:a16="http://schemas.microsoft.com/office/drawing/2014/main" id="{3FF0D626-42A8-45EF-8474-314AE0EFFEA6}"/>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4" name="Forme libre : forme 9">
              <a:extLst>
                <a:ext uri="{FF2B5EF4-FFF2-40B4-BE49-F238E27FC236}">
                  <a16:creationId xmlns:a16="http://schemas.microsoft.com/office/drawing/2014/main" id="{806C5BA4-1D7D-4B74-B10D-9325D9FB66D6}"/>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5" name="Forme libre : forme 10">
              <a:extLst>
                <a:ext uri="{FF2B5EF4-FFF2-40B4-BE49-F238E27FC236}">
                  <a16:creationId xmlns:a16="http://schemas.microsoft.com/office/drawing/2014/main" id="{B06C3126-8395-4413-8816-5A9644E1B53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6" name="Forme libre : forme 11">
              <a:extLst>
                <a:ext uri="{FF2B5EF4-FFF2-40B4-BE49-F238E27FC236}">
                  <a16:creationId xmlns:a16="http://schemas.microsoft.com/office/drawing/2014/main" id="{08480098-5CA5-497D-AE0E-5636E64CC08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01783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zh-CN" altLang="en-US"/>
              <a:t>单击图标添加图片</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a:xfrm>
            <a:off x="2866442" y="6479322"/>
            <a:ext cx="6459117" cy="170333"/>
          </a:xfrm>
          <a:prstGeom prst="rect">
            <a:avLst/>
          </a:prstGeom>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dirty="0"/>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346505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r>
              <a:rPr lang="en-US"/>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307705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5F3F8"/>
        </a:soli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dirty="0"/>
              <a:t>单击此处编辑母版文本样式</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69989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 Columns">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5">
            <a:extLst>
              <a:ext uri="{FF2B5EF4-FFF2-40B4-BE49-F238E27FC236}">
                <a16:creationId xmlns:a16="http://schemas.microsoft.com/office/drawing/2014/main" id="{B4F55540-ED4C-45E7-8160-232239F0CDF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3" name="Text Placeholder 2">
            <a:extLst>
              <a:ext uri="{FF2B5EF4-FFF2-40B4-BE49-F238E27FC236}">
                <a16:creationId xmlns:a16="http://schemas.microsoft.com/office/drawing/2014/main" id="{6925CDC4-EFB2-488D-B30A-C3793D2205CA}"/>
              </a:ext>
            </a:extLst>
          </p:cNvPr>
          <p:cNvSpPr>
            <a:spLocks noGrp="1"/>
          </p:cNvSpPr>
          <p:nvPr>
            <p:ph type="body" sz="quarter" idx="21"/>
          </p:nvPr>
        </p:nvSpPr>
        <p:spPr>
          <a:xfrm>
            <a:off x="442033" y="1943799"/>
            <a:ext cx="11304000" cy="4295223"/>
          </a:xfrm>
        </p:spPr>
        <p:txBody>
          <a:bodyPr numCol="3" spcCol="21600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4" name="Espace réservé du texte 4">
            <a:extLst>
              <a:ext uri="{FF2B5EF4-FFF2-40B4-BE49-F238E27FC236}">
                <a16:creationId xmlns:a16="http://schemas.microsoft.com/office/drawing/2014/main" id="{93BC343D-E104-407A-AA3E-1C92F175BD83}"/>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5" name="Title 1">
            <a:extLst>
              <a:ext uri="{FF2B5EF4-FFF2-40B4-BE49-F238E27FC236}">
                <a16:creationId xmlns:a16="http://schemas.microsoft.com/office/drawing/2014/main" id="{9F8C1E34-6402-444E-A649-A92F2E58D2E7}"/>
              </a:ext>
            </a:extLst>
          </p:cNvPr>
          <p:cNvSpPr>
            <a:spLocks noGrp="1"/>
          </p:cNvSpPr>
          <p:nvPr>
            <p:ph type="title"/>
          </p:nvPr>
        </p:nvSpPr>
        <p:spPr>
          <a:xfrm>
            <a:off x="441600" y="710401"/>
            <a:ext cx="11313600" cy="748247"/>
          </a:xfrm>
        </p:spPr>
        <p:txBody>
          <a:bodyPr/>
          <a:lstStyle/>
          <a:p>
            <a:r>
              <a:rPr lang="zh-CN" altLang="en-US"/>
              <a:t>单击此处编辑母版标题样式</a:t>
            </a:r>
            <a:endParaRPr lang="en-US"/>
          </a:p>
        </p:txBody>
      </p:sp>
    </p:spTree>
    <p:extLst>
      <p:ext uri="{BB962C8B-B14F-4D97-AF65-F5344CB8AC3E}">
        <p14:creationId xmlns:p14="http://schemas.microsoft.com/office/powerpoint/2010/main" val="251517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zh-CN" altLang="en-US" noProof="0"/>
              <a:t>单击图标添加图片</a:t>
            </a:r>
            <a:endParaRPr lang="en-US" noProof="0"/>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444973" y="425183"/>
            <a:ext cx="76512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256682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zh-CN" altLang="en-US" noProof="0"/>
              <a:t>单击图标添加图片</a:t>
            </a:r>
            <a:endParaRPr lang="en-US" noProof="0"/>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444973" y="425183"/>
            <a:ext cx="5373371"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92540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zh-CN" altLang="en-US" noProof="0"/>
              <a:t>单击图标添加图片</a:t>
            </a:r>
            <a:endParaRPr lang="en-US" noProof="0"/>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zh-CN" altLang="en-US" noProof="0"/>
              <a:t>单击图标添加图片</a:t>
            </a:r>
            <a:endParaRPr lang="en-US" noProof="0"/>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291098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zh-CN" altLang="en-US"/>
              <a:t>单击此处编辑母版标题样式</a:t>
            </a:r>
            <a:endParaRPr lang="en-US" dirty="0"/>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56321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Content and Numbers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zh-CN" altLang="en-US"/>
              <a:t>单击此处编辑母版标题样式</a:t>
            </a:r>
            <a:endParaRPr lang="en-US" dirty="0"/>
          </a:p>
        </p:txBody>
      </p:sp>
      <p:grpSp>
        <p:nvGrpSpPr>
          <p:cNvPr id="43" name="Graphique 7">
            <a:extLst>
              <a:ext uri="{FF2B5EF4-FFF2-40B4-BE49-F238E27FC236}">
                <a16:creationId xmlns:a16="http://schemas.microsoft.com/office/drawing/2014/main" id="{E81F6DB5-904A-4266-BC9D-43DEDDAB2FF5}"/>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4" name="Forme libre : forme 9">
              <a:extLst>
                <a:ext uri="{FF2B5EF4-FFF2-40B4-BE49-F238E27FC236}">
                  <a16:creationId xmlns:a16="http://schemas.microsoft.com/office/drawing/2014/main" id="{D973C0DD-9BFB-489B-BB18-B95D2818DDE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6" name="Forme libre : forme 10">
              <a:extLst>
                <a:ext uri="{FF2B5EF4-FFF2-40B4-BE49-F238E27FC236}">
                  <a16:creationId xmlns:a16="http://schemas.microsoft.com/office/drawing/2014/main" id="{CDE5A571-F6DA-4505-A5B1-DCCE6D336F4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1EB464DC-BE69-4F65-B141-43FCFC49AC68}"/>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84833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Content and Numbers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246221"/>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zh-CN" altLang="en-US"/>
              <a:t>单击此处编辑母版标题样式</a:t>
            </a:r>
            <a:endParaRPr lang="en-US" dirty="0"/>
          </a:p>
        </p:txBody>
      </p:sp>
      <p:grpSp>
        <p:nvGrpSpPr>
          <p:cNvPr id="31" name="Graphique 7">
            <a:extLst>
              <a:ext uri="{FF2B5EF4-FFF2-40B4-BE49-F238E27FC236}">
                <a16:creationId xmlns:a16="http://schemas.microsoft.com/office/drawing/2014/main" id="{0055A07A-E8A5-4FC1-9082-2E1016C97878}"/>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2" name="Forme libre : forme 9">
              <a:extLst>
                <a:ext uri="{FF2B5EF4-FFF2-40B4-BE49-F238E27FC236}">
                  <a16:creationId xmlns:a16="http://schemas.microsoft.com/office/drawing/2014/main" id="{3CAEBE62-17A4-4CBD-B78D-154B1E270C5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0" name="Forme libre : forme 10">
              <a:extLst>
                <a:ext uri="{FF2B5EF4-FFF2-40B4-BE49-F238E27FC236}">
                  <a16:creationId xmlns:a16="http://schemas.microsoft.com/office/drawing/2014/main" id="{398D76C0-14BC-45A1-BA5D-05C4DA269827}"/>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1" name="Forme libre : forme 11">
              <a:extLst>
                <a:ext uri="{FF2B5EF4-FFF2-40B4-BE49-F238E27FC236}">
                  <a16:creationId xmlns:a16="http://schemas.microsoft.com/office/drawing/2014/main" id="{7734F84F-E2B5-42BC-915A-6FEA20143203}"/>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00380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50774"/>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4"/>
              </a:buBlip>
              <a:defRPr>
                <a:solidFill>
                  <a:schemeClr val="tx1"/>
                </a:solidFill>
              </a:defRPr>
            </a:lvl2pPr>
            <a:lvl3pPr marL="609585" indent="-302392">
              <a:buFontTx/>
              <a:buBlip>
                <a:blip r:embed="rId4"/>
              </a:buBlip>
              <a:defRPr>
                <a:solidFill>
                  <a:schemeClr val="tx1"/>
                </a:solidFill>
              </a:defRPr>
            </a:lvl3pPr>
            <a:lvl4pPr marL="911977" indent="-302392">
              <a:buFontTx/>
              <a:buBlip>
                <a:blip r:embed="rId4"/>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zh-CN" altLang="en-US"/>
              <a:t>单击此处编辑母版标题样式</a:t>
            </a:r>
            <a:endParaRPr lang="en-US" dirty="0"/>
          </a:p>
        </p:txBody>
      </p:sp>
      <p:grpSp>
        <p:nvGrpSpPr>
          <p:cNvPr id="35" name="Graphique 7">
            <a:extLst>
              <a:ext uri="{FF2B5EF4-FFF2-40B4-BE49-F238E27FC236}">
                <a16:creationId xmlns:a16="http://schemas.microsoft.com/office/drawing/2014/main" id="{5AC15C66-D7EB-4500-A551-9FCE3A2D9B84}"/>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36" name="Forme libre : forme 9">
              <a:extLst>
                <a:ext uri="{FF2B5EF4-FFF2-40B4-BE49-F238E27FC236}">
                  <a16:creationId xmlns:a16="http://schemas.microsoft.com/office/drawing/2014/main" id="{DAF98B67-E81F-4FBA-B764-933BBFE9CB5D}"/>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543963D-5473-4E97-AA1B-110116F53F39}"/>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3C560FE1-3142-4294-8909-8B9B8E77CFF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45514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50774"/>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grpSp>
        <p:nvGrpSpPr>
          <p:cNvPr id="35" name="Graphique 7">
            <a:extLst>
              <a:ext uri="{FF2B5EF4-FFF2-40B4-BE49-F238E27FC236}">
                <a16:creationId xmlns:a16="http://schemas.microsoft.com/office/drawing/2014/main" id="{8670D0AF-4A05-41F5-A174-F1DCC172E6C4}"/>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674A82B9-E907-49FC-BC51-EE0E71572E6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365977A4-5832-45CF-A184-D4324C135EE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5471ED42-9DE8-447E-9480-04E42DA17FE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
        <p:nvSpPr>
          <p:cNvPr id="26" name="Espace réservé du texte 4">
            <a:extLst>
              <a:ext uri="{FF2B5EF4-FFF2-40B4-BE49-F238E27FC236}">
                <a16:creationId xmlns:a16="http://schemas.microsoft.com/office/drawing/2014/main" id="{BEB64EF3-BB46-4060-851B-3BDF171213C2}"/>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7" name="Text Placeholder 2">
            <a:extLst>
              <a:ext uri="{FF2B5EF4-FFF2-40B4-BE49-F238E27FC236}">
                <a16:creationId xmlns:a16="http://schemas.microsoft.com/office/drawing/2014/main" id="{855E673C-6C7F-4EB7-A0E8-9C04C7963949}"/>
              </a:ext>
            </a:extLst>
          </p:cNvPr>
          <p:cNvSpPr>
            <a:spLocks noGrp="1"/>
          </p:cNvSpPr>
          <p:nvPr>
            <p:ph type="body" sz="quarter" idx="49"/>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8" name="Title 1">
            <a:extLst>
              <a:ext uri="{FF2B5EF4-FFF2-40B4-BE49-F238E27FC236}">
                <a16:creationId xmlns:a16="http://schemas.microsoft.com/office/drawing/2014/main" id="{30FF51BB-965D-4F61-9692-EE296D3C661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zh-CN" altLang="en-US"/>
              <a:t>单击此处编辑母版标题样式</a:t>
            </a:r>
            <a:endParaRPr lang="en-US" dirty="0"/>
          </a:p>
        </p:txBody>
      </p:sp>
    </p:spTree>
    <p:extLst>
      <p:ext uri="{BB962C8B-B14F-4D97-AF65-F5344CB8AC3E}">
        <p14:creationId xmlns:p14="http://schemas.microsoft.com/office/powerpoint/2010/main" val="376614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en-US"/>
              <a:t>Click icon to add picture</a:t>
            </a:r>
            <a:endParaRPr lang="fr-FR"/>
          </a:p>
        </p:txBody>
      </p:sp>
      <p:cxnSp>
        <p:nvCxnSpPr>
          <p:cNvPr id="14" name="Connecteur droit 13">
            <a:extLst>
              <a:ext uri="{FF2B5EF4-FFF2-40B4-BE49-F238E27FC236}">
                <a16:creationId xmlns:a16="http://schemas.microsoft.com/office/drawing/2014/main" id="{C27273C0-D926-4FC2-8437-9B297AC1E951}"/>
              </a:ext>
            </a:extLst>
          </p:cNvPr>
          <p:cNvCxnSpPr>
            <a:cxnSpLocks/>
          </p:cNvCxnSpPr>
          <p:nvPr userDrawn="1"/>
        </p:nvCxnSpPr>
        <p:spPr>
          <a:xfrm>
            <a:off x="1070063" y="1864891"/>
            <a:ext cx="0" cy="43561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1035052" y="2095106"/>
            <a:ext cx="70019" cy="6951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866442" y="6479322"/>
            <a:ext cx="6459117" cy="170333"/>
          </a:xfrm>
          <a:prstGeom prst="rect">
            <a:avLst/>
          </a:prstGeom>
        </p:spPr>
        <p:txBody>
          <a:bodyPr/>
          <a:lstStyle/>
          <a:p>
            <a:r>
              <a:rPr lang="fr-FR" err="1"/>
              <a:t>internal</a:t>
            </a:r>
            <a:r>
              <a:rPr lang="fr-FR"/>
              <a:t>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335449" y="231140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334265" y="195799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335449" y="311106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334265" y="2757656"/>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335449" y="389473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334265" y="3541327"/>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335449" y="4686405"/>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334265" y="4332995"/>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335449" y="548576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334265" y="513235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en-US"/>
              <a:t>Click to edit Master title style</a:t>
            </a:r>
          </a:p>
        </p:txBody>
      </p:sp>
    </p:spTree>
    <p:extLst>
      <p:ext uri="{BB962C8B-B14F-4D97-AF65-F5344CB8AC3E}">
        <p14:creationId xmlns:p14="http://schemas.microsoft.com/office/powerpoint/2010/main" val="307477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50774"/>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zh-CN" altLang="en-US"/>
              <a:t>单击此处编辑母版标题样式</a:t>
            </a:r>
            <a:endParaRPr lang="en-US" dirty="0"/>
          </a:p>
        </p:txBody>
      </p:sp>
      <p:grpSp>
        <p:nvGrpSpPr>
          <p:cNvPr id="35" name="Graphique 7">
            <a:extLst>
              <a:ext uri="{FF2B5EF4-FFF2-40B4-BE49-F238E27FC236}">
                <a16:creationId xmlns:a16="http://schemas.microsoft.com/office/drawing/2014/main" id="{92DE48E4-21B7-43C3-B1C8-D1A1E1D11836}"/>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CF3C004A-12EF-4882-9435-5C8C5CDDA3DC}"/>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854BF86-9CB6-42C3-B52B-E372D3EE21D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A41B13E3-A26E-439F-AA34-2A97E141189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92443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Visual &amp; Colum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5" name="Espace réservé pour une image  8">
            <a:extLst>
              <a:ext uri="{FF2B5EF4-FFF2-40B4-BE49-F238E27FC236}">
                <a16:creationId xmlns:a16="http://schemas.microsoft.com/office/drawing/2014/main" id="{C39C5CD1-48A3-4FD3-8112-25C19BD8D92B}"/>
              </a:ext>
            </a:extLst>
          </p:cNvPr>
          <p:cNvSpPr>
            <a:spLocks noGrp="1" noChangeAspect="1"/>
          </p:cNvSpPr>
          <p:nvPr>
            <p:ph type="pic" sz="quarter" idx="33"/>
          </p:nvPr>
        </p:nvSpPr>
        <p:spPr>
          <a:xfrm>
            <a:off x="444975" y="1484956"/>
            <a:ext cx="4128000" cy="4098739"/>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a:noFill/>
              </a:defRPr>
            </a:lvl1pPr>
          </a:lstStyle>
          <a:p>
            <a:r>
              <a:rPr lang="zh-CN" altLang="en-US" noProof="0"/>
              <a:t>单击图标添加图片</a:t>
            </a:r>
            <a:endParaRPr lang="en-US" noProof="0" dirty="0"/>
          </a:p>
        </p:txBody>
      </p:sp>
      <p:sp>
        <p:nvSpPr>
          <p:cNvPr id="26" name="Espace réservé pour une image  8">
            <a:extLst>
              <a:ext uri="{FF2B5EF4-FFF2-40B4-BE49-F238E27FC236}">
                <a16:creationId xmlns:a16="http://schemas.microsoft.com/office/drawing/2014/main" id="{877CF915-392C-4C9E-9231-933278F733C0}"/>
              </a:ext>
            </a:extLst>
          </p:cNvPr>
          <p:cNvSpPr>
            <a:spLocks noGrp="1" noChangeAspect="1"/>
          </p:cNvSpPr>
          <p:nvPr>
            <p:ph type="pic" sz="quarter" idx="34"/>
          </p:nvPr>
        </p:nvSpPr>
        <p:spPr>
          <a:xfrm>
            <a:off x="5419650"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3" name="Espace réservé pour une image  8">
            <a:extLst>
              <a:ext uri="{FF2B5EF4-FFF2-40B4-BE49-F238E27FC236}">
                <a16:creationId xmlns:a16="http://schemas.microsoft.com/office/drawing/2014/main" id="{4C7F2E51-ABA8-4F5A-9037-C8CCEEB2507A}"/>
              </a:ext>
            </a:extLst>
          </p:cNvPr>
          <p:cNvSpPr>
            <a:spLocks noGrp="1" noChangeAspect="1"/>
          </p:cNvSpPr>
          <p:nvPr>
            <p:ph type="pic" sz="quarter" idx="36"/>
          </p:nvPr>
        </p:nvSpPr>
        <p:spPr>
          <a:xfrm>
            <a:off x="7058241"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6" name="Espace réservé pour une image  8">
            <a:extLst>
              <a:ext uri="{FF2B5EF4-FFF2-40B4-BE49-F238E27FC236}">
                <a16:creationId xmlns:a16="http://schemas.microsoft.com/office/drawing/2014/main" id="{372F035A-F8CD-4ACE-99B9-4C5DF57FF218}"/>
              </a:ext>
            </a:extLst>
          </p:cNvPr>
          <p:cNvSpPr>
            <a:spLocks noGrp="1" noChangeAspect="1"/>
          </p:cNvSpPr>
          <p:nvPr>
            <p:ph type="pic" sz="quarter" idx="38"/>
          </p:nvPr>
        </p:nvSpPr>
        <p:spPr>
          <a:xfrm>
            <a:off x="8717707"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8" name="Espace réservé pour une image  8">
            <a:extLst>
              <a:ext uri="{FF2B5EF4-FFF2-40B4-BE49-F238E27FC236}">
                <a16:creationId xmlns:a16="http://schemas.microsoft.com/office/drawing/2014/main" id="{BFF91B72-FE8D-4E96-8F5D-0506EA882BB5}"/>
              </a:ext>
            </a:extLst>
          </p:cNvPr>
          <p:cNvSpPr>
            <a:spLocks noGrp="1" noChangeAspect="1"/>
          </p:cNvSpPr>
          <p:nvPr>
            <p:ph type="pic" sz="quarter" idx="40"/>
          </p:nvPr>
        </p:nvSpPr>
        <p:spPr>
          <a:xfrm>
            <a:off x="10356298"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20" name="Espace réservé du texte 5">
            <a:extLst>
              <a:ext uri="{FF2B5EF4-FFF2-40B4-BE49-F238E27FC236}">
                <a16:creationId xmlns:a16="http://schemas.microsoft.com/office/drawing/2014/main" id="{2974E98B-F9E8-419E-91E4-51E3364BAFB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2" name="Espace réservé du texte 4">
            <a:extLst>
              <a:ext uri="{FF2B5EF4-FFF2-40B4-BE49-F238E27FC236}">
                <a16:creationId xmlns:a16="http://schemas.microsoft.com/office/drawing/2014/main" id="{D1CABF73-739E-4F65-87EE-6E76601F2658}"/>
              </a:ext>
            </a:extLst>
          </p:cNvPr>
          <p:cNvSpPr>
            <a:spLocks noGrp="1"/>
          </p:cNvSpPr>
          <p:nvPr>
            <p:ph type="body" sz="quarter" idx="22"/>
          </p:nvPr>
        </p:nvSpPr>
        <p:spPr>
          <a:xfrm>
            <a:off x="5417825" y="1577578"/>
            <a:ext cx="6331148"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3" name="Title 1">
            <a:extLst>
              <a:ext uri="{FF2B5EF4-FFF2-40B4-BE49-F238E27FC236}">
                <a16:creationId xmlns:a16="http://schemas.microsoft.com/office/drawing/2014/main" id="{4779AEC4-102A-4C92-BE0B-E482213D0760}"/>
              </a:ext>
            </a:extLst>
          </p:cNvPr>
          <p:cNvSpPr>
            <a:spLocks noGrp="1"/>
          </p:cNvSpPr>
          <p:nvPr>
            <p:ph type="title"/>
          </p:nvPr>
        </p:nvSpPr>
        <p:spPr>
          <a:xfrm>
            <a:off x="5417824" y="710401"/>
            <a:ext cx="6337376" cy="748247"/>
          </a:xfrm>
        </p:spPr>
        <p:txBody>
          <a:bodyPr/>
          <a:lstStyle/>
          <a:p>
            <a:r>
              <a:rPr lang="zh-CN" altLang="en-US"/>
              <a:t>单击此处编辑母版标题样式</a:t>
            </a:r>
            <a:endParaRPr lang="en-US" dirty="0"/>
          </a:p>
        </p:txBody>
      </p:sp>
      <p:sp>
        <p:nvSpPr>
          <p:cNvPr id="21" name="Text Placeholder 2">
            <a:extLst>
              <a:ext uri="{FF2B5EF4-FFF2-40B4-BE49-F238E27FC236}">
                <a16:creationId xmlns:a16="http://schemas.microsoft.com/office/drawing/2014/main" id="{FC8E1771-F222-47FB-AA03-2F95A1C562F4}"/>
              </a:ext>
            </a:extLst>
          </p:cNvPr>
          <p:cNvSpPr>
            <a:spLocks noGrp="1"/>
          </p:cNvSpPr>
          <p:nvPr>
            <p:ph type="body" sz="quarter" idx="41"/>
          </p:nvPr>
        </p:nvSpPr>
        <p:spPr>
          <a:xfrm>
            <a:off x="542225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9" name="Text Placeholder 2">
            <a:extLst>
              <a:ext uri="{FF2B5EF4-FFF2-40B4-BE49-F238E27FC236}">
                <a16:creationId xmlns:a16="http://schemas.microsoft.com/office/drawing/2014/main" id="{F76FB291-E5A0-4951-B332-135E78DF00D8}"/>
              </a:ext>
            </a:extLst>
          </p:cNvPr>
          <p:cNvSpPr>
            <a:spLocks noGrp="1"/>
          </p:cNvSpPr>
          <p:nvPr>
            <p:ph type="body" sz="quarter" idx="45"/>
          </p:nvPr>
        </p:nvSpPr>
        <p:spPr>
          <a:xfrm>
            <a:off x="705824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30" name="Text Placeholder 2">
            <a:extLst>
              <a:ext uri="{FF2B5EF4-FFF2-40B4-BE49-F238E27FC236}">
                <a16:creationId xmlns:a16="http://schemas.microsoft.com/office/drawing/2014/main" id="{8715D62C-EC77-4B61-9919-71E0B129548A}"/>
              </a:ext>
            </a:extLst>
          </p:cNvPr>
          <p:cNvSpPr>
            <a:spLocks noGrp="1"/>
          </p:cNvSpPr>
          <p:nvPr>
            <p:ph type="body" sz="quarter" idx="46"/>
          </p:nvPr>
        </p:nvSpPr>
        <p:spPr>
          <a:xfrm>
            <a:off x="871970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31" name="Text Placeholder 2">
            <a:extLst>
              <a:ext uri="{FF2B5EF4-FFF2-40B4-BE49-F238E27FC236}">
                <a16:creationId xmlns:a16="http://schemas.microsoft.com/office/drawing/2014/main" id="{5A1D3125-0CBF-4C19-9D10-F33F2DE4801B}"/>
              </a:ext>
            </a:extLst>
          </p:cNvPr>
          <p:cNvSpPr>
            <a:spLocks noGrp="1"/>
          </p:cNvSpPr>
          <p:nvPr>
            <p:ph type="body" sz="quarter" idx="47"/>
          </p:nvPr>
        </p:nvSpPr>
        <p:spPr>
          <a:xfrm>
            <a:off x="10353388"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extLst>
      <p:ext uri="{BB962C8B-B14F-4D97-AF65-F5344CB8AC3E}">
        <p14:creationId xmlns:p14="http://schemas.microsoft.com/office/powerpoint/2010/main" val="375218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Content with Chart">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graphique 7">
            <a:extLst>
              <a:ext uri="{FF2B5EF4-FFF2-40B4-BE49-F238E27FC236}">
                <a16:creationId xmlns:a16="http://schemas.microsoft.com/office/drawing/2014/main" id="{5740236E-B231-4B38-9B19-5CA4361809F8}"/>
              </a:ext>
            </a:extLst>
          </p:cNvPr>
          <p:cNvSpPr>
            <a:spLocks noGrp="1"/>
          </p:cNvSpPr>
          <p:nvPr>
            <p:ph type="chart" sz="quarter" idx="21" hasCustomPrompt="1"/>
          </p:nvPr>
        </p:nvSpPr>
        <p:spPr>
          <a:xfrm>
            <a:off x="3750734" y="1942730"/>
            <a:ext cx="7988300" cy="4295221"/>
          </a:xfrm>
        </p:spPr>
        <p:txBody>
          <a:bodyPr anchor="ctr">
            <a:noAutofit/>
          </a:bodyPr>
          <a:lstStyle>
            <a:lvl1pPr algn="ctr">
              <a:defRPr>
                <a:solidFill>
                  <a:schemeClr val="tx1"/>
                </a:solidFill>
              </a:defRPr>
            </a:lvl1pPr>
          </a:lstStyle>
          <a:p>
            <a:r>
              <a:rPr lang="en-US" noProof="0" dirty="0"/>
              <a:t>Chart and Table</a:t>
            </a:r>
          </a:p>
        </p:txBody>
      </p:sp>
      <p:sp>
        <p:nvSpPr>
          <p:cNvPr id="12" name="Espace réservé du texte 5">
            <a:extLst>
              <a:ext uri="{FF2B5EF4-FFF2-40B4-BE49-F238E27FC236}">
                <a16:creationId xmlns:a16="http://schemas.microsoft.com/office/drawing/2014/main" id="{7C974083-9FEF-484E-9F19-6CD76EB3A2A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3" name="Espace réservé du texte 4">
            <a:extLst>
              <a:ext uri="{FF2B5EF4-FFF2-40B4-BE49-F238E27FC236}">
                <a16:creationId xmlns:a16="http://schemas.microsoft.com/office/drawing/2014/main" id="{372C0F46-678A-45F1-938F-2E7732BC05F3}"/>
              </a:ext>
            </a:extLst>
          </p:cNvPr>
          <p:cNvSpPr>
            <a:spLocks noGrp="1"/>
          </p:cNvSpPr>
          <p:nvPr>
            <p:ph type="body" sz="quarter" idx="22"/>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4" name="Title 1">
            <a:extLst>
              <a:ext uri="{FF2B5EF4-FFF2-40B4-BE49-F238E27FC236}">
                <a16:creationId xmlns:a16="http://schemas.microsoft.com/office/drawing/2014/main" id="{4F7F0780-2D15-471D-9496-7A64395D2FEF}"/>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
        <p:nvSpPr>
          <p:cNvPr id="16" name="Text Placeholder 2">
            <a:extLst>
              <a:ext uri="{FF2B5EF4-FFF2-40B4-BE49-F238E27FC236}">
                <a16:creationId xmlns:a16="http://schemas.microsoft.com/office/drawing/2014/main" id="{2E6DF4D0-6655-42BC-BA6C-0FF9041659BA}"/>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extLst>
      <p:ext uri="{BB962C8B-B14F-4D97-AF65-F5344CB8AC3E}">
        <p14:creationId xmlns:p14="http://schemas.microsoft.com/office/powerpoint/2010/main" val="42728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ustom Chart">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4" name="Espace réservé du texte 3">
            <a:extLst>
              <a:ext uri="{FF2B5EF4-FFF2-40B4-BE49-F238E27FC236}">
                <a16:creationId xmlns:a16="http://schemas.microsoft.com/office/drawing/2014/main" id="{9BA057E7-5A0F-4AE0-9351-1A58DB294C4E}"/>
              </a:ext>
            </a:extLst>
          </p:cNvPr>
          <p:cNvSpPr>
            <a:spLocks noGrp="1"/>
          </p:cNvSpPr>
          <p:nvPr>
            <p:ph type="body" sz="quarter" idx="21" hasCustomPrompt="1"/>
          </p:nvPr>
        </p:nvSpPr>
        <p:spPr>
          <a:xfrm>
            <a:off x="3752851" y="1942729"/>
            <a:ext cx="3365500" cy="4295223"/>
          </a:xfrm>
          <a:solidFill>
            <a:schemeClr val="accent2"/>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8</a:t>
            </a:r>
          </a:p>
          <a:p>
            <a:pPr lvl="2"/>
            <a:r>
              <a:rPr lang="en-US" noProof="0" dirty="0"/>
              <a:t>Oncology</a:t>
            </a:r>
          </a:p>
        </p:txBody>
      </p:sp>
      <p:sp>
        <p:nvSpPr>
          <p:cNvPr id="12" name="Espace réservé du texte 3">
            <a:extLst>
              <a:ext uri="{FF2B5EF4-FFF2-40B4-BE49-F238E27FC236}">
                <a16:creationId xmlns:a16="http://schemas.microsoft.com/office/drawing/2014/main" id="{D1DC7E5E-9E41-496F-A46A-10D60378AF45}"/>
              </a:ext>
            </a:extLst>
          </p:cNvPr>
          <p:cNvSpPr>
            <a:spLocks noGrp="1"/>
          </p:cNvSpPr>
          <p:nvPr>
            <p:ph type="body" sz="quarter" idx="22" hasCustomPrompt="1"/>
          </p:nvPr>
        </p:nvSpPr>
        <p:spPr>
          <a:xfrm>
            <a:off x="7239003" y="1942729"/>
            <a:ext cx="1657349" cy="2057772"/>
          </a:xfrm>
          <a:solidFill>
            <a:schemeClr val="accent3"/>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2</a:t>
            </a:r>
          </a:p>
          <a:p>
            <a:pPr lvl="2"/>
            <a:r>
              <a:rPr lang="en-US" noProof="0" dirty="0"/>
              <a:t>Neurology</a:t>
            </a:r>
          </a:p>
        </p:txBody>
      </p:sp>
      <p:sp>
        <p:nvSpPr>
          <p:cNvPr id="14" name="Espace réservé du texte 3">
            <a:extLst>
              <a:ext uri="{FF2B5EF4-FFF2-40B4-BE49-F238E27FC236}">
                <a16:creationId xmlns:a16="http://schemas.microsoft.com/office/drawing/2014/main" id="{3CA8CA11-934D-49F7-A929-1D1F6E6171E8}"/>
              </a:ext>
            </a:extLst>
          </p:cNvPr>
          <p:cNvSpPr>
            <a:spLocks noGrp="1"/>
          </p:cNvSpPr>
          <p:nvPr>
            <p:ph type="body" sz="quarter" idx="24" hasCustomPrompt="1"/>
          </p:nvPr>
        </p:nvSpPr>
        <p:spPr>
          <a:xfrm>
            <a:off x="10795006" y="1942727"/>
            <a:ext cx="952020" cy="4295223"/>
          </a:xfrm>
          <a:solidFill>
            <a:schemeClr val="accent3"/>
          </a:solidFill>
        </p:spPr>
        <p:txBody>
          <a:bodyPr anchor="ctr">
            <a:noAutofit/>
          </a:bodyPr>
          <a:lstStyle>
            <a:lvl1pPr algn="ctr">
              <a:lnSpc>
                <a:spcPct val="8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8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2</a:t>
            </a:r>
          </a:p>
          <a:p>
            <a:pPr lvl="2"/>
            <a:r>
              <a:rPr lang="en-US" noProof="0" dirty="0"/>
              <a:t>Rare diseases</a:t>
            </a:r>
          </a:p>
        </p:txBody>
      </p:sp>
      <p:sp>
        <p:nvSpPr>
          <p:cNvPr id="15" name="Espace réservé du texte 3">
            <a:extLst>
              <a:ext uri="{FF2B5EF4-FFF2-40B4-BE49-F238E27FC236}">
                <a16:creationId xmlns:a16="http://schemas.microsoft.com/office/drawing/2014/main" id="{E2A95B96-5606-44FB-9A28-BF7F82AE0AEA}"/>
              </a:ext>
            </a:extLst>
          </p:cNvPr>
          <p:cNvSpPr>
            <a:spLocks noGrp="1"/>
          </p:cNvSpPr>
          <p:nvPr>
            <p:ph type="body" sz="quarter" idx="25" hasCustomPrompt="1"/>
          </p:nvPr>
        </p:nvSpPr>
        <p:spPr>
          <a:xfrm>
            <a:off x="7239001" y="4124871"/>
            <a:ext cx="3435352" cy="1298029"/>
          </a:xfrm>
          <a:solidFill>
            <a:schemeClr val="accent4"/>
          </a:solidFill>
        </p:spPr>
        <p:txBody>
          <a:bodyPr bIns="108000" anchor="ctr">
            <a:noAutofit/>
          </a:bodyPr>
          <a:lstStyle>
            <a:lvl1pPr algn="ctr">
              <a:lnSpc>
                <a:spcPct val="100000"/>
              </a:lnSpc>
              <a:spcBef>
                <a:spcPts val="0"/>
              </a:spcBef>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Bef>
                <a:spcPts val="400"/>
              </a:spcBef>
              <a:buFont typeface="Arial" panose="020B0604020202020204" pitchFamily="34" charset="0"/>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noProof="0" dirty="0"/>
              <a:t>3</a:t>
            </a:r>
          </a:p>
          <a:p>
            <a:pPr lvl="1"/>
            <a:r>
              <a:rPr lang="en-US" noProof="0" dirty="0"/>
              <a:t>Rare blood disorders</a:t>
            </a:r>
          </a:p>
        </p:txBody>
      </p:sp>
      <p:sp>
        <p:nvSpPr>
          <p:cNvPr id="16" name="Espace réservé du texte 3">
            <a:extLst>
              <a:ext uri="{FF2B5EF4-FFF2-40B4-BE49-F238E27FC236}">
                <a16:creationId xmlns:a16="http://schemas.microsoft.com/office/drawing/2014/main" id="{563A6F80-C740-4630-B53A-0571C25D9BC9}"/>
              </a:ext>
            </a:extLst>
          </p:cNvPr>
          <p:cNvSpPr>
            <a:spLocks noGrp="1"/>
          </p:cNvSpPr>
          <p:nvPr>
            <p:ph type="body" sz="quarter" idx="26" hasCustomPrompt="1"/>
          </p:nvPr>
        </p:nvSpPr>
        <p:spPr>
          <a:xfrm>
            <a:off x="7239001" y="5547270"/>
            <a:ext cx="3435352" cy="675405"/>
          </a:xfrm>
          <a:solidFill>
            <a:schemeClr val="accent5"/>
          </a:solidFill>
        </p:spPr>
        <p:txBody>
          <a:bodyPr tIns="36000" bIns="36000" anchor="ctr">
            <a:noAutofit/>
          </a:bodyPr>
          <a:lstStyle>
            <a:lvl1pPr algn="ctr">
              <a:lnSpc>
                <a:spcPct val="75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8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1</a:t>
            </a:r>
          </a:p>
          <a:p>
            <a:pPr lvl="2"/>
            <a:r>
              <a:rPr lang="en-US" noProof="0" dirty="0" err="1"/>
              <a:t>Immunologie</a:t>
            </a:r>
            <a:endParaRPr lang="en-US" noProof="0" dirty="0"/>
          </a:p>
        </p:txBody>
      </p:sp>
      <p:sp>
        <p:nvSpPr>
          <p:cNvPr id="22" name="Espace réservé du texte 3">
            <a:extLst>
              <a:ext uri="{FF2B5EF4-FFF2-40B4-BE49-F238E27FC236}">
                <a16:creationId xmlns:a16="http://schemas.microsoft.com/office/drawing/2014/main" id="{03CC539B-EFCF-4F4C-B1A5-A69F32F5CE14}"/>
              </a:ext>
            </a:extLst>
          </p:cNvPr>
          <p:cNvSpPr>
            <a:spLocks noGrp="1"/>
          </p:cNvSpPr>
          <p:nvPr>
            <p:ph type="body" sz="quarter" idx="30" hasCustomPrompt="1"/>
          </p:nvPr>
        </p:nvSpPr>
        <p:spPr>
          <a:xfrm>
            <a:off x="9015363" y="1942729"/>
            <a:ext cx="1657349" cy="2057772"/>
          </a:xfrm>
          <a:solidFill>
            <a:schemeClr val="accent3"/>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2</a:t>
            </a:r>
          </a:p>
          <a:p>
            <a:pPr lvl="2"/>
            <a:r>
              <a:rPr lang="en-US" noProof="0" dirty="0"/>
              <a:t>Rare diseases</a:t>
            </a:r>
          </a:p>
        </p:txBody>
      </p:sp>
      <p:sp>
        <p:nvSpPr>
          <p:cNvPr id="17" name="Espace réservé du texte 5">
            <a:extLst>
              <a:ext uri="{FF2B5EF4-FFF2-40B4-BE49-F238E27FC236}">
                <a16:creationId xmlns:a16="http://schemas.microsoft.com/office/drawing/2014/main" id="{2B698D7F-F2E3-4AC1-83C8-EBE1328E299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8" name="Espace réservé du texte 4">
            <a:extLst>
              <a:ext uri="{FF2B5EF4-FFF2-40B4-BE49-F238E27FC236}">
                <a16:creationId xmlns:a16="http://schemas.microsoft.com/office/drawing/2014/main" id="{2A804B13-0274-405A-885F-9C73BEF1A9D9}"/>
              </a:ext>
            </a:extLst>
          </p:cNvPr>
          <p:cNvSpPr>
            <a:spLocks noGrp="1"/>
          </p:cNvSpPr>
          <p:nvPr>
            <p:ph type="body" sz="quarter" idx="31"/>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0" name="Title 1">
            <a:extLst>
              <a:ext uri="{FF2B5EF4-FFF2-40B4-BE49-F238E27FC236}">
                <a16:creationId xmlns:a16="http://schemas.microsoft.com/office/drawing/2014/main" id="{874F34E5-E51A-4313-AC90-F67C509F31A5}"/>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
        <p:nvSpPr>
          <p:cNvPr id="21" name="Text Placeholder 2">
            <a:extLst>
              <a:ext uri="{FF2B5EF4-FFF2-40B4-BE49-F238E27FC236}">
                <a16:creationId xmlns:a16="http://schemas.microsoft.com/office/drawing/2014/main" id="{D2D553F7-D3A0-40D6-80B1-7D98F5A96AFE}"/>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Tree>
    <p:extLst>
      <p:ext uri="{BB962C8B-B14F-4D97-AF65-F5344CB8AC3E}">
        <p14:creationId xmlns:p14="http://schemas.microsoft.com/office/powerpoint/2010/main" val="40300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Pipelin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8" name="Espace réservé du graphique SmartArt 27">
            <a:extLst>
              <a:ext uri="{FF2B5EF4-FFF2-40B4-BE49-F238E27FC236}">
                <a16:creationId xmlns:a16="http://schemas.microsoft.com/office/drawing/2014/main" id="{8D53DFC9-0862-4983-A2CD-513024C2A0A3}"/>
              </a:ext>
            </a:extLst>
          </p:cNvPr>
          <p:cNvSpPr>
            <a:spLocks noGrp="1" noChangeAspect="1"/>
          </p:cNvSpPr>
          <p:nvPr>
            <p:ph type="dgm" sz="quarter" idx="21"/>
          </p:nvPr>
        </p:nvSpPr>
        <p:spPr>
          <a:xfrm>
            <a:off x="988477"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30" name="Espace réservé du graphique SmartArt 29">
            <a:extLst>
              <a:ext uri="{FF2B5EF4-FFF2-40B4-BE49-F238E27FC236}">
                <a16:creationId xmlns:a16="http://schemas.microsoft.com/office/drawing/2014/main" id="{426C2D69-E6C0-447B-8709-F429E5524A8D}"/>
              </a:ext>
            </a:extLst>
          </p:cNvPr>
          <p:cNvSpPr>
            <a:spLocks noGrp="1" noChangeAspect="1"/>
          </p:cNvSpPr>
          <p:nvPr>
            <p:ph type="dgm" sz="quarter" idx="23"/>
          </p:nvPr>
        </p:nvSpPr>
        <p:spPr>
          <a:xfrm>
            <a:off x="2643481"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31" name="Espace réservé du graphique SmartArt 30">
            <a:extLst>
              <a:ext uri="{FF2B5EF4-FFF2-40B4-BE49-F238E27FC236}">
                <a16:creationId xmlns:a16="http://schemas.microsoft.com/office/drawing/2014/main" id="{983A806B-A7D8-4764-8E4F-9196393870B0}"/>
              </a:ext>
            </a:extLst>
          </p:cNvPr>
          <p:cNvSpPr>
            <a:spLocks noGrp="1" noChangeAspect="1"/>
          </p:cNvSpPr>
          <p:nvPr>
            <p:ph type="dgm" sz="quarter" idx="24"/>
          </p:nvPr>
        </p:nvSpPr>
        <p:spPr>
          <a:xfrm>
            <a:off x="925574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32" name="Espace réservé du graphique SmartArt 31">
            <a:extLst>
              <a:ext uri="{FF2B5EF4-FFF2-40B4-BE49-F238E27FC236}">
                <a16:creationId xmlns:a16="http://schemas.microsoft.com/office/drawing/2014/main" id="{B6D46D2C-9EB8-4FFE-A096-794420255959}"/>
              </a:ext>
            </a:extLst>
          </p:cNvPr>
          <p:cNvSpPr>
            <a:spLocks noGrp="1" noChangeAspect="1"/>
          </p:cNvSpPr>
          <p:nvPr>
            <p:ph type="dgm" sz="quarter" idx="25"/>
          </p:nvPr>
        </p:nvSpPr>
        <p:spPr>
          <a:xfrm>
            <a:off x="10910753"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33" name="Espace réservé du texte 4">
            <a:extLst>
              <a:ext uri="{FF2B5EF4-FFF2-40B4-BE49-F238E27FC236}">
                <a16:creationId xmlns:a16="http://schemas.microsoft.com/office/drawing/2014/main" id="{DCF4AB73-53BB-4916-832A-A1FF52F2EB8F}"/>
              </a:ext>
            </a:extLst>
          </p:cNvPr>
          <p:cNvSpPr>
            <a:spLocks noGrp="1"/>
          </p:cNvSpPr>
          <p:nvPr>
            <p:ph type="body" sz="quarter" idx="26" hasCustomPrompt="1"/>
          </p:nvPr>
        </p:nvSpPr>
        <p:spPr>
          <a:xfrm>
            <a:off x="360594" y="3934793"/>
            <a:ext cx="1548535" cy="4686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4" name="Espace réservé du texte 4">
            <a:extLst>
              <a:ext uri="{FF2B5EF4-FFF2-40B4-BE49-F238E27FC236}">
                <a16:creationId xmlns:a16="http://schemas.microsoft.com/office/drawing/2014/main" id="{D32D786C-DE6F-435E-89A2-F0DBD4573699}"/>
              </a:ext>
            </a:extLst>
          </p:cNvPr>
          <p:cNvSpPr>
            <a:spLocks noGrp="1"/>
          </p:cNvSpPr>
          <p:nvPr>
            <p:ph type="body" sz="quarter" idx="27" hasCustomPrompt="1"/>
          </p:nvPr>
        </p:nvSpPr>
        <p:spPr>
          <a:xfrm>
            <a:off x="2082978" y="3934793"/>
            <a:ext cx="1407759" cy="4686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5" name="Espace réservé du texte 4">
            <a:extLst>
              <a:ext uri="{FF2B5EF4-FFF2-40B4-BE49-F238E27FC236}">
                <a16:creationId xmlns:a16="http://schemas.microsoft.com/office/drawing/2014/main" id="{9C501E4B-3A14-4B9B-B61B-DC6381B9AA7C}"/>
              </a:ext>
            </a:extLst>
          </p:cNvPr>
          <p:cNvSpPr>
            <a:spLocks noGrp="1"/>
          </p:cNvSpPr>
          <p:nvPr>
            <p:ph type="body" sz="quarter" idx="28" hasCustomPrompt="1"/>
          </p:nvPr>
        </p:nvSpPr>
        <p:spPr>
          <a:xfrm>
            <a:off x="3740330" y="3936413"/>
            <a:ext cx="1407759" cy="471247"/>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6" name="Espace réservé du texte 4">
            <a:extLst>
              <a:ext uri="{FF2B5EF4-FFF2-40B4-BE49-F238E27FC236}">
                <a16:creationId xmlns:a16="http://schemas.microsoft.com/office/drawing/2014/main" id="{9C742B60-DBF9-4074-B1A9-8F6E74E9D9E7}"/>
              </a:ext>
            </a:extLst>
          </p:cNvPr>
          <p:cNvSpPr>
            <a:spLocks noGrp="1"/>
          </p:cNvSpPr>
          <p:nvPr>
            <p:ph type="body" sz="quarter" idx="29" hasCustomPrompt="1"/>
          </p:nvPr>
        </p:nvSpPr>
        <p:spPr>
          <a:xfrm>
            <a:off x="5392119" y="3925153"/>
            <a:ext cx="1407759" cy="47832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7" name="Espace réservé du texte 4">
            <a:extLst>
              <a:ext uri="{FF2B5EF4-FFF2-40B4-BE49-F238E27FC236}">
                <a16:creationId xmlns:a16="http://schemas.microsoft.com/office/drawing/2014/main" id="{5FD15E1D-688D-409E-9AD0-74ABF227C223}"/>
              </a:ext>
            </a:extLst>
          </p:cNvPr>
          <p:cNvSpPr>
            <a:spLocks noGrp="1"/>
          </p:cNvSpPr>
          <p:nvPr>
            <p:ph type="body" sz="quarter" idx="30" hasCustomPrompt="1"/>
          </p:nvPr>
        </p:nvSpPr>
        <p:spPr>
          <a:xfrm>
            <a:off x="7043909" y="3913892"/>
            <a:ext cx="1407759" cy="4895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8" name="Espace réservé du texte 4">
            <a:extLst>
              <a:ext uri="{FF2B5EF4-FFF2-40B4-BE49-F238E27FC236}">
                <a16:creationId xmlns:a16="http://schemas.microsoft.com/office/drawing/2014/main" id="{3D55ECC2-F335-44B9-9DDE-2AE845F32B16}"/>
              </a:ext>
            </a:extLst>
          </p:cNvPr>
          <p:cNvSpPr>
            <a:spLocks noGrp="1"/>
          </p:cNvSpPr>
          <p:nvPr>
            <p:ph type="body" sz="quarter" idx="31" hasCustomPrompt="1"/>
          </p:nvPr>
        </p:nvSpPr>
        <p:spPr>
          <a:xfrm>
            <a:off x="8695698" y="3902633"/>
            <a:ext cx="1407759" cy="500847"/>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9" name="Espace réservé du texte 4">
            <a:extLst>
              <a:ext uri="{FF2B5EF4-FFF2-40B4-BE49-F238E27FC236}">
                <a16:creationId xmlns:a16="http://schemas.microsoft.com/office/drawing/2014/main" id="{D9015B19-D4D5-4F3C-934C-E2A9B54E71FF}"/>
              </a:ext>
            </a:extLst>
          </p:cNvPr>
          <p:cNvSpPr>
            <a:spLocks noGrp="1"/>
          </p:cNvSpPr>
          <p:nvPr>
            <p:ph type="body" sz="quarter" idx="32" hasCustomPrompt="1"/>
          </p:nvPr>
        </p:nvSpPr>
        <p:spPr>
          <a:xfrm>
            <a:off x="10353258" y="3902631"/>
            <a:ext cx="1407759" cy="514404"/>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40" name="Espace réservé du texte 4">
            <a:extLst>
              <a:ext uri="{FF2B5EF4-FFF2-40B4-BE49-F238E27FC236}">
                <a16:creationId xmlns:a16="http://schemas.microsoft.com/office/drawing/2014/main" id="{7CB0C600-717D-4628-8BB6-411A6709E1AA}"/>
              </a:ext>
            </a:extLst>
          </p:cNvPr>
          <p:cNvSpPr>
            <a:spLocks noGrp="1"/>
          </p:cNvSpPr>
          <p:nvPr>
            <p:ph type="body" sz="quarter" idx="33" hasCustomPrompt="1"/>
          </p:nvPr>
        </p:nvSpPr>
        <p:spPr>
          <a:xfrm>
            <a:off x="360594" y="5183547"/>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1" name="Espace réservé du texte 4">
            <a:extLst>
              <a:ext uri="{FF2B5EF4-FFF2-40B4-BE49-F238E27FC236}">
                <a16:creationId xmlns:a16="http://schemas.microsoft.com/office/drawing/2014/main" id="{CA06A69C-FC71-47B5-A2D0-336941212B15}"/>
              </a:ext>
            </a:extLst>
          </p:cNvPr>
          <p:cNvSpPr>
            <a:spLocks noGrp="1"/>
          </p:cNvSpPr>
          <p:nvPr>
            <p:ph type="body" sz="quarter" idx="34" hasCustomPrompt="1"/>
          </p:nvPr>
        </p:nvSpPr>
        <p:spPr>
          <a:xfrm>
            <a:off x="2012590" y="5183549"/>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2" name="Espace réservé du texte 4">
            <a:extLst>
              <a:ext uri="{FF2B5EF4-FFF2-40B4-BE49-F238E27FC236}">
                <a16:creationId xmlns:a16="http://schemas.microsoft.com/office/drawing/2014/main" id="{09AF6B2D-FE1E-4067-9129-C4B5676FF75B}"/>
              </a:ext>
            </a:extLst>
          </p:cNvPr>
          <p:cNvSpPr>
            <a:spLocks noGrp="1"/>
          </p:cNvSpPr>
          <p:nvPr>
            <p:ph type="body" sz="quarter" idx="35" hasCustomPrompt="1"/>
          </p:nvPr>
        </p:nvSpPr>
        <p:spPr>
          <a:xfrm>
            <a:off x="5321731" y="5183549"/>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3" name="Espace réservé du texte 4">
            <a:extLst>
              <a:ext uri="{FF2B5EF4-FFF2-40B4-BE49-F238E27FC236}">
                <a16:creationId xmlns:a16="http://schemas.microsoft.com/office/drawing/2014/main" id="{CF14C971-4FFC-440B-9E09-17D67217DA4D}"/>
              </a:ext>
            </a:extLst>
          </p:cNvPr>
          <p:cNvSpPr>
            <a:spLocks noGrp="1"/>
          </p:cNvSpPr>
          <p:nvPr>
            <p:ph type="body" sz="quarter" idx="36" hasCustomPrompt="1"/>
          </p:nvPr>
        </p:nvSpPr>
        <p:spPr>
          <a:xfrm>
            <a:off x="8625310"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4" name="Espace réservé du texte 4">
            <a:extLst>
              <a:ext uri="{FF2B5EF4-FFF2-40B4-BE49-F238E27FC236}">
                <a16:creationId xmlns:a16="http://schemas.microsoft.com/office/drawing/2014/main" id="{83FECD87-649A-4C86-9EE3-E68666E5077C}"/>
              </a:ext>
            </a:extLst>
          </p:cNvPr>
          <p:cNvSpPr>
            <a:spLocks noGrp="1"/>
          </p:cNvSpPr>
          <p:nvPr>
            <p:ph type="body" sz="quarter" idx="37" hasCustomPrompt="1"/>
          </p:nvPr>
        </p:nvSpPr>
        <p:spPr>
          <a:xfrm>
            <a:off x="10282870"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5" name="Espace réservé pour une image  8">
            <a:extLst>
              <a:ext uri="{FF2B5EF4-FFF2-40B4-BE49-F238E27FC236}">
                <a16:creationId xmlns:a16="http://schemas.microsoft.com/office/drawing/2014/main" id="{CC5C9632-E14B-4BCC-B960-B235737C8F5E}"/>
              </a:ext>
            </a:extLst>
          </p:cNvPr>
          <p:cNvSpPr>
            <a:spLocks noGrp="1" noChangeAspect="1"/>
          </p:cNvSpPr>
          <p:nvPr>
            <p:ph type="pic" sz="quarter" idx="38"/>
          </p:nvPr>
        </p:nvSpPr>
        <p:spPr>
          <a:xfrm>
            <a:off x="523592"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46" name="Espace réservé pour une image  8">
            <a:extLst>
              <a:ext uri="{FF2B5EF4-FFF2-40B4-BE49-F238E27FC236}">
                <a16:creationId xmlns:a16="http://schemas.microsoft.com/office/drawing/2014/main" id="{84EE3C86-4DFD-490F-A50B-B0BEE6298C43}"/>
              </a:ext>
            </a:extLst>
          </p:cNvPr>
          <p:cNvSpPr>
            <a:spLocks noGrp="1" noChangeAspect="1"/>
          </p:cNvSpPr>
          <p:nvPr>
            <p:ph type="pic" sz="quarter" idx="39"/>
          </p:nvPr>
        </p:nvSpPr>
        <p:spPr>
          <a:xfrm>
            <a:off x="2175588"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47" name="Espace réservé pour une image  8">
            <a:extLst>
              <a:ext uri="{FF2B5EF4-FFF2-40B4-BE49-F238E27FC236}">
                <a16:creationId xmlns:a16="http://schemas.microsoft.com/office/drawing/2014/main" id="{77D5A709-E29B-43D2-A12D-DECB5EE31488}"/>
              </a:ext>
            </a:extLst>
          </p:cNvPr>
          <p:cNvSpPr>
            <a:spLocks noGrp="1" noChangeAspect="1"/>
          </p:cNvSpPr>
          <p:nvPr>
            <p:ph type="pic" sz="quarter" idx="40"/>
          </p:nvPr>
        </p:nvSpPr>
        <p:spPr>
          <a:xfrm>
            <a:off x="3827584"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48" name="Espace réservé pour une image  8">
            <a:extLst>
              <a:ext uri="{FF2B5EF4-FFF2-40B4-BE49-F238E27FC236}">
                <a16:creationId xmlns:a16="http://schemas.microsoft.com/office/drawing/2014/main" id="{A2BF4A97-13DA-4E9F-8ACB-59EB15D77A1E}"/>
              </a:ext>
            </a:extLst>
          </p:cNvPr>
          <p:cNvSpPr>
            <a:spLocks noGrp="1" noChangeAspect="1"/>
          </p:cNvSpPr>
          <p:nvPr>
            <p:ph type="pic" sz="quarter" idx="41"/>
          </p:nvPr>
        </p:nvSpPr>
        <p:spPr>
          <a:xfrm>
            <a:off x="5479580"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49" name="Espace réservé pour une image  8">
            <a:extLst>
              <a:ext uri="{FF2B5EF4-FFF2-40B4-BE49-F238E27FC236}">
                <a16:creationId xmlns:a16="http://schemas.microsoft.com/office/drawing/2014/main" id="{B3001942-C22D-4695-956D-BB43AA2F9E26}"/>
              </a:ext>
            </a:extLst>
          </p:cNvPr>
          <p:cNvSpPr>
            <a:spLocks noGrp="1" noChangeAspect="1"/>
          </p:cNvSpPr>
          <p:nvPr>
            <p:ph type="pic" sz="quarter" idx="42"/>
          </p:nvPr>
        </p:nvSpPr>
        <p:spPr>
          <a:xfrm>
            <a:off x="7131576"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0" name="Espace réservé pour une image  8">
            <a:extLst>
              <a:ext uri="{FF2B5EF4-FFF2-40B4-BE49-F238E27FC236}">
                <a16:creationId xmlns:a16="http://schemas.microsoft.com/office/drawing/2014/main" id="{779AA997-FB2D-45EA-9288-E6142EF3D61B}"/>
              </a:ext>
            </a:extLst>
          </p:cNvPr>
          <p:cNvSpPr>
            <a:spLocks noGrp="1" noChangeAspect="1"/>
          </p:cNvSpPr>
          <p:nvPr>
            <p:ph type="pic" sz="quarter" idx="43"/>
          </p:nvPr>
        </p:nvSpPr>
        <p:spPr>
          <a:xfrm>
            <a:off x="8783572"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1" name="Espace réservé pour une image  8">
            <a:extLst>
              <a:ext uri="{FF2B5EF4-FFF2-40B4-BE49-F238E27FC236}">
                <a16:creationId xmlns:a16="http://schemas.microsoft.com/office/drawing/2014/main" id="{0604BCBF-1C62-4840-B2BA-6AAA4AEAFBD9}"/>
              </a:ext>
            </a:extLst>
          </p:cNvPr>
          <p:cNvSpPr>
            <a:spLocks noGrp="1" noChangeAspect="1"/>
          </p:cNvSpPr>
          <p:nvPr>
            <p:ph type="pic" sz="quarter" idx="44"/>
          </p:nvPr>
        </p:nvSpPr>
        <p:spPr>
          <a:xfrm>
            <a:off x="10435568"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2" name="Espace réservé du graphique SmartArt 29">
            <a:extLst>
              <a:ext uri="{FF2B5EF4-FFF2-40B4-BE49-F238E27FC236}">
                <a16:creationId xmlns:a16="http://schemas.microsoft.com/office/drawing/2014/main" id="{FA8235AD-5B9A-4575-82DB-8CE0D777263C}"/>
              </a:ext>
            </a:extLst>
          </p:cNvPr>
          <p:cNvSpPr>
            <a:spLocks noGrp="1" noChangeAspect="1"/>
          </p:cNvSpPr>
          <p:nvPr>
            <p:ph type="dgm" sz="quarter" idx="45"/>
          </p:nvPr>
        </p:nvSpPr>
        <p:spPr>
          <a:xfrm>
            <a:off x="4294610"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53" name="Espace réservé du graphique SmartArt 29">
            <a:extLst>
              <a:ext uri="{FF2B5EF4-FFF2-40B4-BE49-F238E27FC236}">
                <a16:creationId xmlns:a16="http://schemas.microsoft.com/office/drawing/2014/main" id="{7DBF2C70-2304-418B-A045-58A1900F2C79}"/>
              </a:ext>
            </a:extLst>
          </p:cNvPr>
          <p:cNvSpPr>
            <a:spLocks noGrp="1" noChangeAspect="1"/>
          </p:cNvSpPr>
          <p:nvPr>
            <p:ph type="dgm" sz="quarter" idx="46" hasCustomPrompt="1"/>
          </p:nvPr>
        </p:nvSpPr>
        <p:spPr>
          <a:xfrm>
            <a:off x="594573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pPr lvl="0"/>
            <a:r>
              <a:rPr lang="en-US" noProof="0" dirty="0"/>
              <a:t>Body copy goes here in Verdana 7pt</a:t>
            </a:r>
          </a:p>
        </p:txBody>
      </p:sp>
      <p:sp>
        <p:nvSpPr>
          <p:cNvPr id="54" name="Espace réservé du graphique SmartArt 29">
            <a:extLst>
              <a:ext uri="{FF2B5EF4-FFF2-40B4-BE49-F238E27FC236}">
                <a16:creationId xmlns:a16="http://schemas.microsoft.com/office/drawing/2014/main" id="{6F45D7C0-81AA-4419-9BD5-BC22EF4DA055}"/>
              </a:ext>
            </a:extLst>
          </p:cNvPr>
          <p:cNvSpPr>
            <a:spLocks noGrp="1" noChangeAspect="1"/>
          </p:cNvSpPr>
          <p:nvPr>
            <p:ph type="dgm" sz="quarter" idx="47"/>
          </p:nvPr>
        </p:nvSpPr>
        <p:spPr>
          <a:xfrm>
            <a:off x="759686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56" name="Espace réservé du texte 4">
            <a:extLst>
              <a:ext uri="{FF2B5EF4-FFF2-40B4-BE49-F238E27FC236}">
                <a16:creationId xmlns:a16="http://schemas.microsoft.com/office/drawing/2014/main" id="{FC6B0F1C-7055-324B-98C6-0177CD4AD1B4}"/>
              </a:ext>
            </a:extLst>
          </p:cNvPr>
          <p:cNvSpPr>
            <a:spLocks noGrp="1"/>
          </p:cNvSpPr>
          <p:nvPr>
            <p:ph type="body" sz="quarter" idx="48" hasCustomPrompt="1"/>
          </p:nvPr>
        </p:nvSpPr>
        <p:spPr>
          <a:xfrm>
            <a:off x="3664584"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57" name="Espace réservé du texte 4">
            <a:extLst>
              <a:ext uri="{FF2B5EF4-FFF2-40B4-BE49-F238E27FC236}">
                <a16:creationId xmlns:a16="http://schemas.microsoft.com/office/drawing/2014/main" id="{CC765C58-0238-9A4D-B57F-E8B0921FD688}"/>
              </a:ext>
            </a:extLst>
          </p:cNvPr>
          <p:cNvSpPr>
            <a:spLocks noGrp="1"/>
          </p:cNvSpPr>
          <p:nvPr>
            <p:ph type="body" sz="quarter" idx="49" hasCustomPrompt="1"/>
          </p:nvPr>
        </p:nvSpPr>
        <p:spPr>
          <a:xfrm>
            <a:off x="7058438" y="5183547"/>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58" name="Espace réservé du texte 5">
            <a:extLst>
              <a:ext uri="{FF2B5EF4-FFF2-40B4-BE49-F238E27FC236}">
                <a16:creationId xmlns:a16="http://schemas.microsoft.com/office/drawing/2014/main" id="{C80B1260-0CAE-4EC0-ADA7-84EBC9CAA702}"/>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59" name="Espace réservé du texte 4">
            <a:extLst>
              <a:ext uri="{FF2B5EF4-FFF2-40B4-BE49-F238E27FC236}">
                <a16:creationId xmlns:a16="http://schemas.microsoft.com/office/drawing/2014/main" id="{493C2CC6-58BB-406E-99B1-809B741801CB}"/>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60" name="Title 1">
            <a:extLst>
              <a:ext uri="{FF2B5EF4-FFF2-40B4-BE49-F238E27FC236}">
                <a16:creationId xmlns:a16="http://schemas.microsoft.com/office/drawing/2014/main" id="{DB609FE6-0339-4B6E-86E1-9513AF7B37AA}"/>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1648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ntent on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40A4075-8388-4D55-A178-9B9B0A11486C}"/>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fr-FR"/>
              <a:t>internal use</a:t>
            </a:r>
          </a:p>
        </p:txBody>
      </p:sp>
      <p:sp>
        <p:nvSpPr>
          <p:cNvPr id="17" name="Espace réservé du texte 4">
            <a:extLst>
              <a:ext uri="{FF2B5EF4-FFF2-40B4-BE49-F238E27FC236}">
                <a16:creationId xmlns:a16="http://schemas.microsoft.com/office/drawing/2014/main" id="{A7961CA2-3943-4444-B840-C954E319F3FA}"/>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8" name="Text Placeholder 2">
            <a:extLst>
              <a:ext uri="{FF2B5EF4-FFF2-40B4-BE49-F238E27FC236}">
                <a16:creationId xmlns:a16="http://schemas.microsoft.com/office/drawing/2014/main" id="{34742E3D-4B67-4B8A-9D27-6975297E3853}"/>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2"/>
              </a:buBlip>
              <a:defRPr>
                <a:solidFill>
                  <a:schemeClr val="bg1"/>
                </a:solidFill>
              </a:defRPr>
            </a:lvl2pPr>
            <a:lvl3pPr marL="609585" indent="-302392">
              <a:buFontTx/>
              <a:buBlip>
                <a:blip r:embed="rId2"/>
              </a:buBlip>
              <a:defRPr>
                <a:solidFill>
                  <a:schemeClr val="bg1"/>
                </a:solidFill>
              </a:defRPr>
            </a:lvl3pPr>
            <a:lvl4pPr marL="911977" indent="-302392">
              <a:buFontTx/>
              <a:buBlip>
                <a:blip r:embed="rId2"/>
              </a:buBlip>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9" name="Title 1">
            <a:extLst>
              <a:ext uri="{FF2B5EF4-FFF2-40B4-BE49-F238E27FC236}">
                <a16:creationId xmlns:a16="http://schemas.microsoft.com/office/drawing/2014/main" id="{BC3E3DE0-A4A7-4BCC-9639-9768A25B8AB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zh-CN" altLang="en-US"/>
              <a:t>单击此处编辑母版标题样式</a:t>
            </a:r>
            <a:endParaRPr lang="en-US" dirty="0"/>
          </a:p>
        </p:txBody>
      </p:sp>
      <p:sp>
        <p:nvSpPr>
          <p:cNvPr id="20" name="Espace réservé du texte 5">
            <a:extLst>
              <a:ext uri="{FF2B5EF4-FFF2-40B4-BE49-F238E27FC236}">
                <a16:creationId xmlns:a16="http://schemas.microsoft.com/office/drawing/2014/main" id="{636DBA71-2431-4439-882F-2EE9CBB75D91}"/>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grpSp>
        <p:nvGrpSpPr>
          <p:cNvPr id="36" name="Graphique 7">
            <a:extLst>
              <a:ext uri="{FF2B5EF4-FFF2-40B4-BE49-F238E27FC236}">
                <a16:creationId xmlns:a16="http://schemas.microsoft.com/office/drawing/2014/main" id="{3C798781-F4CB-44F3-9F78-3F13A6985909}"/>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7" name="Forme libre : forme 9">
              <a:extLst>
                <a:ext uri="{FF2B5EF4-FFF2-40B4-BE49-F238E27FC236}">
                  <a16:creationId xmlns:a16="http://schemas.microsoft.com/office/drawing/2014/main" id="{1449B5FD-7625-4985-9939-DCBF403E122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8" name="Forme libre : forme 10">
              <a:extLst>
                <a:ext uri="{FF2B5EF4-FFF2-40B4-BE49-F238E27FC236}">
                  <a16:creationId xmlns:a16="http://schemas.microsoft.com/office/drawing/2014/main" id="{79BB7204-57DC-4669-89E8-1BC85F9001F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39" name="Forme libre : forme 11">
              <a:extLst>
                <a:ext uri="{FF2B5EF4-FFF2-40B4-BE49-F238E27FC236}">
                  <a16:creationId xmlns:a16="http://schemas.microsoft.com/office/drawing/2014/main" id="{7FB3F5C2-F3C4-4335-B7A9-8E0DB1BE42B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51150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hree Subject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45" name="Espace réservé pour une image  8">
            <a:extLst>
              <a:ext uri="{FF2B5EF4-FFF2-40B4-BE49-F238E27FC236}">
                <a16:creationId xmlns:a16="http://schemas.microsoft.com/office/drawing/2014/main" id="{CC5C9632-E14B-4BCC-B960-B235737C8F5E}"/>
              </a:ext>
            </a:extLst>
          </p:cNvPr>
          <p:cNvSpPr>
            <a:spLocks noGrp="1" noChangeAspect="1"/>
          </p:cNvSpPr>
          <p:nvPr>
            <p:ph type="pic" sz="quarter" idx="38"/>
          </p:nvPr>
        </p:nvSpPr>
        <p:spPr>
          <a:xfrm>
            <a:off x="1885829"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2" name="Espace réservé pour une image  8">
            <a:extLst>
              <a:ext uri="{FF2B5EF4-FFF2-40B4-BE49-F238E27FC236}">
                <a16:creationId xmlns:a16="http://schemas.microsoft.com/office/drawing/2014/main" id="{D248539B-6296-41E2-B2A7-32CAFE749EF1}"/>
              </a:ext>
            </a:extLst>
          </p:cNvPr>
          <p:cNvSpPr>
            <a:spLocks noGrp="1" noChangeAspect="1"/>
          </p:cNvSpPr>
          <p:nvPr>
            <p:ph type="pic" sz="quarter" idx="39"/>
          </p:nvPr>
        </p:nvSpPr>
        <p:spPr>
          <a:xfrm>
            <a:off x="5242862"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3" name="Espace réservé pour une image  8">
            <a:extLst>
              <a:ext uri="{FF2B5EF4-FFF2-40B4-BE49-F238E27FC236}">
                <a16:creationId xmlns:a16="http://schemas.microsoft.com/office/drawing/2014/main" id="{C99700F4-131B-4BC3-9911-BC47E4952A9B}"/>
              </a:ext>
            </a:extLst>
          </p:cNvPr>
          <p:cNvSpPr>
            <a:spLocks noGrp="1" noChangeAspect="1"/>
          </p:cNvSpPr>
          <p:nvPr>
            <p:ph type="pic" sz="quarter" idx="40"/>
          </p:nvPr>
        </p:nvSpPr>
        <p:spPr>
          <a:xfrm>
            <a:off x="8608996"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7" name="Espace réservé du texte 4">
            <a:extLst>
              <a:ext uri="{FF2B5EF4-FFF2-40B4-BE49-F238E27FC236}">
                <a16:creationId xmlns:a16="http://schemas.microsoft.com/office/drawing/2014/main" id="{99EBFDD5-74E4-455D-9724-A19D96C2041E}"/>
              </a:ext>
            </a:extLst>
          </p:cNvPr>
          <p:cNvSpPr>
            <a:spLocks noGrp="1"/>
          </p:cNvSpPr>
          <p:nvPr>
            <p:ph type="body" sz="quarter" idx="43" hasCustomPrompt="1"/>
          </p:nvPr>
        </p:nvSpPr>
        <p:spPr>
          <a:xfrm>
            <a:off x="887121" y="6074874"/>
            <a:ext cx="10417759" cy="164148"/>
          </a:xfrm>
        </p:spPr>
        <p:txBody>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Overarching subtext goes here in Verdana 7pt – if text box necessary</a:t>
            </a:r>
          </a:p>
        </p:txBody>
      </p:sp>
      <p:sp>
        <p:nvSpPr>
          <p:cNvPr id="18" name="Espace réservé du texte 4">
            <a:extLst>
              <a:ext uri="{FF2B5EF4-FFF2-40B4-BE49-F238E27FC236}">
                <a16:creationId xmlns:a16="http://schemas.microsoft.com/office/drawing/2014/main" id="{5C1F33E9-9CFD-C248-B455-84A70176E550}"/>
              </a:ext>
            </a:extLst>
          </p:cNvPr>
          <p:cNvSpPr>
            <a:spLocks noGrp="1"/>
          </p:cNvSpPr>
          <p:nvPr>
            <p:ph type="body" sz="quarter" idx="46" hasCustomPrompt="1"/>
          </p:nvPr>
        </p:nvSpPr>
        <p:spPr>
          <a:xfrm>
            <a:off x="1443789"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dirty="0"/>
              <a:t>Header Verd. 15pt</a:t>
            </a:r>
          </a:p>
          <a:p>
            <a:pPr lvl="1"/>
            <a:r>
              <a:rPr lang="en-US" noProof="0" dirty="0"/>
              <a:t>Body copy goes here in 9pt</a:t>
            </a:r>
          </a:p>
          <a:p>
            <a:pPr lvl="1"/>
            <a:r>
              <a:rPr lang="en-US" noProof="0" dirty="0"/>
              <a:t>Line 2</a:t>
            </a:r>
          </a:p>
          <a:p>
            <a:pPr lvl="1"/>
            <a:r>
              <a:rPr lang="en-US" noProof="0" dirty="0"/>
              <a:t>Line 3</a:t>
            </a:r>
          </a:p>
        </p:txBody>
      </p:sp>
      <p:sp>
        <p:nvSpPr>
          <p:cNvPr id="20" name="Espace réservé du texte 4">
            <a:extLst>
              <a:ext uri="{FF2B5EF4-FFF2-40B4-BE49-F238E27FC236}">
                <a16:creationId xmlns:a16="http://schemas.microsoft.com/office/drawing/2014/main" id="{07B91730-598B-3A45-B533-0E89A10E5ABF}"/>
              </a:ext>
            </a:extLst>
          </p:cNvPr>
          <p:cNvSpPr>
            <a:spLocks noGrp="1"/>
          </p:cNvSpPr>
          <p:nvPr>
            <p:ph type="body" sz="quarter" idx="47" hasCustomPrompt="1"/>
          </p:nvPr>
        </p:nvSpPr>
        <p:spPr>
          <a:xfrm>
            <a:off x="8175609"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dirty="0"/>
              <a:t>Header Verd. 15pt</a:t>
            </a:r>
          </a:p>
          <a:p>
            <a:pPr lvl="1"/>
            <a:r>
              <a:rPr lang="en-US" noProof="0" dirty="0"/>
              <a:t>Body copy goes here in 9pt</a:t>
            </a:r>
          </a:p>
          <a:p>
            <a:pPr lvl="1"/>
            <a:r>
              <a:rPr lang="en-US" noProof="0" dirty="0"/>
              <a:t>Line 2</a:t>
            </a:r>
          </a:p>
          <a:p>
            <a:pPr lvl="1"/>
            <a:r>
              <a:rPr lang="en-US" noProof="0" dirty="0"/>
              <a:t>Line 3</a:t>
            </a:r>
          </a:p>
        </p:txBody>
      </p:sp>
      <p:sp>
        <p:nvSpPr>
          <p:cNvPr id="21" name="Espace réservé du texte 4">
            <a:extLst>
              <a:ext uri="{FF2B5EF4-FFF2-40B4-BE49-F238E27FC236}">
                <a16:creationId xmlns:a16="http://schemas.microsoft.com/office/drawing/2014/main" id="{ED327B16-2D28-E74D-80D9-FCA946C04984}"/>
              </a:ext>
            </a:extLst>
          </p:cNvPr>
          <p:cNvSpPr>
            <a:spLocks noGrp="1"/>
          </p:cNvSpPr>
          <p:nvPr>
            <p:ph type="body" sz="quarter" idx="48" hasCustomPrompt="1"/>
          </p:nvPr>
        </p:nvSpPr>
        <p:spPr>
          <a:xfrm>
            <a:off x="4809698"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dirty="0"/>
              <a:t>Header Verd. 15pt</a:t>
            </a:r>
          </a:p>
          <a:p>
            <a:pPr lvl="1"/>
            <a:r>
              <a:rPr lang="en-US" noProof="0" dirty="0"/>
              <a:t>Body copy goes here in 9pt</a:t>
            </a:r>
          </a:p>
          <a:p>
            <a:pPr lvl="1"/>
            <a:r>
              <a:rPr lang="en-US" noProof="0" dirty="0"/>
              <a:t>Line 2</a:t>
            </a:r>
          </a:p>
          <a:p>
            <a:pPr lvl="1"/>
            <a:r>
              <a:rPr lang="en-US" noProof="0" dirty="0"/>
              <a:t>Line 3</a:t>
            </a:r>
          </a:p>
        </p:txBody>
      </p:sp>
      <p:sp>
        <p:nvSpPr>
          <p:cNvPr id="14" name="Espace réservé du texte 5">
            <a:extLst>
              <a:ext uri="{FF2B5EF4-FFF2-40B4-BE49-F238E27FC236}">
                <a16:creationId xmlns:a16="http://schemas.microsoft.com/office/drawing/2014/main" id="{021483E1-2425-40BE-8F9C-5B795194862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FC649E92-62C2-4614-AAA1-64785BCA3BB5}"/>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6" name="Title 1">
            <a:extLst>
              <a:ext uri="{FF2B5EF4-FFF2-40B4-BE49-F238E27FC236}">
                <a16:creationId xmlns:a16="http://schemas.microsoft.com/office/drawing/2014/main" id="{2BD92977-6456-4F81-9A2E-322E82DBEFCA}"/>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73690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06.Body_Text&amp;Visual_2colum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57" name="Espace réservé du texte 4">
            <a:extLst>
              <a:ext uri="{FF2B5EF4-FFF2-40B4-BE49-F238E27FC236}">
                <a16:creationId xmlns:a16="http://schemas.microsoft.com/office/drawing/2014/main" id="{99EBFDD5-74E4-455D-9724-A19D96C2041E}"/>
              </a:ext>
            </a:extLst>
          </p:cNvPr>
          <p:cNvSpPr>
            <a:spLocks noGrp="1"/>
          </p:cNvSpPr>
          <p:nvPr>
            <p:ph type="body" sz="quarter" idx="43" hasCustomPrompt="1"/>
          </p:nvPr>
        </p:nvSpPr>
        <p:spPr>
          <a:xfrm>
            <a:off x="451323" y="2023118"/>
            <a:ext cx="5387175" cy="215444"/>
          </a:xfrm>
        </p:spPr>
        <p:txBody>
          <a:bodyPr/>
          <a:lstStyle>
            <a:lvl1pPr algn="l">
              <a:lnSpc>
                <a:spcPct val="100000"/>
              </a:lnSpc>
              <a:spcAft>
                <a:spcPts val="0"/>
              </a:spcAft>
              <a:defRPr sz="1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Header IN ALLCAPS VERDANA 12PT</a:t>
            </a:r>
          </a:p>
        </p:txBody>
      </p:sp>
      <p:sp>
        <p:nvSpPr>
          <p:cNvPr id="15" name="Espace réservé du texte 4">
            <a:extLst>
              <a:ext uri="{FF2B5EF4-FFF2-40B4-BE49-F238E27FC236}">
                <a16:creationId xmlns:a16="http://schemas.microsoft.com/office/drawing/2014/main" id="{102EE37F-49C7-4E9B-9C3D-B4ED45E94718}"/>
              </a:ext>
            </a:extLst>
          </p:cNvPr>
          <p:cNvSpPr>
            <a:spLocks noGrp="1"/>
          </p:cNvSpPr>
          <p:nvPr>
            <p:ph type="body" sz="quarter" idx="44" hasCustomPrompt="1"/>
          </p:nvPr>
        </p:nvSpPr>
        <p:spPr>
          <a:xfrm>
            <a:off x="6095999" y="2023118"/>
            <a:ext cx="5387175" cy="215444"/>
          </a:xfrm>
        </p:spPr>
        <p:txBody>
          <a:bodyPr/>
          <a:lstStyle>
            <a:lvl1pPr algn="l">
              <a:lnSpc>
                <a:spcPct val="100000"/>
              </a:lnSpc>
              <a:spcAft>
                <a:spcPts val="0"/>
              </a:spcAft>
              <a:defRPr sz="1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Header IN ALLCAPS VERDANA 12PT</a:t>
            </a:r>
          </a:p>
        </p:txBody>
      </p:sp>
      <p:sp>
        <p:nvSpPr>
          <p:cNvPr id="16" name="Espace réservé pour une image  3">
            <a:extLst>
              <a:ext uri="{FF2B5EF4-FFF2-40B4-BE49-F238E27FC236}">
                <a16:creationId xmlns:a16="http://schemas.microsoft.com/office/drawing/2014/main" id="{53ACCDE3-920E-4B07-97C0-4268A8816D7F}"/>
              </a:ext>
            </a:extLst>
          </p:cNvPr>
          <p:cNvSpPr>
            <a:spLocks noGrp="1"/>
          </p:cNvSpPr>
          <p:nvPr>
            <p:ph type="pic" sz="quarter" idx="45"/>
          </p:nvPr>
        </p:nvSpPr>
        <p:spPr>
          <a:xfrm>
            <a:off x="444974" y="2384670"/>
            <a:ext cx="2340559" cy="3622821"/>
          </a:xfrm>
        </p:spPr>
        <p:txBody>
          <a:bodyPr>
            <a:noAutofit/>
          </a:bodyPr>
          <a:lstStyle>
            <a:lvl1pPr>
              <a:defRPr>
                <a:noFill/>
              </a:defRPr>
            </a:lvl1pPr>
          </a:lstStyle>
          <a:p>
            <a:r>
              <a:rPr lang="zh-CN" altLang="en-US" noProof="0"/>
              <a:t>单击图标添加图片</a:t>
            </a:r>
            <a:endParaRPr lang="en-US" noProof="0"/>
          </a:p>
        </p:txBody>
      </p:sp>
      <p:sp>
        <p:nvSpPr>
          <p:cNvPr id="17" name="Espace réservé pour une image  3">
            <a:extLst>
              <a:ext uri="{FF2B5EF4-FFF2-40B4-BE49-F238E27FC236}">
                <a16:creationId xmlns:a16="http://schemas.microsoft.com/office/drawing/2014/main" id="{BA1D5B65-0ABB-49CE-B750-F373B8CD7F3C}"/>
              </a:ext>
            </a:extLst>
          </p:cNvPr>
          <p:cNvSpPr>
            <a:spLocks noGrp="1"/>
          </p:cNvSpPr>
          <p:nvPr>
            <p:ph type="pic" sz="quarter" idx="46"/>
          </p:nvPr>
        </p:nvSpPr>
        <p:spPr>
          <a:xfrm>
            <a:off x="6096001" y="2384670"/>
            <a:ext cx="2340559" cy="3622821"/>
          </a:xfrm>
        </p:spPr>
        <p:txBody>
          <a:bodyPr>
            <a:noAutofit/>
          </a:bodyPr>
          <a:lstStyle>
            <a:lvl1pPr>
              <a:defRPr>
                <a:noFill/>
              </a:defRPr>
            </a:lvl1pPr>
          </a:lstStyle>
          <a:p>
            <a:r>
              <a:rPr lang="zh-CN" altLang="en-US" noProof="0"/>
              <a:t>单击图标添加图片</a:t>
            </a:r>
            <a:endParaRPr lang="en-US" noProof="0"/>
          </a:p>
        </p:txBody>
      </p:sp>
      <p:sp>
        <p:nvSpPr>
          <p:cNvPr id="14" name="Espace réservé du texte 4">
            <a:extLst>
              <a:ext uri="{FF2B5EF4-FFF2-40B4-BE49-F238E27FC236}">
                <a16:creationId xmlns:a16="http://schemas.microsoft.com/office/drawing/2014/main" id="{70B13997-CC8E-4CA7-BC9F-1E2FE9781D8B}"/>
              </a:ext>
            </a:extLst>
          </p:cNvPr>
          <p:cNvSpPr>
            <a:spLocks noGrp="1"/>
          </p:cNvSpPr>
          <p:nvPr>
            <p:ph type="body" sz="quarter" idx="20" hasCustomPrompt="1"/>
          </p:nvPr>
        </p:nvSpPr>
        <p:spPr>
          <a:xfrm>
            <a:off x="3056143" y="2410069"/>
            <a:ext cx="2782356" cy="3350235"/>
          </a:xfrm>
        </p:spPr>
        <p:txBody>
          <a:bodyPr wrap="square">
            <a:spAutoFit/>
          </a:bodyPr>
          <a:lstStyle>
            <a:lvl1pPr>
              <a:lnSpc>
                <a:spcPct val="125000"/>
              </a:lnSpc>
              <a:spcAft>
                <a:spcPts val="0"/>
              </a:spcAft>
              <a:defRPr lang="en-US" sz="16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63993" marR="0" indent="-263993" algn="l" defTabSz="914377" rtl="0" eaLnBrk="1" fontAlgn="auto" latinLnBrk="0" hangingPunct="1">
              <a:lnSpc>
                <a:spcPct val="110000"/>
              </a:lnSpc>
              <a:spcBef>
                <a:spcPts val="0"/>
              </a:spcBef>
              <a:spcAft>
                <a:spcPts val="400"/>
              </a:spcAft>
              <a:buClr>
                <a:schemeClr val="accent2"/>
              </a:buClr>
              <a:buSzPct val="90000"/>
              <a:buFontTx/>
              <a:buBlip>
                <a:blip r:embed="rId2">
                  <a:extLst>
                    <a:ext uri="{96DAC541-7B7A-43D3-8B79-37D633B846F1}">
                      <asvg:svgBlip xmlns:asvg="http://schemas.microsoft.com/office/drawing/2016/SVG/main" r:embed="rId3"/>
                    </a:ext>
                  </a:extLst>
                </a:blip>
              </a:buBlip>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spcAft>
                <a:spcPts val="2400"/>
              </a:spcAft>
              <a:defRPr lang="en-US" sz="1200" b="0" i="0" kern="1200" dirty="0"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Body copy goes here in Verdana 12pt</a:t>
            </a:r>
            <a:br>
              <a:rPr lang="en-US" noProof="0" dirty="0"/>
            </a:br>
            <a:r>
              <a:rPr lang="en-US" noProof="0" dirty="0"/>
              <a:t>Line 2</a:t>
            </a:r>
            <a:br>
              <a:rPr lang="en-US" noProof="0" dirty="0"/>
            </a:br>
            <a:r>
              <a:rPr lang="en-US" noProof="0" dirty="0"/>
              <a:t>Line 3</a:t>
            </a:r>
          </a:p>
          <a:p>
            <a:pPr lvl="0"/>
            <a:endParaRPr lang="en-US" noProof="0" dirty="0"/>
          </a:p>
          <a:p>
            <a:pPr lvl="1"/>
            <a:r>
              <a:rPr lang="en-US" noProof="0" dirty="0"/>
              <a:t>Bullet point level in Verdana 9pt</a:t>
            </a:r>
          </a:p>
          <a:p>
            <a:pPr lvl="1"/>
            <a:r>
              <a:rPr lang="en-US" noProof="0" dirty="0"/>
              <a:t>Bullet point 2</a:t>
            </a:r>
          </a:p>
          <a:p>
            <a:pPr lvl="1"/>
            <a:r>
              <a:rPr lang="en-US" noProof="0" dirty="0"/>
              <a:t>Bullet point 3</a:t>
            </a:r>
          </a:p>
          <a:p>
            <a:pPr lvl="1"/>
            <a:endParaRPr lang="en-US" noProof="0" dirty="0"/>
          </a:p>
          <a:p>
            <a:pPr lvl="2"/>
            <a:r>
              <a:rPr lang="en-US" noProof="0" dirty="0"/>
              <a:t>Body copy goes here in Verdana 9pt</a:t>
            </a:r>
            <a:br>
              <a:rPr lang="en-US" noProof="0" dirty="0"/>
            </a:br>
            <a:r>
              <a:rPr lang="en-US" noProof="0" dirty="0"/>
              <a:t>Line 2</a:t>
            </a:r>
            <a:br>
              <a:rPr lang="en-US" noProof="0" dirty="0"/>
            </a:br>
            <a:r>
              <a:rPr lang="en-US" noProof="0" dirty="0"/>
              <a:t>Line 3</a:t>
            </a:r>
          </a:p>
        </p:txBody>
      </p:sp>
      <p:sp>
        <p:nvSpPr>
          <p:cNvPr id="18" name="Espace réservé du texte 4">
            <a:extLst>
              <a:ext uri="{FF2B5EF4-FFF2-40B4-BE49-F238E27FC236}">
                <a16:creationId xmlns:a16="http://schemas.microsoft.com/office/drawing/2014/main" id="{2F116EA8-5445-47B3-947A-920077D67D8D}"/>
              </a:ext>
            </a:extLst>
          </p:cNvPr>
          <p:cNvSpPr>
            <a:spLocks noGrp="1"/>
          </p:cNvSpPr>
          <p:nvPr>
            <p:ph type="body" sz="quarter" idx="52" hasCustomPrompt="1"/>
          </p:nvPr>
        </p:nvSpPr>
        <p:spPr>
          <a:xfrm>
            <a:off x="8719525" y="2410069"/>
            <a:ext cx="2782356" cy="3350235"/>
          </a:xfrm>
        </p:spPr>
        <p:txBody>
          <a:bodyPr wrap="square">
            <a:spAutoFit/>
          </a:bodyPr>
          <a:lstStyle>
            <a:lvl1pPr>
              <a:lnSpc>
                <a:spcPct val="125000"/>
              </a:lnSpc>
              <a:spcAft>
                <a:spcPts val="0"/>
              </a:spcAft>
              <a:defRPr lang="en-US" sz="16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63993" marR="0" indent="-263993" algn="l" defTabSz="914377" rtl="0" eaLnBrk="1" fontAlgn="auto" latinLnBrk="0" hangingPunct="1">
              <a:lnSpc>
                <a:spcPct val="110000"/>
              </a:lnSpc>
              <a:spcBef>
                <a:spcPts val="0"/>
              </a:spcBef>
              <a:spcAft>
                <a:spcPts val="400"/>
              </a:spcAft>
              <a:buClr>
                <a:schemeClr val="accent2"/>
              </a:buClr>
              <a:buSzPct val="90000"/>
              <a:buFontTx/>
              <a:buBlip>
                <a:blip r:embed="rId2">
                  <a:extLst>
                    <a:ext uri="{96DAC541-7B7A-43D3-8B79-37D633B846F1}">
                      <asvg:svgBlip xmlns:asvg="http://schemas.microsoft.com/office/drawing/2016/SVG/main" r:embed="rId3"/>
                    </a:ext>
                  </a:extLst>
                </a:blip>
              </a:buBlip>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spcAft>
                <a:spcPts val="2400"/>
              </a:spcAft>
              <a:defRPr lang="en-US" sz="1200" b="0" i="0" kern="1200" dirty="0"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Body copy goes here in Verdana 12pt</a:t>
            </a:r>
            <a:br>
              <a:rPr lang="en-US" noProof="0" dirty="0"/>
            </a:br>
            <a:r>
              <a:rPr lang="en-US" noProof="0" dirty="0"/>
              <a:t>Line 2</a:t>
            </a:r>
            <a:br>
              <a:rPr lang="en-US" noProof="0" dirty="0"/>
            </a:br>
            <a:r>
              <a:rPr lang="en-US" noProof="0" dirty="0"/>
              <a:t>Line 3</a:t>
            </a:r>
          </a:p>
          <a:p>
            <a:pPr lvl="0"/>
            <a:endParaRPr lang="en-US" noProof="0" dirty="0"/>
          </a:p>
          <a:p>
            <a:pPr lvl="1"/>
            <a:r>
              <a:rPr lang="en-US" noProof="0" dirty="0"/>
              <a:t>Bullet point level in Verdana 9pt</a:t>
            </a:r>
          </a:p>
          <a:p>
            <a:pPr lvl="1"/>
            <a:r>
              <a:rPr lang="en-US" noProof="0" dirty="0"/>
              <a:t>Bullet point 2</a:t>
            </a:r>
          </a:p>
          <a:p>
            <a:pPr lvl="1"/>
            <a:r>
              <a:rPr lang="en-US" noProof="0" dirty="0"/>
              <a:t>Bullet point 3</a:t>
            </a:r>
          </a:p>
          <a:p>
            <a:pPr lvl="1"/>
            <a:endParaRPr lang="en-US" noProof="0" dirty="0"/>
          </a:p>
          <a:p>
            <a:pPr lvl="2"/>
            <a:r>
              <a:rPr lang="en-US" noProof="0" dirty="0"/>
              <a:t>Body copy goes here in Verdana 9pt</a:t>
            </a:r>
            <a:br>
              <a:rPr lang="en-US" noProof="0" dirty="0"/>
            </a:br>
            <a:r>
              <a:rPr lang="en-US" noProof="0" dirty="0"/>
              <a:t>Line 2</a:t>
            </a:r>
            <a:br>
              <a:rPr lang="en-US" noProof="0" dirty="0"/>
            </a:br>
            <a:r>
              <a:rPr lang="en-US" noProof="0" dirty="0"/>
              <a:t>Line 3</a:t>
            </a:r>
          </a:p>
        </p:txBody>
      </p:sp>
      <p:sp>
        <p:nvSpPr>
          <p:cNvPr id="19" name="Espace réservé du texte 5">
            <a:extLst>
              <a:ext uri="{FF2B5EF4-FFF2-40B4-BE49-F238E27FC236}">
                <a16:creationId xmlns:a16="http://schemas.microsoft.com/office/drawing/2014/main" id="{8E4E4032-9898-4A69-9D9C-6DB7CEE7159E}"/>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0" name="Espace réservé du texte 4">
            <a:extLst>
              <a:ext uri="{FF2B5EF4-FFF2-40B4-BE49-F238E27FC236}">
                <a16:creationId xmlns:a16="http://schemas.microsoft.com/office/drawing/2014/main" id="{BB316397-FA0F-41C2-AD67-87E804222296}"/>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1" name="Title 1">
            <a:extLst>
              <a:ext uri="{FF2B5EF4-FFF2-40B4-BE49-F238E27FC236}">
                <a16:creationId xmlns:a16="http://schemas.microsoft.com/office/drawing/2014/main" id="{C5999050-FEA1-4953-AD6B-0FD3F03707E4}"/>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279801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09.Series_Pictograms">
    <p:spTree>
      <p:nvGrpSpPr>
        <p:cNvPr id="1" name=""/>
        <p:cNvGrpSpPr/>
        <p:nvPr/>
      </p:nvGrpSpPr>
      <p:grpSpPr>
        <a:xfrm>
          <a:off x="0" y="0"/>
          <a:ext cx="0" cy="0"/>
          <a:chOff x="0" y="0"/>
          <a:chExt cx="0" cy="0"/>
        </a:xfrm>
      </p:grpSpPr>
      <p:sp>
        <p:nvSpPr>
          <p:cNvPr id="43" name="Espace réservé du texte 4">
            <a:extLst>
              <a:ext uri="{FF2B5EF4-FFF2-40B4-BE49-F238E27FC236}">
                <a16:creationId xmlns:a16="http://schemas.microsoft.com/office/drawing/2014/main" id="{D6A66775-D99C-FB4D-B9BA-F866BE69C75A}"/>
              </a:ext>
            </a:extLst>
          </p:cNvPr>
          <p:cNvSpPr>
            <a:spLocks noGrp="1"/>
          </p:cNvSpPr>
          <p:nvPr>
            <p:ph type="body" sz="quarter" idx="58" hasCustomPrompt="1"/>
          </p:nvPr>
        </p:nvSpPr>
        <p:spPr>
          <a:xfrm>
            <a:off x="4412369"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dirty="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8">
            <a:extLst>
              <a:ext uri="{FF2B5EF4-FFF2-40B4-BE49-F238E27FC236}">
                <a16:creationId xmlns:a16="http://schemas.microsoft.com/office/drawing/2014/main" id="{168A2321-51C0-44B8-85CC-82C00400516F}"/>
              </a:ext>
            </a:extLst>
          </p:cNvPr>
          <p:cNvSpPr>
            <a:spLocks noGrp="1" noChangeAspect="1"/>
          </p:cNvSpPr>
          <p:nvPr>
            <p:ph type="pic" sz="quarter" idx="38"/>
          </p:nvPr>
        </p:nvSpPr>
        <p:spPr>
          <a:xfrm>
            <a:off x="4846823"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4" name="Espace réservé pour une image  8">
            <a:extLst>
              <a:ext uri="{FF2B5EF4-FFF2-40B4-BE49-F238E27FC236}">
                <a16:creationId xmlns:a16="http://schemas.microsoft.com/office/drawing/2014/main" id="{6749475C-69E4-4BE9-A38D-7241DCB89E86}"/>
              </a:ext>
            </a:extLst>
          </p:cNvPr>
          <p:cNvSpPr>
            <a:spLocks noGrp="1" noChangeAspect="1"/>
          </p:cNvSpPr>
          <p:nvPr>
            <p:ph type="pic" sz="quarter" idx="39"/>
          </p:nvPr>
        </p:nvSpPr>
        <p:spPr>
          <a:xfrm>
            <a:off x="7555773"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5" name="Espace réservé pour une image  8">
            <a:extLst>
              <a:ext uri="{FF2B5EF4-FFF2-40B4-BE49-F238E27FC236}">
                <a16:creationId xmlns:a16="http://schemas.microsoft.com/office/drawing/2014/main" id="{53004C71-88FB-4D84-AF67-163F0A8F5713}"/>
              </a:ext>
            </a:extLst>
          </p:cNvPr>
          <p:cNvSpPr>
            <a:spLocks noGrp="1" noChangeAspect="1"/>
          </p:cNvSpPr>
          <p:nvPr>
            <p:ph type="pic" sz="quarter" idx="40"/>
          </p:nvPr>
        </p:nvSpPr>
        <p:spPr>
          <a:xfrm>
            <a:off x="10264724"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6" name="Espace réservé pour une image  8">
            <a:extLst>
              <a:ext uri="{FF2B5EF4-FFF2-40B4-BE49-F238E27FC236}">
                <a16:creationId xmlns:a16="http://schemas.microsoft.com/office/drawing/2014/main" id="{2DBF61FA-A35E-4273-8034-DAAC1ECD9D13}"/>
              </a:ext>
            </a:extLst>
          </p:cNvPr>
          <p:cNvSpPr>
            <a:spLocks noGrp="1" noChangeAspect="1"/>
          </p:cNvSpPr>
          <p:nvPr>
            <p:ph type="pic" sz="quarter" idx="41"/>
          </p:nvPr>
        </p:nvSpPr>
        <p:spPr>
          <a:xfrm>
            <a:off x="4846823"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7" name="Espace réservé pour une image  8">
            <a:extLst>
              <a:ext uri="{FF2B5EF4-FFF2-40B4-BE49-F238E27FC236}">
                <a16:creationId xmlns:a16="http://schemas.microsoft.com/office/drawing/2014/main" id="{2789384D-EA94-4052-B57F-95DE218737E1}"/>
              </a:ext>
            </a:extLst>
          </p:cNvPr>
          <p:cNvSpPr>
            <a:spLocks noGrp="1" noChangeAspect="1"/>
          </p:cNvSpPr>
          <p:nvPr>
            <p:ph type="pic" sz="quarter" idx="42"/>
          </p:nvPr>
        </p:nvSpPr>
        <p:spPr>
          <a:xfrm>
            <a:off x="7555773"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8" name="Espace réservé pour une image  8">
            <a:extLst>
              <a:ext uri="{FF2B5EF4-FFF2-40B4-BE49-F238E27FC236}">
                <a16:creationId xmlns:a16="http://schemas.microsoft.com/office/drawing/2014/main" id="{A400283B-48F4-4D29-A5D4-EF54E4DEE830}"/>
              </a:ext>
            </a:extLst>
          </p:cNvPr>
          <p:cNvSpPr>
            <a:spLocks noGrp="1" noChangeAspect="1"/>
          </p:cNvSpPr>
          <p:nvPr>
            <p:ph type="pic" sz="quarter" idx="43"/>
          </p:nvPr>
        </p:nvSpPr>
        <p:spPr>
          <a:xfrm>
            <a:off x="10264724"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9" name="Espace réservé du texte 4">
            <a:extLst>
              <a:ext uri="{FF2B5EF4-FFF2-40B4-BE49-F238E27FC236}">
                <a16:creationId xmlns:a16="http://schemas.microsoft.com/office/drawing/2014/main" id="{42CCC6AE-5AF4-4691-BF67-CE2AE425B9A1}"/>
              </a:ext>
            </a:extLst>
          </p:cNvPr>
          <p:cNvSpPr>
            <a:spLocks noGrp="1"/>
          </p:cNvSpPr>
          <p:nvPr>
            <p:ph type="body" sz="quarter" idx="44" hasCustomPrompt="1"/>
          </p:nvPr>
        </p:nvSpPr>
        <p:spPr>
          <a:xfrm>
            <a:off x="4412369"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38" name="Espace réservé du texte 4">
            <a:extLst>
              <a:ext uri="{FF2B5EF4-FFF2-40B4-BE49-F238E27FC236}">
                <a16:creationId xmlns:a16="http://schemas.microsoft.com/office/drawing/2014/main" id="{6D6398C9-77BD-0246-B4C7-E8636466B435}"/>
              </a:ext>
            </a:extLst>
          </p:cNvPr>
          <p:cNvSpPr>
            <a:spLocks noGrp="1"/>
          </p:cNvSpPr>
          <p:nvPr>
            <p:ph type="body" sz="quarter" idx="56" hasCustomPrompt="1"/>
          </p:nvPr>
        </p:nvSpPr>
        <p:spPr>
          <a:xfrm>
            <a:off x="9826711"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39" name="Espace réservé du texte 4">
            <a:extLst>
              <a:ext uri="{FF2B5EF4-FFF2-40B4-BE49-F238E27FC236}">
                <a16:creationId xmlns:a16="http://schemas.microsoft.com/office/drawing/2014/main" id="{F64D3D11-BDB5-D647-AE1B-75549238F3C3}"/>
              </a:ext>
            </a:extLst>
          </p:cNvPr>
          <p:cNvSpPr>
            <a:spLocks noGrp="1"/>
          </p:cNvSpPr>
          <p:nvPr>
            <p:ph type="body" sz="quarter" idx="57" hasCustomPrompt="1"/>
          </p:nvPr>
        </p:nvSpPr>
        <p:spPr>
          <a:xfrm>
            <a:off x="7119540"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44" name="Espace réservé du texte 4">
            <a:extLst>
              <a:ext uri="{FF2B5EF4-FFF2-40B4-BE49-F238E27FC236}">
                <a16:creationId xmlns:a16="http://schemas.microsoft.com/office/drawing/2014/main" id="{4E9486BD-46D7-254F-A584-B651B6D8D437}"/>
              </a:ext>
            </a:extLst>
          </p:cNvPr>
          <p:cNvSpPr>
            <a:spLocks noGrp="1"/>
          </p:cNvSpPr>
          <p:nvPr>
            <p:ph type="body" sz="quarter" idx="59" hasCustomPrompt="1"/>
          </p:nvPr>
        </p:nvSpPr>
        <p:spPr>
          <a:xfrm>
            <a:off x="9826711"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45" name="Espace réservé du texte 4">
            <a:extLst>
              <a:ext uri="{FF2B5EF4-FFF2-40B4-BE49-F238E27FC236}">
                <a16:creationId xmlns:a16="http://schemas.microsoft.com/office/drawing/2014/main" id="{95667BD6-1D89-BF44-9AC0-03B52EFC58E3}"/>
              </a:ext>
            </a:extLst>
          </p:cNvPr>
          <p:cNvSpPr>
            <a:spLocks noGrp="1"/>
          </p:cNvSpPr>
          <p:nvPr>
            <p:ph type="body" sz="quarter" idx="60" hasCustomPrompt="1"/>
          </p:nvPr>
        </p:nvSpPr>
        <p:spPr>
          <a:xfrm>
            <a:off x="7119540"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21" name="Espace réservé du texte 5">
            <a:extLst>
              <a:ext uri="{FF2B5EF4-FFF2-40B4-BE49-F238E27FC236}">
                <a16:creationId xmlns:a16="http://schemas.microsoft.com/office/drawing/2014/main" id="{259E210E-1597-48C5-8AD6-8CF4CA9E969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2" name="Espace réservé du texte 4">
            <a:extLst>
              <a:ext uri="{FF2B5EF4-FFF2-40B4-BE49-F238E27FC236}">
                <a16:creationId xmlns:a16="http://schemas.microsoft.com/office/drawing/2014/main" id="{882E961F-2EC2-4DBD-847C-01740E0A540F}"/>
              </a:ext>
            </a:extLst>
          </p:cNvPr>
          <p:cNvSpPr>
            <a:spLocks noGrp="1"/>
          </p:cNvSpPr>
          <p:nvPr>
            <p:ph type="body" sz="quarter" idx="22"/>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3" name="Title 1">
            <a:extLst>
              <a:ext uri="{FF2B5EF4-FFF2-40B4-BE49-F238E27FC236}">
                <a16:creationId xmlns:a16="http://schemas.microsoft.com/office/drawing/2014/main" id="{BA265111-C2ED-45CD-9BC6-C950D268BAC8}"/>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
        <p:nvSpPr>
          <p:cNvPr id="24" name="Text Placeholder 2">
            <a:extLst>
              <a:ext uri="{FF2B5EF4-FFF2-40B4-BE49-F238E27FC236}">
                <a16:creationId xmlns:a16="http://schemas.microsoft.com/office/drawing/2014/main" id="{E063F5DF-B0A6-49D0-9B38-EEDAE439BF88}"/>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extLst>
      <p:ext uri="{BB962C8B-B14F-4D97-AF65-F5344CB8AC3E}">
        <p14:creationId xmlns:p14="http://schemas.microsoft.com/office/powerpoint/2010/main" val="294695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07.ColumnTitle+3columns_NoVisual_Color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BD28644-31E5-42EB-A359-94FBB151C4BA}"/>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2" name="Espace réservé du texte 5">
            <a:extLst>
              <a:ext uri="{FF2B5EF4-FFF2-40B4-BE49-F238E27FC236}">
                <a16:creationId xmlns:a16="http://schemas.microsoft.com/office/drawing/2014/main" id="{9A2CA514-4233-4338-B4D8-DECD377FF6DF}"/>
              </a:ext>
            </a:extLst>
          </p:cNvPr>
          <p:cNvSpPr>
            <a:spLocks noGrp="1"/>
          </p:cNvSpPr>
          <p:nvPr>
            <p:ph type="body" sz="quarter" idx="13" hasCustomPrompt="1"/>
          </p:nvPr>
        </p:nvSpPr>
        <p:spPr>
          <a:xfrm>
            <a:off x="4522911"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dirty="0"/>
              <a:t>Lorem </a:t>
            </a:r>
          </a:p>
          <a:p>
            <a:pPr lvl="0"/>
            <a:r>
              <a:rPr lang="en-US" noProof="0" dirty="0"/>
              <a:t>ipsum </a:t>
            </a:r>
          </a:p>
        </p:txBody>
      </p:sp>
      <p:sp>
        <p:nvSpPr>
          <p:cNvPr id="14" name="Espace réservé du graphique SmartArt 10">
            <a:extLst>
              <a:ext uri="{FF2B5EF4-FFF2-40B4-BE49-F238E27FC236}">
                <a16:creationId xmlns:a16="http://schemas.microsoft.com/office/drawing/2014/main" id="{19B0CBA6-8D91-40B7-A08B-3172CF7A8299}"/>
              </a:ext>
            </a:extLst>
          </p:cNvPr>
          <p:cNvSpPr>
            <a:spLocks noGrp="1"/>
          </p:cNvSpPr>
          <p:nvPr>
            <p:ph type="dgm" sz="quarter" idx="44"/>
          </p:nvPr>
        </p:nvSpPr>
        <p:spPr>
          <a:xfrm rot="5400000">
            <a:off x="5393937" y="1853646"/>
            <a:ext cx="99444" cy="1841497"/>
          </a:xfrm>
          <a:solidFill>
            <a:schemeClr val="accent2"/>
          </a:solidFill>
        </p:spPr>
        <p:txBody>
          <a:bodyPr>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15" name="Espace réservé du texte 5">
            <a:extLst>
              <a:ext uri="{FF2B5EF4-FFF2-40B4-BE49-F238E27FC236}">
                <a16:creationId xmlns:a16="http://schemas.microsoft.com/office/drawing/2014/main" id="{299C77F5-F32E-41C3-BEFC-25D7AC59AB7A}"/>
              </a:ext>
            </a:extLst>
          </p:cNvPr>
          <p:cNvSpPr>
            <a:spLocks noGrp="1"/>
          </p:cNvSpPr>
          <p:nvPr>
            <p:ph type="body" sz="quarter" idx="57" hasCustomPrompt="1"/>
          </p:nvPr>
        </p:nvSpPr>
        <p:spPr>
          <a:xfrm>
            <a:off x="4522910"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r>
              <a:rPr lang="en-US" noProof="0" dirty="0"/>
              <a:t>-</a:t>
            </a:r>
          </a:p>
          <a:p>
            <a:pPr lvl="0"/>
            <a:r>
              <a:rPr lang="en-US" noProof="0" dirty="0" err="1"/>
              <a:t>tuer</a:t>
            </a:r>
            <a:r>
              <a:rPr lang="en-US" noProof="0" dirty="0"/>
              <a:t> </a:t>
            </a:r>
            <a:r>
              <a:rPr lang="en-US" noProof="0" dirty="0" err="1"/>
              <a:t>adipiscing</a:t>
            </a:r>
            <a:endParaRPr lang="en-US" noProof="0" dirty="0"/>
          </a:p>
        </p:txBody>
      </p:sp>
      <p:sp>
        <p:nvSpPr>
          <p:cNvPr id="16" name="Espace réservé du graphique SmartArt 47">
            <a:extLst>
              <a:ext uri="{FF2B5EF4-FFF2-40B4-BE49-F238E27FC236}">
                <a16:creationId xmlns:a16="http://schemas.microsoft.com/office/drawing/2014/main" id="{92E82BE4-7D85-4A10-9D30-E2BA20C54B67}"/>
              </a:ext>
            </a:extLst>
          </p:cNvPr>
          <p:cNvSpPr>
            <a:spLocks noGrp="1" noChangeAspect="1"/>
          </p:cNvSpPr>
          <p:nvPr>
            <p:ph type="dgm" sz="quarter" idx="70"/>
          </p:nvPr>
        </p:nvSpPr>
        <p:spPr>
          <a:xfrm rot="5400000">
            <a:off x="5349433"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17" name="Espace réservé du texte 18">
            <a:extLst>
              <a:ext uri="{FF2B5EF4-FFF2-40B4-BE49-F238E27FC236}">
                <a16:creationId xmlns:a16="http://schemas.microsoft.com/office/drawing/2014/main" id="{40A17507-5CAB-41A8-8654-A943A0B8BB45}"/>
              </a:ext>
            </a:extLst>
          </p:cNvPr>
          <p:cNvSpPr>
            <a:spLocks noGrp="1"/>
          </p:cNvSpPr>
          <p:nvPr>
            <p:ph type="body" sz="quarter" idx="42" hasCustomPrompt="1"/>
          </p:nvPr>
        </p:nvSpPr>
        <p:spPr>
          <a:xfrm>
            <a:off x="4522910"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r>
              <a:rPr lang="en-US" noProof="0" dirty="0"/>
              <a:t>-</a:t>
            </a:r>
          </a:p>
          <a:p>
            <a:pPr lvl="0"/>
            <a:r>
              <a:rPr lang="en-US" noProof="0" dirty="0" err="1"/>
              <a:t>tuer</a:t>
            </a:r>
            <a:r>
              <a:rPr lang="en-US" noProof="0" dirty="0"/>
              <a:t> </a:t>
            </a:r>
            <a:r>
              <a:rPr lang="en-US" noProof="0" dirty="0" err="1"/>
              <a:t>adipiscing</a:t>
            </a:r>
            <a:endParaRPr lang="en-US" noProof="0" dirty="0"/>
          </a:p>
          <a:p>
            <a:pPr lvl="1"/>
            <a:r>
              <a:rPr lang="en-US" noProof="0" dirty="0"/>
              <a:t>Et </a:t>
            </a:r>
            <a:r>
              <a:rPr lang="en-US" noProof="0" dirty="0" err="1"/>
              <a:t>fuga</a:t>
            </a:r>
            <a:endParaRPr lang="en-US" noProof="0" dirty="0"/>
          </a:p>
        </p:txBody>
      </p:sp>
      <p:sp>
        <p:nvSpPr>
          <p:cNvPr id="18" name="Espace réservé du texte 5">
            <a:extLst>
              <a:ext uri="{FF2B5EF4-FFF2-40B4-BE49-F238E27FC236}">
                <a16:creationId xmlns:a16="http://schemas.microsoft.com/office/drawing/2014/main" id="{ACDFF36C-2E3B-4F84-8FD6-D84E5419FB83}"/>
              </a:ext>
            </a:extLst>
          </p:cNvPr>
          <p:cNvSpPr>
            <a:spLocks noGrp="1"/>
          </p:cNvSpPr>
          <p:nvPr>
            <p:ph type="body" sz="quarter" idx="71" hasCustomPrompt="1"/>
          </p:nvPr>
        </p:nvSpPr>
        <p:spPr>
          <a:xfrm>
            <a:off x="7016329"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dirty="0"/>
              <a:t>Lorem </a:t>
            </a:r>
          </a:p>
          <a:p>
            <a:pPr lvl="0"/>
            <a:r>
              <a:rPr lang="en-US" noProof="0" dirty="0"/>
              <a:t>ipsum </a:t>
            </a:r>
          </a:p>
        </p:txBody>
      </p:sp>
      <p:sp>
        <p:nvSpPr>
          <p:cNvPr id="19" name="Espace réservé du graphique SmartArt 10">
            <a:extLst>
              <a:ext uri="{FF2B5EF4-FFF2-40B4-BE49-F238E27FC236}">
                <a16:creationId xmlns:a16="http://schemas.microsoft.com/office/drawing/2014/main" id="{4AEDDBF7-5EA9-4A49-8B8C-79110C43EB76}"/>
              </a:ext>
            </a:extLst>
          </p:cNvPr>
          <p:cNvSpPr>
            <a:spLocks noGrp="1"/>
          </p:cNvSpPr>
          <p:nvPr>
            <p:ph type="dgm" sz="quarter" idx="72"/>
          </p:nvPr>
        </p:nvSpPr>
        <p:spPr>
          <a:xfrm rot="5400000">
            <a:off x="7887355" y="1853646"/>
            <a:ext cx="99444" cy="1841497"/>
          </a:xfrm>
          <a:solidFill>
            <a:schemeClr val="accent2"/>
          </a:solidFill>
        </p:spPr>
        <p:txBody>
          <a:bodyPr>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20" name="Espace réservé du texte 5">
            <a:extLst>
              <a:ext uri="{FF2B5EF4-FFF2-40B4-BE49-F238E27FC236}">
                <a16:creationId xmlns:a16="http://schemas.microsoft.com/office/drawing/2014/main" id="{DA3F9611-A7F0-42CE-AE25-854FF5FA6DEB}"/>
              </a:ext>
            </a:extLst>
          </p:cNvPr>
          <p:cNvSpPr>
            <a:spLocks noGrp="1"/>
          </p:cNvSpPr>
          <p:nvPr>
            <p:ph type="body" sz="quarter" idx="73" hasCustomPrompt="1"/>
          </p:nvPr>
        </p:nvSpPr>
        <p:spPr>
          <a:xfrm>
            <a:off x="7016329"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amet, consecte-</a:t>
            </a:r>
          </a:p>
          <a:p>
            <a:pPr lvl="0"/>
            <a:r>
              <a:rPr lang="en-US" noProof="0"/>
              <a:t>tuer adipiscing</a:t>
            </a:r>
          </a:p>
        </p:txBody>
      </p:sp>
      <p:sp>
        <p:nvSpPr>
          <p:cNvPr id="21" name="Espace réservé du graphique SmartArt 47">
            <a:extLst>
              <a:ext uri="{FF2B5EF4-FFF2-40B4-BE49-F238E27FC236}">
                <a16:creationId xmlns:a16="http://schemas.microsoft.com/office/drawing/2014/main" id="{4FAF97D0-F2E0-4F84-94DB-1F8CA6FFD747}"/>
              </a:ext>
            </a:extLst>
          </p:cNvPr>
          <p:cNvSpPr>
            <a:spLocks noGrp="1" noChangeAspect="1"/>
          </p:cNvSpPr>
          <p:nvPr>
            <p:ph type="dgm" sz="quarter" idx="74"/>
          </p:nvPr>
        </p:nvSpPr>
        <p:spPr>
          <a:xfrm rot="5400000">
            <a:off x="7842852"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22" name="Espace réservé du texte 18">
            <a:extLst>
              <a:ext uri="{FF2B5EF4-FFF2-40B4-BE49-F238E27FC236}">
                <a16:creationId xmlns:a16="http://schemas.microsoft.com/office/drawing/2014/main" id="{0628E42C-71C0-48AF-8906-B29B4465CE3A}"/>
              </a:ext>
            </a:extLst>
          </p:cNvPr>
          <p:cNvSpPr>
            <a:spLocks noGrp="1"/>
          </p:cNvSpPr>
          <p:nvPr>
            <p:ph type="body" sz="quarter" idx="75" hasCustomPrompt="1"/>
          </p:nvPr>
        </p:nvSpPr>
        <p:spPr>
          <a:xfrm>
            <a:off x="7016329"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r>
              <a:rPr lang="en-US" noProof="0" dirty="0"/>
              <a:t>-</a:t>
            </a:r>
          </a:p>
          <a:p>
            <a:pPr lvl="0"/>
            <a:r>
              <a:rPr lang="en-US" noProof="0" dirty="0" err="1"/>
              <a:t>tuer</a:t>
            </a:r>
            <a:r>
              <a:rPr lang="en-US" noProof="0" dirty="0"/>
              <a:t> </a:t>
            </a:r>
            <a:r>
              <a:rPr lang="en-US" noProof="0" dirty="0" err="1"/>
              <a:t>adipiscing</a:t>
            </a:r>
            <a:endParaRPr lang="en-US" noProof="0" dirty="0"/>
          </a:p>
          <a:p>
            <a:pPr lvl="1"/>
            <a:r>
              <a:rPr lang="en-US" noProof="0" dirty="0"/>
              <a:t>Et </a:t>
            </a:r>
            <a:r>
              <a:rPr lang="en-US" noProof="0" dirty="0" err="1"/>
              <a:t>fuga</a:t>
            </a:r>
            <a:endParaRPr lang="en-US" noProof="0" dirty="0"/>
          </a:p>
        </p:txBody>
      </p:sp>
      <p:sp>
        <p:nvSpPr>
          <p:cNvPr id="23" name="Espace réservé du texte 5">
            <a:extLst>
              <a:ext uri="{FF2B5EF4-FFF2-40B4-BE49-F238E27FC236}">
                <a16:creationId xmlns:a16="http://schemas.microsoft.com/office/drawing/2014/main" id="{7014C5F2-20B9-4C76-BD18-8D3A07248228}"/>
              </a:ext>
            </a:extLst>
          </p:cNvPr>
          <p:cNvSpPr>
            <a:spLocks noGrp="1"/>
          </p:cNvSpPr>
          <p:nvPr>
            <p:ph type="body" sz="quarter" idx="76" hasCustomPrompt="1"/>
          </p:nvPr>
        </p:nvSpPr>
        <p:spPr>
          <a:xfrm>
            <a:off x="9509757"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dirty="0"/>
              <a:t>Lorem </a:t>
            </a:r>
          </a:p>
          <a:p>
            <a:pPr lvl="0"/>
            <a:r>
              <a:rPr lang="en-US" noProof="0" dirty="0"/>
              <a:t>ipsum </a:t>
            </a:r>
          </a:p>
        </p:txBody>
      </p:sp>
      <p:sp>
        <p:nvSpPr>
          <p:cNvPr id="24" name="Espace réservé du graphique SmartArt 10">
            <a:extLst>
              <a:ext uri="{FF2B5EF4-FFF2-40B4-BE49-F238E27FC236}">
                <a16:creationId xmlns:a16="http://schemas.microsoft.com/office/drawing/2014/main" id="{2F86B678-A609-4B17-9715-9C6B93348626}"/>
              </a:ext>
            </a:extLst>
          </p:cNvPr>
          <p:cNvSpPr>
            <a:spLocks noGrp="1"/>
          </p:cNvSpPr>
          <p:nvPr>
            <p:ph type="dgm" sz="quarter" idx="77"/>
          </p:nvPr>
        </p:nvSpPr>
        <p:spPr>
          <a:xfrm rot="5400000">
            <a:off x="10380783" y="1853646"/>
            <a:ext cx="99444" cy="1841497"/>
          </a:xfrm>
          <a:solidFill>
            <a:schemeClr val="accent2"/>
          </a:solidFill>
        </p:spPr>
        <p:txBody>
          <a:bodyPr>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25" name="Espace réservé du texte 5">
            <a:extLst>
              <a:ext uri="{FF2B5EF4-FFF2-40B4-BE49-F238E27FC236}">
                <a16:creationId xmlns:a16="http://schemas.microsoft.com/office/drawing/2014/main" id="{CB15E812-EEBF-45E0-9F03-1A12E6B4DFD8}"/>
              </a:ext>
            </a:extLst>
          </p:cNvPr>
          <p:cNvSpPr>
            <a:spLocks noGrp="1"/>
          </p:cNvSpPr>
          <p:nvPr>
            <p:ph type="body" sz="quarter" idx="78" hasCustomPrompt="1"/>
          </p:nvPr>
        </p:nvSpPr>
        <p:spPr>
          <a:xfrm>
            <a:off x="9509757"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amet, consecte-</a:t>
            </a:r>
          </a:p>
          <a:p>
            <a:pPr lvl="0"/>
            <a:r>
              <a:rPr lang="en-US" noProof="0"/>
              <a:t>tuer adipiscing</a:t>
            </a:r>
          </a:p>
        </p:txBody>
      </p:sp>
      <p:sp>
        <p:nvSpPr>
          <p:cNvPr id="26" name="Espace réservé du graphique SmartArt 47">
            <a:extLst>
              <a:ext uri="{FF2B5EF4-FFF2-40B4-BE49-F238E27FC236}">
                <a16:creationId xmlns:a16="http://schemas.microsoft.com/office/drawing/2014/main" id="{6DFE7F26-F772-41BC-BA39-2787B3898D0F}"/>
              </a:ext>
            </a:extLst>
          </p:cNvPr>
          <p:cNvSpPr>
            <a:spLocks noGrp="1" noChangeAspect="1"/>
          </p:cNvSpPr>
          <p:nvPr>
            <p:ph type="dgm" sz="quarter" idx="79"/>
          </p:nvPr>
        </p:nvSpPr>
        <p:spPr>
          <a:xfrm rot="5400000">
            <a:off x="10336280"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27" name="Espace réservé du texte 18">
            <a:extLst>
              <a:ext uri="{FF2B5EF4-FFF2-40B4-BE49-F238E27FC236}">
                <a16:creationId xmlns:a16="http://schemas.microsoft.com/office/drawing/2014/main" id="{CB7B9BBB-2B07-4086-9024-DEE22312457F}"/>
              </a:ext>
            </a:extLst>
          </p:cNvPr>
          <p:cNvSpPr>
            <a:spLocks noGrp="1"/>
          </p:cNvSpPr>
          <p:nvPr>
            <p:ph type="body" sz="quarter" idx="80" hasCustomPrompt="1"/>
          </p:nvPr>
        </p:nvSpPr>
        <p:spPr>
          <a:xfrm>
            <a:off x="9509757"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r>
              <a:rPr lang="en-US" noProof="0" dirty="0"/>
              <a:t>-</a:t>
            </a:r>
          </a:p>
          <a:p>
            <a:pPr lvl="0"/>
            <a:r>
              <a:rPr lang="en-US" noProof="0" dirty="0" err="1"/>
              <a:t>tuer</a:t>
            </a:r>
            <a:r>
              <a:rPr lang="en-US" noProof="0" dirty="0"/>
              <a:t> </a:t>
            </a:r>
            <a:r>
              <a:rPr lang="en-US" noProof="0" dirty="0" err="1"/>
              <a:t>adipiscing</a:t>
            </a:r>
            <a:endParaRPr lang="en-US" noProof="0" dirty="0"/>
          </a:p>
          <a:p>
            <a:pPr lvl="1"/>
            <a:r>
              <a:rPr lang="en-US" noProof="0" dirty="0"/>
              <a:t>Et </a:t>
            </a:r>
            <a:r>
              <a:rPr lang="en-US" noProof="0" dirty="0" err="1"/>
              <a:t>fuga</a:t>
            </a:r>
            <a:endParaRPr lang="en-US" noProof="0" dirty="0"/>
          </a:p>
        </p:txBody>
      </p:sp>
      <p:sp>
        <p:nvSpPr>
          <p:cNvPr id="35" name="Espace réservé du texte 4">
            <a:extLst>
              <a:ext uri="{FF2B5EF4-FFF2-40B4-BE49-F238E27FC236}">
                <a16:creationId xmlns:a16="http://schemas.microsoft.com/office/drawing/2014/main" id="{5C842C5C-9AC3-448B-960C-704DDA9F4EF9}"/>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6" name="Text Placeholder 2">
            <a:extLst>
              <a:ext uri="{FF2B5EF4-FFF2-40B4-BE49-F238E27FC236}">
                <a16:creationId xmlns:a16="http://schemas.microsoft.com/office/drawing/2014/main" id="{8BD41B43-AC57-4D2B-895A-D6C42B2C6DB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2"/>
              </a:buBlip>
              <a:defRPr>
                <a:solidFill>
                  <a:schemeClr val="bg1"/>
                </a:solidFill>
              </a:defRPr>
            </a:lvl2pPr>
            <a:lvl3pPr marL="609585" indent="-302392">
              <a:buFontTx/>
              <a:buBlip>
                <a:blip r:embed="rId2"/>
              </a:buBlip>
              <a:defRPr>
                <a:solidFill>
                  <a:schemeClr val="bg1"/>
                </a:solidFill>
              </a:defRPr>
            </a:lvl3pPr>
            <a:lvl4pPr marL="911977" indent="-302392">
              <a:buFontTx/>
              <a:buBlip>
                <a:blip r:embed="rId2"/>
              </a:buBlip>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37" name="Title 1">
            <a:extLst>
              <a:ext uri="{FF2B5EF4-FFF2-40B4-BE49-F238E27FC236}">
                <a16:creationId xmlns:a16="http://schemas.microsoft.com/office/drawing/2014/main" id="{41F219FC-0C17-41D8-A025-7B19D0B2C5E4}"/>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zh-CN" altLang="en-US"/>
              <a:t>单击此处编辑母版标题样式</a:t>
            </a:r>
            <a:endParaRPr lang="en-US" dirty="0"/>
          </a:p>
        </p:txBody>
      </p:sp>
      <p:sp>
        <p:nvSpPr>
          <p:cNvPr id="38" name="Espace réservé du texte 5">
            <a:extLst>
              <a:ext uri="{FF2B5EF4-FFF2-40B4-BE49-F238E27FC236}">
                <a16:creationId xmlns:a16="http://schemas.microsoft.com/office/drawing/2014/main" id="{F0A95EBF-507C-4A4F-B6AB-97F42EE2FA1D}"/>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grpSp>
        <p:nvGrpSpPr>
          <p:cNvPr id="39" name="Graphique 7">
            <a:extLst>
              <a:ext uri="{FF2B5EF4-FFF2-40B4-BE49-F238E27FC236}">
                <a16:creationId xmlns:a16="http://schemas.microsoft.com/office/drawing/2014/main" id="{C27C04FF-DE6C-4072-8BF4-5EC4DDBD662B}"/>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0" name="Forme libre : forme 9">
              <a:extLst>
                <a:ext uri="{FF2B5EF4-FFF2-40B4-BE49-F238E27FC236}">
                  <a16:creationId xmlns:a16="http://schemas.microsoft.com/office/drawing/2014/main" id="{212E5D6A-36AC-4C11-B9FC-882015D3F3E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D6348C0A-6CEA-4E8E-B679-84C9BC1345C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2" name="Forme libre : forme 11">
              <a:extLst>
                <a:ext uri="{FF2B5EF4-FFF2-40B4-BE49-F238E27FC236}">
                  <a16:creationId xmlns:a16="http://schemas.microsoft.com/office/drawing/2014/main" id="{3CB09C3A-78E1-4A35-9F27-91D8336A84C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6808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866442" y="6479322"/>
            <a:ext cx="6459117" cy="170333"/>
          </a:xfrm>
          <a:prstGeom prst="rect">
            <a:avLst/>
          </a:prstGeom>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cxnSp>
        <p:nvCxnSpPr>
          <p:cNvPr id="32" name="Connecteur droit 13">
            <a:extLst>
              <a:ext uri="{FF2B5EF4-FFF2-40B4-BE49-F238E27FC236}">
                <a16:creationId xmlns:a16="http://schemas.microsoft.com/office/drawing/2014/main" id="{7BC19BBF-83CB-4541-9E5A-ACB3379B1867}"/>
              </a:ext>
            </a:extLst>
          </p:cNvPr>
          <p:cNvCxnSpPr>
            <a:cxnSpLocks/>
          </p:cNvCxnSpPr>
          <p:nvPr userDrawn="1"/>
        </p:nvCxnSpPr>
        <p:spPr>
          <a:xfrm>
            <a:off x="1770509" y="1864891"/>
            <a:ext cx="0" cy="43561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80" name="Connecteur droit 13">
            <a:extLst>
              <a:ext uri="{FF2B5EF4-FFF2-40B4-BE49-F238E27FC236}">
                <a16:creationId xmlns:a16="http://schemas.microsoft.com/office/drawing/2014/main" id="{85FA77DC-6A39-4C5E-A7D7-DB530C4F2170}"/>
              </a:ext>
            </a:extLst>
          </p:cNvPr>
          <p:cNvCxnSpPr>
            <a:cxnSpLocks/>
          </p:cNvCxnSpPr>
          <p:nvPr userDrawn="1"/>
        </p:nvCxnSpPr>
        <p:spPr>
          <a:xfrm>
            <a:off x="7256625" y="1864891"/>
            <a:ext cx="0" cy="43561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6" name="Espace réservé du graphique SmartArt 11">
            <a:extLst>
              <a:ext uri="{FF2B5EF4-FFF2-40B4-BE49-F238E27FC236}">
                <a16:creationId xmlns:a16="http://schemas.microsoft.com/office/drawing/2014/main" id="{23BA7E43-84CF-486A-BB7B-AD1F2F009C79}"/>
              </a:ext>
            </a:extLst>
          </p:cNvPr>
          <p:cNvSpPr>
            <a:spLocks noGrp="1" noChangeAspect="1"/>
          </p:cNvSpPr>
          <p:nvPr>
            <p:ph type="dgm" sz="quarter" idx="14"/>
          </p:nvPr>
        </p:nvSpPr>
        <p:spPr>
          <a:xfrm>
            <a:off x="1736092" y="2095106"/>
            <a:ext cx="70019" cy="6951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2035303" y="231140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2034119" y="195799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2035303" y="311106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2034119" y="2757656"/>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2035303" y="389473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2034119" y="3541327"/>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2035303" y="4686405"/>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2034119" y="4332995"/>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2035303" y="548576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2034119" y="513235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521417" y="231140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520233" y="195799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521417" y="311106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520233" y="2757656"/>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521417" y="389473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520233" y="3541327"/>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521417" y="4686405"/>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520233" y="4332995"/>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521417" y="548576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520233" y="513235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841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zh-CN" altLang="en-US"/>
              <a:t>单击图标添加表格</a:t>
            </a:r>
            <a:endParaRPr lang="en-US" dirty="0"/>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26543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dirty="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dirty="0"/>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0595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25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Green one third">
    <p:bg>
      <p:bgPr>
        <a:solidFill>
          <a:srgbClr val="23004C"/>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5BB4A8-A455-4F7E-A89E-1E8212CE9BB9}"/>
              </a:ext>
            </a:extLst>
          </p:cNvPr>
          <p:cNvGraphicFramePr>
            <a:graphicFrameLocks noChangeAspect="1"/>
          </p:cNvGraphicFramePr>
          <p:nvPr userDrawn="1">
            <p:custDataLst>
              <p:tags r:id="rId2"/>
            </p:custDataLst>
            <p:extLst>
              <p:ext uri="{D42A27DB-BD31-4B8C-83A1-F6EECF244321}">
                <p14:modId xmlns:p14="http://schemas.microsoft.com/office/powerpoint/2010/main" val="182409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4" imgW="351" imgH="363" progId="TCLayout.ActiveDocument.1">
                  <p:embed/>
                </p:oleObj>
              </mc:Choice>
              <mc:Fallback>
                <p:oleObj name="think-cell Slide" r:id="rId4" imgW="351" imgH="363" progId="TCLayout.ActiveDocument.1">
                  <p:embed/>
                  <p:pic>
                    <p:nvPicPr>
                      <p:cNvPr id="3" name="Object 2" hidden="1">
                        <a:extLst>
                          <a:ext uri="{FF2B5EF4-FFF2-40B4-BE49-F238E27FC236}">
                            <a16:creationId xmlns:a16="http://schemas.microsoft.com/office/drawing/2014/main" id="{F95BB4A8-A455-4F7E-A89E-1E8212CE9B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25450" y="2681103"/>
            <a:ext cx="3332431" cy="1495794"/>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grpSp>
        <p:nvGrpSpPr>
          <p:cNvPr id="17" name="Group 16">
            <a:extLst>
              <a:ext uri="{FF2B5EF4-FFF2-40B4-BE49-F238E27FC236}">
                <a16:creationId xmlns:a16="http://schemas.microsoft.com/office/drawing/2014/main" id="{F81B60AB-1007-4244-A88C-1FCF65CCBF3E}"/>
              </a:ext>
            </a:extLst>
          </p:cNvPr>
          <p:cNvGrpSpPr>
            <a:grpSpLocks noChangeAspect="1"/>
          </p:cNvGrpSpPr>
          <p:nvPr userDrawn="1"/>
        </p:nvGrpSpPr>
        <p:grpSpPr>
          <a:xfrm>
            <a:off x="441011" y="6330105"/>
            <a:ext cx="1067355" cy="273927"/>
            <a:chOff x="441011" y="6330105"/>
            <a:chExt cx="1067355" cy="273927"/>
          </a:xfrm>
        </p:grpSpPr>
        <p:sp>
          <p:nvSpPr>
            <p:cNvPr id="18" name="Forme libre : forme 9">
              <a:extLst>
                <a:ext uri="{FF2B5EF4-FFF2-40B4-BE49-F238E27FC236}">
                  <a16:creationId xmlns:a16="http://schemas.microsoft.com/office/drawing/2014/main" id="{F3AFE7DB-C1D3-4FDA-B42E-92F71542B1BA}"/>
                </a:ext>
              </a:extLst>
            </p:cNvPr>
            <p:cNvSpPr/>
            <p:nvPr/>
          </p:nvSpPr>
          <p:spPr>
            <a:xfrm>
              <a:off x="443854" y="6330129"/>
              <a:ext cx="1061588" cy="273887"/>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a:ln>
                  <a:noFill/>
                </a:ln>
                <a:solidFill>
                  <a:prstClr val="black"/>
                </a:solidFill>
                <a:effectLst/>
                <a:uLnTx/>
                <a:uFillTx/>
                <a:latin typeface="+mn-lt"/>
                <a:ea typeface="+mn-ea"/>
                <a:cs typeface="+mn-cs"/>
              </a:endParaRPr>
            </a:p>
          </p:txBody>
        </p:sp>
        <p:sp>
          <p:nvSpPr>
            <p:cNvPr id="19" name="Forme libre : forme 10">
              <a:extLst>
                <a:ext uri="{FF2B5EF4-FFF2-40B4-BE49-F238E27FC236}">
                  <a16:creationId xmlns:a16="http://schemas.microsoft.com/office/drawing/2014/main" id="{B7D25DF7-01AB-4CC8-A26F-0F11A1334A64}"/>
                </a:ext>
              </a:extLst>
            </p:cNvPr>
            <p:cNvSpPr/>
            <p:nvPr/>
          </p:nvSpPr>
          <p:spPr>
            <a:xfrm rot="21526104" flipV="1">
              <a:off x="1453977" y="6330105"/>
              <a:ext cx="54389" cy="54049"/>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bg1"/>
            </a:solidFill>
            <a:ln w="7833" cap="flat">
              <a:no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a:ln>
                  <a:noFill/>
                </a:ln>
                <a:solidFill>
                  <a:srgbClr val="7A00E6"/>
                </a:solidFill>
                <a:effectLst/>
                <a:uLnTx/>
                <a:uFillTx/>
                <a:latin typeface="+mn-lt"/>
                <a:ea typeface="+mn-ea"/>
                <a:cs typeface="+mn-cs"/>
              </a:endParaRPr>
            </a:p>
          </p:txBody>
        </p:sp>
        <p:sp>
          <p:nvSpPr>
            <p:cNvPr id="20" name="Forme libre : forme 11">
              <a:extLst>
                <a:ext uri="{FF2B5EF4-FFF2-40B4-BE49-F238E27FC236}">
                  <a16:creationId xmlns:a16="http://schemas.microsoft.com/office/drawing/2014/main" id="{A199F67F-C07D-4F73-AD2E-00AD306FF683}"/>
                </a:ext>
              </a:extLst>
            </p:cNvPr>
            <p:cNvSpPr/>
            <p:nvPr/>
          </p:nvSpPr>
          <p:spPr>
            <a:xfrm rot="10725025" flipV="1">
              <a:off x="441011" y="6550760"/>
              <a:ext cx="53611" cy="53272"/>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bg1"/>
            </a:solidFill>
            <a:ln w="7833" cap="flat">
              <a:no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a:ln>
                  <a:noFill/>
                </a:ln>
                <a:solidFill>
                  <a:prstClr val="black"/>
                </a:solidFill>
                <a:effectLst/>
                <a:uLnTx/>
                <a:uFillTx/>
                <a:latin typeface="+mn-lt"/>
                <a:ea typeface="+mn-ea"/>
                <a:cs typeface="+mn-cs"/>
              </a:endParaRPr>
            </a:p>
          </p:txBody>
        </p:sp>
      </p:grpSp>
    </p:spTree>
    <p:extLst>
      <p:ext uri="{BB962C8B-B14F-4D97-AF65-F5344CB8AC3E}">
        <p14:creationId xmlns:p14="http://schemas.microsoft.com/office/powerpoint/2010/main" val="408723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02.Cover_D_Title+Visual">
    <p:bg>
      <p:bgPr>
        <a:solidFill>
          <a:schemeClr val="accent1"/>
        </a:solidFill>
        <a:effectLst/>
      </p:bgPr>
    </p:bg>
    <p:spTree>
      <p:nvGrpSpPr>
        <p:cNvPr id="1" name=""/>
        <p:cNvGrpSpPr/>
        <p:nvPr/>
      </p:nvGrpSpPr>
      <p:grpSpPr>
        <a:xfrm>
          <a:off x="0" y="0"/>
          <a:ext cx="0" cy="0"/>
          <a:chOff x="0" y="0"/>
          <a:chExt cx="0" cy="0"/>
        </a:xfrm>
      </p:grpSpPr>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2360010" y="1093293"/>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7A00E6"/>
                </a:solidFill>
                <a:effectLst/>
                <a:uLnTx/>
                <a:uFillTx/>
                <a:latin typeface="Verdana"/>
                <a:ea typeface="+mn-ea"/>
                <a:cs typeface="+mn-cs"/>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grpSp>
      <p:sp>
        <p:nvSpPr>
          <p:cNvPr id="11" name="Espace réservé pour une image  10">
            <a:extLst>
              <a:ext uri="{FF2B5EF4-FFF2-40B4-BE49-F238E27FC236}">
                <a16:creationId xmlns:a16="http://schemas.microsoft.com/office/drawing/2014/main" id="{A1A4B6A3-0F23-48D5-8D83-A01BD3C3BF57}"/>
              </a:ext>
            </a:extLst>
          </p:cNvPr>
          <p:cNvSpPr>
            <a:spLocks noGrp="1"/>
          </p:cNvSpPr>
          <p:nvPr>
            <p:ph type="pic" sz="quarter" idx="21"/>
          </p:nvPr>
        </p:nvSpPr>
        <p:spPr>
          <a:xfrm>
            <a:off x="5817152" y="0"/>
            <a:ext cx="6374848" cy="6858000"/>
          </a:xfrm>
          <a:custGeom>
            <a:avLst/>
            <a:gdLst>
              <a:gd name="connsiteX0" fmla="*/ 1107901 w 4781136"/>
              <a:gd name="connsiteY0" fmla="*/ 0 h 5143500"/>
              <a:gd name="connsiteX1" fmla="*/ 4781136 w 4781136"/>
              <a:gd name="connsiteY1" fmla="*/ 0 h 5143500"/>
              <a:gd name="connsiteX2" fmla="*/ 4781136 w 4781136"/>
              <a:gd name="connsiteY2" fmla="*/ 5143500 h 5143500"/>
              <a:gd name="connsiteX3" fmla="*/ 989018 w 4781136"/>
              <a:gd name="connsiteY3" fmla="*/ 5143500 h 5143500"/>
              <a:gd name="connsiteX4" fmla="*/ 919683 w 4781136"/>
              <a:gd name="connsiteY4" fmla="*/ 5081299 h 5143500"/>
              <a:gd name="connsiteX5" fmla="*/ 1 w 4781136"/>
              <a:gd name="connsiteY5" fmla="*/ 2622891 h 5143500"/>
              <a:gd name="connsiteX6" fmla="*/ 937787 w 4781136"/>
              <a:gd name="connsiteY6" fmla="*/ 14597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6" h="5143500">
                <a:moveTo>
                  <a:pt x="1107901" y="0"/>
                </a:moveTo>
                <a:lnTo>
                  <a:pt x="4781136" y="0"/>
                </a:lnTo>
                <a:lnTo>
                  <a:pt x="4781136" y="5143500"/>
                </a:lnTo>
                <a:lnTo>
                  <a:pt x="989018" y="5143500"/>
                </a:lnTo>
                <a:lnTo>
                  <a:pt x="919683" y="5081299"/>
                </a:lnTo>
                <a:cubicBezTo>
                  <a:pt x="336550" y="4498301"/>
                  <a:pt x="-121" y="3656845"/>
                  <a:pt x="1" y="2622891"/>
                </a:cubicBezTo>
                <a:cubicBezTo>
                  <a:pt x="1" y="1564827"/>
                  <a:pt x="336658" y="723140"/>
                  <a:pt x="937787" y="145970"/>
                </a:cubicBez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2" name="Espace réservé du graphique SmartArt 11">
            <a:extLst>
              <a:ext uri="{FF2B5EF4-FFF2-40B4-BE49-F238E27FC236}">
                <a16:creationId xmlns:a16="http://schemas.microsoft.com/office/drawing/2014/main" id="{C938AE35-C335-46A4-B865-062BB2EDEDAC}"/>
              </a:ext>
            </a:extLst>
          </p:cNvPr>
          <p:cNvSpPr>
            <a:spLocks noGrp="1" noChangeAspect="1"/>
          </p:cNvSpPr>
          <p:nvPr>
            <p:ph type="dgm" sz="quarter" idx="14"/>
          </p:nvPr>
        </p:nvSpPr>
        <p:spPr>
          <a:xfrm>
            <a:off x="2859129" y="2067044"/>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6" name="Espace réservé du texte 5">
            <a:extLst>
              <a:ext uri="{FF2B5EF4-FFF2-40B4-BE49-F238E27FC236}">
                <a16:creationId xmlns:a16="http://schemas.microsoft.com/office/drawing/2014/main" id="{356D4DE1-1587-4B2C-A322-B273E6B0BD65}"/>
              </a:ext>
            </a:extLst>
          </p:cNvPr>
          <p:cNvSpPr>
            <a:spLocks noGrp="1"/>
          </p:cNvSpPr>
          <p:nvPr>
            <p:ph type="body" sz="quarter" idx="18" hasCustomPrompt="1"/>
          </p:nvPr>
        </p:nvSpPr>
        <p:spPr>
          <a:xfrm>
            <a:off x="452480" y="1901915"/>
            <a:ext cx="4949741" cy="3189244"/>
          </a:xfrm>
        </p:spPr>
        <p:txBody>
          <a:bodyPr anchor="ctr">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bg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solidFill>
                  <a:schemeClr val="bg2"/>
                </a:solidFill>
              </a:defRPr>
            </a:lvl3pPr>
          </a:lstStyle>
          <a:p>
            <a:pPr lvl="0"/>
            <a:r>
              <a:rPr lang="en-US"/>
              <a:t>Title in</a:t>
            </a:r>
            <a:br>
              <a:rPr lang="en-US"/>
            </a:br>
            <a:r>
              <a:rPr lang="en-US"/>
              <a:t>Verdana 30pt</a:t>
            </a:r>
          </a:p>
          <a:p>
            <a:pPr lvl="1"/>
            <a:r>
              <a:rPr lang="en-US"/>
              <a:t>Subtitle in Georgia Italics 20pt</a:t>
            </a:r>
          </a:p>
        </p:txBody>
      </p:sp>
      <p:sp>
        <p:nvSpPr>
          <p:cNvPr id="19" name="Espace réservé du graphique SmartArt 11">
            <a:extLst>
              <a:ext uri="{FF2B5EF4-FFF2-40B4-BE49-F238E27FC236}">
                <a16:creationId xmlns:a16="http://schemas.microsoft.com/office/drawing/2014/main" id="{5A2EF04E-7E32-484C-8A97-49C0D78D35CA}"/>
              </a:ext>
            </a:extLst>
          </p:cNvPr>
          <p:cNvSpPr>
            <a:spLocks noGrp="1" noChangeAspect="1"/>
          </p:cNvSpPr>
          <p:nvPr>
            <p:ph type="dgm" sz="quarter" idx="19"/>
          </p:nvPr>
        </p:nvSpPr>
        <p:spPr>
          <a:xfrm>
            <a:off x="2859129" y="4933196"/>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Tree>
    <p:extLst>
      <p:ext uri="{BB962C8B-B14F-4D97-AF65-F5344CB8AC3E}">
        <p14:creationId xmlns:p14="http://schemas.microsoft.com/office/powerpoint/2010/main" val="212765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4315443" y="2970600"/>
            <a:ext cx="3561116" cy="9168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11126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4315443" y="2970600"/>
            <a:ext cx="3561116" cy="9168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44963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endParaRPr lang="en-US" noProof="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77982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endParaRPr lang="en-US"/>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26096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endParaRPr lang="fr-FR" dirty="0"/>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zh-CN" altLang="en-US"/>
              <a:t>单击图标添加图片</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329564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stStyle>
          <a:p>
            <a:pPr lvl="0" algn="r">
              <a:lnSpc>
                <a:spcPct val="90000"/>
              </a:lnSpc>
            </a:pPr>
            <a:r>
              <a:rPr lang="en-US" noProof="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11" name="Espace réservé du pied de page 9">
            <a:extLst>
              <a:ext uri="{FF2B5EF4-FFF2-40B4-BE49-F238E27FC236}">
                <a16:creationId xmlns:a16="http://schemas.microsoft.com/office/drawing/2014/main" id="{CA71312A-7AE7-4C25-9972-0F1B45C810F8}"/>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89028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zh-CN" altLang="en-US" noProof="0"/>
              <a:t>单击图标添加图片</a:t>
            </a:r>
            <a:endParaRPr lang="en-US" noProof="0"/>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51520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zh-CN" altLang="en-US"/>
              <a:t>单击图标添加图片</a:t>
            </a:r>
            <a:endParaRPr lang="fr-FR" dirty="0"/>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fr-FR" dirty="0" err="1"/>
              <a:t>internal</a:t>
            </a:r>
            <a:r>
              <a:rPr lang="fr-FR" dirty="0"/>
              <a:t>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dirty="0"/>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191546" y="311106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190362" y="2757656"/>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191546" y="389473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190362" y="3541327"/>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191546" y="4686405"/>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190362" y="4332995"/>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191546" y="548576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190362" y="513235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49577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890217"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889033"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890217"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889033"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890217"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889033"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890217"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889033"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890217"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889033"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376332"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375148"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376332"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375148"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376332"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375148"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376332"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375148"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376332"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375148"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421941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stStyle>
          <a:p>
            <a:pPr lvl="0" algn="r">
              <a:lnSpc>
                <a:spcPct val="90000"/>
              </a:lnSpc>
            </a:pPr>
            <a:r>
              <a:rPr lang="en-US" noProof="0" dirty="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Tree>
    <p:extLst>
      <p:ext uri="{BB962C8B-B14F-4D97-AF65-F5344CB8AC3E}">
        <p14:creationId xmlns:p14="http://schemas.microsoft.com/office/powerpoint/2010/main" val="145836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hapter (Light) Option 2">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235281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hapter (Light) Option 3">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122217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Tree>
    <p:extLst>
      <p:ext uri="{BB962C8B-B14F-4D97-AF65-F5344CB8AC3E}">
        <p14:creationId xmlns:p14="http://schemas.microsoft.com/office/powerpoint/2010/main" val="290567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hapter (Dark) Option 2">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232882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hapter (Dark) Option 3">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77869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zh-CN" altLang="en-US" noProof="0"/>
              <a:t>单击图标添加图片</a:t>
            </a:r>
            <a:endParaRPr lang="en-US"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zh-CN" altLang="en-US" noProof="0"/>
              <a:t>单击此处编辑母版文本样式</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zh-CN" altLang="en-US" noProof="0"/>
              <a:t>单击此处编辑母版文本样式</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zh-CN" altLang="en-US" noProof="0"/>
              <a:t>单击此处编辑母版文本样式</a:t>
            </a:r>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91742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9.emf"/><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oleObject" Target="../embeddings/oleObject2.bin"/><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ags" Target="../tags/tag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vmlDrawing" Target="../drawings/vmlDrawing2.v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image" Target="../media/image2.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theme" Target="../theme/theme3.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slideLayout" Target="../slideLayouts/slideLayout123.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image" Target="../media/image2.png"/><Relationship Id="rId7" Type="http://schemas.openxmlformats.org/officeDocument/2006/relationships/slideLayout" Target="../slideLayouts/slideLayout9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41" Type="http://schemas.openxmlformats.org/officeDocument/2006/relationships/theme" Target="../theme/theme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8" Type="http://schemas.openxmlformats.org/officeDocument/2006/relationships/slideLayout" Target="../slideLayouts/slideLayout92.xml"/><Relationship Id="rId3" Type="http://schemas.openxmlformats.org/officeDocument/2006/relationships/slideLayout" Target="../slideLayouts/slideLayout87.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D3FE390A-6B64-49F7-B58C-7172A82AF00B}"/>
              </a:ext>
            </a:extLst>
          </p:cNvPr>
          <p:cNvGraphicFramePr>
            <a:graphicFrameLocks noChangeAspect="1"/>
          </p:cNvGraphicFramePr>
          <p:nvPr userDrawn="1">
            <p:custDataLst>
              <p:tags r:id="rId24"/>
            </p:custDataLst>
            <p:extLst>
              <p:ext uri="{D42A27DB-BD31-4B8C-83A1-F6EECF244321}">
                <p14:modId xmlns:p14="http://schemas.microsoft.com/office/powerpoint/2010/main" val="622924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Diapositiva de think-cell" r:id="rId25" imgW="360" imgH="360" progId="">
                  <p:embed/>
                </p:oleObj>
              </mc:Choice>
              <mc:Fallback>
                <p:oleObj name="Diapositiva de think-cell" r:id="rId25" imgW="360" imgH="360" progId="">
                  <p:embed/>
                  <p:pic>
                    <p:nvPicPr>
                      <p:cNvPr id="4" name="Objeto 3" hidden="1">
                        <a:extLst>
                          <a:ext uri="{FF2B5EF4-FFF2-40B4-BE49-F238E27FC236}">
                            <a16:creationId xmlns:a16="http://schemas.microsoft.com/office/drawing/2014/main" id="{D3FE390A-6B64-49F7-B58C-7172A82AF00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41600" y="710401"/>
            <a:ext cx="11313600" cy="748247"/>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441600" y="1944000"/>
            <a:ext cx="11304000" cy="4296000"/>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4724400" y="6106773"/>
            <a:ext cx="2743200" cy="366183"/>
          </a:xfrm>
          <a:prstGeom prst="rect">
            <a:avLst/>
          </a:prstGeom>
        </p:spPr>
        <p:txBody>
          <a:bodyPr vert="horz" lIns="91440" tIns="45720" rIns="91440" bIns="45720" rtlCol="0" anchor="ctr"/>
          <a:lstStyle>
            <a:lvl1pPr algn="ctr">
              <a:defRPr sz="1467" b="0" i="0" spc="2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a:t>XX . XX . XXXX</a:t>
            </a:r>
          </a:p>
        </p:txBody>
      </p:sp>
      <p:sp>
        <p:nvSpPr>
          <p:cNvPr id="6" name="Slide Number Placeholder 5"/>
          <p:cNvSpPr>
            <a:spLocks noGrp="1"/>
          </p:cNvSpPr>
          <p:nvPr userDrawn="1">
            <p:ph type="sldNum" sz="quarter" idx="4"/>
          </p:nvPr>
        </p:nvSpPr>
        <p:spPr>
          <a:xfrm>
            <a:off x="11114968" y="6427327"/>
            <a:ext cx="635000" cy="274324"/>
          </a:xfrm>
          <a:prstGeom prst="rect">
            <a:avLst/>
          </a:prstGeom>
        </p:spPr>
        <p:txBody>
          <a:bodyPr vert="horz" lIns="0" tIns="0" rIns="0" bIns="0" rtlCol="0" anchor="ctr"/>
          <a:lstStyle>
            <a:lvl1pPr algn="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a:p>
        </p:txBody>
      </p:sp>
      <p:sp>
        <p:nvSpPr>
          <p:cNvPr id="17" name="Forme libre : forme 9">
            <a:extLst>
              <a:ext uri="{FF2B5EF4-FFF2-40B4-BE49-F238E27FC236}">
                <a16:creationId xmlns:a16="http://schemas.microsoft.com/office/drawing/2014/main" id="{A881F5C4-317B-425E-B915-8F11F339271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6" name="Espace réservé du pied de page 9">
            <a:extLst>
              <a:ext uri="{FF2B5EF4-FFF2-40B4-BE49-F238E27FC236}">
                <a16:creationId xmlns:a16="http://schemas.microsoft.com/office/drawing/2014/main" id="{CD1320B0-852E-4D51-8788-C2DC05FC672E}"/>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3924645403"/>
      </p:ext>
    </p:extLst>
  </p:cSld>
  <p:clrMap bg1="lt1" tx1="dk1" bg2="lt2" tx2="dk2" accent1="accent1" accent2="accent2" accent3="accent3" accent4="accent4" accent5="accent5" accent6="accent6" hlink="hlink" folHlink="folHlink"/>
  <p:sldLayoutIdLst>
    <p:sldLayoutId id="2147485652" r:id="rId1"/>
    <p:sldLayoutId id="2147485653" r:id="rId2"/>
    <p:sldLayoutId id="2147485654" r:id="rId3"/>
    <p:sldLayoutId id="2147485655" r:id="rId4"/>
    <p:sldLayoutId id="2147485656" r:id="rId5"/>
    <p:sldLayoutId id="2147485657" r:id="rId6"/>
    <p:sldLayoutId id="2147485658" r:id="rId7"/>
    <p:sldLayoutId id="2147485659" r:id="rId8"/>
    <p:sldLayoutId id="2147485660" r:id="rId9"/>
    <p:sldLayoutId id="2147485661" r:id="rId10"/>
    <p:sldLayoutId id="2147485662" r:id="rId11"/>
    <p:sldLayoutId id="2147485663" r:id="rId12"/>
    <p:sldLayoutId id="2147485664" r:id="rId13"/>
    <p:sldLayoutId id="2147485665" r:id="rId14"/>
    <p:sldLayoutId id="2147485666" r:id="rId15"/>
    <p:sldLayoutId id="2147485667" r:id="rId16"/>
    <p:sldLayoutId id="2147485668" r:id="rId17"/>
    <p:sldLayoutId id="2147485669" r:id="rId18"/>
    <p:sldLayoutId id="2147485670" r:id="rId19"/>
    <p:sldLayoutId id="2147485671" r:id="rId20"/>
    <p:sldLayoutId id="2147485672"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25000"/>
        </a:lnSpc>
        <a:spcBef>
          <a:spcPts val="0"/>
        </a:spcBef>
        <a:buFont typeface="Arial" panose="020B0604020202020204" pitchFamily="34" charset="0"/>
        <a:buNone/>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27"/>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27"/>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27"/>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1333"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564F6AE6-C222-4905-923E-DA2948628AC2}"/>
              </a:ext>
            </a:extLst>
          </p:cNvPr>
          <p:cNvGraphicFramePr>
            <a:graphicFrameLocks noChangeAspect="1"/>
          </p:cNvGraphicFramePr>
          <p:nvPr userDrawn="1">
            <p:custDataLst>
              <p:tags r:id="rId24"/>
            </p:custDataLst>
            <p:extLst>
              <p:ext uri="{D42A27DB-BD31-4B8C-83A1-F6EECF244321}">
                <p14:modId xmlns:p14="http://schemas.microsoft.com/office/powerpoint/2010/main" val="289730141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051" name="think-cell 幻灯片" r:id="rId25" imgW="470" imgH="469" progId="TCLayout.ActiveDocument.1">
                  <p:embed/>
                </p:oleObj>
              </mc:Choice>
              <mc:Fallback>
                <p:oleObj name="think-cell 幻灯片" r:id="rId25" imgW="470" imgH="469" progId="TCLayout.ActiveDocument.1">
                  <p:embed/>
                  <p:pic>
                    <p:nvPicPr>
                      <p:cNvPr id="4" name="对象 3" hidden="1">
                        <a:extLst>
                          <a:ext uri="{FF2B5EF4-FFF2-40B4-BE49-F238E27FC236}">
                            <a16:creationId xmlns:a16="http://schemas.microsoft.com/office/drawing/2014/main" id="{564F6AE6-C222-4905-923E-DA2948628AC2}"/>
                          </a:ext>
                        </a:extLst>
                      </p:cNvPr>
                      <p:cNvPicPr/>
                      <p:nvPr/>
                    </p:nvPicPr>
                    <p:blipFill>
                      <a:blip r:embed="rId26"/>
                      <a:stretch>
                        <a:fillRect/>
                      </a:stretch>
                    </p:blipFill>
                    <p:spPr>
                      <a:xfrm>
                        <a:off x="2118" y="2118"/>
                        <a:ext cx="2117" cy="2117"/>
                      </a:xfrm>
                      <a:prstGeom prst="rect">
                        <a:avLst/>
                      </a:prstGeom>
                    </p:spPr>
                  </p:pic>
                </p:oleObj>
              </mc:Fallback>
            </mc:AlternateContent>
          </a:graphicData>
        </a:graphic>
      </p:graphicFrame>
      <p:sp>
        <p:nvSpPr>
          <p:cNvPr id="2" name="Title Placeholder 1"/>
          <p:cNvSpPr>
            <a:spLocks noGrp="1"/>
          </p:cNvSpPr>
          <p:nvPr>
            <p:ph type="title"/>
          </p:nvPr>
        </p:nvSpPr>
        <p:spPr>
          <a:xfrm>
            <a:off x="441600" y="710401"/>
            <a:ext cx="11313600" cy="748247"/>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441600" y="1944000"/>
            <a:ext cx="11304000" cy="4296000"/>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4724400" y="6106773"/>
            <a:ext cx="2743200" cy="366183"/>
          </a:xfrm>
          <a:prstGeom prst="rect">
            <a:avLst/>
          </a:prstGeom>
        </p:spPr>
        <p:txBody>
          <a:bodyPr vert="horz" lIns="91440" tIns="45720" rIns="91440" bIns="45720" rtlCol="0" anchor="ctr"/>
          <a:lstStyle>
            <a:lvl1pPr algn="ctr">
              <a:defRPr sz="1467" b="0" i="0" spc="2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dirty="0"/>
              <a:t>XX . XX . XXXX</a:t>
            </a:r>
          </a:p>
        </p:txBody>
      </p:sp>
      <p:sp>
        <p:nvSpPr>
          <p:cNvPr id="6" name="Slide Number Placeholder 5"/>
          <p:cNvSpPr>
            <a:spLocks noGrp="1"/>
          </p:cNvSpPr>
          <p:nvPr userDrawn="1">
            <p:ph type="sldNum" sz="quarter" idx="4"/>
          </p:nvPr>
        </p:nvSpPr>
        <p:spPr>
          <a:xfrm>
            <a:off x="11114968" y="6427327"/>
            <a:ext cx="635000" cy="274324"/>
          </a:xfrm>
          <a:prstGeom prst="rect">
            <a:avLst/>
          </a:prstGeom>
        </p:spPr>
        <p:txBody>
          <a:bodyPr vert="horz" lIns="0" tIns="0" rIns="0" bIns="0" rtlCol="0" anchor="ctr"/>
          <a:lstStyle>
            <a:lvl1pPr algn="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dirty="0"/>
          </a:p>
        </p:txBody>
      </p:sp>
      <p:sp>
        <p:nvSpPr>
          <p:cNvPr id="17" name="Forme libre : forme 9">
            <a:extLst>
              <a:ext uri="{FF2B5EF4-FFF2-40B4-BE49-F238E27FC236}">
                <a16:creationId xmlns:a16="http://schemas.microsoft.com/office/drawing/2014/main" id="{A881F5C4-317B-425E-B915-8F11F339271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6" name="Espace réservé du pied de page 9">
            <a:extLst>
              <a:ext uri="{FF2B5EF4-FFF2-40B4-BE49-F238E27FC236}">
                <a16:creationId xmlns:a16="http://schemas.microsoft.com/office/drawing/2014/main" id="{1222AD6E-66E9-4722-97D4-A53096D6213F}"/>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2607362741"/>
      </p:ext>
    </p:extLst>
  </p:cSld>
  <p:clrMap bg1="lt1" tx1="dk1" bg2="lt2" tx2="dk2" accent1="accent1" accent2="accent2" accent3="accent3" accent4="accent4" accent5="accent5" accent6="accent6" hlink="hlink" folHlink="folHlink"/>
  <p:sldLayoutIdLst>
    <p:sldLayoutId id="2147485674" r:id="rId1"/>
    <p:sldLayoutId id="2147485675" r:id="rId2"/>
    <p:sldLayoutId id="2147485676" r:id="rId3"/>
    <p:sldLayoutId id="2147485677" r:id="rId4"/>
    <p:sldLayoutId id="2147485678" r:id="rId5"/>
    <p:sldLayoutId id="2147485679" r:id="rId6"/>
    <p:sldLayoutId id="2147485680" r:id="rId7"/>
    <p:sldLayoutId id="2147485681" r:id="rId8"/>
    <p:sldLayoutId id="2147485682" r:id="rId9"/>
    <p:sldLayoutId id="2147485683" r:id="rId10"/>
    <p:sldLayoutId id="2147485684" r:id="rId11"/>
    <p:sldLayoutId id="2147485685" r:id="rId12"/>
    <p:sldLayoutId id="2147485686" r:id="rId13"/>
    <p:sldLayoutId id="2147485687" r:id="rId14"/>
    <p:sldLayoutId id="2147485688" r:id="rId15"/>
    <p:sldLayoutId id="2147485689" r:id="rId16"/>
    <p:sldLayoutId id="2147485690" r:id="rId17"/>
    <p:sldLayoutId id="2147485691" r:id="rId18"/>
    <p:sldLayoutId id="2147485692" r:id="rId19"/>
    <p:sldLayoutId id="2147485693" r:id="rId20"/>
    <p:sldLayoutId id="2147485694"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25000"/>
        </a:lnSpc>
        <a:spcBef>
          <a:spcPts val="0"/>
        </a:spcBef>
        <a:buFont typeface="Arial" panose="020B0604020202020204" pitchFamily="34" charset="0"/>
        <a:buNone/>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27"/>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27"/>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27"/>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1333"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600" y="710401"/>
            <a:ext cx="11313600" cy="748247"/>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441600" y="1944000"/>
            <a:ext cx="11304000" cy="4296000"/>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4724400" y="6106773"/>
            <a:ext cx="2743200" cy="366183"/>
          </a:xfrm>
          <a:prstGeom prst="rect">
            <a:avLst/>
          </a:prstGeom>
        </p:spPr>
        <p:txBody>
          <a:bodyPr vert="horz" lIns="91440" tIns="45720" rIns="91440" bIns="45720" rtlCol="0" anchor="ctr"/>
          <a:lstStyle>
            <a:lvl1pPr algn="ctr">
              <a:defRPr sz="1467" b="0" i="0" spc="2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noProof="0" dirty="0"/>
          </a:p>
        </p:txBody>
      </p:sp>
      <p:sp>
        <p:nvSpPr>
          <p:cNvPr id="6" name="Slide Number Placeholder 5"/>
          <p:cNvSpPr>
            <a:spLocks noGrp="1"/>
          </p:cNvSpPr>
          <p:nvPr userDrawn="1">
            <p:ph type="sldNum" sz="quarter" idx="4"/>
          </p:nvPr>
        </p:nvSpPr>
        <p:spPr>
          <a:xfrm>
            <a:off x="11114968" y="6427327"/>
            <a:ext cx="635000" cy="274324"/>
          </a:xfrm>
          <a:prstGeom prst="rect">
            <a:avLst/>
          </a:prstGeom>
        </p:spPr>
        <p:txBody>
          <a:bodyPr vert="horz" lIns="0" tIns="0" rIns="0" bIns="0" rtlCol="0" anchor="ctr"/>
          <a:lstStyle>
            <a:lvl1pPr algn="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dirty="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1" name="Espace réservé du pied de page 9">
            <a:extLst>
              <a:ext uri="{FF2B5EF4-FFF2-40B4-BE49-F238E27FC236}">
                <a16:creationId xmlns:a16="http://schemas.microsoft.com/office/drawing/2014/main" id="{806AD5CF-D33E-491D-BB8B-CD85C959BCD3}"/>
              </a:ext>
            </a:extLst>
          </p:cNvPr>
          <p:cNvSpPr>
            <a:spLocks noGrp="1"/>
          </p:cNvSpPr>
          <p:nvPr userDrawn="1"/>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2907168417"/>
      </p:ext>
    </p:extLst>
  </p:cSld>
  <p:clrMap bg1="lt1" tx1="dk1" bg2="lt2" tx2="dk2" accent1="accent1" accent2="accent2" accent3="accent3" accent4="accent4" accent5="accent5" accent6="accent6" hlink="hlink" folHlink="folHlink"/>
  <p:sldLayoutIdLst>
    <p:sldLayoutId id="2147485696" r:id="rId1"/>
    <p:sldLayoutId id="2147485697" r:id="rId2"/>
    <p:sldLayoutId id="2147485698" r:id="rId3"/>
    <p:sldLayoutId id="2147485699" r:id="rId4"/>
    <p:sldLayoutId id="2147485700" r:id="rId5"/>
    <p:sldLayoutId id="2147485701" r:id="rId6"/>
    <p:sldLayoutId id="2147485703" r:id="rId7"/>
    <p:sldLayoutId id="2147485704" r:id="rId8"/>
    <p:sldLayoutId id="2147485705" r:id="rId9"/>
    <p:sldLayoutId id="2147485706" r:id="rId10"/>
    <p:sldLayoutId id="2147485707" r:id="rId11"/>
    <p:sldLayoutId id="2147485708" r:id="rId12"/>
    <p:sldLayoutId id="2147485709" r:id="rId13"/>
    <p:sldLayoutId id="2147485710" r:id="rId14"/>
    <p:sldLayoutId id="2147485711" r:id="rId15"/>
    <p:sldLayoutId id="2147485712" r:id="rId16"/>
    <p:sldLayoutId id="2147485713" r:id="rId17"/>
    <p:sldLayoutId id="2147485714" r:id="rId18"/>
    <p:sldLayoutId id="2147485715" r:id="rId19"/>
    <p:sldLayoutId id="2147485716" r:id="rId20"/>
    <p:sldLayoutId id="2147485717" r:id="rId21"/>
    <p:sldLayoutId id="2147485718" r:id="rId22"/>
    <p:sldLayoutId id="2147485719" r:id="rId23"/>
    <p:sldLayoutId id="2147485720" r:id="rId24"/>
    <p:sldLayoutId id="2147485721" r:id="rId25"/>
    <p:sldLayoutId id="2147485722" r:id="rId26"/>
    <p:sldLayoutId id="2147485723" r:id="rId27"/>
    <p:sldLayoutId id="2147485724" r:id="rId28"/>
    <p:sldLayoutId id="2147485725" r:id="rId29"/>
    <p:sldLayoutId id="2147485726" r:id="rId30"/>
    <p:sldLayoutId id="2147485727" r:id="rId31"/>
    <p:sldLayoutId id="2147485728" r:id="rId32"/>
    <p:sldLayoutId id="2147485730" r:id="rId33"/>
    <p:sldLayoutId id="2147485731" r:id="rId34"/>
    <p:sldLayoutId id="2147485732" r:id="rId35"/>
    <p:sldLayoutId id="2147485733" r:id="rId36"/>
    <p:sldLayoutId id="2147485734" r:id="rId37"/>
    <p:sldLayoutId id="2147485735" r:id="rId38"/>
    <p:sldLayoutId id="2147485736" r:id="rId39"/>
    <p:sldLayoutId id="2147485737" r:id="rId40"/>
    <p:sldLayoutId id="2147485793" r:id="rId41"/>
    <p:sldLayoutId id="2147485835"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25000"/>
        </a:lnSpc>
        <a:spcBef>
          <a:spcPts val="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44"/>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44"/>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44"/>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1600"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600" y="710401"/>
            <a:ext cx="11313600" cy="748247"/>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441600" y="1944000"/>
            <a:ext cx="11304000" cy="4296000"/>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p:cNvSpPr>
            <a:spLocks noGrp="1"/>
          </p:cNvSpPr>
          <p:nvPr>
            <p:ph type="ftr" sz="quarter" idx="3"/>
          </p:nvPr>
        </p:nvSpPr>
        <p:spPr>
          <a:xfrm>
            <a:off x="2866442" y="6479322"/>
            <a:ext cx="6459117" cy="170333"/>
          </a:xfrm>
          <a:prstGeom prst="rect">
            <a:avLst/>
          </a:prstGeom>
        </p:spPr>
        <p:txBody>
          <a:bodyPr vert="horz" lIns="0" tIns="0" rIns="0" bIns="0" rtlCol="0" anchor="ctr"/>
          <a:lstStyle>
            <a:lvl1pPr algn="ctr">
              <a:defRPr sz="8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a:t>internal use</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4724400" y="6106773"/>
            <a:ext cx="2743200" cy="366183"/>
          </a:xfrm>
          <a:prstGeom prst="rect">
            <a:avLst/>
          </a:prstGeom>
        </p:spPr>
        <p:txBody>
          <a:bodyPr vert="horz" lIns="91440" tIns="45720" rIns="91440" bIns="45720" rtlCol="0" anchor="ctr"/>
          <a:lstStyle>
            <a:lvl1pPr algn="ctr">
              <a:defRPr sz="1467" b="0" i="0" spc="2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noProof="0" dirty="0"/>
          </a:p>
        </p:txBody>
      </p:sp>
      <p:sp>
        <p:nvSpPr>
          <p:cNvPr id="6" name="Slide Number Placeholder 5"/>
          <p:cNvSpPr>
            <a:spLocks noGrp="1"/>
          </p:cNvSpPr>
          <p:nvPr userDrawn="1">
            <p:ph type="sldNum" sz="quarter" idx="4"/>
          </p:nvPr>
        </p:nvSpPr>
        <p:spPr>
          <a:xfrm>
            <a:off x="11114968" y="6427327"/>
            <a:ext cx="635000" cy="274324"/>
          </a:xfrm>
          <a:prstGeom prst="rect">
            <a:avLst/>
          </a:prstGeom>
        </p:spPr>
        <p:txBody>
          <a:bodyPr vert="horz" lIns="0" tIns="0" rIns="0" bIns="0" rtlCol="0" anchor="ctr"/>
          <a:lstStyle>
            <a:lvl1pPr algn="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dirty="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052043081"/>
      </p:ext>
    </p:extLst>
  </p:cSld>
  <p:clrMap bg1="lt1" tx1="dk1" bg2="lt2" tx2="dk2" accent1="accent1" accent2="accent2" accent3="accent3" accent4="accent4" accent5="accent5" accent6="accent6" hlink="hlink" folHlink="folHlink"/>
  <p:sldLayoutIdLst>
    <p:sldLayoutId id="2147485795" r:id="rId1"/>
    <p:sldLayoutId id="2147485796" r:id="rId2"/>
    <p:sldLayoutId id="2147485797" r:id="rId3"/>
    <p:sldLayoutId id="2147485798" r:id="rId4"/>
    <p:sldLayoutId id="2147485799" r:id="rId5"/>
    <p:sldLayoutId id="2147485800" r:id="rId6"/>
    <p:sldLayoutId id="2147485801" r:id="rId7"/>
    <p:sldLayoutId id="2147485802" r:id="rId8"/>
    <p:sldLayoutId id="2147485803" r:id="rId9"/>
    <p:sldLayoutId id="2147485804" r:id="rId10"/>
    <p:sldLayoutId id="2147485805" r:id="rId11"/>
    <p:sldLayoutId id="2147485806" r:id="rId12"/>
    <p:sldLayoutId id="2147485807" r:id="rId13"/>
    <p:sldLayoutId id="2147485808" r:id="rId14"/>
    <p:sldLayoutId id="2147485809" r:id="rId15"/>
    <p:sldLayoutId id="2147485810" r:id="rId16"/>
    <p:sldLayoutId id="2147485811" r:id="rId17"/>
    <p:sldLayoutId id="2147485812" r:id="rId18"/>
    <p:sldLayoutId id="2147485813" r:id="rId19"/>
    <p:sldLayoutId id="2147485814" r:id="rId20"/>
    <p:sldLayoutId id="2147485815" r:id="rId21"/>
    <p:sldLayoutId id="2147485816" r:id="rId22"/>
    <p:sldLayoutId id="2147485817" r:id="rId23"/>
    <p:sldLayoutId id="2147485818" r:id="rId24"/>
    <p:sldLayoutId id="2147485819" r:id="rId25"/>
    <p:sldLayoutId id="2147485820" r:id="rId26"/>
    <p:sldLayoutId id="2147485821" r:id="rId27"/>
    <p:sldLayoutId id="2147485822" r:id="rId28"/>
    <p:sldLayoutId id="2147485823" r:id="rId29"/>
    <p:sldLayoutId id="2147485824" r:id="rId30"/>
    <p:sldLayoutId id="2147485825" r:id="rId31"/>
    <p:sldLayoutId id="2147485826" r:id="rId32"/>
    <p:sldLayoutId id="2147485827" r:id="rId33"/>
    <p:sldLayoutId id="2147485828" r:id="rId34"/>
    <p:sldLayoutId id="2147485829" r:id="rId35"/>
    <p:sldLayoutId id="2147485830" r:id="rId36"/>
    <p:sldLayoutId id="2147485831" r:id="rId37"/>
    <p:sldLayoutId id="2147485832" r:id="rId38"/>
    <p:sldLayoutId id="2147485833" r:id="rId39"/>
    <p:sldLayoutId id="2147485834"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25000"/>
        </a:lnSpc>
        <a:spcBef>
          <a:spcPts val="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42"/>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42"/>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42"/>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1600"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Une image contenant intérieur&#10;&#10;Description générée automatiquement">
            <a:extLst>
              <a:ext uri="{FF2B5EF4-FFF2-40B4-BE49-F238E27FC236}">
                <a16:creationId xmlns:a16="http://schemas.microsoft.com/office/drawing/2014/main" id="{557AD3AA-3D4E-43C7-B565-0B313FBCE518}"/>
              </a:ext>
            </a:extLst>
          </p:cNvPr>
          <p:cNvPicPr>
            <a:picLocks noGrp="1" noChangeAspect="1"/>
          </p:cNvPicPr>
          <p:nvPr>
            <p:ph type="pic" sz="quarter" idx="21"/>
          </p:nvPr>
        </p:nvPicPr>
        <p:blipFill rotWithShape="1">
          <a:blip r:embed="rId2" cstate="hqprint">
            <a:extLst>
              <a:ext uri="{28A0092B-C50C-407E-A947-70E740481C1C}">
                <a14:useLocalDpi xmlns:a14="http://schemas.microsoft.com/office/drawing/2010/main"/>
              </a:ext>
            </a:extLst>
          </a:blip>
          <a:srcRect/>
          <a:stretch/>
        </p:blipFill>
        <p:spPr>
          <a:xfrm>
            <a:off x="5817152" y="0"/>
            <a:ext cx="6374848" cy="6858000"/>
          </a:xfrm>
        </p:spPr>
      </p:pic>
      <p:sp>
        <p:nvSpPr>
          <p:cNvPr id="5" name="文本占位符 4">
            <a:extLst>
              <a:ext uri="{FF2B5EF4-FFF2-40B4-BE49-F238E27FC236}">
                <a16:creationId xmlns:a16="http://schemas.microsoft.com/office/drawing/2014/main" id="{B72424FD-4104-421F-A2E5-A87189122EB3}"/>
              </a:ext>
            </a:extLst>
          </p:cNvPr>
          <p:cNvSpPr>
            <a:spLocks noGrp="1"/>
          </p:cNvSpPr>
          <p:nvPr>
            <p:ph type="body" sz="quarter" idx="18"/>
          </p:nvPr>
        </p:nvSpPr>
        <p:spPr>
          <a:xfrm>
            <a:off x="439915" y="2062978"/>
            <a:ext cx="4949741" cy="3189244"/>
          </a:xfrm>
        </p:spPr>
        <p:txBody>
          <a:bodyPr/>
          <a:lstStyle/>
          <a:p>
            <a:r>
              <a:rPr lang="zh-CN" altLang="en-US" sz="2667" b="1" dirty="0">
                <a:latin typeface="微软雅黑" panose="020B0503020204020204" pitchFamily="34" charset="-122"/>
                <a:ea typeface="微软雅黑" panose="020B0503020204020204" pitchFamily="34" charset="-122"/>
              </a:rPr>
              <a:t>申报药品摘要幻灯片 </a:t>
            </a:r>
            <a:r>
              <a:rPr lang="en-US" altLang="zh-CN" sz="2667" b="1" dirty="0">
                <a:latin typeface="微软雅黑" panose="020B0503020204020204" pitchFamily="34" charset="-122"/>
                <a:ea typeface="微软雅黑" panose="020B0503020204020204" pitchFamily="34" charset="-122"/>
              </a:rPr>
              <a:t>(PPT2)</a:t>
            </a:r>
          </a:p>
          <a:p>
            <a:r>
              <a:rPr lang="zh-CN" altLang="en-US" sz="2800" dirty="0">
                <a:latin typeface="微软雅黑" panose="020B0503020204020204" pitchFamily="34" charset="-122"/>
                <a:ea typeface="微软雅黑" panose="020B0503020204020204" pitchFamily="34" charset="-122"/>
              </a:rPr>
              <a:t>注射用阿加糖酶</a:t>
            </a:r>
            <a:r>
              <a:rPr lang="en-US" altLang="zh-CN" sz="2800" dirty="0">
                <a:latin typeface="微软雅黑" panose="020B0503020204020204" pitchFamily="34" charset="-122"/>
                <a:ea typeface="微软雅黑" panose="020B0503020204020204" pitchFamily="34" charset="-122"/>
              </a:rPr>
              <a:t>β</a:t>
            </a:r>
          </a:p>
          <a:p>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法布赞</a:t>
            </a:r>
            <a:r>
              <a:rPr lang="en-US" altLang="zh-CN" sz="2800" baseline="300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a:t>
            </a:r>
          </a:p>
          <a:p>
            <a:endParaRPr lang="en-US" altLang="zh-CN" sz="2667" dirty="0">
              <a:latin typeface="微软雅黑" panose="020B0503020204020204" pitchFamily="34" charset="-122"/>
              <a:ea typeface="微软雅黑" panose="020B0503020204020204" pitchFamily="34" charset="-122"/>
            </a:endParaRPr>
          </a:p>
          <a:p>
            <a:endParaRPr lang="en-US" altLang="zh-CN" sz="2667" dirty="0">
              <a:latin typeface="微软雅黑" panose="020B0503020204020204" pitchFamily="34" charset="-122"/>
              <a:ea typeface="微软雅黑" panose="020B0503020204020204" pitchFamily="34" charset="-122"/>
            </a:endParaRPr>
          </a:p>
          <a:p>
            <a:r>
              <a:rPr lang="zh-CN" altLang="en-US" sz="2133" dirty="0">
                <a:solidFill>
                  <a:srgbClr val="F5F5F5"/>
                </a:solidFill>
                <a:latin typeface="微软雅黑" panose="020B0503020204020204" pitchFamily="34" charset="-122"/>
                <a:ea typeface="微软雅黑" panose="020B0503020204020204" pitchFamily="34" charset="-122"/>
              </a:rPr>
              <a:t>赛诺菲（中国）投资有限公司</a:t>
            </a:r>
            <a:endParaRPr lang="en-US" altLang="zh-CN" sz="2133" dirty="0">
              <a:solidFill>
                <a:srgbClr val="F5F5F5"/>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069A2C48-EC81-4E92-9C72-1E91DA275224}"/>
              </a:ext>
            </a:extLst>
          </p:cNvPr>
          <p:cNvSpPr txBox="1"/>
          <p:nvPr/>
        </p:nvSpPr>
        <p:spPr>
          <a:xfrm>
            <a:off x="1066801" y="5486400"/>
            <a:ext cx="9448800" cy="1077218"/>
          </a:xfrm>
          <a:prstGeom prst="rect">
            <a:avLst/>
          </a:prstGeom>
          <a:noFill/>
        </p:spPr>
        <p:txBody>
          <a:bodyPr wrap="square">
            <a:spAutoFit/>
          </a:bodyPr>
          <a:lstStyle/>
          <a:p>
            <a:r>
              <a:rPr lang="zh-CN" altLang="en-US" sz="1600" dirty="0">
                <a:solidFill>
                  <a:schemeClr val="bg1"/>
                </a:solidFill>
                <a:latin typeface="仿宋" panose="02010609060101010101" pitchFamily="49" charset="-122"/>
                <a:ea typeface="仿宋" panose="02010609060101010101" pitchFamily="49" charset="-122"/>
              </a:rPr>
              <a:t>药品申报条件：</a:t>
            </a:r>
            <a:endParaRPr lang="en-US" altLang="zh-CN" sz="1600" dirty="0">
              <a:solidFill>
                <a:schemeClr val="bg1"/>
              </a:solidFill>
              <a:latin typeface="仿宋" panose="02010609060101010101" pitchFamily="49" charset="-122"/>
              <a:ea typeface="仿宋" panose="02010609060101010101" pitchFamily="49" charset="-122"/>
            </a:endParaRPr>
          </a:p>
          <a:p>
            <a:r>
              <a:rPr lang="en-US" altLang="zh-CN" sz="1600" dirty="0">
                <a:solidFill>
                  <a:schemeClr val="bg1"/>
                </a:solidFill>
                <a:latin typeface="仿宋" panose="02010609060101010101" pitchFamily="49" charset="-122"/>
                <a:ea typeface="仿宋" panose="02010609060101010101" pitchFamily="49" charset="-122"/>
              </a:rPr>
              <a:t>1.2017 </a:t>
            </a:r>
            <a:r>
              <a:rPr lang="zh-CN" altLang="en-US" sz="1600" dirty="0">
                <a:solidFill>
                  <a:schemeClr val="bg1"/>
                </a:solidFill>
                <a:latin typeface="仿宋" panose="02010609060101010101" pitchFamily="49" charset="-122"/>
                <a:ea typeface="仿宋" panose="02010609060101010101" pitchFamily="49" charset="-122"/>
              </a:rPr>
              <a:t>年</a:t>
            </a:r>
            <a:r>
              <a:rPr lang="en-US" altLang="zh-CN" sz="1600" dirty="0">
                <a:solidFill>
                  <a:schemeClr val="bg1"/>
                </a:solidFill>
                <a:latin typeface="仿宋" panose="02010609060101010101" pitchFamily="49" charset="-122"/>
                <a:ea typeface="仿宋" panose="02010609060101010101" pitchFamily="49" charset="-122"/>
              </a:rPr>
              <a:t>1 </a:t>
            </a:r>
            <a:r>
              <a:rPr lang="zh-CN" altLang="en-US" sz="1600" dirty="0">
                <a:solidFill>
                  <a:schemeClr val="bg1"/>
                </a:solidFill>
                <a:latin typeface="仿宋" panose="02010609060101010101" pitchFamily="49" charset="-122"/>
                <a:ea typeface="仿宋" panose="02010609060101010101" pitchFamily="49" charset="-122"/>
              </a:rPr>
              <a:t>月</a:t>
            </a:r>
            <a:r>
              <a:rPr lang="en-US" altLang="zh-CN" sz="1600" dirty="0">
                <a:solidFill>
                  <a:schemeClr val="bg1"/>
                </a:solidFill>
                <a:latin typeface="仿宋" panose="02010609060101010101" pitchFamily="49" charset="-122"/>
                <a:ea typeface="仿宋" panose="02010609060101010101" pitchFamily="49" charset="-122"/>
              </a:rPr>
              <a:t>1 </a:t>
            </a:r>
            <a:r>
              <a:rPr lang="zh-CN" altLang="en-US" sz="1600" dirty="0">
                <a:solidFill>
                  <a:schemeClr val="bg1"/>
                </a:solidFill>
                <a:latin typeface="仿宋" panose="02010609060101010101" pitchFamily="49" charset="-122"/>
                <a:ea typeface="仿宋" panose="02010609060101010101" pitchFamily="49" charset="-122"/>
              </a:rPr>
              <a:t>日至</a:t>
            </a:r>
            <a:r>
              <a:rPr lang="en-US" altLang="zh-CN" sz="1600" dirty="0">
                <a:solidFill>
                  <a:schemeClr val="bg1"/>
                </a:solidFill>
                <a:latin typeface="仿宋" panose="02010609060101010101" pitchFamily="49" charset="-122"/>
                <a:ea typeface="仿宋" panose="02010609060101010101" pitchFamily="49" charset="-122"/>
              </a:rPr>
              <a:t>2022 </a:t>
            </a:r>
            <a:r>
              <a:rPr lang="zh-CN" altLang="en-US" sz="1600" dirty="0">
                <a:solidFill>
                  <a:schemeClr val="bg1"/>
                </a:solidFill>
                <a:latin typeface="仿宋" panose="02010609060101010101" pitchFamily="49" charset="-122"/>
                <a:ea typeface="仿宋" panose="02010609060101010101" pitchFamily="49" charset="-122"/>
              </a:rPr>
              <a:t>年</a:t>
            </a:r>
            <a:r>
              <a:rPr lang="en-US" altLang="zh-CN" sz="1600" dirty="0">
                <a:solidFill>
                  <a:schemeClr val="bg1"/>
                </a:solidFill>
                <a:latin typeface="仿宋" panose="02010609060101010101" pitchFamily="49" charset="-122"/>
                <a:ea typeface="仿宋" panose="02010609060101010101" pitchFamily="49" charset="-122"/>
              </a:rPr>
              <a:t>6 </a:t>
            </a:r>
            <a:r>
              <a:rPr lang="zh-CN" altLang="en-US" sz="1600" dirty="0">
                <a:solidFill>
                  <a:schemeClr val="bg1"/>
                </a:solidFill>
                <a:latin typeface="仿宋" panose="02010609060101010101" pitchFamily="49" charset="-122"/>
                <a:ea typeface="仿宋" panose="02010609060101010101" pitchFamily="49" charset="-122"/>
              </a:rPr>
              <a:t>月</a:t>
            </a:r>
            <a:r>
              <a:rPr lang="en-US" altLang="zh-CN" sz="1600" dirty="0">
                <a:solidFill>
                  <a:schemeClr val="bg1"/>
                </a:solidFill>
                <a:latin typeface="仿宋" panose="02010609060101010101" pitchFamily="49" charset="-122"/>
                <a:ea typeface="仿宋" panose="02010609060101010101" pitchFamily="49" charset="-122"/>
              </a:rPr>
              <a:t>30 </a:t>
            </a:r>
            <a:r>
              <a:rPr lang="zh-CN" altLang="en-US" sz="1600" dirty="0">
                <a:solidFill>
                  <a:schemeClr val="bg1"/>
                </a:solidFill>
                <a:latin typeface="仿宋" panose="02010609060101010101" pitchFamily="49" charset="-122"/>
                <a:ea typeface="仿宋" panose="02010609060101010101" pitchFamily="49" charset="-122"/>
              </a:rPr>
              <a:t>日（含，下同）期间，经国家药监部门批准上市的新通用名药品。</a:t>
            </a:r>
            <a:endParaRPr lang="en-US" altLang="zh-CN" sz="1600" dirty="0">
              <a:solidFill>
                <a:schemeClr val="bg1"/>
              </a:solidFill>
              <a:latin typeface="仿宋" panose="02010609060101010101" pitchFamily="49" charset="-122"/>
              <a:ea typeface="仿宋" panose="02010609060101010101" pitchFamily="49" charset="-122"/>
            </a:endParaRPr>
          </a:p>
          <a:p>
            <a:pPr marL="179388" indent="-179388"/>
            <a:r>
              <a:rPr lang="en-US" altLang="zh-CN" sz="1600" dirty="0">
                <a:solidFill>
                  <a:schemeClr val="bg1"/>
                </a:solidFill>
                <a:latin typeface="仿宋" panose="02010609060101010101" pitchFamily="49" charset="-122"/>
                <a:ea typeface="仿宋" panose="02010609060101010101" pitchFamily="49" charset="-122"/>
              </a:rPr>
              <a:t>6.2022</a:t>
            </a:r>
            <a:r>
              <a:rPr lang="zh-CN" altLang="en-US" sz="1600" dirty="0">
                <a:solidFill>
                  <a:schemeClr val="bg1"/>
                </a:solidFill>
                <a:latin typeface="仿宋" panose="02010609060101010101" pitchFamily="49" charset="-122"/>
                <a:ea typeface="仿宋" panose="02010609060101010101" pitchFamily="49" charset="-122"/>
              </a:rPr>
              <a:t>年 </a:t>
            </a:r>
            <a:r>
              <a:rPr lang="en-US" altLang="zh-CN" sz="1600" dirty="0">
                <a:solidFill>
                  <a:schemeClr val="bg1"/>
                </a:solidFill>
                <a:latin typeface="仿宋" panose="02010609060101010101" pitchFamily="49" charset="-122"/>
                <a:ea typeface="仿宋" panose="02010609060101010101" pitchFamily="49" charset="-122"/>
              </a:rPr>
              <a:t>6 </a:t>
            </a:r>
            <a:r>
              <a:rPr lang="zh-CN" altLang="en-US" sz="1600" dirty="0">
                <a:solidFill>
                  <a:schemeClr val="bg1"/>
                </a:solidFill>
                <a:latin typeface="仿宋" panose="02010609060101010101" pitchFamily="49" charset="-122"/>
                <a:ea typeface="仿宋" panose="02010609060101010101" pitchFamily="49" charset="-122"/>
              </a:rPr>
              <a:t>月</a:t>
            </a:r>
            <a:r>
              <a:rPr lang="en-US" altLang="zh-CN" sz="1600" dirty="0">
                <a:solidFill>
                  <a:schemeClr val="bg1"/>
                </a:solidFill>
                <a:latin typeface="仿宋" panose="02010609060101010101" pitchFamily="49" charset="-122"/>
                <a:ea typeface="仿宋" panose="02010609060101010101" pitchFamily="49" charset="-122"/>
              </a:rPr>
              <a:t>30</a:t>
            </a:r>
            <a:r>
              <a:rPr lang="zh-CN" altLang="en-US" sz="1600" dirty="0">
                <a:solidFill>
                  <a:schemeClr val="bg1"/>
                </a:solidFill>
                <a:latin typeface="仿宋" panose="02010609060101010101" pitchFamily="49" charset="-122"/>
                <a:ea typeface="仿宋" panose="02010609060101010101" pitchFamily="49" charset="-122"/>
              </a:rPr>
              <a:t>日前经国家药监部门批准上市，说明书适应症中包含有卫生健康委</a:t>
            </a:r>
            <a:r>
              <a:rPr lang="en-US" altLang="zh-CN" sz="1600" dirty="0">
                <a:solidFill>
                  <a:schemeClr val="bg1"/>
                </a:solidFill>
                <a:latin typeface="仿宋" panose="02010609060101010101" pitchFamily="49" charset="-122"/>
                <a:ea typeface="仿宋" panose="02010609060101010101" pitchFamily="49" charset="-122"/>
              </a:rPr>
              <a:t>《</a:t>
            </a:r>
            <a:r>
              <a:rPr lang="zh-CN" altLang="en-US" sz="1600" dirty="0">
                <a:solidFill>
                  <a:schemeClr val="bg1"/>
                </a:solidFill>
                <a:latin typeface="仿宋" panose="02010609060101010101" pitchFamily="49" charset="-122"/>
                <a:ea typeface="仿宋" panose="02010609060101010101" pitchFamily="49" charset="-122"/>
              </a:rPr>
              <a:t>第一批罕见病目录</a:t>
            </a:r>
            <a:r>
              <a:rPr lang="en-US" altLang="zh-CN" sz="1600" dirty="0">
                <a:solidFill>
                  <a:schemeClr val="bg1"/>
                </a:solidFill>
                <a:latin typeface="仿宋" panose="02010609060101010101" pitchFamily="49" charset="-122"/>
                <a:ea typeface="仿宋" panose="02010609060101010101" pitchFamily="49" charset="-122"/>
              </a:rPr>
              <a:t>》</a:t>
            </a:r>
            <a:r>
              <a:rPr lang="zh-CN" altLang="en-US" sz="1600" dirty="0">
                <a:solidFill>
                  <a:schemeClr val="bg1"/>
                </a:solidFill>
                <a:latin typeface="仿宋" panose="02010609060101010101" pitchFamily="49" charset="-122"/>
                <a:ea typeface="仿宋" panose="02010609060101010101" pitchFamily="49" charset="-122"/>
              </a:rPr>
              <a:t>所收录罕见病的药品。</a:t>
            </a:r>
          </a:p>
        </p:txBody>
      </p:sp>
      <p:sp>
        <p:nvSpPr>
          <p:cNvPr id="6" name="文本框 5">
            <a:extLst>
              <a:ext uri="{FF2B5EF4-FFF2-40B4-BE49-F238E27FC236}">
                <a16:creationId xmlns:a16="http://schemas.microsoft.com/office/drawing/2014/main" id="{4DAC9D89-F377-4D63-84C0-6AFD638C17FF}"/>
              </a:ext>
            </a:extLst>
          </p:cNvPr>
          <p:cNvSpPr txBox="1"/>
          <p:nvPr/>
        </p:nvSpPr>
        <p:spPr>
          <a:xfrm>
            <a:off x="10210800" y="6332681"/>
            <a:ext cx="2754675" cy="461665"/>
          </a:xfrm>
          <a:prstGeom prst="rect">
            <a:avLst/>
          </a:prstGeom>
          <a:noFill/>
        </p:spPr>
        <p:txBody>
          <a:bodyPr wrap="square" rtlCol="0">
            <a:spAutoFit/>
          </a:bodyPr>
          <a:lstStyle/>
          <a:p>
            <a:r>
              <a:rPr lang="en-US" altLang="zh-CN" sz="1200" b="0" i="0" dirty="0">
                <a:solidFill>
                  <a:srgbClr val="303030"/>
                </a:solidFill>
                <a:effectLst/>
                <a:latin typeface="Arial" panose="020B0604020202020204" pitchFamily="34" charset="0"/>
              </a:rPr>
              <a:t>MAT-CN-2214668(V0.3)</a:t>
            </a:r>
          </a:p>
          <a:p>
            <a:r>
              <a:rPr lang="en-US" altLang="zh-CN" sz="1200" dirty="0">
                <a:solidFill>
                  <a:srgbClr val="303030"/>
                </a:solidFill>
                <a:latin typeface="Arial" panose="020B0604020202020204" pitchFamily="34" charset="0"/>
              </a:rPr>
              <a:t>Exp. Date 2024.7</a:t>
            </a:r>
            <a:endParaRPr lang="zh-CN" altLang="en-US" sz="1200" dirty="0"/>
          </a:p>
        </p:txBody>
      </p:sp>
    </p:spTree>
    <p:extLst>
      <p:ext uri="{BB962C8B-B14F-4D97-AF65-F5344CB8AC3E}">
        <p14:creationId xmlns:p14="http://schemas.microsoft.com/office/powerpoint/2010/main" val="367335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79AD984-B688-483A-99CF-E34E762A83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D79AD984-B688-483A-99CF-E34E762A83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689E7C1-3346-45A4-8381-6E35B53DADC7}"/>
              </a:ext>
            </a:extLst>
          </p:cNvPr>
          <p:cNvSpPr>
            <a:spLocks noGrp="1"/>
          </p:cNvSpPr>
          <p:nvPr>
            <p:ph type="title"/>
          </p:nvPr>
        </p:nvSpPr>
        <p:spPr/>
        <p:txBody>
          <a:bodyPr vert="horz"/>
          <a:lstStyle/>
          <a:p>
            <a:r>
              <a:rPr lang="zh-CN" altLang="en-US" sz="5000" dirty="0">
                <a:latin typeface="仿宋" panose="02010609060101010101" pitchFamily="49" charset="-122"/>
                <a:ea typeface="仿宋" panose="02010609060101010101" pitchFamily="49" charset="-122"/>
              </a:rPr>
              <a:t>目录</a:t>
            </a:r>
            <a:endParaRPr lang="de-DE" sz="5000" dirty="0">
              <a:latin typeface="仿宋" panose="02010609060101010101" pitchFamily="49" charset="-122"/>
              <a:ea typeface="仿宋" panose="02010609060101010101" pitchFamily="49" charset="-122"/>
            </a:endParaRPr>
          </a:p>
        </p:txBody>
      </p:sp>
      <p:grpSp>
        <p:nvGrpSpPr>
          <p:cNvPr id="31" name="组合 30">
            <a:extLst>
              <a:ext uri="{FF2B5EF4-FFF2-40B4-BE49-F238E27FC236}">
                <a16:creationId xmlns:a16="http://schemas.microsoft.com/office/drawing/2014/main" id="{AECABBE7-961C-435F-AA00-49F5A8B20253}"/>
              </a:ext>
            </a:extLst>
          </p:cNvPr>
          <p:cNvGrpSpPr/>
          <p:nvPr/>
        </p:nvGrpSpPr>
        <p:grpSpPr>
          <a:xfrm>
            <a:off x="4648200" y="1371600"/>
            <a:ext cx="7340612" cy="3899045"/>
            <a:chOff x="4441658" y="1676400"/>
            <a:chExt cx="7340612" cy="3899045"/>
          </a:xfrm>
        </p:grpSpPr>
        <p:grpSp>
          <p:nvGrpSpPr>
            <p:cNvPr id="6" name="组合 5">
              <a:extLst>
                <a:ext uri="{FF2B5EF4-FFF2-40B4-BE49-F238E27FC236}">
                  <a16:creationId xmlns:a16="http://schemas.microsoft.com/office/drawing/2014/main" id="{A53854D6-3F55-4B83-87B4-2084240A77D2}"/>
                </a:ext>
              </a:extLst>
            </p:cNvPr>
            <p:cNvGrpSpPr/>
            <p:nvPr/>
          </p:nvGrpSpPr>
          <p:grpSpPr>
            <a:xfrm>
              <a:off x="4441658" y="1676400"/>
              <a:ext cx="7249026" cy="787690"/>
              <a:chOff x="4441658" y="1676400"/>
              <a:chExt cx="7249026" cy="787690"/>
            </a:xfrm>
          </p:grpSpPr>
          <p:grpSp>
            <p:nvGrpSpPr>
              <p:cNvPr id="2" name="组合 1">
                <a:extLst>
                  <a:ext uri="{FF2B5EF4-FFF2-40B4-BE49-F238E27FC236}">
                    <a16:creationId xmlns:a16="http://schemas.microsoft.com/office/drawing/2014/main" id="{09F9E6BE-8A67-4F41-99E4-1501E20E6503}"/>
                  </a:ext>
                </a:extLst>
              </p:cNvPr>
              <p:cNvGrpSpPr/>
              <p:nvPr/>
            </p:nvGrpSpPr>
            <p:grpSpPr>
              <a:xfrm>
                <a:off x="4441658" y="1676400"/>
                <a:ext cx="3505200" cy="787690"/>
                <a:chOff x="4844716" y="1767821"/>
                <a:chExt cx="3505200" cy="787690"/>
              </a:xfrm>
            </p:grpSpPr>
            <p:sp>
              <p:nvSpPr>
                <p:cNvPr id="12" name="Rectangle 12">
                  <a:extLst>
                    <a:ext uri="{FF2B5EF4-FFF2-40B4-BE49-F238E27FC236}">
                      <a16:creationId xmlns:a16="http://schemas.microsoft.com/office/drawing/2014/main" id="{0BDB8E74-7DF6-45E6-B483-3E52731FA196}"/>
                    </a:ext>
                  </a:extLst>
                </p:cNvPr>
                <p:cNvSpPr/>
                <p:nvPr/>
              </p:nvSpPr>
              <p:spPr>
                <a:xfrm>
                  <a:off x="4844716" y="1767821"/>
                  <a:ext cx="3276600" cy="787690"/>
                </a:xfrm>
                <a:prstGeom prst="rect">
                  <a:avLst/>
                </a:prstGeom>
                <a:solidFill>
                  <a:srgbClr val="002060"/>
                </a:solidFill>
                <a:ln w="12700" cap="flat" cmpd="sng" algn="ctr">
                  <a:noFill/>
                  <a:prstDash val="solid"/>
                  <a:miter lim="800000"/>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500" b="0" i="0" u="none" strike="noStrike" kern="0" cap="none" spc="0" normalizeH="0" baseline="0" noProof="0" err="1">
                    <a:ln>
                      <a:noFill/>
                    </a:ln>
                    <a:solidFill>
                      <a:srgbClr val="FFFFFF"/>
                    </a:solidFill>
                    <a:effectLst/>
                    <a:uLnTx/>
                    <a:uFillTx/>
                    <a:latin typeface="仿宋" panose="02010609060101010101" pitchFamily="49" charset="-122"/>
                    <a:ea typeface="仿宋" panose="02010609060101010101" pitchFamily="49" charset="-122"/>
                  </a:endParaRPr>
                </a:p>
              </p:txBody>
            </p:sp>
            <p:sp>
              <p:nvSpPr>
                <p:cNvPr id="13" name="ZoneTexte 186">
                  <a:extLst>
                    <a:ext uri="{FF2B5EF4-FFF2-40B4-BE49-F238E27FC236}">
                      <a16:creationId xmlns:a16="http://schemas.microsoft.com/office/drawing/2014/main" id="{73E58DDF-39D0-4541-97FD-CE4EB836E6F1}"/>
                    </a:ext>
                  </a:extLst>
                </p:cNvPr>
                <p:cNvSpPr txBox="1"/>
                <p:nvPr/>
              </p:nvSpPr>
              <p:spPr>
                <a:xfrm>
                  <a:off x="4876800" y="1940067"/>
                  <a:ext cx="3473116" cy="48474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01</a:t>
                  </a:r>
                  <a:r>
                    <a:rPr lang="zh-CN" altLang="en-US"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药品基本信息</a:t>
                  </a:r>
                  <a:endParaRPr lang="en-US" altLang="zh-CN" sz="3500" dirty="0">
                    <a:solidFill>
                      <a:srgbClr val="000000"/>
                    </a:solidFill>
                    <a:latin typeface="仿宋" panose="02010609060101010101" pitchFamily="49" charset="-122"/>
                    <a:ea typeface="仿宋" panose="02010609060101010101" pitchFamily="49" charset="-122"/>
                    <a:cs typeface="Arial"/>
                  </a:endParaRPr>
                </a:p>
              </p:txBody>
            </p:sp>
          </p:grpSp>
          <p:grpSp>
            <p:nvGrpSpPr>
              <p:cNvPr id="14" name="组合 13">
                <a:extLst>
                  <a:ext uri="{FF2B5EF4-FFF2-40B4-BE49-F238E27FC236}">
                    <a16:creationId xmlns:a16="http://schemas.microsoft.com/office/drawing/2014/main" id="{872422EF-3A68-4699-9003-3C290C913D3C}"/>
                  </a:ext>
                </a:extLst>
              </p:cNvPr>
              <p:cNvGrpSpPr/>
              <p:nvPr/>
            </p:nvGrpSpPr>
            <p:grpSpPr>
              <a:xfrm>
                <a:off x="8382000" y="1676400"/>
                <a:ext cx="3308684" cy="787690"/>
                <a:chOff x="4844716" y="1767821"/>
                <a:chExt cx="3308684" cy="787690"/>
              </a:xfrm>
            </p:grpSpPr>
            <p:sp>
              <p:nvSpPr>
                <p:cNvPr id="15" name="Rectangle 12">
                  <a:extLst>
                    <a:ext uri="{FF2B5EF4-FFF2-40B4-BE49-F238E27FC236}">
                      <a16:creationId xmlns:a16="http://schemas.microsoft.com/office/drawing/2014/main" id="{DE699268-99E7-4EE1-94E5-31AFF885C99D}"/>
                    </a:ext>
                  </a:extLst>
                </p:cNvPr>
                <p:cNvSpPr/>
                <p:nvPr/>
              </p:nvSpPr>
              <p:spPr>
                <a:xfrm>
                  <a:off x="4844716" y="1767821"/>
                  <a:ext cx="3276600" cy="787690"/>
                </a:xfrm>
                <a:prstGeom prst="rect">
                  <a:avLst/>
                </a:prstGeom>
                <a:solidFill>
                  <a:srgbClr val="002060"/>
                </a:solidFill>
                <a:ln w="12700" cap="flat" cmpd="sng" algn="ctr">
                  <a:noFill/>
                  <a:prstDash val="solid"/>
                  <a:miter lim="800000"/>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3500" kern="0" err="1">
                    <a:solidFill>
                      <a:srgbClr val="FFFFFF"/>
                    </a:solidFill>
                    <a:latin typeface="仿宋" panose="02010609060101010101" pitchFamily="49" charset="-122"/>
                    <a:ea typeface="仿宋" panose="02010609060101010101" pitchFamily="49" charset="-122"/>
                  </a:endParaRPr>
                </a:p>
              </p:txBody>
            </p:sp>
            <p:sp>
              <p:nvSpPr>
                <p:cNvPr id="16" name="ZoneTexte 186">
                  <a:extLst>
                    <a:ext uri="{FF2B5EF4-FFF2-40B4-BE49-F238E27FC236}">
                      <a16:creationId xmlns:a16="http://schemas.microsoft.com/office/drawing/2014/main" id="{704EB615-A4B2-47D6-81BF-7AAC6EA7A485}"/>
                    </a:ext>
                  </a:extLst>
                </p:cNvPr>
                <p:cNvSpPr txBox="1"/>
                <p:nvPr/>
              </p:nvSpPr>
              <p:spPr>
                <a:xfrm>
                  <a:off x="4876800" y="1940067"/>
                  <a:ext cx="3276600" cy="48474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02 </a:t>
                  </a:r>
                  <a:r>
                    <a:rPr lang="zh-CN" altLang="en-US"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安全性</a:t>
                  </a:r>
                  <a:endParaRPr lang="en-US" altLang="zh-CN" sz="3500" dirty="0">
                    <a:solidFill>
                      <a:srgbClr val="000000"/>
                    </a:solidFill>
                    <a:latin typeface="仿宋" panose="02010609060101010101" pitchFamily="49" charset="-122"/>
                    <a:ea typeface="仿宋" panose="02010609060101010101" pitchFamily="49" charset="-122"/>
                    <a:cs typeface="Arial"/>
                  </a:endParaRPr>
                </a:p>
              </p:txBody>
            </p:sp>
          </p:grpSp>
        </p:grpSp>
        <p:grpSp>
          <p:nvGrpSpPr>
            <p:cNvPr id="18" name="组合 17">
              <a:extLst>
                <a:ext uri="{FF2B5EF4-FFF2-40B4-BE49-F238E27FC236}">
                  <a16:creationId xmlns:a16="http://schemas.microsoft.com/office/drawing/2014/main" id="{61115669-E223-4851-9EC9-B59458A2142E}"/>
                </a:ext>
              </a:extLst>
            </p:cNvPr>
            <p:cNvGrpSpPr/>
            <p:nvPr/>
          </p:nvGrpSpPr>
          <p:grpSpPr>
            <a:xfrm>
              <a:off x="4441658" y="3200400"/>
              <a:ext cx="3308684" cy="787690"/>
              <a:chOff x="4844716" y="1767821"/>
              <a:chExt cx="3308684" cy="787690"/>
            </a:xfrm>
          </p:grpSpPr>
          <p:sp>
            <p:nvSpPr>
              <p:cNvPr id="22" name="Rectangle 12">
                <a:extLst>
                  <a:ext uri="{FF2B5EF4-FFF2-40B4-BE49-F238E27FC236}">
                    <a16:creationId xmlns:a16="http://schemas.microsoft.com/office/drawing/2014/main" id="{6E43F09F-5CC3-4147-B8BD-0230EBA2A726}"/>
                  </a:ext>
                </a:extLst>
              </p:cNvPr>
              <p:cNvSpPr/>
              <p:nvPr/>
            </p:nvSpPr>
            <p:spPr>
              <a:xfrm>
                <a:off x="4844716" y="1767821"/>
                <a:ext cx="3276600" cy="787690"/>
              </a:xfrm>
              <a:prstGeom prst="rect">
                <a:avLst/>
              </a:prstGeom>
              <a:solidFill>
                <a:srgbClr val="002060"/>
              </a:solidFill>
              <a:ln w="12700" cap="flat" cmpd="sng" algn="ctr">
                <a:noFill/>
                <a:prstDash val="solid"/>
                <a:miter lim="800000"/>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3500" kern="0" err="1">
                  <a:solidFill>
                    <a:srgbClr val="FFFFFF"/>
                  </a:solidFill>
                  <a:latin typeface="仿宋" panose="02010609060101010101" pitchFamily="49" charset="-122"/>
                  <a:ea typeface="仿宋" panose="02010609060101010101" pitchFamily="49" charset="-122"/>
                </a:endParaRPr>
              </a:p>
            </p:txBody>
          </p:sp>
          <p:sp>
            <p:nvSpPr>
              <p:cNvPr id="23" name="ZoneTexte 186">
                <a:extLst>
                  <a:ext uri="{FF2B5EF4-FFF2-40B4-BE49-F238E27FC236}">
                    <a16:creationId xmlns:a16="http://schemas.microsoft.com/office/drawing/2014/main" id="{D2739810-7D21-4FE5-B7A1-8320C5F8DDF7}"/>
                  </a:ext>
                </a:extLst>
              </p:cNvPr>
              <p:cNvSpPr txBox="1"/>
              <p:nvPr/>
            </p:nvSpPr>
            <p:spPr>
              <a:xfrm>
                <a:off x="4876800" y="1940067"/>
                <a:ext cx="3276600" cy="48474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03 </a:t>
                </a:r>
                <a:r>
                  <a:rPr lang="zh-CN" altLang="en-US"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有效性</a:t>
                </a:r>
                <a:endParaRPr lang="en-US" altLang="zh-CN" sz="3500" dirty="0">
                  <a:solidFill>
                    <a:srgbClr val="000000"/>
                  </a:solidFill>
                  <a:latin typeface="仿宋" panose="02010609060101010101" pitchFamily="49" charset="-122"/>
                  <a:ea typeface="仿宋" panose="02010609060101010101" pitchFamily="49" charset="-122"/>
                  <a:cs typeface="Arial"/>
                </a:endParaRPr>
              </a:p>
            </p:txBody>
          </p:sp>
        </p:grpSp>
        <p:grpSp>
          <p:nvGrpSpPr>
            <p:cNvPr id="24" name="组合 23">
              <a:extLst>
                <a:ext uri="{FF2B5EF4-FFF2-40B4-BE49-F238E27FC236}">
                  <a16:creationId xmlns:a16="http://schemas.microsoft.com/office/drawing/2014/main" id="{19636A33-7C54-4291-9366-B2EB0E14B036}"/>
                </a:ext>
              </a:extLst>
            </p:cNvPr>
            <p:cNvGrpSpPr/>
            <p:nvPr/>
          </p:nvGrpSpPr>
          <p:grpSpPr>
            <a:xfrm>
              <a:off x="4441658" y="3201759"/>
              <a:ext cx="7340612" cy="2373686"/>
              <a:chOff x="4441658" y="90404"/>
              <a:chExt cx="7340612" cy="2373686"/>
            </a:xfrm>
          </p:grpSpPr>
          <p:grpSp>
            <p:nvGrpSpPr>
              <p:cNvPr id="25" name="组合 24">
                <a:extLst>
                  <a:ext uri="{FF2B5EF4-FFF2-40B4-BE49-F238E27FC236}">
                    <a16:creationId xmlns:a16="http://schemas.microsoft.com/office/drawing/2014/main" id="{A801AAF5-CBB7-4EAC-96F6-AB6B94200EA9}"/>
                  </a:ext>
                </a:extLst>
              </p:cNvPr>
              <p:cNvGrpSpPr/>
              <p:nvPr/>
            </p:nvGrpSpPr>
            <p:grpSpPr>
              <a:xfrm>
                <a:off x="4441658" y="90404"/>
                <a:ext cx="7246922" cy="2373686"/>
                <a:chOff x="4844716" y="181825"/>
                <a:chExt cx="7246922" cy="2373686"/>
              </a:xfrm>
            </p:grpSpPr>
            <p:sp>
              <p:nvSpPr>
                <p:cNvPr id="29" name="Rectangle 12">
                  <a:extLst>
                    <a:ext uri="{FF2B5EF4-FFF2-40B4-BE49-F238E27FC236}">
                      <a16:creationId xmlns:a16="http://schemas.microsoft.com/office/drawing/2014/main" id="{8D8DAD8E-D1C7-42E0-8DBB-04C13637CC6D}"/>
                    </a:ext>
                  </a:extLst>
                </p:cNvPr>
                <p:cNvSpPr/>
                <p:nvPr/>
              </p:nvSpPr>
              <p:spPr>
                <a:xfrm>
                  <a:off x="4844716" y="1767821"/>
                  <a:ext cx="3276600" cy="787690"/>
                </a:xfrm>
                <a:prstGeom prst="rect">
                  <a:avLst/>
                </a:prstGeom>
                <a:solidFill>
                  <a:srgbClr val="002060"/>
                </a:solidFill>
                <a:ln w="12700" cap="flat" cmpd="sng" algn="ctr">
                  <a:noFill/>
                  <a:prstDash val="solid"/>
                  <a:miter lim="800000"/>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3500" kern="0" err="1">
                    <a:solidFill>
                      <a:srgbClr val="FFFFFF"/>
                    </a:solidFill>
                    <a:latin typeface="仿宋" panose="02010609060101010101" pitchFamily="49" charset="-122"/>
                    <a:ea typeface="仿宋" panose="02010609060101010101" pitchFamily="49" charset="-122"/>
                  </a:endParaRPr>
                </a:p>
              </p:txBody>
            </p:sp>
            <p:sp>
              <p:nvSpPr>
                <p:cNvPr id="33" name="Rectangle 12">
                  <a:extLst>
                    <a:ext uri="{FF2B5EF4-FFF2-40B4-BE49-F238E27FC236}">
                      <a16:creationId xmlns:a16="http://schemas.microsoft.com/office/drawing/2014/main" id="{9B87892A-33CC-43B7-A3ED-4DBD7E7EE29B}"/>
                    </a:ext>
                  </a:extLst>
                </p:cNvPr>
                <p:cNvSpPr/>
                <p:nvPr/>
              </p:nvSpPr>
              <p:spPr>
                <a:xfrm>
                  <a:off x="8815038" y="181825"/>
                  <a:ext cx="3276600" cy="787690"/>
                </a:xfrm>
                <a:prstGeom prst="rect">
                  <a:avLst/>
                </a:prstGeom>
                <a:solidFill>
                  <a:srgbClr val="002060"/>
                </a:solidFill>
                <a:ln w="12700" cap="flat" cmpd="sng" algn="ctr">
                  <a:noFill/>
                  <a:prstDash val="solid"/>
                  <a:miter lim="800000"/>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3500" kern="0" err="1">
                    <a:solidFill>
                      <a:srgbClr val="FFFFFF"/>
                    </a:solidFill>
                    <a:latin typeface="仿宋" panose="02010609060101010101" pitchFamily="49" charset="-122"/>
                    <a:ea typeface="仿宋" panose="02010609060101010101" pitchFamily="49" charset="-122"/>
                  </a:endParaRPr>
                </a:p>
              </p:txBody>
            </p:sp>
          </p:grpSp>
          <p:grpSp>
            <p:nvGrpSpPr>
              <p:cNvPr id="26" name="组合 25">
                <a:extLst>
                  <a:ext uri="{FF2B5EF4-FFF2-40B4-BE49-F238E27FC236}">
                    <a16:creationId xmlns:a16="http://schemas.microsoft.com/office/drawing/2014/main" id="{4148CAE7-EDB7-4ED1-BA62-FFE657ED8928}"/>
                  </a:ext>
                </a:extLst>
              </p:cNvPr>
              <p:cNvGrpSpPr/>
              <p:nvPr/>
            </p:nvGrpSpPr>
            <p:grpSpPr>
              <a:xfrm>
                <a:off x="4535348" y="241875"/>
                <a:ext cx="7246922" cy="2070744"/>
                <a:chOff x="998064" y="333296"/>
                <a:chExt cx="7246922" cy="2070744"/>
              </a:xfrm>
            </p:grpSpPr>
            <p:sp>
              <p:nvSpPr>
                <p:cNvPr id="28" name="ZoneTexte 186">
                  <a:extLst>
                    <a:ext uri="{FF2B5EF4-FFF2-40B4-BE49-F238E27FC236}">
                      <a16:creationId xmlns:a16="http://schemas.microsoft.com/office/drawing/2014/main" id="{CDF1C7BF-9B9F-41E2-981A-1A3190948A10}"/>
                    </a:ext>
                  </a:extLst>
                </p:cNvPr>
                <p:cNvSpPr txBox="1"/>
                <p:nvPr/>
              </p:nvSpPr>
              <p:spPr>
                <a:xfrm>
                  <a:off x="998064" y="1919292"/>
                  <a:ext cx="3276600" cy="48474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05 </a:t>
                  </a:r>
                  <a:r>
                    <a:rPr lang="zh-CN" altLang="en-US"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公平性</a:t>
                  </a:r>
                  <a:endParaRPr lang="en-US" altLang="zh-CN" sz="3500" dirty="0">
                    <a:solidFill>
                      <a:srgbClr val="000000"/>
                    </a:solidFill>
                    <a:latin typeface="仿宋" panose="02010609060101010101" pitchFamily="49" charset="-122"/>
                    <a:ea typeface="仿宋" panose="02010609060101010101" pitchFamily="49" charset="-122"/>
                    <a:cs typeface="Arial"/>
                  </a:endParaRPr>
                </a:p>
              </p:txBody>
            </p:sp>
            <p:sp>
              <p:nvSpPr>
                <p:cNvPr id="34" name="ZoneTexte 186">
                  <a:extLst>
                    <a:ext uri="{FF2B5EF4-FFF2-40B4-BE49-F238E27FC236}">
                      <a16:creationId xmlns:a16="http://schemas.microsoft.com/office/drawing/2014/main" id="{D2523739-5A07-41DC-8FF3-BB8099246875}"/>
                    </a:ext>
                  </a:extLst>
                </p:cNvPr>
                <p:cNvSpPr txBox="1"/>
                <p:nvPr/>
              </p:nvSpPr>
              <p:spPr>
                <a:xfrm>
                  <a:off x="4968386" y="333296"/>
                  <a:ext cx="3276600" cy="48474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04 </a:t>
                  </a:r>
                  <a:r>
                    <a:rPr lang="zh-CN" altLang="en-US"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创新性</a:t>
                  </a:r>
                  <a:endParaRPr lang="en-US" altLang="zh-CN" sz="3500" dirty="0">
                    <a:solidFill>
                      <a:srgbClr val="000000"/>
                    </a:solidFill>
                    <a:latin typeface="仿宋" panose="02010609060101010101" pitchFamily="49" charset="-122"/>
                    <a:ea typeface="仿宋" panose="02010609060101010101" pitchFamily="49" charset="-122"/>
                    <a:cs typeface="Arial"/>
                  </a:endParaRPr>
                </a:p>
              </p:txBody>
            </p:sp>
          </p:grpSp>
        </p:grpSp>
      </p:grpSp>
    </p:spTree>
    <p:extLst>
      <p:ext uri="{BB962C8B-B14F-4D97-AF65-F5344CB8AC3E}">
        <p14:creationId xmlns:p14="http://schemas.microsoft.com/office/powerpoint/2010/main" val="3259499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37A4FA-5BED-4B1B-A21E-D0297F074D2E}"/>
              </a:ext>
            </a:extLst>
          </p:cNvPr>
          <p:cNvSpPr>
            <a:spLocks noGrp="1"/>
          </p:cNvSpPr>
          <p:nvPr>
            <p:ph type="sldNum" sz="quarter" idx="16"/>
          </p:nvPr>
        </p:nvSpPr>
        <p:spPr/>
        <p:txBody>
          <a:bodyPr/>
          <a:lstStyle/>
          <a:p>
            <a:pPr defTabSz="609585"/>
            <a:r>
              <a:rPr lang="en-US" dirty="0">
                <a:solidFill>
                  <a:prstClr val="black"/>
                </a:solidFill>
              </a:rPr>
              <a:t>1</a:t>
            </a:r>
          </a:p>
        </p:txBody>
      </p:sp>
      <p:sp>
        <p:nvSpPr>
          <p:cNvPr id="19" name="Rectangle 1">
            <a:extLst>
              <a:ext uri="{FF2B5EF4-FFF2-40B4-BE49-F238E27FC236}">
                <a16:creationId xmlns:a16="http://schemas.microsoft.com/office/drawing/2014/main" id="{5AFEBE4B-88F2-4823-ADE6-98DE4341ED3B}"/>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grpSp>
        <p:nvGrpSpPr>
          <p:cNvPr id="32" name="组合 31">
            <a:extLst>
              <a:ext uri="{FF2B5EF4-FFF2-40B4-BE49-F238E27FC236}">
                <a16:creationId xmlns:a16="http://schemas.microsoft.com/office/drawing/2014/main" id="{351E52E3-01C5-4271-A474-12E8A3FD2B8E}"/>
              </a:ext>
            </a:extLst>
          </p:cNvPr>
          <p:cNvGrpSpPr/>
          <p:nvPr/>
        </p:nvGrpSpPr>
        <p:grpSpPr>
          <a:xfrm>
            <a:off x="0" y="363265"/>
            <a:ext cx="6516658" cy="947325"/>
            <a:chOff x="0" y="363265"/>
            <a:chExt cx="6516658" cy="947325"/>
          </a:xfrm>
        </p:grpSpPr>
        <p:grpSp>
          <p:nvGrpSpPr>
            <p:cNvPr id="24" name="Group 30">
              <a:extLst>
                <a:ext uri="{FF2B5EF4-FFF2-40B4-BE49-F238E27FC236}">
                  <a16:creationId xmlns:a16="http://schemas.microsoft.com/office/drawing/2014/main" id="{63FE5807-1836-4E84-8353-9558175A4B6D}"/>
                </a:ext>
              </a:extLst>
            </p:cNvPr>
            <p:cNvGrpSpPr/>
            <p:nvPr/>
          </p:nvGrpSpPr>
          <p:grpSpPr>
            <a:xfrm>
              <a:off x="0" y="363265"/>
              <a:ext cx="6516658" cy="947325"/>
              <a:chOff x="4490720" y="459274"/>
              <a:chExt cx="8133023" cy="1263098"/>
            </a:xfrm>
          </p:grpSpPr>
          <p:grpSp>
            <p:nvGrpSpPr>
              <p:cNvPr id="25" name="Group 5">
                <a:extLst>
                  <a:ext uri="{FF2B5EF4-FFF2-40B4-BE49-F238E27FC236}">
                    <a16:creationId xmlns:a16="http://schemas.microsoft.com/office/drawing/2014/main" id="{15FAC4E8-C941-4DCA-914F-95B9A1665F49}"/>
                  </a:ext>
                </a:extLst>
              </p:cNvPr>
              <p:cNvGrpSpPr/>
              <p:nvPr/>
            </p:nvGrpSpPr>
            <p:grpSpPr>
              <a:xfrm>
                <a:off x="4490720" y="577823"/>
                <a:ext cx="8133023" cy="1144549"/>
                <a:chOff x="4490720" y="709903"/>
                <a:chExt cx="8133023" cy="1144549"/>
              </a:xfrm>
            </p:grpSpPr>
            <p:sp>
              <p:nvSpPr>
                <p:cNvPr id="27" name="Title 1">
                  <a:extLst>
                    <a:ext uri="{FF2B5EF4-FFF2-40B4-BE49-F238E27FC236}">
                      <a16:creationId xmlns:a16="http://schemas.microsoft.com/office/drawing/2014/main" id="{2D7BEF11-42C3-4198-A033-A8AC104F89F4}"/>
                    </a:ext>
                  </a:extLst>
                </p:cNvPr>
                <p:cNvSpPr txBox="1">
                  <a:spLocks/>
                </p:cNvSpPr>
                <p:nvPr/>
              </p:nvSpPr>
              <p:spPr>
                <a:xfrm>
                  <a:off x="4490720" y="709903"/>
                  <a:ext cx="7716466" cy="1117464"/>
                </a:xfrm>
                <a:prstGeom prst="rect">
                  <a:avLst/>
                </a:prstGeom>
                <a:solidFill>
                  <a:srgbClr val="002060">
                    <a:alpha val="79000"/>
                  </a:srgbClr>
                </a:solidFill>
              </p:spPr>
              <p:txBody>
                <a:bodyPr>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75" b="0" i="0" u="none" strike="noStrike" kern="1200" cap="none" spc="0" normalizeH="0" baseline="0" noProof="0">
                    <a:ln>
                      <a:noFill/>
                    </a:ln>
                    <a:solidFill>
                      <a:srgbClr val="6B747B"/>
                    </a:solidFill>
                    <a:effectLst/>
                    <a:uLnTx/>
                    <a:uFillTx/>
                    <a:latin typeface="Arial" panose="020B0604020202020204" pitchFamily="34" charset="0"/>
                    <a:ea typeface="+mj-ea"/>
                    <a:cs typeface="Arial" panose="020B0604020202020204" pitchFamily="34" charset="0"/>
                  </a:endParaRPr>
                </a:p>
              </p:txBody>
            </p:sp>
            <p:sp>
              <p:nvSpPr>
                <p:cNvPr id="28" name="Rectangle 3">
                  <a:extLst>
                    <a:ext uri="{FF2B5EF4-FFF2-40B4-BE49-F238E27FC236}">
                      <a16:creationId xmlns:a16="http://schemas.microsoft.com/office/drawing/2014/main" id="{C4BA7A76-5C2F-41D1-8624-C2E3DDEEC59B}"/>
                    </a:ext>
                  </a:extLst>
                </p:cNvPr>
                <p:cNvSpPr/>
                <p:nvPr/>
              </p:nvSpPr>
              <p:spPr>
                <a:xfrm>
                  <a:off x="4907278" y="736988"/>
                  <a:ext cx="7716465" cy="1117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B747B"/>
                    </a:solidFill>
                    <a:effectLst/>
                    <a:uLnTx/>
                    <a:uFillTx/>
                    <a:latin typeface="Arial" panose="020B0604020202020204" pitchFamily="34" charset="0"/>
                    <a:cs typeface="Arial" panose="020B0604020202020204" pitchFamily="34" charset="0"/>
                  </a:endParaRPr>
                </a:p>
              </p:txBody>
            </p:sp>
          </p:grpSp>
          <p:sp>
            <p:nvSpPr>
              <p:cNvPr id="26" name="Rectangle 6">
                <a:extLst>
                  <a:ext uri="{FF2B5EF4-FFF2-40B4-BE49-F238E27FC236}">
                    <a16:creationId xmlns:a16="http://schemas.microsoft.com/office/drawing/2014/main" id="{FD2C4599-5F4D-46E3-A4CE-E9A630D1EF8C}"/>
                  </a:ext>
                </a:extLst>
              </p:cNvPr>
              <p:cNvSpPr/>
              <p:nvPr/>
            </p:nvSpPr>
            <p:spPr>
              <a:xfrm>
                <a:off x="4490720" y="459274"/>
                <a:ext cx="1717040" cy="135498"/>
              </a:xfrm>
              <a:prstGeom prst="rect">
                <a:avLst/>
              </a:prstGeom>
              <a:solidFill>
                <a:srgbClr val="525C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30" name="ZoneTexte 186">
              <a:extLst>
                <a:ext uri="{FF2B5EF4-FFF2-40B4-BE49-F238E27FC236}">
                  <a16:creationId xmlns:a16="http://schemas.microsoft.com/office/drawing/2014/main" id="{B5389B17-6216-47BD-990F-0A1C52C2CC4D}"/>
                </a:ext>
              </a:extLst>
            </p:cNvPr>
            <p:cNvSpPr txBox="1"/>
            <p:nvPr/>
          </p:nvSpPr>
          <p:spPr>
            <a:xfrm>
              <a:off x="208794" y="594227"/>
              <a:ext cx="4565514" cy="55399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01 </a:t>
              </a:r>
              <a:r>
                <a:rPr lang="zh-CN" altLang="en-US"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药品基本信息</a:t>
              </a:r>
              <a:endParaRPr lang="en-US" altLang="zh-CN" sz="4000" dirty="0">
                <a:solidFill>
                  <a:srgbClr val="000000"/>
                </a:solidFill>
                <a:latin typeface="仿宋" panose="02010609060101010101" pitchFamily="49" charset="-122"/>
                <a:ea typeface="仿宋" panose="02010609060101010101" pitchFamily="49" charset="-122"/>
                <a:cs typeface="Arial"/>
              </a:endParaRPr>
            </a:p>
          </p:txBody>
        </p:sp>
      </p:grpSp>
      <p:graphicFrame>
        <p:nvGraphicFramePr>
          <p:cNvPr id="5" name="表格 4">
            <a:extLst>
              <a:ext uri="{FF2B5EF4-FFF2-40B4-BE49-F238E27FC236}">
                <a16:creationId xmlns:a16="http://schemas.microsoft.com/office/drawing/2014/main" id="{E84C9C8A-A27E-4F7B-89AF-9F212676EA3F}"/>
              </a:ext>
            </a:extLst>
          </p:cNvPr>
          <p:cNvGraphicFramePr>
            <a:graphicFrameLocks noGrp="1"/>
          </p:cNvGraphicFramePr>
          <p:nvPr>
            <p:extLst>
              <p:ext uri="{D42A27DB-BD31-4B8C-83A1-F6EECF244321}">
                <p14:modId xmlns:p14="http://schemas.microsoft.com/office/powerpoint/2010/main" val="2110216209"/>
              </p:ext>
            </p:extLst>
          </p:nvPr>
        </p:nvGraphicFramePr>
        <p:xfrm>
          <a:off x="333771" y="1390201"/>
          <a:ext cx="11416195" cy="3041513"/>
        </p:xfrm>
        <a:graphic>
          <a:graphicData uri="http://schemas.openxmlformats.org/drawingml/2006/table">
            <a:tbl>
              <a:tblPr/>
              <a:tblGrid>
                <a:gridCol w="3205918">
                  <a:extLst>
                    <a:ext uri="{9D8B030D-6E8A-4147-A177-3AD203B41FA5}">
                      <a16:colId xmlns:a16="http://schemas.microsoft.com/office/drawing/2014/main" val="2326628291"/>
                    </a:ext>
                  </a:extLst>
                </a:gridCol>
                <a:gridCol w="2494405">
                  <a:extLst>
                    <a:ext uri="{9D8B030D-6E8A-4147-A177-3AD203B41FA5}">
                      <a16:colId xmlns:a16="http://schemas.microsoft.com/office/drawing/2014/main" val="1120869703"/>
                    </a:ext>
                  </a:extLst>
                </a:gridCol>
                <a:gridCol w="2197181">
                  <a:extLst>
                    <a:ext uri="{9D8B030D-6E8A-4147-A177-3AD203B41FA5}">
                      <a16:colId xmlns:a16="http://schemas.microsoft.com/office/drawing/2014/main" val="2243230598"/>
                    </a:ext>
                  </a:extLst>
                </a:gridCol>
                <a:gridCol w="3518691">
                  <a:extLst>
                    <a:ext uri="{9D8B030D-6E8A-4147-A177-3AD203B41FA5}">
                      <a16:colId xmlns:a16="http://schemas.microsoft.com/office/drawing/2014/main" val="2159234456"/>
                    </a:ext>
                  </a:extLst>
                </a:gridCol>
              </a:tblGrid>
              <a:tr h="452771">
                <a:tc>
                  <a:txBody>
                    <a:bodyPr/>
                    <a:lstStyle/>
                    <a:p>
                      <a:pPr algn="l" fontAlgn="ctr"/>
                      <a:r>
                        <a:rPr lang="zh-CN" altLang="en-US" sz="1500" b="0" i="0" u="none" strike="noStrike" dirty="0">
                          <a:solidFill>
                            <a:srgbClr val="000000"/>
                          </a:solidFill>
                          <a:effectLst/>
                          <a:latin typeface="仿宋" panose="02010609060101010101" pitchFamily="49" charset="-122"/>
                          <a:ea typeface="仿宋" panose="02010609060101010101" pitchFamily="49" charset="-122"/>
                        </a:rPr>
                        <a:t>*药品通用名称</a:t>
                      </a:r>
                      <a:r>
                        <a:rPr lang="en-US" altLang="zh-CN" sz="1500" b="0" i="0" u="none" strike="noStrike" dirty="0">
                          <a:solidFill>
                            <a:srgbClr val="000000"/>
                          </a:solidFill>
                          <a:effectLst/>
                          <a:latin typeface="仿宋" panose="02010609060101010101" pitchFamily="49" charset="-122"/>
                          <a:ea typeface="仿宋" panose="02010609060101010101" pitchFamily="49" charset="-122"/>
                        </a:rPr>
                        <a:t>(</a:t>
                      </a:r>
                      <a:r>
                        <a:rPr lang="zh-CN" altLang="en-US" sz="1500" b="0" i="0" u="none" strike="noStrike" dirty="0">
                          <a:solidFill>
                            <a:srgbClr val="000000"/>
                          </a:solidFill>
                          <a:effectLst/>
                          <a:latin typeface="仿宋" panose="02010609060101010101" pitchFamily="49" charset="-122"/>
                          <a:ea typeface="仿宋" panose="02010609060101010101" pitchFamily="49" charset="-122"/>
                        </a:rPr>
                        <a:t>中文、含剂型</a:t>
                      </a:r>
                      <a:r>
                        <a:rPr lang="en-US" altLang="zh-CN" sz="1500" b="0" i="0" u="none" strike="noStrike" dirty="0">
                          <a:solidFill>
                            <a:srgbClr val="000000"/>
                          </a:solidFill>
                          <a:effectLst/>
                          <a:latin typeface="仿宋" panose="02010609060101010101" pitchFamily="49" charset="-122"/>
                          <a:ea typeface="仿宋" panose="02010609060101010101" pitchFamily="49" charset="-122"/>
                        </a:rPr>
                        <a:t>)</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500" b="1" i="0" u="none" strike="noStrike" dirty="0">
                          <a:solidFill>
                            <a:srgbClr val="002060"/>
                          </a:solidFill>
                          <a:effectLst/>
                          <a:latin typeface="仿宋" panose="02010609060101010101" pitchFamily="49" charset="-122"/>
                          <a:ea typeface="仿宋" panose="02010609060101010101" pitchFamily="49" charset="-122"/>
                        </a:rPr>
                        <a:t>注射用阿加糖酶</a:t>
                      </a:r>
                      <a:r>
                        <a:rPr lang="en-US" altLang="zh-CN" sz="1500" b="1" i="0" u="none" strike="noStrike" dirty="0">
                          <a:solidFill>
                            <a:srgbClr val="002060"/>
                          </a:solidFill>
                          <a:effectLst/>
                          <a:latin typeface="仿宋" panose="02010609060101010101" pitchFamily="49" charset="-122"/>
                          <a:ea typeface="仿宋" panose="02010609060101010101" pitchFamily="49" charset="-122"/>
                        </a:rPr>
                        <a:t>β</a:t>
                      </a:r>
                      <a:r>
                        <a:rPr lang="zh-CN" altLang="en-US" sz="1500" b="0" i="0" u="none" strike="noStrike" dirty="0">
                          <a:solidFill>
                            <a:srgbClr val="000000"/>
                          </a:solidFill>
                          <a:effectLst/>
                          <a:latin typeface="仿宋" panose="02010609060101010101" pitchFamily="49" charset="-122"/>
                          <a:ea typeface="仿宋" panose="02010609060101010101" pitchFamily="49" charset="-122"/>
                        </a:rPr>
                        <a:t>　</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500" b="0" i="0" u="none" strike="noStrike">
                          <a:solidFill>
                            <a:srgbClr val="000000"/>
                          </a:solidFill>
                          <a:effectLst/>
                          <a:latin typeface="仿宋" panose="02010609060101010101" pitchFamily="49" charset="-122"/>
                          <a:ea typeface="仿宋" panose="02010609060101010101" pitchFamily="49" charset="-122"/>
                        </a:rPr>
                        <a:t>医保药品分类与代码</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en-US" sz="1500" b="1" i="0" u="none" strike="noStrike" dirty="0">
                          <a:solidFill>
                            <a:srgbClr val="002060"/>
                          </a:solidFill>
                          <a:effectLst/>
                          <a:latin typeface="仿宋" panose="02010609060101010101" pitchFamily="49" charset="-122"/>
                          <a:ea typeface="仿宋" panose="02010609060101010101" pitchFamily="49" charset="-122"/>
                        </a:rPr>
                        <a:t>5mg</a:t>
                      </a:r>
                      <a:r>
                        <a:rPr lang="en-US" altLang="zh-CN" sz="1500" b="1" i="0" u="none" strike="noStrike" dirty="0">
                          <a:solidFill>
                            <a:srgbClr val="002060"/>
                          </a:solidFill>
                          <a:effectLst/>
                          <a:latin typeface="仿宋" panose="02010609060101010101" pitchFamily="49" charset="-122"/>
                          <a:ea typeface="仿宋" panose="02010609060101010101" pitchFamily="49" charset="-122"/>
                        </a:rPr>
                        <a:t>/</a:t>
                      </a:r>
                      <a:r>
                        <a:rPr lang="zh-CN" altLang="en-US" sz="1500" b="1" i="0" u="none" strike="noStrike" dirty="0">
                          <a:solidFill>
                            <a:srgbClr val="002060"/>
                          </a:solidFill>
                          <a:effectLst/>
                          <a:latin typeface="仿宋" panose="02010609060101010101" pitchFamily="49" charset="-122"/>
                          <a:ea typeface="仿宋" panose="02010609060101010101" pitchFamily="49" charset="-122"/>
                        </a:rPr>
                        <a:t>瓶</a:t>
                      </a:r>
                      <a:r>
                        <a:rPr lang="en-US" sz="1500" b="1" i="0" u="none" strike="noStrike" dirty="0">
                          <a:solidFill>
                            <a:srgbClr val="002060"/>
                          </a:solidFill>
                          <a:effectLst/>
                          <a:latin typeface="仿宋" panose="02010609060101010101" pitchFamily="49" charset="-122"/>
                          <a:ea typeface="仿宋" panose="02010609060101010101" pitchFamily="49" charset="-122"/>
                        </a:rPr>
                        <a:t>：XA16ABA334B001010178450</a:t>
                      </a:r>
                      <a:br>
                        <a:rPr lang="en-US" sz="1500" b="1" i="0" u="none" strike="noStrike" dirty="0">
                          <a:solidFill>
                            <a:srgbClr val="002060"/>
                          </a:solidFill>
                          <a:effectLst/>
                          <a:latin typeface="仿宋" panose="02010609060101010101" pitchFamily="49" charset="-122"/>
                          <a:ea typeface="仿宋" panose="02010609060101010101" pitchFamily="49" charset="-122"/>
                        </a:rPr>
                      </a:br>
                      <a:r>
                        <a:rPr lang="en-US" sz="1500" b="1" i="0" u="none" strike="noStrike" dirty="0">
                          <a:solidFill>
                            <a:srgbClr val="002060"/>
                          </a:solidFill>
                          <a:effectLst/>
                          <a:latin typeface="仿宋" panose="02010609060101010101" pitchFamily="49" charset="-122"/>
                          <a:ea typeface="仿宋" panose="02010609060101010101" pitchFamily="49" charset="-122"/>
                        </a:rPr>
                        <a:t>35mg</a:t>
                      </a:r>
                      <a:r>
                        <a:rPr lang="en-US" altLang="zh-CN" sz="1500" b="1" i="0" u="none" strike="noStrike" dirty="0">
                          <a:solidFill>
                            <a:srgbClr val="002060"/>
                          </a:solidFill>
                          <a:effectLst/>
                          <a:latin typeface="仿宋" panose="02010609060101010101" pitchFamily="49" charset="-122"/>
                          <a:ea typeface="仿宋" panose="02010609060101010101" pitchFamily="49" charset="-122"/>
                        </a:rPr>
                        <a:t>/</a:t>
                      </a:r>
                      <a:r>
                        <a:rPr lang="zh-CN" altLang="en-US" sz="1500" b="1" i="0" u="none" strike="noStrike">
                          <a:solidFill>
                            <a:srgbClr val="002060"/>
                          </a:solidFill>
                          <a:effectLst/>
                          <a:latin typeface="仿宋" panose="02010609060101010101" pitchFamily="49" charset="-122"/>
                          <a:ea typeface="仿宋" panose="02010609060101010101" pitchFamily="49" charset="-122"/>
                        </a:rPr>
                        <a:t>瓶</a:t>
                      </a:r>
                      <a:r>
                        <a:rPr lang="en-US" sz="1500" b="1" i="0" u="none" strike="noStrike">
                          <a:solidFill>
                            <a:srgbClr val="002060"/>
                          </a:solidFill>
                          <a:effectLst/>
                          <a:latin typeface="仿宋" panose="02010609060101010101" pitchFamily="49" charset="-122"/>
                          <a:ea typeface="仿宋" panose="02010609060101010101" pitchFamily="49" charset="-122"/>
                        </a:rPr>
                        <a:t>：</a:t>
                      </a:r>
                      <a:r>
                        <a:rPr lang="en-US" sz="1500" b="1" i="0" u="none" strike="noStrike" dirty="0">
                          <a:solidFill>
                            <a:srgbClr val="002060"/>
                          </a:solidFill>
                          <a:effectLst/>
                          <a:latin typeface="仿宋" panose="02010609060101010101" pitchFamily="49" charset="-122"/>
                          <a:ea typeface="仿宋" panose="02010609060101010101" pitchFamily="49" charset="-122"/>
                        </a:rPr>
                        <a:t>XA16ABA334B001020178450</a:t>
                      </a:r>
                      <a:endParaRPr lang="zh-CN" altLang="en-US" sz="1500" b="0" i="0" u="none" strike="noStrike" dirty="0">
                        <a:solidFill>
                          <a:srgbClr val="00000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984528638"/>
                  </a:ext>
                </a:extLst>
              </a:tr>
              <a:tr h="230392">
                <a:tc>
                  <a:txBody>
                    <a:bodyPr/>
                    <a:lstStyle/>
                    <a:p>
                      <a:pPr algn="l" fontAlgn="ctr"/>
                      <a:r>
                        <a:rPr lang="zh-CN" altLang="en-US" sz="1500" b="0" i="0" u="none" strike="noStrike">
                          <a:solidFill>
                            <a:srgbClr val="000000"/>
                          </a:solidFill>
                          <a:effectLst/>
                          <a:latin typeface="仿宋" panose="02010609060101010101" pitchFamily="49" charset="-122"/>
                          <a:ea typeface="仿宋" panose="02010609060101010101" pitchFamily="49" charset="-122"/>
                        </a:rPr>
                        <a:t>*是否为独家</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500" b="1" i="0" u="none" strike="noStrike" dirty="0">
                          <a:solidFill>
                            <a:srgbClr val="002060"/>
                          </a:solidFill>
                          <a:effectLst/>
                          <a:latin typeface="仿宋" panose="02010609060101010101" pitchFamily="49" charset="-122"/>
                          <a:ea typeface="仿宋" panose="02010609060101010101" pitchFamily="49" charset="-122"/>
                        </a:rPr>
                        <a:t>是</a:t>
                      </a:r>
                      <a:r>
                        <a:rPr lang="zh-CN" altLang="en-US" sz="1500" b="0" i="0" u="none" strike="noStrike" dirty="0">
                          <a:solidFill>
                            <a:srgbClr val="000000"/>
                          </a:solidFill>
                          <a:effectLst/>
                          <a:latin typeface="仿宋" panose="02010609060101010101" pitchFamily="49" charset="-122"/>
                          <a:ea typeface="仿宋" panose="02010609060101010101" pitchFamily="49" charset="-122"/>
                        </a:rPr>
                        <a:t>　</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500" b="0" i="0" u="none" strike="noStrike">
                          <a:solidFill>
                            <a:srgbClr val="000000"/>
                          </a:solidFill>
                          <a:effectLst/>
                          <a:latin typeface="仿宋" panose="02010609060101010101" pitchFamily="49" charset="-122"/>
                          <a:ea typeface="仿宋" panose="02010609060101010101" pitchFamily="49" charset="-122"/>
                        </a:rPr>
                        <a:t>*药品类别</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500" b="1" i="0" u="none" strike="noStrike" dirty="0">
                          <a:solidFill>
                            <a:srgbClr val="002060"/>
                          </a:solidFill>
                          <a:effectLst/>
                          <a:latin typeface="仿宋" panose="02010609060101010101" pitchFamily="49" charset="-122"/>
                          <a:ea typeface="仿宋" panose="02010609060101010101" pitchFamily="49" charset="-122"/>
                        </a:rPr>
                        <a:t>西药</a:t>
                      </a:r>
                      <a:endParaRPr lang="zh-CN" altLang="en-US" sz="1500" b="0" i="0" u="none" strike="noStrike" dirty="0">
                        <a:solidFill>
                          <a:srgbClr val="00000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219904037"/>
                  </a:ext>
                </a:extLst>
              </a:tr>
              <a:tr h="230392">
                <a:tc>
                  <a:txBody>
                    <a:bodyPr/>
                    <a:lstStyle/>
                    <a:p>
                      <a:pPr algn="l" fontAlgn="ctr"/>
                      <a:r>
                        <a:rPr lang="zh-CN" altLang="en-US" sz="1500" b="0" i="0" u="none" strike="noStrike">
                          <a:solidFill>
                            <a:srgbClr val="000000"/>
                          </a:solidFill>
                          <a:effectLst/>
                          <a:latin typeface="仿宋" panose="02010609060101010101" pitchFamily="49" charset="-122"/>
                          <a:ea typeface="仿宋" panose="02010609060101010101" pitchFamily="49" charset="-122"/>
                        </a:rPr>
                        <a:t>*当前是否存在专利纠纷</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3">
                  <a:txBody>
                    <a:bodyPr/>
                    <a:lstStyle/>
                    <a:p>
                      <a:pPr algn="l" fontAlgn="ctr"/>
                      <a:r>
                        <a:rPr lang="zh-CN" altLang="en-US" sz="1500" b="1" i="0" u="none" strike="noStrike" dirty="0">
                          <a:solidFill>
                            <a:srgbClr val="002060"/>
                          </a:solidFill>
                          <a:effectLst/>
                          <a:latin typeface="仿宋" panose="02010609060101010101" pitchFamily="49" charset="-122"/>
                          <a:ea typeface="仿宋" panose="02010609060101010101" pitchFamily="49" charset="-122"/>
                        </a:rPr>
                        <a:t>否</a:t>
                      </a:r>
                      <a:r>
                        <a:rPr lang="zh-CN" altLang="en-US" sz="1500" b="0" i="0" u="none" strike="noStrike" dirty="0">
                          <a:solidFill>
                            <a:srgbClr val="000000"/>
                          </a:solidFill>
                          <a:effectLst/>
                          <a:latin typeface="仿宋" panose="02010609060101010101" pitchFamily="49" charset="-122"/>
                          <a:ea typeface="仿宋" panose="02010609060101010101" pitchFamily="49" charset="-122"/>
                        </a:rPr>
                        <a:t>　</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zh-CN"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zh-CN" altLang="en-US"/>
                    </a:p>
                  </a:txBody>
                  <a:tcPr/>
                </a:tc>
                <a:extLst>
                  <a:ext uri="{0D108BD9-81ED-4DB2-BD59-A6C34878D82A}">
                    <a16:rowId xmlns:a16="http://schemas.microsoft.com/office/drawing/2014/main" val="1518595618"/>
                  </a:ext>
                </a:extLst>
              </a:tr>
              <a:tr h="452771">
                <a:tc>
                  <a:txBody>
                    <a:bodyPr/>
                    <a:lstStyle/>
                    <a:p>
                      <a:pPr algn="l" fontAlgn="ctr"/>
                      <a:r>
                        <a:rPr lang="zh-CN" altLang="en-US" sz="1500" b="0" i="0" u="none" strike="noStrike">
                          <a:solidFill>
                            <a:srgbClr val="000000"/>
                          </a:solidFill>
                          <a:effectLst/>
                          <a:latin typeface="仿宋" panose="02010609060101010101" pitchFamily="49" charset="-122"/>
                          <a:ea typeface="仿宋" panose="02010609060101010101" pitchFamily="49" charset="-122"/>
                        </a:rPr>
                        <a:t>*说明书全部注册规格</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en-US" altLang="zh-CN" sz="1500" b="1" i="0" u="none" strike="noStrike" dirty="0">
                          <a:solidFill>
                            <a:srgbClr val="002060"/>
                          </a:solidFill>
                          <a:effectLst/>
                          <a:latin typeface="仿宋" panose="02010609060101010101" pitchFamily="49" charset="-122"/>
                          <a:ea typeface="仿宋" panose="02010609060101010101" pitchFamily="49" charset="-122"/>
                        </a:rPr>
                        <a:t>5mg/</a:t>
                      </a:r>
                      <a:r>
                        <a:rPr lang="zh-CN" altLang="en-US" sz="1500" b="1" i="0" u="none" strike="noStrike" dirty="0">
                          <a:solidFill>
                            <a:srgbClr val="002060"/>
                          </a:solidFill>
                          <a:effectLst/>
                          <a:latin typeface="仿宋" panose="02010609060101010101" pitchFamily="49" charset="-122"/>
                          <a:ea typeface="仿宋" panose="02010609060101010101" pitchFamily="49" charset="-122"/>
                        </a:rPr>
                        <a:t>瓶</a:t>
                      </a:r>
                      <a:r>
                        <a:rPr lang="en-US" altLang="zh-CN" sz="1500" b="1" i="0" u="none" strike="noStrike">
                          <a:solidFill>
                            <a:srgbClr val="002060"/>
                          </a:solidFill>
                          <a:effectLst/>
                          <a:latin typeface="仿宋" panose="02010609060101010101" pitchFamily="49" charset="-122"/>
                          <a:ea typeface="仿宋" panose="02010609060101010101" pitchFamily="49" charset="-122"/>
                        </a:rPr>
                        <a:t>;35mg/</a:t>
                      </a:r>
                      <a:r>
                        <a:rPr lang="zh-CN" altLang="en-US" sz="1500" b="1" i="0" u="none" strike="noStrike">
                          <a:solidFill>
                            <a:srgbClr val="002060"/>
                          </a:solidFill>
                          <a:effectLst/>
                          <a:latin typeface="仿宋" panose="02010609060101010101" pitchFamily="49" charset="-122"/>
                          <a:ea typeface="仿宋" panose="02010609060101010101" pitchFamily="49" charset="-122"/>
                        </a:rPr>
                        <a:t>瓶</a:t>
                      </a:r>
                      <a:endParaRPr lang="zh-CN" altLang="en-US" sz="1500" b="0" i="0" u="none" strike="noStrike" dirty="0">
                        <a:solidFill>
                          <a:srgbClr val="00000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500" b="0" i="0" u="none" strike="noStrike">
                          <a:solidFill>
                            <a:srgbClr val="000000"/>
                          </a:solidFill>
                          <a:effectLst/>
                          <a:latin typeface="仿宋" panose="02010609060101010101" pitchFamily="49" charset="-122"/>
                          <a:ea typeface="仿宋" panose="02010609060101010101" pitchFamily="49" charset="-122"/>
                        </a:rPr>
                        <a:t>*上市许可持有人</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en-US" sz="1500" b="1" i="0" u="none" strike="noStrike" dirty="0">
                          <a:solidFill>
                            <a:srgbClr val="002060"/>
                          </a:solidFill>
                          <a:effectLst/>
                          <a:latin typeface="仿宋" panose="02010609060101010101" pitchFamily="49" charset="-122"/>
                          <a:ea typeface="仿宋" panose="02010609060101010101" pitchFamily="49" charset="-122"/>
                        </a:rPr>
                        <a:t>Genzyme Europe B. V.</a:t>
                      </a:r>
                      <a:endParaRPr lang="zh-CN" altLang="en-US" sz="1500" b="0" i="0" u="none" strike="noStrike" dirty="0">
                        <a:solidFill>
                          <a:srgbClr val="00000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80815688"/>
                  </a:ext>
                </a:extLst>
              </a:tr>
              <a:tr h="452771">
                <a:tc>
                  <a:txBody>
                    <a:bodyPr/>
                    <a:lstStyle/>
                    <a:p>
                      <a:pPr algn="l" fontAlgn="ctr"/>
                      <a:r>
                        <a:rPr lang="zh-CN" altLang="en-US" sz="1500" b="0" i="0" u="none" strike="noStrike" dirty="0">
                          <a:solidFill>
                            <a:srgbClr val="000000"/>
                          </a:solidFill>
                          <a:effectLst/>
                          <a:latin typeface="仿宋" panose="02010609060101010101" pitchFamily="49" charset="-122"/>
                          <a:ea typeface="仿宋" panose="02010609060101010101" pitchFamily="49" charset="-122"/>
                        </a:rPr>
                        <a:t>*说明书全部适应症</a:t>
                      </a:r>
                      <a:r>
                        <a:rPr lang="en-US" altLang="zh-CN" sz="1500" b="0" i="0" u="none" strike="noStrike" dirty="0">
                          <a:solidFill>
                            <a:srgbClr val="000000"/>
                          </a:solidFill>
                          <a:effectLst/>
                          <a:latin typeface="仿宋" panose="02010609060101010101" pitchFamily="49" charset="-122"/>
                          <a:ea typeface="仿宋" panose="02010609060101010101" pitchFamily="49" charset="-122"/>
                        </a:rPr>
                        <a:t>/</a:t>
                      </a:r>
                      <a:r>
                        <a:rPr lang="zh-CN" altLang="en-US" sz="1500" b="0" i="0" u="none" strike="noStrike" dirty="0">
                          <a:solidFill>
                            <a:srgbClr val="000000"/>
                          </a:solidFill>
                          <a:effectLst/>
                          <a:latin typeface="仿宋" panose="02010609060101010101" pitchFamily="49" charset="-122"/>
                          <a:ea typeface="仿宋" panose="02010609060101010101" pitchFamily="49" charset="-122"/>
                        </a:rPr>
                        <a:t>功能主治</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3">
                  <a:txBody>
                    <a:bodyPr/>
                    <a:lstStyle/>
                    <a:p>
                      <a:pPr algn="l" fontAlgn="t"/>
                      <a:r>
                        <a:rPr lang="zh-CN" altLang="en-US" sz="1500" b="1" i="0" u="none" strike="noStrike" dirty="0">
                          <a:solidFill>
                            <a:srgbClr val="002060"/>
                          </a:solidFill>
                          <a:effectLst/>
                          <a:latin typeface="仿宋" panose="02010609060101010101" pitchFamily="49" charset="-122"/>
                          <a:ea typeface="仿宋" panose="02010609060101010101" pitchFamily="49" charset="-122"/>
                        </a:rPr>
                        <a:t>适用于被确诊为法布雷病（</a:t>
                      </a:r>
                      <a:r>
                        <a:rPr lang="en-US" altLang="zh-CN" sz="1500" b="1" i="0" u="none" strike="noStrike" dirty="0">
                          <a:solidFill>
                            <a:srgbClr val="002060"/>
                          </a:solidFill>
                          <a:effectLst/>
                          <a:latin typeface="仿宋" panose="02010609060101010101" pitchFamily="49" charset="-122"/>
                          <a:ea typeface="仿宋" panose="02010609060101010101" pitchFamily="49" charset="-122"/>
                        </a:rPr>
                        <a:t>Fabry disease</a:t>
                      </a:r>
                      <a:r>
                        <a:rPr lang="zh-CN" altLang="en-US" sz="1500" b="1" i="0" u="none" strike="noStrike" dirty="0">
                          <a:solidFill>
                            <a:srgbClr val="002060"/>
                          </a:solidFill>
                          <a:effectLst/>
                          <a:latin typeface="仿宋" panose="02010609060101010101" pitchFamily="49" charset="-122"/>
                          <a:ea typeface="仿宋" panose="02010609060101010101" pitchFamily="49" charset="-122"/>
                        </a:rPr>
                        <a:t>，</a:t>
                      </a:r>
                      <a:r>
                        <a:rPr lang="en-US" altLang="zh-CN" sz="1500" b="1" i="0" u="none" strike="noStrike" dirty="0">
                          <a:solidFill>
                            <a:srgbClr val="002060"/>
                          </a:solidFill>
                          <a:effectLst/>
                          <a:latin typeface="仿宋" panose="02010609060101010101" pitchFamily="49" charset="-122"/>
                          <a:ea typeface="仿宋" panose="02010609060101010101" pitchFamily="49" charset="-122"/>
                        </a:rPr>
                        <a:t>α-</a:t>
                      </a:r>
                      <a:r>
                        <a:rPr lang="zh-CN" altLang="en-US" sz="1500" b="1" i="0" u="none" strike="noStrike" dirty="0">
                          <a:solidFill>
                            <a:srgbClr val="002060"/>
                          </a:solidFill>
                          <a:effectLst/>
                          <a:latin typeface="仿宋" panose="02010609060101010101" pitchFamily="49" charset="-122"/>
                          <a:ea typeface="仿宋" panose="02010609060101010101" pitchFamily="49" charset="-122"/>
                        </a:rPr>
                        <a:t>半乳糖苷酶</a:t>
                      </a:r>
                      <a:r>
                        <a:rPr lang="en-US" altLang="zh-CN" sz="1500" b="1" i="0" u="none" strike="noStrike" dirty="0">
                          <a:solidFill>
                            <a:srgbClr val="002060"/>
                          </a:solidFill>
                          <a:effectLst/>
                          <a:latin typeface="仿宋" panose="02010609060101010101" pitchFamily="49" charset="-122"/>
                          <a:ea typeface="仿宋" panose="02010609060101010101" pitchFamily="49" charset="-122"/>
                        </a:rPr>
                        <a:t>A</a:t>
                      </a:r>
                      <a:r>
                        <a:rPr lang="zh-CN" altLang="en-US" sz="1500" b="1" i="0" u="none" strike="noStrike" dirty="0">
                          <a:solidFill>
                            <a:srgbClr val="002060"/>
                          </a:solidFill>
                          <a:effectLst/>
                          <a:latin typeface="仿宋" panose="02010609060101010101" pitchFamily="49" charset="-122"/>
                          <a:ea typeface="仿宋" panose="02010609060101010101" pitchFamily="49" charset="-122"/>
                        </a:rPr>
                        <a:t>缺乏）患者的长期酶替代疗法。本品适用于成人、</a:t>
                      </a:r>
                      <a:r>
                        <a:rPr lang="en-US" altLang="zh-CN" sz="1500" b="1" i="0" u="none" strike="noStrike" dirty="0">
                          <a:solidFill>
                            <a:srgbClr val="002060"/>
                          </a:solidFill>
                          <a:effectLst/>
                          <a:latin typeface="仿宋" panose="02010609060101010101" pitchFamily="49" charset="-122"/>
                          <a:ea typeface="仿宋" panose="02010609060101010101" pitchFamily="49" charset="-122"/>
                        </a:rPr>
                        <a:t>8</a:t>
                      </a:r>
                      <a:r>
                        <a:rPr lang="zh-CN" altLang="en-US" sz="1500" b="1" i="0" u="none" strike="noStrike" dirty="0">
                          <a:solidFill>
                            <a:srgbClr val="002060"/>
                          </a:solidFill>
                          <a:effectLst/>
                          <a:latin typeface="仿宋" panose="02010609060101010101" pitchFamily="49" charset="-122"/>
                          <a:ea typeface="仿宋" panose="02010609060101010101" pitchFamily="49" charset="-122"/>
                        </a:rPr>
                        <a:t>岁及以上的儿童和青少年。</a:t>
                      </a:r>
                      <a:r>
                        <a:rPr lang="zh-CN" altLang="en-US" sz="1500" b="0" i="0" u="none" strike="noStrike" dirty="0">
                          <a:solidFill>
                            <a:srgbClr val="000000"/>
                          </a:solidFill>
                          <a:effectLst/>
                          <a:latin typeface="仿宋" panose="02010609060101010101" pitchFamily="49" charset="-122"/>
                          <a:ea typeface="仿宋" panose="02010609060101010101" pitchFamily="49" charset="-122"/>
                        </a:rPr>
                        <a:t>　</a:t>
                      </a:r>
                    </a:p>
                  </a:txBody>
                  <a:tcPr marL="8238" marR="8238" marT="823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zh-CN"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zh-CN" altLang="en-US"/>
                    </a:p>
                  </a:txBody>
                  <a:tcPr/>
                </a:tc>
                <a:extLst>
                  <a:ext uri="{0D108BD9-81ED-4DB2-BD59-A6C34878D82A}">
                    <a16:rowId xmlns:a16="http://schemas.microsoft.com/office/drawing/2014/main" val="3159268034"/>
                  </a:ext>
                </a:extLst>
              </a:tr>
              <a:tr h="230392">
                <a:tc>
                  <a:txBody>
                    <a:bodyPr/>
                    <a:lstStyle/>
                    <a:p>
                      <a:pPr algn="l" fontAlgn="ctr"/>
                      <a:r>
                        <a:rPr lang="zh-CN" altLang="en-US" sz="1500" b="0" i="0" u="none" strike="noStrike" dirty="0">
                          <a:solidFill>
                            <a:srgbClr val="000000"/>
                          </a:solidFill>
                          <a:effectLst/>
                          <a:latin typeface="仿宋" panose="02010609060101010101" pitchFamily="49" charset="-122"/>
                          <a:ea typeface="仿宋" panose="02010609060101010101" pitchFamily="49" charset="-122"/>
                        </a:rPr>
                        <a:t>*说明书用法用量</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3">
                  <a:txBody>
                    <a:bodyPr/>
                    <a:lstStyle/>
                    <a:p>
                      <a:pPr algn="l" fontAlgn="ctr"/>
                      <a:r>
                        <a:rPr lang="zh-CN" altLang="en-US" sz="1500" b="1" i="0" u="none" strike="noStrike" dirty="0">
                          <a:solidFill>
                            <a:srgbClr val="002060"/>
                          </a:solidFill>
                          <a:effectLst/>
                          <a:latin typeface="仿宋" panose="02010609060101010101" pitchFamily="49" charset="-122"/>
                          <a:ea typeface="仿宋" panose="02010609060101010101" pitchFamily="49" charset="-122"/>
                        </a:rPr>
                        <a:t>推荐剂量为</a:t>
                      </a:r>
                      <a:r>
                        <a:rPr lang="en-US" altLang="zh-CN" sz="1500" b="1" i="0" u="none" strike="noStrike" dirty="0">
                          <a:solidFill>
                            <a:srgbClr val="002060"/>
                          </a:solidFill>
                          <a:effectLst/>
                          <a:latin typeface="仿宋" panose="02010609060101010101" pitchFamily="49" charset="-122"/>
                          <a:ea typeface="仿宋" panose="02010609060101010101" pitchFamily="49" charset="-122"/>
                        </a:rPr>
                        <a:t>1 mg/kg</a:t>
                      </a:r>
                      <a:r>
                        <a:rPr lang="zh-CN" altLang="en-US" sz="1500" b="1" i="0" u="none" strike="noStrike" dirty="0">
                          <a:solidFill>
                            <a:srgbClr val="002060"/>
                          </a:solidFill>
                          <a:effectLst/>
                          <a:latin typeface="仿宋" panose="02010609060101010101" pitchFamily="49" charset="-122"/>
                          <a:ea typeface="仿宋" panose="02010609060101010101" pitchFamily="49" charset="-122"/>
                        </a:rPr>
                        <a:t>，每</a:t>
                      </a:r>
                      <a:r>
                        <a:rPr lang="en-US" altLang="zh-CN" sz="1500" b="1" i="0" u="none" strike="noStrike" dirty="0">
                          <a:solidFill>
                            <a:srgbClr val="002060"/>
                          </a:solidFill>
                          <a:effectLst/>
                          <a:latin typeface="仿宋" panose="02010609060101010101" pitchFamily="49" charset="-122"/>
                          <a:ea typeface="仿宋" panose="02010609060101010101" pitchFamily="49" charset="-122"/>
                        </a:rPr>
                        <a:t>2</a:t>
                      </a:r>
                      <a:r>
                        <a:rPr lang="zh-CN" altLang="en-US" sz="1500" b="1" i="0" u="none" strike="noStrike" dirty="0">
                          <a:solidFill>
                            <a:srgbClr val="002060"/>
                          </a:solidFill>
                          <a:effectLst/>
                          <a:latin typeface="仿宋" panose="02010609060101010101" pitchFamily="49" charset="-122"/>
                          <a:ea typeface="仿宋" panose="02010609060101010101" pitchFamily="49" charset="-122"/>
                        </a:rPr>
                        <a:t>周一次静脉输注给药</a:t>
                      </a:r>
                      <a:r>
                        <a:rPr lang="en-US" altLang="zh-CN" sz="1500" b="1" i="0" u="none" strike="noStrike" baseline="30000" dirty="0">
                          <a:solidFill>
                            <a:srgbClr val="002060"/>
                          </a:solidFill>
                          <a:effectLst/>
                          <a:latin typeface="仿宋" panose="02010609060101010101" pitchFamily="49" charset="-122"/>
                          <a:ea typeface="仿宋" panose="02010609060101010101" pitchFamily="49" charset="-122"/>
                        </a:rPr>
                        <a:t>*</a:t>
                      </a:r>
                      <a:r>
                        <a:rPr lang="zh-CN" altLang="en-US" sz="1500" b="1" i="0" u="none" strike="noStrike" dirty="0">
                          <a:solidFill>
                            <a:srgbClr val="002060"/>
                          </a:solidFill>
                          <a:effectLst/>
                          <a:latin typeface="仿宋" panose="02010609060101010101" pitchFamily="49" charset="-122"/>
                          <a:ea typeface="仿宋" panose="02010609060101010101" pitchFamily="49" charset="-122"/>
                        </a:rPr>
                        <a:t>。</a:t>
                      </a:r>
                      <a:r>
                        <a:rPr lang="zh-CN" altLang="en-US" sz="1500" b="0" i="0" u="none" strike="noStrike" dirty="0">
                          <a:solidFill>
                            <a:srgbClr val="000000"/>
                          </a:solidFill>
                          <a:effectLst/>
                          <a:latin typeface="仿宋" panose="02010609060101010101" pitchFamily="49" charset="-122"/>
                          <a:ea typeface="仿宋" panose="02010609060101010101" pitchFamily="49" charset="-122"/>
                        </a:rPr>
                        <a:t>　</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zh-CN" altLang="en-US"/>
                    </a:p>
                  </a:txBody>
                  <a:tcPr>
                    <a:lnL w="6350" cap="flat" cmpd="sng" algn="ctr">
                      <a:solidFill>
                        <a:srgbClr val="000000"/>
                      </a:solidFill>
                      <a:prstDash val="solid"/>
                      <a:round/>
                      <a:headEnd type="none" w="med" len="med"/>
                      <a:tailEnd type="none" w="med" len="med"/>
                    </a:lnL>
                  </a:tcPr>
                </a:tc>
                <a:tc hMerge="1">
                  <a:txBody>
                    <a:bodyPr/>
                    <a:lstStyle/>
                    <a:p>
                      <a:endParaRPr lang="zh-CN" altLang="en-US"/>
                    </a:p>
                  </a:txBody>
                  <a:tcPr/>
                </a:tc>
                <a:extLst>
                  <a:ext uri="{0D108BD9-81ED-4DB2-BD59-A6C34878D82A}">
                    <a16:rowId xmlns:a16="http://schemas.microsoft.com/office/drawing/2014/main" val="1393025198"/>
                  </a:ext>
                </a:extLst>
              </a:tr>
              <a:tr h="230392">
                <a:tc>
                  <a:txBody>
                    <a:bodyPr/>
                    <a:lstStyle/>
                    <a:p>
                      <a:pPr algn="l" fontAlgn="ctr"/>
                      <a:r>
                        <a:rPr lang="zh-CN" altLang="en-US" sz="1500" b="0" i="0" u="none" strike="noStrike" dirty="0">
                          <a:solidFill>
                            <a:srgbClr val="000000"/>
                          </a:solidFill>
                          <a:effectLst/>
                          <a:latin typeface="仿宋" panose="02010609060101010101" pitchFamily="49" charset="-122"/>
                          <a:ea typeface="仿宋" panose="02010609060101010101" pitchFamily="49" charset="-122"/>
                        </a:rPr>
                        <a:t>*说明书中联合用药规定</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3">
                  <a:txBody>
                    <a:bodyPr/>
                    <a:lstStyle/>
                    <a:p>
                      <a:pPr algn="l" fontAlgn="ctr"/>
                      <a:r>
                        <a:rPr lang="zh-CN" altLang="en-US" sz="1500" b="1" i="0" u="none" strike="noStrike" dirty="0">
                          <a:solidFill>
                            <a:srgbClr val="002060"/>
                          </a:solidFill>
                          <a:effectLst/>
                          <a:latin typeface="仿宋" panose="02010609060101010101" pitchFamily="49" charset="-122"/>
                          <a:ea typeface="仿宋" panose="02010609060101010101" pitchFamily="49" charset="-122"/>
                        </a:rPr>
                        <a:t>无</a:t>
                      </a:r>
                      <a:r>
                        <a:rPr lang="zh-CN" altLang="en-US" sz="1500" b="0" i="0" u="none" strike="noStrike" dirty="0">
                          <a:solidFill>
                            <a:srgbClr val="000000"/>
                          </a:solidFill>
                          <a:effectLst/>
                          <a:latin typeface="仿宋" panose="02010609060101010101" pitchFamily="49" charset="-122"/>
                          <a:ea typeface="仿宋" panose="02010609060101010101" pitchFamily="49" charset="-122"/>
                        </a:rPr>
                        <a:t>　</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zh-CN" altLang="en-US"/>
                    </a:p>
                  </a:txBody>
                  <a:tcPr>
                    <a:lnL w="6350" cap="flat" cmpd="sng" algn="ctr">
                      <a:solidFill>
                        <a:srgbClr val="000000"/>
                      </a:solidFill>
                      <a:prstDash val="solid"/>
                      <a:round/>
                      <a:headEnd type="none" w="med" len="med"/>
                      <a:tailEnd type="none" w="med" len="med"/>
                    </a:lnL>
                  </a:tcPr>
                </a:tc>
                <a:tc hMerge="1">
                  <a:txBody>
                    <a:bodyPr/>
                    <a:lstStyle/>
                    <a:p>
                      <a:endParaRPr lang="zh-CN" altLang="en-US"/>
                    </a:p>
                  </a:txBody>
                  <a:tcPr/>
                </a:tc>
                <a:extLst>
                  <a:ext uri="{0D108BD9-81ED-4DB2-BD59-A6C34878D82A}">
                    <a16:rowId xmlns:a16="http://schemas.microsoft.com/office/drawing/2014/main" val="3512183205"/>
                  </a:ext>
                </a:extLst>
              </a:tr>
              <a:tr h="230392">
                <a:tc>
                  <a:txBody>
                    <a:bodyPr/>
                    <a:lstStyle/>
                    <a:p>
                      <a:pPr algn="l" fontAlgn="ctr"/>
                      <a:r>
                        <a:rPr lang="zh-CN" altLang="en-US" sz="1500" b="0" i="0" u="none" strike="noStrike">
                          <a:solidFill>
                            <a:srgbClr val="000000"/>
                          </a:solidFill>
                          <a:effectLst/>
                          <a:latin typeface="仿宋" panose="02010609060101010101" pitchFamily="49" charset="-122"/>
                          <a:ea typeface="仿宋" panose="02010609060101010101" pitchFamily="49" charset="-122"/>
                        </a:rPr>
                        <a:t>*中国大陆首次上市时间</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en-US" altLang="zh-CN" sz="1500" b="1" i="0" u="none" strike="noStrike" dirty="0">
                          <a:solidFill>
                            <a:srgbClr val="002060"/>
                          </a:solidFill>
                          <a:effectLst/>
                          <a:latin typeface="仿宋" panose="02010609060101010101" pitchFamily="49" charset="-122"/>
                          <a:ea typeface="仿宋" panose="02010609060101010101" pitchFamily="49" charset="-122"/>
                        </a:rPr>
                        <a:t>2019/12/18</a:t>
                      </a:r>
                      <a:r>
                        <a:rPr lang="zh-CN" altLang="en-US" sz="1500" b="0" i="0" u="none" strike="noStrike" dirty="0">
                          <a:solidFill>
                            <a:srgbClr val="000000"/>
                          </a:solidFill>
                          <a:effectLst/>
                          <a:latin typeface="仿宋" panose="02010609060101010101" pitchFamily="49" charset="-122"/>
                          <a:ea typeface="仿宋" panose="02010609060101010101" pitchFamily="49" charset="-122"/>
                        </a:rPr>
                        <a:t>　</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500" b="0" i="0" u="none" strike="noStrike">
                          <a:solidFill>
                            <a:srgbClr val="000000"/>
                          </a:solidFill>
                          <a:effectLst/>
                          <a:latin typeface="仿宋" panose="02010609060101010101" pitchFamily="49" charset="-122"/>
                          <a:ea typeface="仿宋" panose="02010609060101010101" pitchFamily="49" charset="-122"/>
                        </a:rPr>
                        <a:t>*注册证号</a:t>
                      </a:r>
                      <a:r>
                        <a:rPr lang="en-US" altLang="zh-CN" sz="1500" b="0" i="0" u="none" strike="noStrike">
                          <a:solidFill>
                            <a:srgbClr val="000000"/>
                          </a:solidFill>
                          <a:effectLst/>
                          <a:latin typeface="仿宋" panose="02010609060101010101" pitchFamily="49" charset="-122"/>
                          <a:ea typeface="仿宋" panose="02010609060101010101" pitchFamily="49" charset="-122"/>
                        </a:rPr>
                        <a:t>/</a:t>
                      </a:r>
                      <a:r>
                        <a:rPr lang="zh-CN" altLang="en-US" sz="1500" b="0" i="0" u="none" strike="noStrike">
                          <a:solidFill>
                            <a:srgbClr val="000000"/>
                          </a:solidFill>
                          <a:effectLst/>
                          <a:latin typeface="仿宋" panose="02010609060101010101" pitchFamily="49" charset="-122"/>
                          <a:ea typeface="仿宋" panose="02010609060101010101" pitchFamily="49" charset="-122"/>
                        </a:rPr>
                        <a:t>批准文号</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en-US" sz="1500" b="1" i="0" u="none" strike="noStrike" dirty="0">
                          <a:solidFill>
                            <a:srgbClr val="002060"/>
                          </a:solidFill>
                          <a:effectLst/>
                          <a:latin typeface="仿宋" panose="02010609060101010101" pitchFamily="49" charset="-122"/>
                          <a:ea typeface="仿宋" panose="02010609060101010101" pitchFamily="49" charset="-122"/>
                        </a:rPr>
                        <a:t>5mg/</a:t>
                      </a:r>
                      <a:r>
                        <a:rPr lang="zh-CN" altLang="en-US" sz="1500" b="1" i="0" u="none" strike="noStrike" dirty="0">
                          <a:solidFill>
                            <a:srgbClr val="002060"/>
                          </a:solidFill>
                          <a:effectLst/>
                          <a:latin typeface="仿宋" panose="02010609060101010101" pitchFamily="49" charset="-122"/>
                          <a:ea typeface="仿宋" panose="02010609060101010101" pitchFamily="49" charset="-122"/>
                        </a:rPr>
                        <a:t>瓶</a:t>
                      </a:r>
                      <a:r>
                        <a:rPr lang="en-US" sz="1500" b="1" i="0" u="none" strike="noStrike" dirty="0">
                          <a:solidFill>
                            <a:srgbClr val="002060"/>
                          </a:solidFill>
                          <a:effectLst/>
                          <a:latin typeface="仿宋" panose="02010609060101010101" pitchFamily="49" charset="-122"/>
                          <a:ea typeface="仿宋" panose="02010609060101010101" pitchFamily="49" charset="-122"/>
                        </a:rPr>
                        <a:t>:S20190040;35mg</a:t>
                      </a:r>
                      <a:r>
                        <a:rPr lang="en-US" altLang="zh-CN" sz="1500" b="1" i="0" u="none" strike="noStrike" dirty="0">
                          <a:solidFill>
                            <a:srgbClr val="002060"/>
                          </a:solidFill>
                          <a:effectLst/>
                          <a:latin typeface="仿宋" panose="02010609060101010101" pitchFamily="49" charset="-122"/>
                          <a:ea typeface="仿宋" panose="02010609060101010101" pitchFamily="49" charset="-122"/>
                        </a:rPr>
                        <a:t>/</a:t>
                      </a:r>
                      <a:r>
                        <a:rPr lang="zh-CN" altLang="en-US" sz="1500" b="1" i="0" u="none" strike="noStrike" dirty="0">
                          <a:solidFill>
                            <a:srgbClr val="002060"/>
                          </a:solidFill>
                          <a:effectLst/>
                          <a:latin typeface="仿宋" panose="02010609060101010101" pitchFamily="49" charset="-122"/>
                          <a:ea typeface="仿宋" panose="02010609060101010101" pitchFamily="49" charset="-122"/>
                        </a:rPr>
                        <a:t>瓶</a:t>
                      </a:r>
                      <a:r>
                        <a:rPr lang="en-US" sz="1500" b="1" i="0" u="none" strike="noStrike" dirty="0">
                          <a:solidFill>
                            <a:srgbClr val="002060"/>
                          </a:solidFill>
                          <a:effectLst/>
                          <a:latin typeface="仿宋" panose="02010609060101010101" pitchFamily="49" charset="-122"/>
                          <a:ea typeface="仿宋" panose="02010609060101010101" pitchFamily="49" charset="-122"/>
                        </a:rPr>
                        <a:t>:S20190041</a:t>
                      </a:r>
                      <a:endParaRPr lang="zh-CN" altLang="en-US" sz="1500" b="0" i="0" u="none" strike="noStrike" dirty="0">
                        <a:solidFill>
                          <a:srgbClr val="00000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842485696"/>
                  </a:ext>
                </a:extLst>
              </a:tr>
              <a:tr h="230392">
                <a:tc>
                  <a:txBody>
                    <a:bodyPr/>
                    <a:lstStyle/>
                    <a:p>
                      <a:pPr algn="l" fontAlgn="ctr"/>
                      <a:r>
                        <a:rPr lang="zh-CN" altLang="en-US" sz="1500" b="0" i="0" u="none" strike="noStrike">
                          <a:solidFill>
                            <a:srgbClr val="000000"/>
                          </a:solidFill>
                          <a:effectLst/>
                          <a:latin typeface="仿宋" panose="02010609060101010101" pitchFamily="49" charset="-122"/>
                          <a:ea typeface="仿宋" panose="02010609060101010101" pitchFamily="49" charset="-122"/>
                        </a:rPr>
                        <a:t>*全球首个上市国家</a:t>
                      </a:r>
                      <a:r>
                        <a:rPr lang="en-US" altLang="zh-CN" sz="1500" b="0" i="0" u="none" strike="noStrike">
                          <a:solidFill>
                            <a:srgbClr val="000000"/>
                          </a:solidFill>
                          <a:effectLst/>
                          <a:latin typeface="仿宋" panose="02010609060101010101" pitchFamily="49" charset="-122"/>
                          <a:ea typeface="仿宋" panose="02010609060101010101" pitchFamily="49" charset="-122"/>
                        </a:rPr>
                        <a:t>/</a:t>
                      </a:r>
                      <a:r>
                        <a:rPr lang="zh-CN" altLang="en-US" sz="1500" b="0" i="0" u="none" strike="noStrike">
                          <a:solidFill>
                            <a:srgbClr val="000000"/>
                          </a:solidFill>
                          <a:effectLst/>
                          <a:latin typeface="仿宋" panose="02010609060101010101" pitchFamily="49" charset="-122"/>
                          <a:ea typeface="仿宋" panose="02010609060101010101" pitchFamily="49" charset="-122"/>
                        </a:rPr>
                        <a:t>地区</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500" b="1" i="0" u="none" strike="noStrike" dirty="0">
                          <a:solidFill>
                            <a:srgbClr val="002060"/>
                          </a:solidFill>
                          <a:effectLst/>
                          <a:latin typeface="仿宋" panose="02010609060101010101" pitchFamily="49" charset="-122"/>
                          <a:ea typeface="仿宋" panose="02010609060101010101" pitchFamily="49" charset="-122"/>
                        </a:rPr>
                        <a:t>欧盟</a:t>
                      </a:r>
                      <a:r>
                        <a:rPr lang="zh-CN" altLang="en-US" sz="1500" b="0" i="0" u="none" strike="noStrike" dirty="0">
                          <a:solidFill>
                            <a:srgbClr val="000000"/>
                          </a:solidFill>
                          <a:effectLst/>
                          <a:latin typeface="仿宋" panose="02010609060101010101" pitchFamily="49" charset="-122"/>
                          <a:ea typeface="仿宋" panose="02010609060101010101" pitchFamily="49" charset="-122"/>
                        </a:rPr>
                        <a:t>　</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500" b="0" i="0" u="none" strike="noStrike" dirty="0">
                          <a:solidFill>
                            <a:srgbClr val="000000"/>
                          </a:solidFill>
                          <a:effectLst/>
                          <a:latin typeface="仿宋" panose="02010609060101010101" pitchFamily="49" charset="-122"/>
                          <a:ea typeface="仿宋" panose="02010609060101010101" pitchFamily="49" charset="-122"/>
                        </a:rPr>
                        <a:t>*全球首次上市时间</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en-US" altLang="zh-CN" sz="1500" b="1" i="0" u="none" strike="noStrike" dirty="0">
                          <a:solidFill>
                            <a:srgbClr val="002060"/>
                          </a:solidFill>
                          <a:effectLst/>
                          <a:latin typeface="仿宋" panose="02010609060101010101" pitchFamily="49" charset="-122"/>
                          <a:ea typeface="仿宋" panose="02010609060101010101" pitchFamily="49" charset="-122"/>
                        </a:rPr>
                        <a:t>2001/8/3</a:t>
                      </a:r>
                      <a:endParaRPr lang="zh-CN" altLang="en-US" sz="1500" b="0" i="0" u="none" strike="noStrike" dirty="0">
                        <a:solidFill>
                          <a:srgbClr val="00000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05897539"/>
                  </a:ext>
                </a:extLst>
              </a:tr>
              <a:tr h="230392">
                <a:tc>
                  <a:txBody>
                    <a:bodyPr/>
                    <a:lstStyle/>
                    <a:p>
                      <a:pPr algn="l" fontAlgn="ctr"/>
                      <a:r>
                        <a:rPr lang="zh-CN" altLang="en-US" sz="1500" b="0" i="0" u="none" strike="noStrike" dirty="0">
                          <a:solidFill>
                            <a:srgbClr val="000000"/>
                          </a:solidFill>
                          <a:effectLst/>
                          <a:latin typeface="仿宋" panose="02010609060101010101" pitchFamily="49" charset="-122"/>
                          <a:ea typeface="仿宋" panose="02010609060101010101" pitchFamily="49" charset="-122"/>
                        </a:rPr>
                        <a:t>*是否为</a:t>
                      </a:r>
                      <a:r>
                        <a:rPr lang="en-US" sz="1500" b="0" i="0" u="none" strike="noStrike" dirty="0">
                          <a:solidFill>
                            <a:srgbClr val="000000"/>
                          </a:solidFill>
                          <a:effectLst/>
                          <a:latin typeface="仿宋" panose="02010609060101010101" pitchFamily="49" charset="-122"/>
                          <a:ea typeface="仿宋" panose="02010609060101010101" pitchFamily="49" charset="-122"/>
                        </a:rPr>
                        <a:t>OTC</a:t>
                      </a:r>
                      <a:r>
                        <a:rPr lang="zh-CN" altLang="en-US" sz="1500" b="0" i="0" u="none" strike="noStrike" dirty="0">
                          <a:solidFill>
                            <a:srgbClr val="000000"/>
                          </a:solidFill>
                          <a:effectLst/>
                          <a:latin typeface="仿宋" panose="02010609060101010101" pitchFamily="49" charset="-122"/>
                          <a:ea typeface="仿宋" panose="02010609060101010101" pitchFamily="49" charset="-122"/>
                        </a:rPr>
                        <a:t>药品</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3">
                  <a:txBody>
                    <a:bodyPr/>
                    <a:lstStyle/>
                    <a:p>
                      <a:pPr algn="l" fontAlgn="ctr"/>
                      <a:r>
                        <a:rPr lang="zh-CN" altLang="en-US" sz="1500" b="1" i="0" u="none" strike="noStrike" dirty="0">
                          <a:solidFill>
                            <a:srgbClr val="002060"/>
                          </a:solidFill>
                          <a:effectLst/>
                          <a:latin typeface="仿宋" panose="02010609060101010101" pitchFamily="49" charset="-122"/>
                          <a:ea typeface="仿宋" panose="02010609060101010101" pitchFamily="49" charset="-122"/>
                        </a:rPr>
                        <a:t>否</a:t>
                      </a:r>
                      <a:r>
                        <a:rPr lang="zh-CN" altLang="en-US" sz="1500" b="0" i="0" u="none" strike="noStrike" dirty="0">
                          <a:solidFill>
                            <a:srgbClr val="000000"/>
                          </a:solidFill>
                          <a:effectLst/>
                          <a:latin typeface="仿宋" panose="02010609060101010101" pitchFamily="49" charset="-122"/>
                          <a:ea typeface="仿宋" panose="02010609060101010101" pitchFamily="49" charset="-122"/>
                        </a:rPr>
                        <a:t>　</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zh-CN"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zh-CN" altLang="en-US"/>
                    </a:p>
                  </a:txBody>
                  <a:tcPr/>
                </a:tc>
                <a:extLst>
                  <a:ext uri="{0D108BD9-81ED-4DB2-BD59-A6C34878D82A}">
                    <a16:rowId xmlns:a16="http://schemas.microsoft.com/office/drawing/2014/main" val="477153004"/>
                  </a:ext>
                </a:extLst>
              </a:tr>
            </a:tbl>
          </a:graphicData>
        </a:graphic>
      </p:graphicFrame>
      <p:graphicFrame>
        <p:nvGraphicFramePr>
          <p:cNvPr id="7" name="表格 6">
            <a:extLst>
              <a:ext uri="{FF2B5EF4-FFF2-40B4-BE49-F238E27FC236}">
                <a16:creationId xmlns:a16="http://schemas.microsoft.com/office/drawing/2014/main" id="{94433EE7-E242-4D7B-A1B5-F9DDB50CE5AA}"/>
              </a:ext>
            </a:extLst>
          </p:cNvPr>
          <p:cNvGraphicFramePr>
            <a:graphicFrameLocks noGrp="1"/>
          </p:cNvGraphicFramePr>
          <p:nvPr/>
        </p:nvGraphicFramePr>
        <p:xfrm>
          <a:off x="333773" y="4581836"/>
          <a:ext cx="11416195" cy="1502398"/>
        </p:xfrm>
        <a:graphic>
          <a:graphicData uri="http://schemas.openxmlformats.org/drawingml/2006/table">
            <a:tbl>
              <a:tblPr/>
              <a:tblGrid>
                <a:gridCol w="1406571">
                  <a:extLst>
                    <a:ext uri="{9D8B030D-6E8A-4147-A177-3AD203B41FA5}">
                      <a16:colId xmlns:a16="http://schemas.microsoft.com/office/drawing/2014/main" val="1642203028"/>
                    </a:ext>
                  </a:extLst>
                </a:gridCol>
                <a:gridCol w="853107">
                  <a:extLst>
                    <a:ext uri="{9D8B030D-6E8A-4147-A177-3AD203B41FA5}">
                      <a16:colId xmlns:a16="http://schemas.microsoft.com/office/drawing/2014/main" val="4141377436"/>
                    </a:ext>
                  </a:extLst>
                </a:gridCol>
                <a:gridCol w="1013497">
                  <a:extLst>
                    <a:ext uri="{9D8B030D-6E8A-4147-A177-3AD203B41FA5}">
                      <a16:colId xmlns:a16="http://schemas.microsoft.com/office/drawing/2014/main" val="1764080442"/>
                    </a:ext>
                  </a:extLst>
                </a:gridCol>
                <a:gridCol w="1037835">
                  <a:extLst>
                    <a:ext uri="{9D8B030D-6E8A-4147-A177-3AD203B41FA5}">
                      <a16:colId xmlns:a16="http://schemas.microsoft.com/office/drawing/2014/main" val="1512454781"/>
                    </a:ext>
                  </a:extLst>
                </a:gridCol>
                <a:gridCol w="3127617">
                  <a:extLst>
                    <a:ext uri="{9D8B030D-6E8A-4147-A177-3AD203B41FA5}">
                      <a16:colId xmlns:a16="http://schemas.microsoft.com/office/drawing/2014/main" val="226876422"/>
                    </a:ext>
                  </a:extLst>
                </a:gridCol>
                <a:gridCol w="3977568">
                  <a:extLst>
                    <a:ext uri="{9D8B030D-6E8A-4147-A177-3AD203B41FA5}">
                      <a16:colId xmlns:a16="http://schemas.microsoft.com/office/drawing/2014/main" val="2929588473"/>
                    </a:ext>
                  </a:extLst>
                </a:gridCol>
              </a:tblGrid>
              <a:tr h="535746">
                <a:tc>
                  <a:txBody>
                    <a:bodyPr/>
                    <a:lstStyle/>
                    <a:p>
                      <a:pPr algn="ctr" fontAlgn="ctr"/>
                      <a:r>
                        <a:rPr lang="zh-CN" altLang="en-US" sz="1500" b="0" i="0" u="none" strike="noStrike" dirty="0">
                          <a:solidFill>
                            <a:srgbClr val="000000"/>
                          </a:solidFill>
                          <a:effectLst/>
                          <a:latin typeface="仿宋" panose="02010609060101010101" pitchFamily="49" charset="-122"/>
                          <a:ea typeface="仿宋" panose="02010609060101010101" pitchFamily="49" charset="-122"/>
                        </a:rPr>
                        <a:t>参照药品名称</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zh-CN" altLang="en-US" sz="1500" b="0" i="0" u="none" strike="noStrike" dirty="0">
                          <a:solidFill>
                            <a:srgbClr val="000000"/>
                          </a:solidFill>
                          <a:effectLst/>
                          <a:latin typeface="仿宋" panose="02010609060101010101" pitchFamily="49" charset="-122"/>
                          <a:ea typeface="仿宋" panose="02010609060101010101" pitchFamily="49" charset="-122"/>
                        </a:rPr>
                        <a:t>是否医保目录内</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zh-CN" altLang="en-US" sz="1500" b="0" i="0" u="none" strike="noStrike">
                          <a:solidFill>
                            <a:srgbClr val="000000"/>
                          </a:solidFill>
                          <a:effectLst/>
                          <a:latin typeface="仿宋" panose="02010609060101010101" pitchFamily="49" charset="-122"/>
                          <a:ea typeface="仿宋" panose="02010609060101010101" pitchFamily="49" charset="-122"/>
                        </a:rPr>
                        <a:t>最小规格</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zh-CN" altLang="en-US" sz="1500" b="0" i="0" u="none" strike="noStrike" dirty="0">
                          <a:solidFill>
                            <a:srgbClr val="000000"/>
                          </a:solidFill>
                          <a:effectLst/>
                          <a:latin typeface="仿宋" panose="02010609060101010101" pitchFamily="49" charset="-122"/>
                          <a:ea typeface="仿宋" panose="02010609060101010101" pitchFamily="49" charset="-122"/>
                        </a:rPr>
                        <a:t>单价（元）</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zh-CN" altLang="en-US" sz="1500" b="0" i="0" u="none" strike="noStrike">
                          <a:solidFill>
                            <a:srgbClr val="000000"/>
                          </a:solidFill>
                          <a:effectLst/>
                          <a:latin typeface="仿宋" panose="02010609060101010101" pitchFamily="49" charset="-122"/>
                          <a:ea typeface="仿宋" panose="02010609060101010101" pitchFamily="49" charset="-122"/>
                        </a:rPr>
                        <a:t>用法用量</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zh-CN" altLang="en-US" sz="1500" b="0" i="0" u="none" strike="noStrike">
                          <a:solidFill>
                            <a:srgbClr val="000000"/>
                          </a:solidFill>
                          <a:effectLst/>
                          <a:latin typeface="仿宋" panose="02010609060101010101" pitchFamily="49" charset="-122"/>
                          <a:ea typeface="仿宋" panose="02010609060101010101" pitchFamily="49" charset="-122"/>
                        </a:rPr>
                        <a:t>日均费用</a:t>
                      </a:r>
                      <a:r>
                        <a:rPr lang="en-US" altLang="zh-CN" sz="1500" b="0" i="0" u="none" strike="noStrike">
                          <a:solidFill>
                            <a:srgbClr val="000000"/>
                          </a:solidFill>
                          <a:effectLst/>
                          <a:latin typeface="仿宋" panose="02010609060101010101" pitchFamily="49" charset="-122"/>
                          <a:ea typeface="仿宋" panose="02010609060101010101" pitchFamily="49" charset="-122"/>
                        </a:rPr>
                        <a:t>/</a:t>
                      </a:r>
                      <a:r>
                        <a:rPr lang="zh-CN" altLang="en-US" sz="1500" b="0" i="0" u="none" strike="noStrike">
                          <a:solidFill>
                            <a:srgbClr val="000000"/>
                          </a:solidFill>
                          <a:effectLst/>
                          <a:latin typeface="仿宋" panose="02010609060101010101" pitchFamily="49" charset="-122"/>
                          <a:ea typeface="仿宋" panose="02010609060101010101" pitchFamily="49" charset="-122"/>
                        </a:rPr>
                        <a:t>次均费用</a:t>
                      </a:r>
                      <a:r>
                        <a:rPr lang="en-US" altLang="zh-CN" sz="1500" b="0" i="0" u="none" strike="noStrike">
                          <a:solidFill>
                            <a:srgbClr val="000000"/>
                          </a:solidFill>
                          <a:effectLst/>
                          <a:latin typeface="仿宋" panose="02010609060101010101" pitchFamily="49" charset="-122"/>
                          <a:ea typeface="仿宋" panose="02010609060101010101" pitchFamily="49" charset="-122"/>
                        </a:rPr>
                        <a:t>/</a:t>
                      </a:r>
                      <a:r>
                        <a:rPr lang="zh-CN" altLang="en-US" sz="1500" b="0" i="0" u="none" strike="noStrike">
                          <a:solidFill>
                            <a:srgbClr val="000000"/>
                          </a:solidFill>
                          <a:effectLst/>
                          <a:latin typeface="仿宋" panose="02010609060101010101" pitchFamily="49" charset="-122"/>
                          <a:ea typeface="仿宋" panose="02010609060101010101" pitchFamily="49" charset="-122"/>
                        </a:rPr>
                        <a:t>年度费用（元）</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207993783"/>
                  </a:ext>
                </a:extLst>
              </a:tr>
              <a:tr h="673618">
                <a:tc>
                  <a:txBody>
                    <a:bodyPr/>
                    <a:lstStyle/>
                    <a:p>
                      <a:pPr algn="ctr" fontAlgn="ctr"/>
                      <a:r>
                        <a:rPr lang="zh-CN" altLang="en-US" sz="1500" b="1" i="0" u="none" strike="noStrike" dirty="0">
                          <a:solidFill>
                            <a:srgbClr val="002060"/>
                          </a:solidFill>
                          <a:effectLst/>
                          <a:latin typeface="仿宋" panose="02010609060101010101" pitchFamily="49" charset="-122"/>
                          <a:ea typeface="仿宋" panose="02010609060101010101" pitchFamily="49" charset="-122"/>
                        </a:rPr>
                        <a:t>阿加糖酶</a:t>
                      </a:r>
                      <a:r>
                        <a:rPr lang="en-US" altLang="zh-CN" sz="1500" b="1" i="0" u="none" strike="noStrike" dirty="0">
                          <a:solidFill>
                            <a:srgbClr val="002060"/>
                          </a:solidFill>
                          <a:effectLst/>
                          <a:latin typeface="仿宋" panose="02010609060101010101" pitchFamily="49" charset="-122"/>
                          <a:ea typeface="仿宋" panose="02010609060101010101" pitchFamily="49" charset="-122"/>
                        </a:rPr>
                        <a:t>α</a:t>
                      </a:r>
                      <a:br>
                        <a:rPr lang="en-US" altLang="zh-CN" sz="1500" b="1" i="0" u="none" strike="noStrike" dirty="0">
                          <a:solidFill>
                            <a:srgbClr val="002060"/>
                          </a:solidFill>
                          <a:effectLst/>
                          <a:latin typeface="仿宋" panose="02010609060101010101" pitchFamily="49" charset="-122"/>
                          <a:ea typeface="仿宋" panose="02010609060101010101" pitchFamily="49" charset="-122"/>
                        </a:rPr>
                      </a:br>
                      <a:r>
                        <a:rPr lang="zh-CN" altLang="en-US" sz="1500" b="1" i="0" u="none" strike="noStrike" dirty="0">
                          <a:solidFill>
                            <a:srgbClr val="002060"/>
                          </a:solidFill>
                          <a:effectLst/>
                          <a:latin typeface="仿宋" panose="02010609060101010101" pitchFamily="49" charset="-122"/>
                          <a:ea typeface="仿宋" panose="02010609060101010101" pitchFamily="49" charset="-122"/>
                        </a:rPr>
                        <a:t>注射用浓溶液</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zh-CN" altLang="en-US" sz="1500" b="1" i="0" u="none" strike="noStrike" dirty="0">
                          <a:solidFill>
                            <a:srgbClr val="002060"/>
                          </a:solidFill>
                          <a:effectLst/>
                          <a:latin typeface="仿宋" panose="02010609060101010101" pitchFamily="49" charset="-122"/>
                          <a:ea typeface="仿宋" panose="02010609060101010101" pitchFamily="49" charset="-122"/>
                        </a:rPr>
                        <a:t>是</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500" b="1" i="0" u="none" strike="noStrike" dirty="0">
                          <a:solidFill>
                            <a:srgbClr val="002060"/>
                          </a:solidFill>
                          <a:effectLst/>
                          <a:latin typeface="仿宋" panose="02010609060101010101" pitchFamily="49" charset="-122"/>
                          <a:ea typeface="仿宋" panose="02010609060101010101" pitchFamily="49" charset="-122"/>
                        </a:rPr>
                        <a:t>3.5mg</a:t>
                      </a:r>
                      <a:endParaRPr lang="zh-CN" altLang="en-US" sz="1500" b="1" i="0"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zh-CN" sz="1500" b="1" i="0" u="none" strike="noStrike" dirty="0">
                          <a:solidFill>
                            <a:srgbClr val="002060"/>
                          </a:solidFill>
                          <a:effectLst/>
                          <a:latin typeface="仿宋" panose="02010609060101010101" pitchFamily="49" charset="-122"/>
                          <a:ea typeface="仿宋" panose="02010609060101010101" pitchFamily="49" charset="-122"/>
                        </a:rPr>
                        <a:t>3,100</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zh-CN" altLang="en-US" sz="1500" b="1" i="0" u="none" strike="noStrike" dirty="0">
                          <a:solidFill>
                            <a:srgbClr val="002060"/>
                          </a:solidFill>
                          <a:effectLst/>
                          <a:latin typeface="仿宋" panose="02010609060101010101" pitchFamily="49" charset="-122"/>
                          <a:ea typeface="仿宋" panose="02010609060101010101" pitchFamily="49" charset="-122"/>
                        </a:rPr>
                        <a:t>给药剂量为 </a:t>
                      </a:r>
                      <a:r>
                        <a:rPr lang="en-US" altLang="zh-CN" sz="1500" b="1" i="0" u="none" strike="noStrike" dirty="0">
                          <a:solidFill>
                            <a:srgbClr val="002060"/>
                          </a:solidFill>
                          <a:effectLst/>
                          <a:latin typeface="仿宋" panose="02010609060101010101" pitchFamily="49" charset="-122"/>
                          <a:ea typeface="仿宋" panose="02010609060101010101" pitchFamily="49" charset="-122"/>
                        </a:rPr>
                        <a:t>0.2 mg/kg </a:t>
                      </a:r>
                      <a:r>
                        <a:rPr lang="zh-CN" altLang="en-US" sz="1500" b="1" i="0" u="none" strike="noStrike" dirty="0">
                          <a:solidFill>
                            <a:srgbClr val="002060"/>
                          </a:solidFill>
                          <a:effectLst/>
                          <a:latin typeface="仿宋" panose="02010609060101010101" pitchFamily="49" charset="-122"/>
                          <a:ea typeface="仿宋" panose="02010609060101010101" pitchFamily="49" charset="-122"/>
                        </a:rPr>
                        <a:t>体重，每隔一周（每两周）给药一次</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500" b="1" i="0" u="none" strike="noStrike" dirty="0">
                          <a:solidFill>
                            <a:srgbClr val="002060"/>
                          </a:solidFill>
                          <a:effectLst/>
                          <a:latin typeface="仿宋" panose="02010609060101010101" pitchFamily="49" charset="-122"/>
                          <a:ea typeface="仿宋" panose="02010609060101010101" pitchFamily="49" charset="-122"/>
                        </a:rPr>
                        <a:t>年度费用</a:t>
                      </a:r>
                      <a:br>
                        <a:rPr lang="en-US" altLang="zh-CN" sz="1500" b="1" i="0" u="none" strike="noStrike" dirty="0">
                          <a:solidFill>
                            <a:srgbClr val="002060"/>
                          </a:solidFill>
                          <a:effectLst/>
                          <a:latin typeface="仿宋" panose="02010609060101010101" pitchFamily="49" charset="-122"/>
                          <a:ea typeface="仿宋" panose="02010609060101010101" pitchFamily="49" charset="-122"/>
                        </a:rPr>
                      </a:br>
                      <a:r>
                        <a:rPr lang="zh-CN" altLang="en-US" sz="1500" b="1" i="0" u="none" strike="noStrike" dirty="0">
                          <a:solidFill>
                            <a:srgbClr val="002060"/>
                          </a:solidFill>
                          <a:effectLst/>
                          <a:latin typeface="仿宋" panose="02010609060101010101" pitchFamily="49" charset="-122"/>
                          <a:ea typeface="仿宋" panose="02010609060101010101" pitchFamily="49" charset="-122"/>
                        </a:rPr>
                        <a:t>儿童：</a:t>
                      </a:r>
                      <a:r>
                        <a:rPr lang="en-US" altLang="zh-CN" sz="1500" b="1" i="0" u="none" strike="noStrike" dirty="0">
                          <a:solidFill>
                            <a:srgbClr val="002060"/>
                          </a:solidFill>
                          <a:effectLst/>
                          <a:latin typeface="仿宋" panose="02010609060101010101" pitchFamily="49" charset="-122"/>
                          <a:ea typeface="仿宋" panose="02010609060101010101" pitchFamily="49" charset="-122"/>
                        </a:rPr>
                        <a:t>92,114</a:t>
                      </a:r>
                      <a:br>
                        <a:rPr lang="en-US" altLang="zh-CN" sz="1500" b="1" i="0" u="none" strike="noStrike" dirty="0">
                          <a:solidFill>
                            <a:srgbClr val="002060"/>
                          </a:solidFill>
                          <a:effectLst/>
                          <a:latin typeface="仿宋" panose="02010609060101010101" pitchFamily="49" charset="-122"/>
                          <a:ea typeface="仿宋" panose="02010609060101010101" pitchFamily="49" charset="-122"/>
                        </a:rPr>
                      </a:br>
                      <a:r>
                        <a:rPr lang="zh-CN" altLang="en-US" sz="1500" b="1" i="0" u="none" strike="noStrike" dirty="0">
                          <a:solidFill>
                            <a:srgbClr val="002060"/>
                          </a:solidFill>
                          <a:effectLst/>
                          <a:latin typeface="仿宋" panose="02010609060101010101" pitchFamily="49" charset="-122"/>
                          <a:ea typeface="仿宋" panose="02010609060101010101" pitchFamily="49" charset="-122"/>
                        </a:rPr>
                        <a:t>成人：</a:t>
                      </a:r>
                      <a:r>
                        <a:rPr lang="en-US" altLang="zh-CN" sz="1500" b="1" i="0" u="none" strike="noStrike" dirty="0">
                          <a:solidFill>
                            <a:srgbClr val="002060"/>
                          </a:solidFill>
                          <a:effectLst/>
                          <a:latin typeface="仿宋" panose="02010609060101010101" pitchFamily="49" charset="-122"/>
                          <a:ea typeface="仿宋" panose="02010609060101010101" pitchFamily="49" charset="-122"/>
                        </a:rPr>
                        <a:t>276,343</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20115923"/>
                  </a:ext>
                </a:extLst>
              </a:tr>
              <a:tr h="272614">
                <a:tc gridSpan="2">
                  <a:txBody>
                    <a:bodyPr/>
                    <a:lstStyle/>
                    <a:p>
                      <a:pPr marL="0" algn="l" defTabSz="914377" rtl="0" eaLnBrk="1" fontAlgn="ctr" latinLnBrk="0" hangingPunct="1"/>
                      <a:r>
                        <a:rPr lang="zh-CN" altLang="en-US" sz="1500" b="0" i="0" u="none" strike="noStrike" kern="1200" dirty="0">
                          <a:solidFill>
                            <a:srgbClr val="000000"/>
                          </a:solidFill>
                          <a:effectLst/>
                          <a:latin typeface="仿宋" panose="02010609060101010101" pitchFamily="49" charset="-122"/>
                          <a:ea typeface="仿宋" panose="02010609060101010101" pitchFamily="49" charset="-122"/>
                          <a:cs typeface="+mn-cs"/>
                        </a:rPr>
                        <a:t>参照药品选择理由：</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zh-CN" altLang="en-US"/>
                    </a:p>
                  </a:txBody>
                  <a:tcPr/>
                </a:tc>
                <a:tc gridSpan="4">
                  <a:txBody>
                    <a:bodyPr/>
                    <a:lstStyle/>
                    <a:p>
                      <a:r>
                        <a:rPr lang="zh-CN" altLang="en-US" sz="1500" b="1" i="0" u="none" strike="noStrike" dirty="0">
                          <a:solidFill>
                            <a:srgbClr val="002060"/>
                          </a:solidFill>
                          <a:effectLst/>
                          <a:latin typeface="仿宋" panose="02010609060101010101" pitchFamily="49" charset="-122"/>
                          <a:ea typeface="仿宋" panose="02010609060101010101" pitchFamily="49" charset="-122"/>
                        </a:rPr>
                        <a:t>医保目录内、同治疗法布雷病，同作用机制</a:t>
                      </a:r>
                      <a:endParaRPr lang="zh-CN" altLang="en-US" dirty="0"/>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780839246"/>
                  </a:ext>
                </a:extLst>
              </a:tr>
            </a:tbl>
          </a:graphicData>
        </a:graphic>
      </p:graphicFrame>
      <p:sp>
        <p:nvSpPr>
          <p:cNvPr id="14" name="文本框 13">
            <a:extLst>
              <a:ext uri="{FF2B5EF4-FFF2-40B4-BE49-F238E27FC236}">
                <a16:creationId xmlns:a16="http://schemas.microsoft.com/office/drawing/2014/main" id="{52307FC3-B71D-4FE1-9386-A4D4FCFAEDE0}"/>
              </a:ext>
            </a:extLst>
          </p:cNvPr>
          <p:cNvSpPr txBox="1"/>
          <p:nvPr/>
        </p:nvSpPr>
        <p:spPr>
          <a:xfrm>
            <a:off x="7162800" y="6235750"/>
            <a:ext cx="4434766" cy="584775"/>
          </a:xfrm>
          <a:prstGeom prst="rect">
            <a:avLst/>
          </a:prstGeom>
          <a:noFill/>
        </p:spPr>
        <p:txBody>
          <a:bodyPr wrap="square">
            <a:spAutoFit/>
          </a:bodyPr>
          <a:lstStyle/>
          <a:p>
            <a:r>
              <a:rPr lang="zh-CN" altLang="en-US" sz="800" dirty="0">
                <a:solidFill>
                  <a:srgbClr val="002060"/>
                </a:solidFill>
                <a:latin typeface="宋体" panose="02010600030101010101" pitchFamily="2" charset="-122"/>
                <a:ea typeface="宋体" panose="02010600030101010101" pitchFamily="2" charset="-122"/>
              </a:rPr>
              <a:t>说明书用法用量：</a:t>
            </a:r>
            <a:r>
              <a:rPr lang="zh-CN" altLang="en-US" sz="800" b="0" i="0" u="none" strike="noStrike" baseline="0" dirty="0">
                <a:solidFill>
                  <a:srgbClr val="002060"/>
                </a:solidFill>
                <a:latin typeface="宋体" panose="02010600030101010101" pitchFamily="2" charset="-122"/>
                <a:ea typeface="宋体" panose="02010600030101010101" pitchFamily="2" charset="-122"/>
              </a:rPr>
              <a:t>临床研究中也探索了较低剂量方案。在这些研究中，有一项在成年男性患者中进行，在以每</a:t>
            </a:r>
            <a:r>
              <a:rPr lang="en-US" altLang="zh-CN" sz="800" b="0" i="0" u="none" strike="noStrike" baseline="0" dirty="0">
                <a:solidFill>
                  <a:srgbClr val="002060"/>
                </a:solidFill>
                <a:latin typeface="Times New Roman" panose="02020603050405020304" pitchFamily="18" charset="0"/>
                <a:ea typeface="宋体" panose="02010600030101010101" pitchFamily="2" charset="-122"/>
              </a:rPr>
              <a:t>2</a:t>
            </a:r>
            <a:r>
              <a:rPr lang="zh-CN" altLang="en-US" sz="800" b="0" i="0" u="none" strike="noStrike" baseline="0" dirty="0">
                <a:solidFill>
                  <a:srgbClr val="002060"/>
                </a:solidFill>
                <a:latin typeface="宋体" panose="02010600030101010101" pitchFamily="2" charset="-122"/>
                <a:ea typeface="宋体" panose="02010600030101010101" pitchFamily="2" charset="-122"/>
              </a:rPr>
              <a:t>周</a:t>
            </a:r>
            <a:r>
              <a:rPr lang="en-US" altLang="zh-CN" sz="800" b="0" i="0" u="none" strike="noStrike" baseline="0" dirty="0">
                <a:solidFill>
                  <a:srgbClr val="002060"/>
                </a:solidFill>
                <a:latin typeface="Times New Roman" panose="02020603050405020304" pitchFamily="18" charset="0"/>
                <a:ea typeface="宋体" panose="02010600030101010101" pitchFamily="2" charset="-122"/>
              </a:rPr>
              <a:t>1</a:t>
            </a:r>
            <a:r>
              <a:rPr lang="zh-CN" altLang="en-US" sz="800" b="0" i="0" u="none" strike="noStrike" baseline="0" dirty="0">
                <a:solidFill>
                  <a:srgbClr val="002060"/>
                </a:solidFill>
                <a:latin typeface="宋体" panose="02010600030101010101" pitchFamily="2" charset="-122"/>
                <a:ea typeface="宋体" panose="02010600030101010101" pitchFamily="2" charset="-122"/>
              </a:rPr>
              <a:t>次</a:t>
            </a:r>
            <a:r>
              <a:rPr lang="en-US" altLang="zh-CN" sz="800" b="0" i="0" u="none" strike="noStrike" baseline="0" dirty="0">
                <a:solidFill>
                  <a:srgbClr val="002060"/>
                </a:solidFill>
                <a:latin typeface="Times New Roman" panose="02020603050405020304" pitchFamily="18" charset="0"/>
                <a:ea typeface="宋体" panose="02010600030101010101" pitchFamily="2" charset="-122"/>
              </a:rPr>
              <a:t>1.0 mg/kg</a:t>
            </a:r>
            <a:r>
              <a:rPr lang="zh-CN" altLang="en-US" sz="800" b="0" i="0" u="none" strike="noStrike" baseline="0" dirty="0">
                <a:solidFill>
                  <a:srgbClr val="002060"/>
                </a:solidFill>
                <a:latin typeface="宋体" panose="02010600030101010101" pitchFamily="2" charset="-122"/>
                <a:ea typeface="宋体" panose="02010600030101010101" pitchFamily="2" charset="-122"/>
              </a:rPr>
              <a:t>的初始剂量给药</a:t>
            </a:r>
            <a:r>
              <a:rPr lang="en-US" altLang="zh-CN" sz="800" b="0" i="0" u="none" strike="noStrike" baseline="0" dirty="0">
                <a:solidFill>
                  <a:srgbClr val="002060"/>
                </a:solidFill>
                <a:latin typeface="Times New Roman" panose="02020603050405020304" pitchFamily="18" charset="0"/>
                <a:ea typeface="宋体" panose="02010600030101010101" pitchFamily="2" charset="-122"/>
              </a:rPr>
              <a:t>6</a:t>
            </a:r>
            <a:r>
              <a:rPr lang="zh-CN" altLang="en-US" sz="800" b="0" i="0" u="none" strike="noStrike" baseline="0" dirty="0">
                <a:solidFill>
                  <a:srgbClr val="002060"/>
                </a:solidFill>
                <a:latin typeface="宋体" panose="02010600030101010101" pitchFamily="2" charset="-122"/>
                <a:ea typeface="宋体" panose="02010600030101010101" pitchFamily="2" charset="-122"/>
              </a:rPr>
              <a:t>个月后，每</a:t>
            </a:r>
            <a:r>
              <a:rPr lang="en-US" altLang="zh-CN" sz="800" b="0" i="0" u="none" strike="noStrike" baseline="0" dirty="0">
                <a:solidFill>
                  <a:srgbClr val="002060"/>
                </a:solidFill>
                <a:latin typeface="Times New Roman" panose="02020603050405020304" pitchFamily="18" charset="0"/>
                <a:ea typeface="宋体" panose="02010600030101010101" pitchFamily="2" charset="-122"/>
              </a:rPr>
              <a:t>2</a:t>
            </a:r>
            <a:r>
              <a:rPr lang="zh-CN" altLang="en-US" sz="800" b="0" i="0" u="none" strike="noStrike" baseline="0" dirty="0">
                <a:solidFill>
                  <a:srgbClr val="002060"/>
                </a:solidFill>
                <a:latin typeface="宋体" panose="02010600030101010101" pitchFamily="2" charset="-122"/>
                <a:ea typeface="宋体" panose="02010600030101010101" pitchFamily="2" charset="-122"/>
              </a:rPr>
              <a:t>周</a:t>
            </a:r>
            <a:r>
              <a:rPr lang="en-US" altLang="zh-CN" sz="800" b="0" i="0" u="none" strike="noStrike" baseline="0" dirty="0">
                <a:solidFill>
                  <a:srgbClr val="002060"/>
                </a:solidFill>
                <a:latin typeface="Times New Roman" panose="02020603050405020304" pitchFamily="18" charset="0"/>
                <a:ea typeface="宋体" panose="02010600030101010101" pitchFamily="2" charset="-122"/>
              </a:rPr>
              <a:t>1</a:t>
            </a:r>
            <a:r>
              <a:rPr lang="zh-CN" altLang="en-US" sz="800" b="0" i="0" u="none" strike="noStrike" baseline="0" dirty="0">
                <a:solidFill>
                  <a:srgbClr val="002060"/>
                </a:solidFill>
                <a:latin typeface="宋体" panose="02010600030101010101" pitchFamily="2" charset="-122"/>
                <a:ea typeface="宋体" panose="02010600030101010101" pitchFamily="2" charset="-122"/>
              </a:rPr>
              <a:t>次</a:t>
            </a:r>
            <a:r>
              <a:rPr lang="en-US" altLang="zh-CN" sz="800" b="0" i="0" u="none" strike="noStrike" baseline="0" dirty="0">
                <a:solidFill>
                  <a:srgbClr val="002060"/>
                </a:solidFill>
                <a:latin typeface="Times New Roman" panose="02020603050405020304" pitchFamily="18" charset="0"/>
                <a:ea typeface="宋体" panose="02010600030101010101" pitchFamily="2" charset="-122"/>
              </a:rPr>
              <a:t>0.3 mg/kg</a:t>
            </a:r>
            <a:r>
              <a:rPr lang="zh-CN" altLang="en-US" sz="800" b="0" i="0" u="none" strike="noStrike" baseline="0" dirty="0">
                <a:solidFill>
                  <a:srgbClr val="002060"/>
                </a:solidFill>
                <a:latin typeface="宋体" panose="02010600030101010101" pitchFamily="2" charset="-122"/>
                <a:ea typeface="宋体" panose="02010600030101010101" pitchFamily="2" charset="-122"/>
              </a:rPr>
              <a:t>的维持剂量在部分患者中可维持某些类型细胞中的球形三酰神经酰胺（</a:t>
            </a:r>
            <a:r>
              <a:rPr lang="en-US" altLang="zh-CN" sz="800" b="0" i="0" u="none" strike="noStrike" baseline="0" dirty="0" err="1">
                <a:solidFill>
                  <a:srgbClr val="002060"/>
                </a:solidFill>
                <a:latin typeface="Times New Roman" panose="02020603050405020304" pitchFamily="18" charset="0"/>
                <a:ea typeface="宋体" panose="02010600030101010101" pitchFamily="2" charset="-122"/>
              </a:rPr>
              <a:t>globotriaosylceramide</a:t>
            </a:r>
            <a:r>
              <a:rPr lang="zh-CN" altLang="en-US" sz="800" b="0" i="0" u="none" strike="noStrike" baseline="0" dirty="0">
                <a:solidFill>
                  <a:srgbClr val="002060"/>
                </a:solidFill>
                <a:latin typeface="宋体" panose="02010600030101010101" pitchFamily="2" charset="-122"/>
                <a:ea typeface="宋体" panose="02010600030101010101" pitchFamily="2" charset="-122"/>
              </a:rPr>
              <a:t>，</a:t>
            </a:r>
            <a:r>
              <a:rPr lang="en-US" altLang="zh-CN" sz="800" b="0" i="0" u="none" strike="noStrike" baseline="0" dirty="0">
                <a:solidFill>
                  <a:srgbClr val="002060"/>
                </a:solidFill>
                <a:latin typeface="Times New Roman" panose="02020603050405020304" pitchFamily="18" charset="0"/>
                <a:ea typeface="宋体" panose="02010600030101010101" pitchFamily="2" charset="-122"/>
              </a:rPr>
              <a:t>GL-3</a:t>
            </a:r>
            <a:r>
              <a:rPr lang="zh-CN" altLang="en-US" sz="800" b="0" i="0" u="none" strike="noStrike" baseline="0" dirty="0">
                <a:solidFill>
                  <a:srgbClr val="002060"/>
                </a:solidFill>
                <a:latin typeface="宋体" panose="02010600030101010101" pitchFamily="2" charset="-122"/>
                <a:ea typeface="宋体" panose="02010600030101010101" pitchFamily="2" charset="-122"/>
              </a:rPr>
              <a:t>）清除状态；然而尚未确定这些发现的长期临床意义</a:t>
            </a:r>
            <a:endParaRPr lang="zh-CN" altLang="en-US" sz="800" dirty="0">
              <a:solidFill>
                <a:srgbClr val="002060"/>
              </a:solidFill>
            </a:endParaRPr>
          </a:p>
        </p:txBody>
      </p:sp>
    </p:spTree>
    <p:extLst>
      <p:ext uri="{BB962C8B-B14F-4D97-AF65-F5344CB8AC3E}">
        <p14:creationId xmlns:p14="http://schemas.microsoft.com/office/powerpoint/2010/main" val="168941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EC43D74-1902-4639-BBA7-7242E9BD3682}"/>
              </a:ext>
            </a:extLst>
          </p:cNvPr>
          <p:cNvSpPr>
            <a:spLocks noGrp="1"/>
          </p:cNvSpPr>
          <p:nvPr>
            <p:ph type="sldNum" sz="quarter" idx="16"/>
          </p:nvPr>
        </p:nvSpPr>
        <p:spPr/>
        <p:txBody>
          <a:bodyPr/>
          <a:lstStyle/>
          <a:p>
            <a:r>
              <a:rPr lang="en-US" noProof="0" dirty="0"/>
              <a:t>2</a:t>
            </a:r>
          </a:p>
        </p:txBody>
      </p:sp>
      <p:grpSp>
        <p:nvGrpSpPr>
          <p:cNvPr id="39" name="组合 38">
            <a:extLst>
              <a:ext uri="{FF2B5EF4-FFF2-40B4-BE49-F238E27FC236}">
                <a16:creationId xmlns:a16="http://schemas.microsoft.com/office/drawing/2014/main" id="{0BC58E3A-E076-45F8-AF77-F96A17BD0BD2}"/>
              </a:ext>
            </a:extLst>
          </p:cNvPr>
          <p:cNvGrpSpPr/>
          <p:nvPr/>
        </p:nvGrpSpPr>
        <p:grpSpPr>
          <a:xfrm>
            <a:off x="0" y="363265"/>
            <a:ext cx="6516658" cy="947325"/>
            <a:chOff x="0" y="363265"/>
            <a:chExt cx="6516658" cy="947325"/>
          </a:xfrm>
        </p:grpSpPr>
        <p:grpSp>
          <p:nvGrpSpPr>
            <p:cNvPr id="40" name="Group 30">
              <a:extLst>
                <a:ext uri="{FF2B5EF4-FFF2-40B4-BE49-F238E27FC236}">
                  <a16:creationId xmlns:a16="http://schemas.microsoft.com/office/drawing/2014/main" id="{D20A1987-327B-4529-8453-56C898921165}"/>
                </a:ext>
              </a:extLst>
            </p:cNvPr>
            <p:cNvGrpSpPr/>
            <p:nvPr/>
          </p:nvGrpSpPr>
          <p:grpSpPr>
            <a:xfrm>
              <a:off x="0" y="363265"/>
              <a:ext cx="6516658" cy="947325"/>
              <a:chOff x="4490720" y="459274"/>
              <a:chExt cx="8133023" cy="1263098"/>
            </a:xfrm>
          </p:grpSpPr>
          <p:grpSp>
            <p:nvGrpSpPr>
              <p:cNvPr id="42" name="Group 5">
                <a:extLst>
                  <a:ext uri="{FF2B5EF4-FFF2-40B4-BE49-F238E27FC236}">
                    <a16:creationId xmlns:a16="http://schemas.microsoft.com/office/drawing/2014/main" id="{2B492A01-04C7-4C20-9F24-E9164254454C}"/>
                  </a:ext>
                </a:extLst>
              </p:cNvPr>
              <p:cNvGrpSpPr/>
              <p:nvPr/>
            </p:nvGrpSpPr>
            <p:grpSpPr>
              <a:xfrm>
                <a:off x="4490720" y="577823"/>
                <a:ext cx="8133023" cy="1144549"/>
                <a:chOff x="4490720" y="709903"/>
                <a:chExt cx="8133023" cy="1144549"/>
              </a:xfrm>
            </p:grpSpPr>
            <p:sp>
              <p:nvSpPr>
                <p:cNvPr id="44" name="Title 1">
                  <a:extLst>
                    <a:ext uri="{FF2B5EF4-FFF2-40B4-BE49-F238E27FC236}">
                      <a16:creationId xmlns:a16="http://schemas.microsoft.com/office/drawing/2014/main" id="{65BBDE13-7BF8-44EE-8797-966C1D8547D7}"/>
                    </a:ext>
                  </a:extLst>
                </p:cNvPr>
                <p:cNvSpPr txBox="1">
                  <a:spLocks/>
                </p:cNvSpPr>
                <p:nvPr/>
              </p:nvSpPr>
              <p:spPr>
                <a:xfrm>
                  <a:off x="4490720" y="709903"/>
                  <a:ext cx="7716466" cy="1117464"/>
                </a:xfrm>
                <a:prstGeom prst="rect">
                  <a:avLst/>
                </a:prstGeom>
                <a:solidFill>
                  <a:srgbClr val="002060">
                    <a:alpha val="79000"/>
                  </a:srgbClr>
                </a:solidFill>
              </p:spPr>
              <p:txBody>
                <a:bodyPr>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75" b="0" i="0" u="none" strike="noStrike" kern="1200" cap="none" spc="0" normalizeH="0" baseline="0" noProof="0">
                    <a:ln>
                      <a:noFill/>
                    </a:ln>
                    <a:solidFill>
                      <a:srgbClr val="6B747B"/>
                    </a:solidFill>
                    <a:effectLst/>
                    <a:uLnTx/>
                    <a:uFillTx/>
                    <a:latin typeface="Arial" panose="020B0604020202020204" pitchFamily="34" charset="0"/>
                    <a:ea typeface="+mj-ea"/>
                    <a:cs typeface="Arial" panose="020B0604020202020204" pitchFamily="34" charset="0"/>
                  </a:endParaRPr>
                </a:p>
              </p:txBody>
            </p:sp>
            <p:sp>
              <p:nvSpPr>
                <p:cNvPr id="45" name="Rectangle 3">
                  <a:extLst>
                    <a:ext uri="{FF2B5EF4-FFF2-40B4-BE49-F238E27FC236}">
                      <a16:creationId xmlns:a16="http://schemas.microsoft.com/office/drawing/2014/main" id="{E2665622-8292-490E-8552-E9061A88A9E5}"/>
                    </a:ext>
                  </a:extLst>
                </p:cNvPr>
                <p:cNvSpPr/>
                <p:nvPr/>
              </p:nvSpPr>
              <p:spPr>
                <a:xfrm>
                  <a:off x="4907278" y="736988"/>
                  <a:ext cx="7716465" cy="1117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B747B"/>
                    </a:solidFill>
                    <a:effectLst/>
                    <a:uLnTx/>
                    <a:uFillTx/>
                    <a:latin typeface="Arial" panose="020B0604020202020204" pitchFamily="34" charset="0"/>
                    <a:cs typeface="Arial" panose="020B0604020202020204" pitchFamily="34" charset="0"/>
                  </a:endParaRPr>
                </a:p>
              </p:txBody>
            </p:sp>
          </p:grpSp>
          <p:sp>
            <p:nvSpPr>
              <p:cNvPr id="43" name="Rectangle 6">
                <a:extLst>
                  <a:ext uri="{FF2B5EF4-FFF2-40B4-BE49-F238E27FC236}">
                    <a16:creationId xmlns:a16="http://schemas.microsoft.com/office/drawing/2014/main" id="{B631C46F-53D7-4847-85F1-D21643C56774}"/>
                  </a:ext>
                </a:extLst>
              </p:cNvPr>
              <p:cNvSpPr/>
              <p:nvPr/>
            </p:nvSpPr>
            <p:spPr>
              <a:xfrm>
                <a:off x="4490720" y="459274"/>
                <a:ext cx="1717040" cy="135498"/>
              </a:xfrm>
              <a:prstGeom prst="rect">
                <a:avLst/>
              </a:prstGeom>
              <a:solidFill>
                <a:srgbClr val="525C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1" name="ZoneTexte 186">
              <a:extLst>
                <a:ext uri="{FF2B5EF4-FFF2-40B4-BE49-F238E27FC236}">
                  <a16:creationId xmlns:a16="http://schemas.microsoft.com/office/drawing/2014/main" id="{20549A06-AA7C-40C9-803E-493135C40905}"/>
                </a:ext>
              </a:extLst>
            </p:cNvPr>
            <p:cNvSpPr txBox="1"/>
            <p:nvPr/>
          </p:nvSpPr>
          <p:spPr>
            <a:xfrm>
              <a:off x="208794" y="594227"/>
              <a:ext cx="4565514" cy="55399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01 </a:t>
              </a:r>
              <a:r>
                <a:rPr lang="zh-CN" altLang="en-US"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药品基本信息</a:t>
              </a:r>
              <a:endParaRPr lang="en-US" altLang="zh-CN" sz="4000" dirty="0">
                <a:solidFill>
                  <a:srgbClr val="000000"/>
                </a:solidFill>
                <a:latin typeface="仿宋" panose="02010609060101010101" pitchFamily="49" charset="-122"/>
                <a:ea typeface="仿宋" panose="02010609060101010101" pitchFamily="49" charset="-122"/>
                <a:cs typeface="Arial"/>
              </a:endParaRPr>
            </a:p>
          </p:txBody>
        </p:sp>
      </p:grpSp>
      <p:sp>
        <p:nvSpPr>
          <p:cNvPr id="54" name="矩形 53">
            <a:extLst>
              <a:ext uri="{FF2B5EF4-FFF2-40B4-BE49-F238E27FC236}">
                <a16:creationId xmlns:a16="http://schemas.microsoft.com/office/drawing/2014/main" id="{204E68B2-C467-4EA2-AF51-F5B927DE4222}"/>
              </a:ext>
            </a:extLst>
          </p:cNvPr>
          <p:cNvSpPr/>
          <p:nvPr/>
        </p:nvSpPr>
        <p:spPr>
          <a:xfrm>
            <a:off x="1684789" y="2341990"/>
            <a:ext cx="94594" cy="30907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277">
            <a:extLst>
              <a:ext uri="{FF2B5EF4-FFF2-40B4-BE49-F238E27FC236}">
                <a16:creationId xmlns:a16="http://schemas.microsoft.com/office/drawing/2014/main" id="{4FCB814E-9DCF-4E8F-8EE0-690FE817742D}"/>
              </a:ext>
            </a:extLst>
          </p:cNvPr>
          <p:cNvSpPr txBox="1"/>
          <p:nvPr/>
        </p:nvSpPr>
        <p:spPr>
          <a:xfrm>
            <a:off x="-609600" y="3170470"/>
            <a:ext cx="2955236" cy="822355"/>
          </a:xfrm>
          <a:prstGeom prst="rect">
            <a:avLst/>
          </a:prstGeom>
          <a:noFill/>
        </p:spPr>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600" b="1" u="sng" dirty="0">
                <a:solidFill>
                  <a:srgbClr val="00A3E0"/>
                </a:solidFill>
                <a:latin typeface="仿宋" panose="02010609060101010101" pitchFamily="49" charset="-122"/>
                <a:ea typeface="仿宋" panose="02010609060101010101" pitchFamily="49" charset="-122"/>
                <a:sym typeface="Arial"/>
              </a:rPr>
              <a:t>疾病</a:t>
            </a:r>
            <a:br>
              <a:rPr lang="en-US" altLang="zh-CN" sz="2600" b="1" u="sng" dirty="0">
                <a:solidFill>
                  <a:srgbClr val="00A3E0"/>
                </a:solidFill>
                <a:latin typeface="仿宋" panose="02010609060101010101" pitchFamily="49" charset="-122"/>
                <a:ea typeface="仿宋" panose="02010609060101010101" pitchFamily="49" charset="-122"/>
                <a:sym typeface="Arial"/>
              </a:rPr>
            </a:br>
            <a:r>
              <a:rPr lang="zh-CN" altLang="en-US" sz="2600" b="1" u="sng" dirty="0">
                <a:solidFill>
                  <a:srgbClr val="00A3E0"/>
                </a:solidFill>
                <a:latin typeface="仿宋" panose="02010609060101010101" pitchFamily="49" charset="-122"/>
                <a:ea typeface="仿宋" panose="02010609060101010101" pitchFamily="49" charset="-122"/>
                <a:sym typeface="Arial"/>
              </a:rPr>
              <a:t>基本情况</a:t>
            </a:r>
            <a:endParaRPr lang="en-US" sz="2600" b="1" u="sng" dirty="0">
              <a:solidFill>
                <a:srgbClr val="00A3E0"/>
              </a:solidFill>
              <a:latin typeface="仿宋" panose="02010609060101010101" pitchFamily="49" charset="-122"/>
              <a:ea typeface="仿宋" panose="02010609060101010101" pitchFamily="49" charset="-122"/>
              <a:sym typeface="Arial"/>
            </a:endParaRPr>
          </a:p>
        </p:txBody>
      </p:sp>
      <p:grpSp>
        <p:nvGrpSpPr>
          <p:cNvPr id="5" name="组合 4">
            <a:extLst>
              <a:ext uri="{FF2B5EF4-FFF2-40B4-BE49-F238E27FC236}">
                <a16:creationId xmlns:a16="http://schemas.microsoft.com/office/drawing/2014/main" id="{F18D371F-0C1C-4A03-9260-3E0C38B4EECA}"/>
              </a:ext>
            </a:extLst>
          </p:cNvPr>
          <p:cNvGrpSpPr/>
          <p:nvPr/>
        </p:nvGrpSpPr>
        <p:grpSpPr>
          <a:xfrm>
            <a:off x="1771701" y="2937597"/>
            <a:ext cx="9978267" cy="1323439"/>
            <a:chOff x="1782539" y="3749600"/>
            <a:chExt cx="9978267" cy="1323439"/>
          </a:xfrm>
        </p:grpSpPr>
        <p:sp>
          <p:nvSpPr>
            <p:cNvPr id="46" name="文本框 45">
              <a:extLst>
                <a:ext uri="{FF2B5EF4-FFF2-40B4-BE49-F238E27FC236}">
                  <a16:creationId xmlns:a16="http://schemas.microsoft.com/office/drawing/2014/main" id="{F098A2D6-F75C-4489-B738-9E6481B48CD2}"/>
                </a:ext>
              </a:extLst>
            </p:cNvPr>
            <p:cNvSpPr txBox="1"/>
            <p:nvPr/>
          </p:nvSpPr>
          <p:spPr>
            <a:xfrm>
              <a:off x="1782539" y="3943460"/>
              <a:ext cx="1564293" cy="707886"/>
            </a:xfrm>
            <a:prstGeom prst="rect">
              <a:avLst/>
            </a:prstGeom>
            <a:noFill/>
          </p:spPr>
          <p:txBody>
            <a:bodyPr wrap="square">
              <a:spAutoFit/>
            </a:bodyPr>
            <a:lstStyle/>
            <a:p>
              <a:pPr algn="ctr">
                <a:defRPr/>
              </a:pPr>
              <a:r>
                <a:rPr lang="zh-CN" altLang="en-US" sz="2000" b="1" u="sng" dirty="0">
                  <a:solidFill>
                    <a:srgbClr val="00A3E0"/>
                  </a:solidFill>
                  <a:latin typeface="仿宋" panose="02010609060101010101" pitchFamily="49" charset="-122"/>
                  <a:ea typeface="仿宋" panose="02010609060101010101" pitchFamily="49" charset="-122"/>
                </a:rPr>
                <a:t>大陆地区发病率情况</a:t>
              </a:r>
            </a:p>
          </p:txBody>
        </p:sp>
        <p:sp>
          <p:nvSpPr>
            <p:cNvPr id="48" name="文本框 47">
              <a:extLst>
                <a:ext uri="{FF2B5EF4-FFF2-40B4-BE49-F238E27FC236}">
                  <a16:creationId xmlns:a16="http://schemas.microsoft.com/office/drawing/2014/main" id="{368D57E2-D97A-4861-9BD6-4B582D0BD4FD}"/>
                </a:ext>
              </a:extLst>
            </p:cNvPr>
            <p:cNvSpPr txBox="1"/>
            <p:nvPr/>
          </p:nvSpPr>
          <p:spPr>
            <a:xfrm>
              <a:off x="3270689" y="3749600"/>
              <a:ext cx="8490117" cy="1323439"/>
            </a:xfrm>
            <a:prstGeom prst="rect">
              <a:avLst/>
            </a:prstGeom>
            <a:noFill/>
          </p:spPr>
          <p:txBody>
            <a:bodyPr wrap="square">
              <a:spAutoFit/>
            </a:bodyPr>
            <a:lstStyle/>
            <a:p>
              <a:pPr algn="l" fontAlgn="t"/>
              <a:r>
                <a:rPr lang="zh-CN" altLang="en-US" sz="2000" b="1" i="0" u="sng" strike="noStrike" dirty="0">
                  <a:solidFill>
                    <a:srgbClr val="002060"/>
                  </a:solidFill>
                  <a:effectLst/>
                  <a:latin typeface="仿宋" panose="02010609060101010101" pitchFamily="49" charset="-122"/>
                  <a:ea typeface="仿宋" panose="02010609060101010101" pitchFamily="49" charset="-122"/>
                </a:rPr>
                <a:t>法布雷病已被纳入</a:t>
              </a:r>
              <a:r>
                <a:rPr lang="en-US" altLang="zh-CN" sz="2000" b="1" i="0" u="sng" strike="noStrike" dirty="0">
                  <a:solidFill>
                    <a:srgbClr val="002060"/>
                  </a:solidFill>
                  <a:effectLst/>
                  <a:latin typeface="仿宋" panose="02010609060101010101" pitchFamily="49" charset="-122"/>
                  <a:ea typeface="仿宋" panose="02010609060101010101" pitchFamily="49" charset="-122"/>
                </a:rPr>
                <a:t>2018</a:t>
              </a:r>
              <a:r>
                <a:rPr lang="zh-CN" altLang="en-US" sz="2000" b="1" i="0" u="sng" strike="noStrike" dirty="0">
                  <a:solidFill>
                    <a:srgbClr val="002060"/>
                  </a:solidFill>
                  <a:effectLst/>
                  <a:latin typeface="仿宋" panose="02010609060101010101" pitchFamily="49" charset="-122"/>
                  <a:ea typeface="仿宋" panose="02010609060101010101" pitchFamily="49" charset="-122"/>
                </a:rPr>
                <a:t>年中国</a:t>
              </a:r>
              <a:r>
                <a:rPr lang="en-US" altLang="zh-CN" sz="2000" b="1" i="0" u="sng" strike="noStrike" dirty="0">
                  <a:solidFill>
                    <a:srgbClr val="002060"/>
                  </a:solidFill>
                  <a:effectLst/>
                  <a:latin typeface="仿宋" panose="02010609060101010101" pitchFamily="49" charset="-122"/>
                  <a:ea typeface="仿宋" panose="02010609060101010101" pitchFamily="49" charset="-122"/>
                </a:rPr>
                <a:t>《</a:t>
              </a:r>
              <a:r>
                <a:rPr lang="zh-CN" altLang="en-US" sz="2000" b="1" i="0" u="sng" strike="noStrike" dirty="0">
                  <a:solidFill>
                    <a:srgbClr val="002060"/>
                  </a:solidFill>
                  <a:effectLst/>
                  <a:latin typeface="仿宋" panose="02010609060101010101" pitchFamily="49" charset="-122"/>
                  <a:ea typeface="仿宋" panose="02010609060101010101" pitchFamily="49" charset="-122"/>
                </a:rPr>
                <a:t>第一批罕见病目录</a:t>
              </a:r>
              <a:r>
                <a:rPr lang="en-US" altLang="zh-CN" sz="2000" b="1" i="0" u="sng" strike="noStrike" dirty="0">
                  <a:solidFill>
                    <a:srgbClr val="002060"/>
                  </a:solidFill>
                  <a:effectLst/>
                  <a:latin typeface="仿宋" panose="02010609060101010101" pitchFamily="49" charset="-122"/>
                  <a:ea typeface="仿宋" panose="02010609060101010101" pitchFamily="49" charset="-122"/>
                </a:rPr>
                <a:t>》</a:t>
              </a:r>
              <a:r>
                <a:rPr lang="zh-CN" altLang="en-US" sz="2000" b="1" i="0" u="sng" strike="noStrike" dirty="0">
                  <a:solidFill>
                    <a:srgbClr val="002060"/>
                  </a:solidFill>
                  <a:effectLst/>
                  <a:latin typeface="仿宋" panose="02010609060101010101" pitchFamily="49" charset="-122"/>
                  <a:ea typeface="仿宋" panose="02010609060101010101" pitchFamily="49" charset="-122"/>
                </a:rPr>
                <a:t>，</a:t>
              </a:r>
              <a:r>
                <a:rPr lang="zh-CN" altLang="en-US" sz="2000" i="0" u="none" strike="noStrike" dirty="0">
                  <a:solidFill>
                    <a:srgbClr val="002060"/>
                  </a:solidFill>
                  <a:effectLst/>
                  <a:latin typeface="仿宋" panose="02010609060101010101" pitchFamily="49" charset="-122"/>
                  <a:ea typeface="仿宋" panose="02010609060101010101" pitchFamily="49" charset="-122"/>
                </a:rPr>
                <a:t>确切的患病率目前尚不清楚，普通人群中预估患病率为</a:t>
              </a:r>
              <a:r>
                <a:rPr lang="en-US" altLang="zh-CN" sz="2000" i="0" u="none" strike="noStrike" dirty="0">
                  <a:solidFill>
                    <a:srgbClr val="002060"/>
                  </a:solidFill>
                  <a:effectLst/>
                  <a:latin typeface="仿宋" panose="02010609060101010101" pitchFamily="49" charset="-122"/>
                  <a:ea typeface="仿宋" panose="02010609060101010101" pitchFamily="49" charset="-122"/>
                </a:rPr>
                <a:t>1/100 000,</a:t>
              </a:r>
              <a:r>
                <a:rPr lang="zh-CN" altLang="en-US" sz="2000" i="0" u="none" strike="noStrike" dirty="0">
                  <a:solidFill>
                    <a:srgbClr val="002060"/>
                  </a:solidFill>
                  <a:effectLst/>
                  <a:latin typeface="仿宋" panose="02010609060101010101" pitchFamily="49" charset="-122"/>
                  <a:ea typeface="仿宋" panose="02010609060101010101" pitchFamily="49" charset="-122"/>
                </a:rPr>
                <a:t>上海交通大学医学院附属瑞金医院曾报道，我国终末期肾衰竭透析患者中法布雷病患病率为</a:t>
              </a:r>
              <a:r>
                <a:rPr lang="en-US" altLang="zh-CN" sz="2000" i="0" u="none" strike="noStrike" dirty="0">
                  <a:solidFill>
                    <a:srgbClr val="002060"/>
                  </a:solidFill>
                  <a:effectLst/>
                  <a:latin typeface="仿宋" panose="02010609060101010101" pitchFamily="49" charset="-122"/>
                  <a:ea typeface="仿宋" panose="02010609060101010101" pitchFamily="49" charset="-122"/>
                </a:rPr>
                <a:t>0.12%</a:t>
              </a:r>
              <a:r>
                <a:rPr lang="zh-CN" altLang="en-US" sz="2000" i="0" u="none" strike="noStrike" dirty="0">
                  <a:solidFill>
                    <a:srgbClr val="002060"/>
                  </a:solidFill>
                  <a:effectLst/>
                  <a:latin typeface="仿宋" panose="02010609060101010101" pitchFamily="49" charset="-122"/>
                  <a:ea typeface="仿宋" panose="02010609060101010101" pitchFamily="49" charset="-122"/>
                </a:rPr>
                <a:t>。</a:t>
              </a:r>
              <a:r>
                <a:rPr lang="zh-CN" altLang="en-US" sz="2000" b="1" i="0" u="sng" strike="noStrike" dirty="0">
                  <a:solidFill>
                    <a:srgbClr val="002060"/>
                  </a:solidFill>
                  <a:effectLst/>
                  <a:latin typeface="仿宋" panose="02010609060101010101" pitchFamily="49" charset="-122"/>
                  <a:ea typeface="仿宋" panose="02010609060101010101" pitchFamily="49" charset="-122"/>
                </a:rPr>
                <a:t>多年来中国已诊断的患者也仅为</a:t>
              </a:r>
              <a:r>
                <a:rPr lang="en-US" altLang="zh-CN" sz="2000" b="1" i="0" u="sng" strike="noStrike" dirty="0">
                  <a:solidFill>
                    <a:srgbClr val="002060"/>
                  </a:solidFill>
                  <a:effectLst/>
                  <a:latin typeface="仿宋" panose="02010609060101010101" pitchFamily="49" charset="-122"/>
                  <a:ea typeface="仿宋" panose="02010609060101010101" pitchFamily="49" charset="-122"/>
                </a:rPr>
                <a:t>570</a:t>
              </a:r>
              <a:r>
                <a:rPr lang="zh-CN" altLang="en-US" sz="2000" b="1" i="0" u="sng" strike="noStrike" dirty="0">
                  <a:solidFill>
                    <a:srgbClr val="002060"/>
                  </a:solidFill>
                  <a:effectLst/>
                  <a:latin typeface="仿宋" panose="02010609060101010101" pitchFamily="49" charset="-122"/>
                  <a:ea typeface="仿宋" panose="02010609060101010101" pitchFamily="49" charset="-122"/>
                </a:rPr>
                <a:t>位</a:t>
              </a:r>
              <a:r>
                <a:rPr lang="zh-CN" altLang="en-US" sz="2000" b="1" u="sng" dirty="0">
                  <a:solidFill>
                    <a:srgbClr val="002060"/>
                  </a:solidFill>
                  <a:latin typeface="仿宋" panose="02010609060101010101" pitchFamily="49" charset="-122"/>
                  <a:ea typeface="仿宋" panose="02010609060101010101" pitchFamily="49" charset="-122"/>
                </a:rPr>
                <a:t>左右</a:t>
              </a:r>
              <a:r>
                <a:rPr lang="zh-CN" altLang="en-US" sz="2000" i="0" u="none" strike="noStrike" dirty="0">
                  <a:solidFill>
                    <a:srgbClr val="002060"/>
                  </a:solidFill>
                  <a:effectLst/>
                  <a:latin typeface="仿宋" panose="02010609060101010101" pitchFamily="49" charset="-122"/>
                  <a:ea typeface="仿宋" panose="02010609060101010101" pitchFamily="49" charset="-122"/>
                </a:rPr>
                <a:t>。</a:t>
              </a:r>
              <a:endParaRPr lang="zh-CN" altLang="en-US" sz="2000" b="1" u="sng" dirty="0">
                <a:solidFill>
                  <a:srgbClr val="002060"/>
                </a:solidFill>
                <a:latin typeface="仿宋" panose="02010609060101010101" pitchFamily="49" charset="-122"/>
                <a:ea typeface="仿宋" panose="02010609060101010101" pitchFamily="49" charset="-122"/>
              </a:endParaRPr>
            </a:p>
          </p:txBody>
        </p:sp>
      </p:grpSp>
      <p:grpSp>
        <p:nvGrpSpPr>
          <p:cNvPr id="4" name="组合 3">
            <a:extLst>
              <a:ext uri="{FF2B5EF4-FFF2-40B4-BE49-F238E27FC236}">
                <a16:creationId xmlns:a16="http://schemas.microsoft.com/office/drawing/2014/main" id="{1FD6DACA-3FD6-43BA-AC5B-79D896EF44F6}"/>
              </a:ext>
            </a:extLst>
          </p:cNvPr>
          <p:cNvGrpSpPr/>
          <p:nvPr/>
        </p:nvGrpSpPr>
        <p:grpSpPr>
          <a:xfrm>
            <a:off x="1780632" y="1496818"/>
            <a:ext cx="10165820" cy="1323439"/>
            <a:chOff x="1772564" y="2845459"/>
            <a:chExt cx="10165820" cy="1323439"/>
          </a:xfrm>
        </p:grpSpPr>
        <p:sp>
          <p:nvSpPr>
            <p:cNvPr id="55" name="文本框 54">
              <a:extLst>
                <a:ext uri="{FF2B5EF4-FFF2-40B4-BE49-F238E27FC236}">
                  <a16:creationId xmlns:a16="http://schemas.microsoft.com/office/drawing/2014/main" id="{465AAD46-5985-4805-A956-C28568C396BC}"/>
                </a:ext>
              </a:extLst>
            </p:cNvPr>
            <p:cNvSpPr txBox="1"/>
            <p:nvPr/>
          </p:nvSpPr>
          <p:spPr>
            <a:xfrm>
              <a:off x="1772564" y="2845459"/>
              <a:ext cx="10165820" cy="1323439"/>
            </a:xfrm>
            <a:prstGeom prst="rect">
              <a:avLst/>
            </a:prstGeom>
            <a:noFill/>
          </p:spPr>
          <p:txBody>
            <a:bodyPr wrap="square">
              <a:spAutoFit/>
            </a:bodyPr>
            <a:lstStyle/>
            <a:p>
              <a:pPr marL="1441450" fontAlgn="t"/>
              <a:r>
                <a:rPr lang="zh-CN" altLang="en-US" sz="2000" i="0" u="none" strike="noStrike" dirty="0">
                  <a:solidFill>
                    <a:srgbClr val="002060"/>
                  </a:solidFill>
                  <a:effectLst/>
                  <a:latin typeface="仿宋" panose="02010609060101010101" pitchFamily="49" charset="-122"/>
                  <a:ea typeface="仿宋" panose="02010609060101010101" pitchFamily="49" charset="-122"/>
                </a:rPr>
                <a:t>法布雷病是一种是由于</a:t>
              </a:r>
              <a:r>
                <a:rPr lang="en-US" altLang="zh-CN" sz="2000" i="0" u="none" strike="noStrike" dirty="0">
                  <a:solidFill>
                    <a:srgbClr val="002060"/>
                  </a:solidFill>
                  <a:effectLst/>
                  <a:latin typeface="仿宋" panose="02010609060101010101" pitchFamily="49" charset="-122"/>
                  <a:ea typeface="仿宋" panose="02010609060101010101" pitchFamily="49" charset="-122"/>
                </a:rPr>
                <a:t>α-</a:t>
              </a:r>
              <a:r>
                <a:rPr lang="zh-CN" altLang="en-US" sz="2000" i="0" u="none" strike="noStrike" dirty="0">
                  <a:solidFill>
                    <a:srgbClr val="002060"/>
                  </a:solidFill>
                  <a:effectLst/>
                  <a:latin typeface="仿宋" panose="02010609060101010101" pitchFamily="49" charset="-122"/>
                  <a:ea typeface="仿宋" panose="02010609060101010101" pitchFamily="49" charset="-122"/>
                </a:rPr>
                <a:t>半乳糖苷酶</a:t>
              </a:r>
              <a:r>
                <a:rPr lang="en-US" altLang="zh-CN" sz="2000" i="0" u="none" strike="noStrike" dirty="0">
                  <a:solidFill>
                    <a:srgbClr val="002060"/>
                  </a:solidFill>
                  <a:effectLst/>
                  <a:latin typeface="仿宋" panose="02010609060101010101" pitchFamily="49" charset="-122"/>
                  <a:ea typeface="仿宋" panose="02010609060101010101" pitchFamily="49" charset="-122"/>
                </a:rPr>
                <a:t>A</a:t>
              </a:r>
              <a:r>
                <a:rPr lang="zh-CN" altLang="en-US" sz="2000" i="0" u="none" strike="noStrike" dirty="0">
                  <a:solidFill>
                    <a:srgbClr val="002060"/>
                  </a:solidFill>
                  <a:effectLst/>
                  <a:latin typeface="仿宋" panose="02010609060101010101" pitchFamily="49" charset="-122"/>
                  <a:ea typeface="仿宋" panose="02010609060101010101" pitchFamily="49" charset="-122"/>
                </a:rPr>
                <a:t>（</a:t>
              </a:r>
              <a:r>
                <a:rPr lang="en-US" altLang="zh-CN" sz="2000" i="0" u="none" strike="noStrike" dirty="0">
                  <a:solidFill>
                    <a:srgbClr val="002060"/>
                  </a:solidFill>
                  <a:effectLst/>
                  <a:latin typeface="仿宋" panose="02010609060101010101" pitchFamily="49" charset="-122"/>
                  <a:ea typeface="仿宋" panose="02010609060101010101" pitchFamily="49" charset="-122"/>
                </a:rPr>
                <a:t>α-Gal A</a:t>
              </a:r>
              <a:r>
                <a:rPr lang="zh-CN" altLang="en-US" sz="2000" i="0" u="none" strike="noStrike" dirty="0">
                  <a:solidFill>
                    <a:srgbClr val="002060"/>
                  </a:solidFill>
                  <a:effectLst/>
                  <a:latin typeface="仿宋" panose="02010609060101010101" pitchFamily="49" charset="-122"/>
                  <a:ea typeface="仿宋" panose="02010609060101010101" pitchFamily="49" charset="-122"/>
                </a:rPr>
                <a:t>）缺陷造成</a:t>
              </a:r>
              <a:r>
                <a:rPr lang="zh-CN" altLang="en-US" sz="2000" b="1" i="0" u="sng" strike="noStrike" dirty="0">
                  <a:solidFill>
                    <a:srgbClr val="002060"/>
                  </a:solidFill>
                  <a:effectLst/>
                  <a:latin typeface="仿宋" panose="02010609060101010101" pitchFamily="49" charset="-122"/>
                  <a:ea typeface="仿宋" panose="02010609060101010101" pitchFamily="49" charset="-122"/>
                </a:rPr>
                <a:t>代谢底物</a:t>
              </a:r>
              <a:r>
                <a:rPr lang="en-US" altLang="zh-CN" sz="2000" b="1" i="0" u="sng" strike="noStrike" dirty="0">
                  <a:solidFill>
                    <a:srgbClr val="002060"/>
                  </a:solidFill>
                  <a:effectLst/>
                  <a:latin typeface="仿宋" panose="02010609060101010101" pitchFamily="49" charset="-122"/>
                  <a:ea typeface="仿宋" panose="02010609060101010101" pitchFamily="49" charset="-122"/>
                </a:rPr>
                <a:t>GL-3</a:t>
              </a:r>
              <a:r>
                <a:rPr lang="zh-CN" altLang="en-US" sz="2000" b="1" i="0" u="sng" strike="noStrike" dirty="0">
                  <a:solidFill>
                    <a:srgbClr val="002060"/>
                  </a:solidFill>
                  <a:effectLst/>
                  <a:latin typeface="仿宋" panose="02010609060101010101" pitchFamily="49" charset="-122"/>
                  <a:ea typeface="仿宋" panose="02010609060101010101" pitchFamily="49" charset="-122"/>
                </a:rPr>
                <a:t>和衍生物</a:t>
              </a:r>
              <a:r>
                <a:rPr lang="en-US" altLang="zh-CN" sz="2000" b="1" i="0" u="sng" strike="noStrike" dirty="0">
                  <a:solidFill>
                    <a:srgbClr val="002060"/>
                  </a:solidFill>
                  <a:effectLst/>
                  <a:latin typeface="仿宋" panose="02010609060101010101" pitchFamily="49" charset="-122"/>
                  <a:ea typeface="仿宋" panose="02010609060101010101" pitchFamily="49" charset="-122"/>
                </a:rPr>
                <a:t>Lyso-GL-3</a:t>
              </a:r>
              <a:r>
                <a:rPr lang="zh-CN" altLang="en-US" sz="2000" b="1" i="0" u="sng" strike="noStrike" dirty="0">
                  <a:solidFill>
                    <a:srgbClr val="002060"/>
                  </a:solidFill>
                  <a:effectLst/>
                  <a:latin typeface="仿宋" panose="02010609060101010101" pitchFamily="49" charset="-122"/>
                  <a:ea typeface="仿宋" panose="02010609060101010101" pitchFamily="49" charset="-122"/>
                </a:rPr>
                <a:t>在多脏器贮积</a:t>
              </a:r>
              <a:r>
                <a:rPr lang="zh-CN" altLang="en-US" sz="2000" i="0" u="none" strike="noStrike" dirty="0">
                  <a:solidFill>
                    <a:srgbClr val="002060"/>
                  </a:solidFill>
                  <a:effectLst/>
                  <a:latin typeface="仿宋" panose="02010609060101010101" pitchFamily="49" charset="-122"/>
                  <a:ea typeface="仿宋" panose="02010609060101010101" pitchFamily="49" charset="-122"/>
                </a:rPr>
                <a:t>的一种溶酶体贮积症；会常导致患者在中青年死于严重的肾、心、脑并发症。法布雷病按临床表现分为经典型和迟发型。</a:t>
              </a:r>
              <a:r>
                <a:rPr lang="zh-CN" altLang="en-US" sz="2000" b="1" i="0" u="sng" strike="noStrike" dirty="0">
                  <a:solidFill>
                    <a:srgbClr val="002060"/>
                  </a:solidFill>
                  <a:effectLst/>
                  <a:latin typeface="仿宋" panose="02010609060101010101" pitchFamily="49" charset="-122"/>
                  <a:ea typeface="仿宋" panose="02010609060101010101" pitchFamily="49" charset="-122"/>
                </a:rPr>
                <a:t>目前已知确诊患者约</a:t>
              </a:r>
              <a:r>
                <a:rPr lang="en-US" altLang="zh-CN" sz="2000" b="1" i="0" u="sng" strike="noStrike" dirty="0">
                  <a:solidFill>
                    <a:srgbClr val="002060"/>
                  </a:solidFill>
                  <a:effectLst/>
                  <a:latin typeface="仿宋" panose="02010609060101010101" pitchFamily="49" charset="-122"/>
                  <a:ea typeface="仿宋" panose="02010609060101010101" pitchFamily="49" charset="-122"/>
                </a:rPr>
                <a:t>56.4%</a:t>
              </a:r>
              <a:r>
                <a:rPr lang="zh-CN" altLang="en-US" sz="2000" b="1" i="0" u="sng" strike="noStrike" dirty="0">
                  <a:solidFill>
                    <a:srgbClr val="002060"/>
                  </a:solidFill>
                  <a:effectLst/>
                  <a:latin typeface="仿宋" panose="02010609060101010101" pitchFamily="49" charset="-122"/>
                  <a:ea typeface="仿宋" panose="02010609060101010101" pitchFamily="49" charset="-122"/>
                </a:rPr>
                <a:t>为经典型法布雷病</a:t>
              </a:r>
              <a:r>
                <a:rPr lang="en-US" altLang="zh-CN" sz="2000" b="1" i="0" u="sng" strike="noStrike" baseline="30000" dirty="0">
                  <a:solidFill>
                    <a:srgbClr val="002060"/>
                  </a:solidFill>
                  <a:effectLst/>
                  <a:latin typeface="仿宋" panose="02010609060101010101" pitchFamily="49" charset="-122"/>
                  <a:ea typeface="仿宋" panose="02010609060101010101" pitchFamily="49" charset="-122"/>
                </a:rPr>
                <a:t>1</a:t>
              </a:r>
              <a:r>
                <a:rPr lang="en-US" altLang="zh-CN" sz="2000" b="1" i="0" u="sng" strike="noStrike" dirty="0">
                  <a:solidFill>
                    <a:srgbClr val="002060"/>
                  </a:solidFill>
                  <a:effectLst/>
                  <a:latin typeface="仿宋" panose="02010609060101010101" pitchFamily="49" charset="-122"/>
                  <a:ea typeface="仿宋" panose="02010609060101010101" pitchFamily="49" charset="-122"/>
                </a:rPr>
                <a:t>,</a:t>
              </a:r>
              <a:r>
                <a:rPr lang="zh-CN" altLang="en-US" sz="2000" b="1" i="0" u="sng" strike="noStrike" dirty="0">
                  <a:solidFill>
                    <a:srgbClr val="002060"/>
                  </a:solidFill>
                  <a:effectLst/>
                  <a:latin typeface="仿宋" panose="02010609060101010101" pitchFamily="49" charset="-122"/>
                  <a:ea typeface="仿宋" panose="02010609060101010101" pitchFamily="49" charset="-122"/>
                </a:rPr>
                <a:t>经典型法布雷病多见于男性</a:t>
              </a:r>
              <a:r>
                <a:rPr lang="en-US" altLang="zh-CN" sz="2000" b="1" i="0" u="sng" strike="noStrike" baseline="30000" dirty="0">
                  <a:solidFill>
                    <a:srgbClr val="002060"/>
                  </a:solidFill>
                  <a:effectLst/>
                  <a:latin typeface="仿宋" panose="02010609060101010101" pitchFamily="49" charset="-122"/>
                  <a:ea typeface="仿宋" panose="02010609060101010101" pitchFamily="49" charset="-122"/>
                </a:rPr>
                <a:t>2</a:t>
              </a:r>
              <a:r>
                <a:rPr lang="zh-CN" altLang="en-US" sz="2000" b="1" u="sng" dirty="0">
                  <a:solidFill>
                    <a:srgbClr val="002060"/>
                  </a:solidFill>
                  <a:latin typeface="仿宋" panose="02010609060101010101" pitchFamily="49" charset="-122"/>
                  <a:ea typeface="仿宋" panose="02010609060101010101" pitchFamily="49" charset="-122"/>
                </a:rPr>
                <a:t>。</a:t>
              </a:r>
              <a:endParaRPr lang="en-US" altLang="zh-CN" sz="2000" i="0" u="sng" strike="noStrike" dirty="0">
                <a:solidFill>
                  <a:srgbClr val="002060"/>
                </a:solidFill>
                <a:effectLst/>
                <a:latin typeface="仿宋" panose="02010609060101010101" pitchFamily="49" charset="-122"/>
                <a:ea typeface="仿宋" panose="02010609060101010101" pitchFamily="49" charset="-122"/>
              </a:endParaRPr>
            </a:p>
          </p:txBody>
        </p:sp>
        <p:sp>
          <p:nvSpPr>
            <p:cNvPr id="62" name="文本框 61">
              <a:extLst>
                <a:ext uri="{FF2B5EF4-FFF2-40B4-BE49-F238E27FC236}">
                  <a16:creationId xmlns:a16="http://schemas.microsoft.com/office/drawing/2014/main" id="{F58FF449-9AF4-4987-8751-9CECA959C310}"/>
                </a:ext>
              </a:extLst>
            </p:cNvPr>
            <p:cNvSpPr txBox="1"/>
            <p:nvPr/>
          </p:nvSpPr>
          <p:spPr>
            <a:xfrm>
              <a:off x="1784345" y="3119090"/>
              <a:ext cx="1564293" cy="400110"/>
            </a:xfrm>
            <a:prstGeom prst="rect">
              <a:avLst/>
            </a:prstGeom>
            <a:noFill/>
          </p:spPr>
          <p:txBody>
            <a:bodyPr wrap="square">
              <a:spAutoFit/>
            </a:bodyPr>
            <a:lstStyle/>
            <a:p>
              <a:pPr algn="ctr">
                <a:defRPr/>
              </a:pPr>
              <a:r>
                <a:rPr lang="zh-CN" altLang="en-US" sz="2000" b="1" u="sng" dirty="0">
                  <a:solidFill>
                    <a:srgbClr val="00A3E0"/>
                  </a:solidFill>
                  <a:latin typeface="仿宋" panose="02010609060101010101" pitchFamily="49" charset="-122"/>
                  <a:ea typeface="仿宋" panose="02010609060101010101" pitchFamily="49" charset="-122"/>
                </a:rPr>
                <a:t>疾病介绍</a:t>
              </a:r>
            </a:p>
          </p:txBody>
        </p:sp>
      </p:grpSp>
      <p:sp>
        <p:nvSpPr>
          <p:cNvPr id="23" name="Espace réservé du pied de page 9">
            <a:extLst>
              <a:ext uri="{FF2B5EF4-FFF2-40B4-BE49-F238E27FC236}">
                <a16:creationId xmlns:a16="http://schemas.microsoft.com/office/drawing/2014/main" id="{4CEB64AE-7B66-4BD9-BD60-70F9011C6F60}"/>
              </a:ext>
            </a:extLst>
          </p:cNvPr>
          <p:cNvSpPr>
            <a:spLocks noGrp="1"/>
          </p:cNvSpPr>
          <p:nvPr/>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
        <p:nvSpPr>
          <p:cNvPr id="24" name="文本框 23">
            <a:extLst>
              <a:ext uri="{FF2B5EF4-FFF2-40B4-BE49-F238E27FC236}">
                <a16:creationId xmlns:a16="http://schemas.microsoft.com/office/drawing/2014/main" id="{31962DCF-7550-4F0F-8EF7-C30B217D2598}"/>
              </a:ext>
            </a:extLst>
          </p:cNvPr>
          <p:cNvSpPr txBox="1"/>
          <p:nvPr/>
        </p:nvSpPr>
        <p:spPr>
          <a:xfrm>
            <a:off x="7089282" y="6057994"/>
            <a:ext cx="4654440" cy="630942"/>
          </a:xfrm>
          <a:prstGeom prst="rect">
            <a:avLst/>
          </a:prstGeom>
          <a:noFill/>
        </p:spPr>
        <p:txBody>
          <a:bodyPr wrap="square">
            <a:spAutoFit/>
          </a:bodyPr>
          <a:lstStyle/>
          <a:p>
            <a:pPr marL="228600" indent="-228600">
              <a:buAutoNum type="arabicPeriod"/>
            </a:pPr>
            <a:r>
              <a:rPr lang="en-US"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sym typeface="+mn-ea"/>
              </a:rPr>
              <a:t>2019</a:t>
            </a:r>
            <a:r>
              <a:rPr lang="zh-CN" altLang="en-US" sz="700" dirty="0">
                <a:solidFill>
                  <a:prstClr val="black"/>
                </a:solidFill>
                <a:latin typeface="仿宋" panose="02010609060101010101" pitchFamily="49" charset="-122"/>
                <a:ea typeface="仿宋" panose="02010609060101010101" pitchFamily="49" charset="-122"/>
                <a:cs typeface="Arial" panose="020B0604020202020204" pitchFamily="34" charset="0"/>
                <a:sym typeface="+mn-ea"/>
              </a:rPr>
              <a:t>年中国法布雷病患者综合社会调查</a:t>
            </a:r>
            <a:endParaRPr lang="en-US"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sym typeface="+mn-ea"/>
            </a:endParaRPr>
          </a:p>
          <a:p>
            <a:pPr marL="228600" indent="-228600">
              <a:buAutoNum type="arabicPeriod"/>
            </a:pPr>
            <a:r>
              <a:rPr lang="en-US"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rPr>
              <a:t>van </a:t>
            </a:r>
            <a:r>
              <a:rPr lang="en-US" altLang="zh-CN" sz="700" dirty="0" err="1">
                <a:solidFill>
                  <a:prstClr val="black"/>
                </a:solidFill>
                <a:latin typeface="仿宋" panose="02010609060101010101" pitchFamily="49" charset="-122"/>
                <a:ea typeface="仿宋" panose="02010609060101010101" pitchFamily="49" charset="-122"/>
                <a:cs typeface="Arial" panose="020B0604020202020204" pitchFamily="34" charset="0"/>
              </a:rPr>
              <a:t>Breemen</a:t>
            </a:r>
            <a:r>
              <a:rPr lang="en-US"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rPr>
              <a:t> MJ, </a:t>
            </a:r>
            <a:r>
              <a:rPr lang="en-US" altLang="zh-CN" sz="700" dirty="0" err="1">
                <a:solidFill>
                  <a:prstClr val="black"/>
                </a:solidFill>
                <a:latin typeface="仿宋" panose="02010609060101010101" pitchFamily="49" charset="-122"/>
                <a:ea typeface="仿宋" panose="02010609060101010101" pitchFamily="49" charset="-122"/>
                <a:cs typeface="Arial" panose="020B0604020202020204" pitchFamily="34" charset="0"/>
              </a:rPr>
              <a:t>Rombach</a:t>
            </a:r>
            <a:r>
              <a:rPr lang="en-US"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rPr>
              <a:t> SM, Dekker N, et al. Reduction of elevated plasma globotriaosylsphingosine in patients with classic Fabry disease following enzyme replacement therapy[J]. </a:t>
            </a:r>
            <a:r>
              <a:rPr lang="en-US" altLang="zh-CN" sz="700" dirty="0" err="1">
                <a:solidFill>
                  <a:prstClr val="black"/>
                </a:solidFill>
                <a:latin typeface="仿宋" panose="02010609060101010101" pitchFamily="49" charset="-122"/>
                <a:ea typeface="仿宋" panose="02010609060101010101" pitchFamily="49" charset="-122"/>
                <a:cs typeface="Arial" panose="020B0604020202020204" pitchFamily="34" charset="0"/>
              </a:rPr>
              <a:t>BiochimBiophys</a:t>
            </a:r>
            <a:r>
              <a:rPr lang="en-US"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rPr>
              <a:t> Acta, 2011, 1812(1): 70</a:t>
            </a:r>
            <a:r>
              <a:rPr lang="zh-CN"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rPr>
              <a:t>‑</a:t>
            </a:r>
            <a:r>
              <a:rPr lang="en-US"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rPr>
              <a:t>76. DOI: 10.1016/j.bbadis.2010.09.007.</a:t>
            </a:r>
            <a:endParaRPr lang="en-US"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sym typeface="+mn-ea"/>
            </a:endParaRPr>
          </a:p>
          <a:p>
            <a:pPr marL="228600" indent="-228600">
              <a:buAutoNum type="arabicPeriod"/>
            </a:pPr>
            <a:r>
              <a:rPr lang="zh-CN"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rPr>
              <a:t>中国法布雷病专家协作组</a:t>
            </a:r>
            <a:r>
              <a:rPr lang="en-US"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rPr>
              <a:t>. </a:t>
            </a:r>
            <a:r>
              <a:rPr lang="zh-CN"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rPr>
              <a:t>中国法布雷病专家诊疗共识（</a:t>
            </a:r>
            <a:r>
              <a:rPr lang="en-US"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rPr>
              <a:t>2021</a:t>
            </a:r>
            <a:r>
              <a:rPr lang="zh-CN"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rPr>
              <a:t>年版）</a:t>
            </a:r>
            <a:endParaRPr lang="en-US" altLang="zh-CN" sz="700" dirty="0">
              <a:solidFill>
                <a:prstClr val="black"/>
              </a:solidFill>
              <a:latin typeface="仿宋" panose="02010609060101010101" pitchFamily="49" charset="-122"/>
              <a:ea typeface="仿宋" panose="02010609060101010101" pitchFamily="49" charset="-122"/>
              <a:cs typeface="Arial" panose="020B0604020202020204" pitchFamily="34" charset="0"/>
            </a:endParaRPr>
          </a:p>
        </p:txBody>
      </p:sp>
      <p:grpSp>
        <p:nvGrpSpPr>
          <p:cNvPr id="25" name="组合 24">
            <a:extLst>
              <a:ext uri="{FF2B5EF4-FFF2-40B4-BE49-F238E27FC236}">
                <a16:creationId xmlns:a16="http://schemas.microsoft.com/office/drawing/2014/main" id="{E4869BF2-EDD8-4837-9449-4D6485256105}"/>
              </a:ext>
            </a:extLst>
          </p:cNvPr>
          <p:cNvGrpSpPr/>
          <p:nvPr/>
        </p:nvGrpSpPr>
        <p:grpSpPr>
          <a:xfrm>
            <a:off x="1810032" y="4752217"/>
            <a:ext cx="9934939" cy="923330"/>
            <a:chOff x="1960546" y="4805675"/>
            <a:chExt cx="9934939" cy="923330"/>
          </a:xfrm>
        </p:grpSpPr>
        <p:sp>
          <p:nvSpPr>
            <p:cNvPr id="26" name="文本框 25">
              <a:extLst>
                <a:ext uri="{FF2B5EF4-FFF2-40B4-BE49-F238E27FC236}">
                  <a16:creationId xmlns:a16="http://schemas.microsoft.com/office/drawing/2014/main" id="{F3DE08EC-E20F-4110-ACDF-825F248D06B6}"/>
                </a:ext>
              </a:extLst>
            </p:cNvPr>
            <p:cNvSpPr txBox="1"/>
            <p:nvPr/>
          </p:nvSpPr>
          <p:spPr>
            <a:xfrm>
              <a:off x="1960546" y="4905824"/>
              <a:ext cx="1291803" cy="707886"/>
            </a:xfrm>
            <a:prstGeom prst="rect">
              <a:avLst/>
            </a:prstGeom>
            <a:noFill/>
          </p:spPr>
          <p:txBody>
            <a:bodyPr wrap="square">
              <a:spAutoFit/>
            </a:bodyPr>
            <a:lstStyle/>
            <a:p>
              <a:r>
                <a:rPr lang="zh-CN" altLang="en-US" sz="2000" b="1" u="sng" dirty="0">
                  <a:solidFill>
                    <a:srgbClr val="00A3E0"/>
                  </a:solidFill>
                  <a:latin typeface="仿宋" panose="02010609060101010101" pitchFamily="49" charset="-122"/>
                  <a:ea typeface="仿宋" panose="02010609060101010101" pitchFamily="49" charset="-122"/>
                </a:rPr>
                <a:t>未满足的</a:t>
              </a:r>
              <a:br>
                <a:rPr lang="en-US" altLang="zh-CN" sz="2000" b="1" u="sng" dirty="0">
                  <a:solidFill>
                    <a:srgbClr val="00A3E0"/>
                  </a:solidFill>
                  <a:latin typeface="仿宋" panose="02010609060101010101" pitchFamily="49" charset="-122"/>
                  <a:ea typeface="仿宋" panose="02010609060101010101" pitchFamily="49" charset="-122"/>
                </a:rPr>
              </a:br>
              <a:r>
                <a:rPr lang="zh-CN" altLang="en-US" sz="2000" b="1" u="sng" dirty="0">
                  <a:solidFill>
                    <a:srgbClr val="00A3E0"/>
                  </a:solidFill>
                  <a:latin typeface="仿宋" panose="02010609060101010101" pitchFamily="49" charset="-122"/>
                  <a:ea typeface="仿宋" panose="02010609060101010101" pitchFamily="49" charset="-122"/>
                </a:rPr>
                <a:t>治疗需求</a:t>
              </a:r>
            </a:p>
          </p:txBody>
        </p:sp>
        <p:sp>
          <p:nvSpPr>
            <p:cNvPr id="27" name="文本框 26">
              <a:extLst>
                <a:ext uri="{FF2B5EF4-FFF2-40B4-BE49-F238E27FC236}">
                  <a16:creationId xmlns:a16="http://schemas.microsoft.com/office/drawing/2014/main" id="{E78F625A-4677-4654-9C14-618A0A48EE6B}"/>
                </a:ext>
              </a:extLst>
            </p:cNvPr>
            <p:cNvSpPr txBox="1"/>
            <p:nvPr/>
          </p:nvSpPr>
          <p:spPr>
            <a:xfrm>
              <a:off x="3436915" y="4805675"/>
              <a:ext cx="8458570" cy="923330"/>
            </a:xfrm>
            <a:prstGeom prst="rect">
              <a:avLst/>
            </a:prstGeom>
            <a:noFill/>
          </p:spPr>
          <p:txBody>
            <a:bodyPr wrap="square">
              <a:spAutoFit/>
            </a:bodyPr>
            <a:lstStyle/>
            <a:p>
              <a:r>
                <a:rPr lang="zh-CN" altLang="en-US" b="1" u="sng" dirty="0">
                  <a:solidFill>
                    <a:srgbClr val="002060"/>
                  </a:solidFill>
                  <a:latin typeface="仿宋" panose="02010609060101010101" pitchFamily="49" charset="-122"/>
                  <a:ea typeface="仿宋" panose="02010609060101010101" pitchFamily="49" charset="-122"/>
                </a:rPr>
                <a:t>酶替代治疗疗效呈剂量依赖性，高剂量酶带来更好的临床疗效</a:t>
              </a:r>
              <a:r>
                <a:rPr lang="en-US" altLang="zh-CN" b="1" u="sng" baseline="30000" dirty="0">
                  <a:solidFill>
                    <a:srgbClr val="002060"/>
                  </a:solidFill>
                  <a:latin typeface="仿宋" panose="02010609060101010101" pitchFamily="49" charset="-122"/>
                  <a:ea typeface="仿宋" panose="02010609060101010101" pitchFamily="49" charset="-122"/>
                </a:rPr>
                <a:t>3</a:t>
              </a:r>
              <a:r>
                <a:rPr lang="zh-CN" altLang="en-US" b="1" u="sng" dirty="0">
                  <a:solidFill>
                    <a:srgbClr val="002060"/>
                  </a:solidFill>
                  <a:latin typeface="仿宋" panose="02010609060101010101" pitchFamily="49" charset="-122"/>
                  <a:ea typeface="仿宋" panose="02010609060101010101" pitchFamily="49" charset="-122"/>
                </a:rPr>
                <a:t>。</a:t>
              </a:r>
              <a:r>
                <a:rPr lang="zh-CN" altLang="en-US" b="1" dirty="0">
                  <a:solidFill>
                    <a:srgbClr val="002060"/>
                  </a:solidFill>
                  <a:latin typeface="仿宋" panose="02010609060101010101" pitchFamily="49" charset="-122"/>
                  <a:ea typeface="仿宋" panose="02010609060101010101" pitchFamily="49" charset="-122"/>
                </a:rPr>
                <a:t>目录内没有高剂量的酶替代治疗药物。</a:t>
              </a:r>
              <a:r>
                <a:rPr lang="zh-CN" altLang="en-US" b="1" i="0" u="sng" strike="noStrike" dirty="0">
                  <a:solidFill>
                    <a:srgbClr val="002060"/>
                  </a:solidFill>
                  <a:effectLst/>
                  <a:latin typeface="仿宋" panose="02010609060101010101" pitchFamily="49" charset="-122"/>
                  <a:ea typeface="仿宋" panose="02010609060101010101" pitchFamily="49" charset="-122"/>
                </a:rPr>
                <a:t>阿加糖酶</a:t>
              </a:r>
              <a:r>
                <a:rPr lang="en-US" altLang="zh-CN" b="1" u="sng" dirty="0">
                  <a:solidFill>
                    <a:srgbClr val="002060"/>
                  </a:solidFill>
                  <a:latin typeface="仿宋" panose="02010609060101010101" pitchFamily="49" charset="-122"/>
                  <a:ea typeface="仿宋" panose="02010609060101010101" pitchFamily="49" charset="-122"/>
                </a:rPr>
                <a:t>β</a:t>
              </a:r>
              <a:r>
                <a:rPr lang="zh-CN" altLang="zh-CN" b="1" u="sng" dirty="0">
                  <a:solidFill>
                    <a:srgbClr val="002060"/>
                  </a:solidFill>
                  <a:latin typeface="仿宋" panose="02010609060101010101" pitchFamily="49" charset="-122"/>
                  <a:ea typeface="仿宋" panose="02010609060101010101" pitchFamily="49" charset="-122"/>
                </a:rPr>
                <a:t>（</a:t>
              </a:r>
              <a:r>
                <a:rPr lang="en-US" altLang="zh-CN" b="1" u="sng" dirty="0">
                  <a:solidFill>
                    <a:srgbClr val="002060"/>
                  </a:solidFill>
                  <a:latin typeface="仿宋" panose="02010609060101010101" pitchFamily="49" charset="-122"/>
                  <a:ea typeface="仿宋" panose="02010609060101010101" pitchFamily="49" charset="-122"/>
                </a:rPr>
                <a:t>1.0 mg/kg/2</a:t>
              </a:r>
              <a:r>
                <a:rPr lang="zh-CN" altLang="zh-CN" b="1" u="sng" dirty="0">
                  <a:solidFill>
                    <a:srgbClr val="002060"/>
                  </a:solidFill>
                  <a:latin typeface="仿宋" panose="02010609060101010101" pitchFamily="49" charset="-122"/>
                  <a:ea typeface="仿宋" panose="02010609060101010101" pitchFamily="49" charset="-122"/>
                </a:rPr>
                <a:t>周）</a:t>
              </a:r>
              <a:r>
                <a:rPr lang="zh-CN" altLang="en-US" b="1" u="sng" dirty="0">
                  <a:solidFill>
                    <a:srgbClr val="002060"/>
                  </a:solidFill>
                  <a:latin typeface="仿宋" panose="02010609060101010101" pitchFamily="49" charset="-122"/>
                  <a:ea typeface="仿宋" panose="02010609060101010101" pitchFamily="49" charset="-122"/>
                </a:rPr>
                <a:t>是高剂量的酶替代治疗</a:t>
              </a:r>
              <a:r>
                <a:rPr lang="en-US" altLang="zh-CN" b="1" u="sng" dirty="0">
                  <a:solidFill>
                    <a:srgbClr val="002060"/>
                  </a:solidFill>
                  <a:latin typeface="仿宋" panose="02010609060101010101" pitchFamily="49" charset="-122"/>
                  <a:ea typeface="仿宋" panose="02010609060101010101" pitchFamily="49" charset="-122"/>
                </a:rPr>
                <a:t>,</a:t>
              </a:r>
              <a:r>
                <a:rPr lang="zh-CN" altLang="en-US" b="1" u="sng" dirty="0">
                  <a:solidFill>
                    <a:srgbClr val="002060"/>
                  </a:solidFill>
                  <a:latin typeface="仿宋" panose="02010609060101010101" pitchFamily="49" charset="-122"/>
                  <a:ea typeface="仿宋" panose="02010609060101010101" pitchFamily="49" charset="-122"/>
                </a:rPr>
                <a:t>是目录内阿加糖酶</a:t>
              </a:r>
              <a:r>
                <a:rPr lang="el-GR" altLang="zh-CN" b="1" u="sng" dirty="0">
                  <a:solidFill>
                    <a:srgbClr val="002060"/>
                  </a:solidFill>
                  <a:latin typeface="仿宋" panose="02010609060101010101" pitchFamily="49" charset="-122"/>
                  <a:ea typeface="仿宋" panose="02010609060101010101" pitchFamily="49" charset="-122"/>
                </a:rPr>
                <a:t>α</a:t>
              </a:r>
              <a:r>
                <a:rPr lang="zh-CN" altLang="el-GR" b="1" u="sng" dirty="0">
                  <a:solidFill>
                    <a:srgbClr val="002060"/>
                  </a:solidFill>
                  <a:latin typeface="仿宋" panose="02010609060101010101" pitchFamily="49" charset="-122"/>
                  <a:ea typeface="仿宋" panose="02010609060101010101" pitchFamily="49" charset="-122"/>
                </a:rPr>
                <a:t>（</a:t>
              </a:r>
              <a:r>
                <a:rPr lang="el-GR" altLang="zh-CN" b="1" u="sng" dirty="0">
                  <a:solidFill>
                    <a:srgbClr val="002060"/>
                  </a:solidFill>
                  <a:latin typeface="仿宋" panose="02010609060101010101" pitchFamily="49" charset="-122"/>
                  <a:ea typeface="仿宋" panose="02010609060101010101" pitchFamily="49" charset="-122"/>
                </a:rPr>
                <a:t>0.2 </a:t>
              </a:r>
              <a:r>
                <a:rPr lang="en-US" altLang="zh-CN" b="1" u="sng" dirty="0">
                  <a:solidFill>
                    <a:srgbClr val="002060"/>
                  </a:solidFill>
                  <a:latin typeface="仿宋" panose="02010609060101010101" pitchFamily="49" charset="-122"/>
                  <a:ea typeface="仿宋" panose="02010609060101010101" pitchFamily="49" charset="-122"/>
                </a:rPr>
                <a:t>mg/kg/2</a:t>
              </a:r>
              <a:r>
                <a:rPr lang="zh-CN" altLang="en-US" b="1" u="sng" dirty="0">
                  <a:solidFill>
                    <a:srgbClr val="002060"/>
                  </a:solidFill>
                  <a:latin typeface="仿宋" panose="02010609060101010101" pitchFamily="49" charset="-122"/>
                  <a:ea typeface="仿宋" panose="02010609060101010101" pitchFamily="49" charset="-122"/>
                </a:rPr>
                <a:t>周）的</a:t>
              </a:r>
              <a:r>
                <a:rPr lang="en-US" altLang="zh-CN" b="1" u="sng" dirty="0">
                  <a:solidFill>
                    <a:srgbClr val="002060"/>
                  </a:solidFill>
                  <a:latin typeface="仿宋" panose="02010609060101010101" pitchFamily="49" charset="-122"/>
                  <a:ea typeface="仿宋" panose="02010609060101010101" pitchFamily="49" charset="-122"/>
                </a:rPr>
                <a:t>5</a:t>
              </a:r>
              <a:r>
                <a:rPr lang="zh-CN" altLang="en-US" b="1" u="sng" dirty="0">
                  <a:solidFill>
                    <a:srgbClr val="002060"/>
                  </a:solidFill>
                  <a:latin typeface="仿宋" panose="02010609060101010101" pitchFamily="49" charset="-122"/>
                  <a:ea typeface="仿宋" panose="02010609060101010101" pitchFamily="49" charset="-122"/>
                </a:rPr>
                <a:t>倍酶量。</a:t>
              </a:r>
              <a:endParaRPr lang="zh-CN" altLang="en-US" b="1" dirty="0">
                <a:solidFill>
                  <a:srgbClr val="002060"/>
                </a:solidFill>
                <a:latin typeface="仿宋" panose="02010609060101010101" pitchFamily="49" charset="-122"/>
                <a:ea typeface="仿宋" panose="02010609060101010101" pitchFamily="49" charset="-122"/>
              </a:endParaRPr>
            </a:p>
          </p:txBody>
        </p:sp>
      </p:grpSp>
    </p:spTree>
    <p:extLst>
      <p:ext uri="{BB962C8B-B14F-4D97-AF65-F5344CB8AC3E}">
        <p14:creationId xmlns:p14="http://schemas.microsoft.com/office/powerpoint/2010/main" val="256523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66213E5-5EF0-4E70-9081-67E959BEEBF5}"/>
              </a:ext>
            </a:extLst>
          </p:cNvPr>
          <p:cNvSpPr>
            <a:spLocks noGrp="1"/>
          </p:cNvSpPr>
          <p:nvPr>
            <p:ph type="sldNum" sz="quarter" idx="16"/>
          </p:nvPr>
        </p:nvSpPr>
        <p:spPr/>
        <p:txBody>
          <a:bodyPr/>
          <a:lstStyle/>
          <a:p>
            <a:r>
              <a:rPr lang="en-US" noProof="0" dirty="0"/>
              <a:t>3</a:t>
            </a:r>
          </a:p>
        </p:txBody>
      </p:sp>
      <p:grpSp>
        <p:nvGrpSpPr>
          <p:cNvPr id="8" name="组合 7">
            <a:extLst>
              <a:ext uri="{FF2B5EF4-FFF2-40B4-BE49-F238E27FC236}">
                <a16:creationId xmlns:a16="http://schemas.microsoft.com/office/drawing/2014/main" id="{6A763F40-68A1-408E-96FF-F90B1880E4EB}"/>
              </a:ext>
            </a:extLst>
          </p:cNvPr>
          <p:cNvGrpSpPr/>
          <p:nvPr/>
        </p:nvGrpSpPr>
        <p:grpSpPr>
          <a:xfrm>
            <a:off x="0" y="363265"/>
            <a:ext cx="6516658" cy="947325"/>
            <a:chOff x="0" y="363265"/>
            <a:chExt cx="6516658" cy="947325"/>
          </a:xfrm>
        </p:grpSpPr>
        <p:grpSp>
          <p:nvGrpSpPr>
            <p:cNvPr id="9" name="Group 30">
              <a:extLst>
                <a:ext uri="{FF2B5EF4-FFF2-40B4-BE49-F238E27FC236}">
                  <a16:creationId xmlns:a16="http://schemas.microsoft.com/office/drawing/2014/main" id="{D4BA9F7C-022C-4289-829A-6FD26B4848C8}"/>
                </a:ext>
              </a:extLst>
            </p:cNvPr>
            <p:cNvGrpSpPr/>
            <p:nvPr/>
          </p:nvGrpSpPr>
          <p:grpSpPr>
            <a:xfrm>
              <a:off x="0" y="363265"/>
              <a:ext cx="6516658" cy="947325"/>
              <a:chOff x="4490720" y="459274"/>
              <a:chExt cx="8133023" cy="1263098"/>
            </a:xfrm>
          </p:grpSpPr>
          <p:grpSp>
            <p:nvGrpSpPr>
              <p:cNvPr id="11" name="Group 5">
                <a:extLst>
                  <a:ext uri="{FF2B5EF4-FFF2-40B4-BE49-F238E27FC236}">
                    <a16:creationId xmlns:a16="http://schemas.microsoft.com/office/drawing/2014/main" id="{EF597FB9-4CA4-4E0A-BFB6-B7A0F3FF137D}"/>
                  </a:ext>
                </a:extLst>
              </p:cNvPr>
              <p:cNvGrpSpPr/>
              <p:nvPr/>
            </p:nvGrpSpPr>
            <p:grpSpPr>
              <a:xfrm>
                <a:off x="4490720" y="577823"/>
                <a:ext cx="8133023" cy="1144549"/>
                <a:chOff x="4490720" y="709903"/>
                <a:chExt cx="8133023" cy="1144549"/>
              </a:xfrm>
            </p:grpSpPr>
            <p:sp>
              <p:nvSpPr>
                <p:cNvPr id="13" name="Title 1">
                  <a:extLst>
                    <a:ext uri="{FF2B5EF4-FFF2-40B4-BE49-F238E27FC236}">
                      <a16:creationId xmlns:a16="http://schemas.microsoft.com/office/drawing/2014/main" id="{64A588FD-B946-4166-81A0-716C967ED5E6}"/>
                    </a:ext>
                  </a:extLst>
                </p:cNvPr>
                <p:cNvSpPr txBox="1">
                  <a:spLocks/>
                </p:cNvSpPr>
                <p:nvPr/>
              </p:nvSpPr>
              <p:spPr>
                <a:xfrm>
                  <a:off x="4490720" y="709903"/>
                  <a:ext cx="7716466" cy="1117464"/>
                </a:xfrm>
                <a:prstGeom prst="rect">
                  <a:avLst/>
                </a:prstGeom>
                <a:solidFill>
                  <a:srgbClr val="002060">
                    <a:alpha val="79000"/>
                  </a:srgbClr>
                </a:solidFill>
              </p:spPr>
              <p:txBody>
                <a:bodyPr>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75" b="0" i="0" u="none" strike="noStrike" kern="1200" cap="none" spc="0" normalizeH="0" baseline="0" noProof="0">
                    <a:ln>
                      <a:noFill/>
                    </a:ln>
                    <a:solidFill>
                      <a:srgbClr val="6B747B"/>
                    </a:solidFill>
                    <a:effectLst/>
                    <a:uLnTx/>
                    <a:uFillTx/>
                    <a:latin typeface="Arial" panose="020B0604020202020204" pitchFamily="34" charset="0"/>
                    <a:ea typeface="+mj-ea"/>
                    <a:cs typeface="Arial" panose="020B0604020202020204" pitchFamily="34" charset="0"/>
                  </a:endParaRPr>
                </a:p>
              </p:txBody>
            </p:sp>
            <p:sp>
              <p:nvSpPr>
                <p:cNvPr id="14" name="Rectangle 3">
                  <a:extLst>
                    <a:ext uri="{FF2B5EF4-FFF2-40B4-BE49-F238E27FC236}">
                      <a16:creationId xmlns:a16="http://schemas.microsoft.com/office/drawing/2014/main" id="{DF014FCD-80AB-4CC5-816C-B5FCA5315732}"/>
                    </a:ext>
                  </a:extLst>
                </p:cNvPr>
                <p:cNvSpPr/>
                <p:nvPr/>
              </p:nvSpPr>
              <p:spPr>
                <a:xfrm>
                  <a:off x="4907278" y="736988"/>
                  <a:ext cx="7716465" cy="1117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B747B"/>
                    </a:solidFill>
                    <a:effectLst/>
                    <a:uLnTx/>
                    <a:uFillTx/>
                    <a:latin typeface="Arial" panose="020B0604020202020204" pitchFamily="34" charset="0"/>
                    <a:cs typeface="Arial" panose="020B0604020202020204" pitchFamily="34" charset="0"/>
                  </a:endParaRPr>
                </a:p>
              </p:txBody>
            </p:sp>
          </p:grpSp>
          <p:sp>
            <p:nvSpPr>
              <p:cNvPr id="12" name="Rectangle 6">
                <a:extLst>
                  <a:ext uri="{FF2B5EF4-FFF2-40B4-BE49-F238E27FC236}">
                    <a16:creationId xmlns:a16="http://schemas.microsoft.com/office/drawing/2014/main" id="{3B3D798E-BF46-47BF-9B6F-D258CA50A9B8}"/>
                  </a:ext>
                </a:extLst>
              </p:cNvPr>
              <p:cNvSpPr/>
              <p:nvPr/>
            </p:nvSpPr>
            <p:spPr>
              <a:xfrm>
                <a:off x="4490720" y="459274"/>
                <a:ext cx="1717040" cy="135498"/>
              </a:xfrm>
              <a:prstGeom prst="rect">
                <a:avLst/>
              </a:prstGeom>
              <a:solidFill>
                <a:srgbClr val="525C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0" name="ZoneTexte 186">
              <a:extLst>
                <a:ext uri="{FF2B5EF4-FFF2-40B4-BE49-F238E27FC236}">
                  <a16:creationId xmlns:a16="http://schemas.microsoft.com/office/drawing/2014/main" id="{53A88EC4-E4D8-4D4F-8D96-94BD3597D946}"/>
                </a:ext>
              </a:extLst>
            </p:cNvPr>
            <p:cNvSpPr txBox="1"/>
            <p:nvPr/>
          </p:nvSpPr>
          <p:spPr>
            <a:xfrm>
              <a:off x="208794" y="594227"/>
              <a:ext cx="4565514" cy="55399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02 </a:t>
              </a:r>
              <a:r>
                <a:rPr lang="zh-CN" altLang="en-US"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安全性</a:t>
              </a:r>
              <a:endParaRPr lang="en-US" altLang="zh-CN" sz="4000" dirty="0">
                <a:solidFill>
                  <a:srgbClr val="000000"/>
                </a:solidFill>
                <a:latin typeface="仿宋" panose="02010609060101010101" pitchFamily="49" charset="-122"/>
                <a:ea typeface="仿宋" panose="02010609060101010101" pitchFamily="49" charset="-122"/>
                <a:cs typeface="Arial"/>
              </a:endParaRPr>
            </a:p>
          </p:txBody>
        </p:sp>
      </p:grpSp>
      <p:grpSp>
        <p:nvGrpSpPr>
          <p:cNvPr id="22" name="组合 21">
            <a:extLst>
              <a:ext uri="{FF2B5EF4-FFF2-40B4-BE49-F238E27FC236}">
                <a16:creationId xmlns:a16="http://schemas.microsoft.com/office/drawing/2014/main" id="{F802EEA4-90ED-4171-9217-E80E6C0DE95F}"/>
              </a:ext>
            </a:extLst>
          </p:cNvPr>
          <p:cNvGrpSpPr/>
          <p:nvPr/>
        </p:nvGrpSpPr>
        <p:grpSpPr>
          <a:xfrm>
            <a:off x="215213" y="3482283"/>
            <a:ext cx="11516017" cy="1015663"/>
            <a:chOff x="208794" y="1814086"/>
            <a:chExt cx="11516017" cy="1015663"/>
          </a:xfrm>
        </p:grpSpPr>
        <p:sp>
          <p:nvSpPr>
            <p:cNvPr id="23" name="文本框 22">
              <a:extLst>
                <a:ext uri="{FF2B5EF4-FFF2-40B4-BE49-F238E27FC236}">
                  <a16:creationId xmlns:a16="http://schemas.microsoft.com/office/drawing/2014/main" id="{39261D00-3724-4226-B844-5C7A1177D220}"/>
                </a:ext>
              </a:extLst>
            </p:cNvPr>
            <p:cNvSpPr txBox="1"/>
            <p:nvPr/>
          </p:nvSpPr>
          <p:spPr>
            <a:xfrm>
              <a:off x="2841285" y="1814086"/>
              <a:ext cx="8883526" cy="1015663"/>
            </a:xfrm>
            <a:prstGeom prst="rect">
              <a:avLst/>
            </a:prstGeom>
            <a:noFill/>
          </p:spPr>
          <p:txBody>
            <a:bodyPr wrap="square">
              <a:spAutoFit/>
            </a:bodyPr>
            <a:lstStyle/>
            <a:p>
              <a:r>
                <a:rPr lang="zh-CN" altLang="en-US" sz="2000" dirty="0">
                  <a:solidFill>
                    <a:srgbClr val="002060"/>
                  </a:solidFill>
                  <a:latin typeface="仿宋" panose="02010609060101010101" pitchFamily="49" charset="-122"/>
                  <a:ea typeface="仿宋" panose="02010609060101010101" pitchFamily="49" charset="-122"/>
                </a:rPr>
                <a:t>阿加糖酶</a:t>
              </a:r>
              <a:r>
                <a:rPr lang="el-GR" altLang="zh-CN" sz="2000" dirty="0">
                  <a:solidFill>
                    <a:srgbClr val="002060"/>
                  </a:solidFill>
                  <a:latin typeface="仿宋" panose="02010609060101010101" pitchFamily="49" charset="-122"/>
                  <a:ea typeface="仿宋" panose="02010609060101010101" pitchFamily="49" charset="-122"/>
                </a:rPr>
                <a:t>β</a:t>
              </a:r>
              <a:r>
                <a:rPr lang="zh-CN" altLang="en-US" sz="2000" dirty="0">
                  <a:solidFill>
                    <a:srgbClr val="002060"/>
                  </a:solidFill>
                  <a:latin typeface="仿宋" panose="02010609060101010101" pitchFamily="49" charset="-122"/>
                  <a:ea typeface="仿宋" panose="02010609060101010101" pitchFamily="49" charset="-122"/>
                </a:rPr>
                <a:t>于</a:t>
              </a:r>
              <a:r>
                <a:rPr lang="en-US" altLang="zh-CN" sz="2000" dirty="0">
                  <a:solidFill>
                    <a:srgbClr val="002060"/>
                  </a:solidFill>
                  <a:latin typeface="仿宋" panose="02010609060101010101" pitchFamily="49" charset="-122"/>
                  <a:ea typeface="仿宋" panose="02010609060101010101" pitchFamily="49" charset="-122"/>
                </a:rPr>
                <a:t>2001</a:t>
              </a:r>
              <a:r>
                <a:rPr lang="zh-CN" altLang="en-US" sz="2000" dirty="0">
                  <a:solidFill>
                    <a:srgbClr val="002060"/>
                  </a:solidFill>
                  <a:latin typeface="仿宋" panose="02010609060101010101" pitchFamily="49" charset="-122"/>
                  <a:ea typeface="仿宋" panose="02010609060101010101" pitchFamily="49" charset="-122"/>
                </a:rPr>
                <a:t>年在欧盟首次上市以来，已在全球</a:t>
              </a:r>
              <a:r>
                <a:rPr lang="en-US" altLang="zh-CN" sz="2000" dirty="0">
                  <a:solidFill>
                    <a:srgbClr val="002060"/>
                  </a:solidFill>
                  <a:latin typeface="仿宋" panose="02010609060101010101" pitchFamily="49" charset="-122"/>
                  <a:ea typeface="仿宋" panose="02010609060101010101" pitchFamily="49" charset="-122"/>
                </a:rPr>
                <a:t>80</a:t>
              </a:r>
              <a:r>
                <a:rPr lang="zh-CN" altLang="en-US" sz="2000" dirty="0">
                  <a:solidFill>
                    <a:srgbClr val="002060"/>
                  </a:solidFill>
                  <a:latin typeface="仿宋" panose="02010609060101010101" pitchFamily="49" charset="-122"/>
                  <a:ea typeface="仿宋" panose="02010609060101010101" pitchFamily="49" charset="-122"/>
                </a:rPr>
                <a:t>多个国家</a:t>
              </a:r>
              <a:r>
                <a:rPr lang="en-US" altLang="zh-CN" sz="2000" dirty="0">
                  <a:solidFill>
                    <a:srgbClr val="002060"/>
                  </a:solidFill>
                  <a:latin typeface="仿宋" panose="02010609060101010101" pitchFamily="49" charset="-122"/>
                  <a:ea typeface="仿宋" panose="02010609060101010101" pitchFamily="49" charset="-122"/>
                </a:rPr>
                <a:t>/</a:t>
              </a:r>
              <a:r>
                <a:rPr lang="zh-CN" altLang="en-US" sz="2000" dirty="0">
                  <a:solidFill>
                    <a:srgbClr val="002060"/>
                  </a:solidFill>
                  <a:latin typeface="仿宋" panose="02010609060101010101" pitchFamily="49" charset="-122"/>
                  <a:ea typeface="仿宋" panose="02010609060101010101" pitchFamily="49" charset="-122"/>
                </a:rPr>
                <a:t>地区获得批准。中国、美国和欧洲等药监部门</a:t>
              </a:r>
              <a:r>
                <a:rPr lang="zh-CN" altLang="en-US" sz="2000" b="1" u="sng" dirty="0">
                  <a:solidFill>
                    <a:srgbClr val="002060"/>
                  </a:solidFill>
                  <a:latin typeface="仿宋" panose="02010609060101010101" pitchFamily="49" charset="-122"/>
                  <a:ea typeface="仿宋" panose="02010609060101010101" pitchFamily="49" charset="-122"/>
                </a:rPr>
                <a:t>近</a:t>
              </a:r>
              <a:r>
                <a:rPr lang="en-US" altLang="zh-CN" sz="2000" b="1" u="sng" dirty="0">
                  <a:solidFill>
                    <a:srgbClr val="002060"/>
                  </a:solidFill>
                  <a:latin typeface="仿宋" panose="02010609060101010101" pitchFamily="49" charset="-122"/>
                  <a:ea typeface="仿宋" panose="02010609060101010101" pitchFamily="49" charset="-122"/>
                </a:rPr>
                <a:t>5</a:t>
              </a:r>
              <a:r>
                <a:rPr lang="zh-CN" altLang="en-US" sz="2000" b="1" u="sng" dirty="0">
                  <a:solidFill>
                    <a:srgbClr val="002060"/>
                  </a:solidFill>
                  <a:latin typeface="仿宋" panose="02010609060101010101" pitchFamily="49" charset="-122"/>
                  <a:ea typeface="仿宋" panose="02010609060101010101" pitchFamily="49" charset="-122"/>
                </a:rPr>
                <a:t>年内没有发布关于阿加糖酶</a:t>
              </a:r>
              <a:r>
                <a:rPr lang="el-GR" altLang="zh-CN" sz="2000" b="1" u="sng" dirty="0">
                  <a:solidFill>
                    <a:srgbClr val="002060"/>
                  </a:solidFill>
                  <a:latin typeface="仿宋" panose="02010609060101010101" pitchFamily="49" charset="-122"/>
                  <a:ea typeface="仿宋" panose="02010609060101010101" pitchFamily="49" charset="-122"/>
                </a:rPr>
                <a:t>β</a:t>
              </a:r>
              <a:r>
                <a:rPr lang="zh-CN" altLang="en-US" sz="2000" b="1" u="sng" dirty="0">
                  <a:solidFill>
                    <a:srgbClr val="002060"/>
                  </a:solidFill>
                  <a:latin typeface="仿宋" panose="02010609060101010101" pitchFamily="49" charset="-122"/>
                  <a:ea typeface="仿宋" panose="02010609060101010101" pitchFamily="49" charset="-122"/>
                </a:rPr>
                <a:t>的安全性警告、黑框警告、撤市等信息。</a:t>
              </a:r>
            </a:p>
          </p:txBody>
        </p:sp>
        <p:sp>
          <p:nvSpPr>
            <p:cNvPr id="24" name="文本框 23">
              <a:extLst>
                <a:ext uri="{FF2B5EF4-FFF2-40B4-BE49-F238E27FC236}">
                  <a16:creationId xmlns:a16="http://schemas.microsoft.com/office/drawing/2014/main" id="{21731049-3D31-4D30-9980-837417C63272}"/>
                </a:ext>
              </a:extLst>
            </p:cNvPr>
            <p:cNvSpPr txBox="1"/>
            <p:nvPr/>
          </p:nvSpPr>
          <p:spPr>
            <a:xfrm>
              <a:off x="208794" y="1827073"/>
              <a:ext cx="2546526" cy="769441"/>
            </a:xfrm>
            <a:prstGeom prst="rect">
              <a:avLst/>
            </a:prstGeom>
            <a:noFill/>
          </p:spPr>
          <p:txBody>
            <a:bodyPr wrap="square">
              <a:spAutoFit/>
            </a:bodyPr>
            <a:lstStyle/>
            <a:p>
              <a:pPr algn="ctr"/>
              <a:r>
                <a:rPr lang="zh-CN" altLang="en-US" sz="2200" b="1" u="sng" dirty="0">
                  <a:solidFill>
                    <a:srgbClr val="00A3E0"/>
                  </a:solidFill>
                  <a:latin typeface="仿宋" panose="02010609060101010101" pitchFamily="49" charset="-122"/>
                  <a:ea typeface="仿宋" panose="02010609060101010101" pitchFamily="49" charset="-122"/>
                </a:rPr>
                <a:t>国内外不良反应</a:t>
              </a:r>
              <a:br>
                <a:rPr lang="en-US" altLang="zh-CN" sz="2200" b="1" u="sng" dirty="0">
                  <a:solidFill>
                    <a:srgbClr val="00A3E0"/>
                  </a:solidFill>
                  <a:latin typeface="仿宋" panose="02010609060101010101" pitchFamily="49" charset="-122"/>
                  <a:ea typeface="仿宋" panose="02010609060101010101" pitchFamily="49" charset="-122"/>
                </a:rPr>
              </a:br>
              <a:r>
                <a:rPr lang="zh-CN" altLang="en-US" sz="2200" b="1" u="sng" dirty="0">
                  <a:solidFill>
                    <a:srgbClr val="00A3E0"/>
                  </a:solidFill>
                  <a:latin typeface="仿宋" panose="02010609060101010101" pitchFamily="49" charset="-122"/>
                  <a:ea typeface="仿宋" panose="02010609060101010101" pitchFamily="49" charset="-122"/>
                </a:rPr>
                <a:t>发生情况</a:t>
              </a:r>
            </a:p>
          </p:txBody>
        </p:sp>
      </p:grpSp>
      <p:grpSp>
        <p:nvGrpSpPr>
          <p:cNvPr id="19" name="组合 18">
            <a:extLst>
              <a:ext uri="{FF2B5EF4-FFF2-40B4-BE49-F238E27FC236}">
                <a16:creationId xmlns:a16="http://schemas.microsoft.com/office/drawing/2014/main" id="{EE926633-0828-477B-87AF-41ACB999D1DC}"/>
              </a:ext>
            </a:extLst>
          </p:cNvPr>
          <p:cNvGrpSpPr/>
          <p:nvPr/>
        </p:nvGrpSpPr>
        <p:grpSpPr>
          <a:xfrm>
            <a:off x="197086" y="1782472"/>
            <a:ext cx="11474353" cy="1343853"/>
            <a:chOff x="208794" y="2020198"/>
            <a:chExt cx="11474353" cy="1343853"/>
          </a:xfrm>
        </p:grpSpPr>
        <p:sp>
          <p:nvSpPr>
            <p:cNvPr id="25" name="文本框 24">
              <a:extLst>
                <a:ext uri="{FF2B5EF4-FFF2-40B4-BE49-F238E27FC236}">
                  <a16:creationId xmlns:a16="http://schemas.microsoft.com/office/drawing/2014/main" id="{04D60A49-65D0-4AD8-941D-C2C526A665B3}"/>
                </a:ext>
              </a:extLst>
            </p:cNvPr>
            <p:cNvSpPr txBox="1"/>
            <p:nvPr/>
          </p:nvSpPr>
          <p:spPr>
            <a:xfrm>
              <a:off x="2799621" y="2040612"/>
              <a:ext cx="8883526" cy="1323439"/>
            </a:xfrm>
            <a:prstGeom prst="rect">
              <a:avLst/>
            </a:prstGeom>
            <a:noFill/>
          </p:spPr>
          <p:txBody>
            <a:bodyPr wrap="square">
              <a:spAutoFit/>
            </a:bodyPr>
            <a:lstStyle/>
            <a:p>
              <a:r>
                <a:rPr lang="zh-CN" altLang="en-US" sz="2000" b="1" u="sng" dirty="0">
                  <a:solidFill>
                    <a:srgbClr val="002060"/>
                  </a:solidFill>
                  <a:latin typeface="仿宋" panose="02010609060101010101" pitchFamily="49" charset="-122"/>
                  <a:ea typeface="仿宋" panose="02010609060101010101" pitchFamily="49" charset="-122"/>
                </a:rPr>
                <a:t>阿加糖酶</a:t>
              </a:r>
              <a:r>
                <a:rPr lang="en-US" altLang="zh-CN" sz="2000" b="1" u="sng" dirty="0">
                  <a:solidFill>
                    <a:srgbClr val="002060"/>
                  </a:solidFill>
                  <a:latin typeface="仿宋" panose="02010609060101010101" pitchFamily="49" charset="-122"/>
                  <a:ea typeface="仿宋" panose="02010609060101010101" pitchFamily="49" charset="-122"/>
                </a:rPr>
                <a:t>β</a:t>
              </a:r>
              <a:r>
                <a:rPr lang="zh-CN" altLang="en-US" sz="2000" b="1" u="sng" dirty="0">
                  <a:solidFill>
                    <a:srgbClr val="002060"/>
                  </a:solidFill>
                  <a:latin typeface="仿宋" panose="02010609060101010101" pitchFamily="49" charset="-122"/>
                  <a:ea typeface="仿宋" panose="02010609060101010101" pitchFamily="49" charset="-122"/>
                </a:rPr>
                <a:t>大多数不良反应为严重程度轻度至中度的输液相关反应</a:t>
              </a:r>
              <a:r>
                <a:rPr lang="zh-CN" altLang="en-US" sz="2000" dirty="0">
                  <a:solidFill>
                    <a:srgbClr val="002060"/>
                  </a:solidFill>
                  <a:latin typeface="仿宋" panose="02010609060101010101" pitchFamily="49" charset="-122"/>
                  <a:ea typeface="仿宋" panose="02010609060101010101" pitchFamily="49" charset="-122"/>
                </a:rPr>
                <a:t>。常见的包括寒战、发热、寒冷感、恶心、呕吐、头痛和感觉异常。</a:t>
              </a:r>
              <a:endParaRPr lang="en-US" altLang="zh-CN" sz="2000" dirty="0">
                <a:solidFill>
                  <a:srgbClr val="002060"/>
                </a:solidFill>
                <a:latin typeface="仿宋" panose="02010609060101010101" pitchFamily="49" charset="-122"/>
                <a:ea typeface="仿宋" panose="02010609060101010101" pitchFamily="49" charset="-122"/>
              </a:endParaRPr>
            </a:p>
            <a:p>
              <a:r>
                <a:rPr lang="zh-CN" altLang="en-US" sz="2000" dirty="0">
                  <a:solidFill>
                    <a:srgbClr val="002060"/>
                  </a:solidFill>
                  <a:latin typeface="仿宋" panose="02010609060101010101" pitchFamily="49" charset="-122"/>
                  <a:ea typeface="仿宋" panose="02010609060101010101" pitchFamily="49" charset="-122"/>
                </a:rPr>
                <a:t>输液相关反应可通过减缓输注速率以及给予非甾体抗炎药、抗组胺药和</a:t>
              </a:r>
              <a:r>
                <a:rPr lang="en-US" altLang="zh-CN" sz="2000" dirty="0">
                  <a:solidFill>
                    <a:srgbClr val="002060"/>
                  </a:solidFill>
                  <a:latin typeface="仿宋" panose="02010609060101010101" pitchFamily="49" charset="-122"/>
                  <a:ea typeface="仿宋" panose="02010609060101010101" pitchFamily="49" charset="-122"/>
                </a:rPr>
                <a:t>/</a:t>
              </a:r>
              <a:r>
                <a:rPr lang="zh-CN" altLang="en-US" sz="2000" dirty="0">
                  <a:solidFill>
                    <a:srgbClr val="002060"/>
                  </a:solidFill>
                  <a:latin typeface="仿宋" panose="02010609060101010101" pitchFamily="49" charset="-122"/>
                  <a:ea typeface="仿宋" panose="02010609060101010101" pitchFamily="49" charset="-122"/>
                </a:rPr>
                <a:t>或皮质类固醇进行管理。</a:t>
              </a:r>
            </a:p>
          </p:txBody>
        </p:sp>
        <p:sp>
          <p:nvSpPr>
            <p:cNvPr id="26" name="文本框 25">
              <a:extLst>
                <a:ext uri="{FF2B5EF4-FFF2-40B4-BE49-F238E27FC236}">
                  <a16:creationId xmlns:a16="http://schemas.microsoft.com/office/drawing/2014/main" id="{A0B50CC7-2090-4FF5-8504-5941187C4CEB}"/>
                </a:ext>
              </a:extLst>
            </p:cNvPr>
            <p:cNvSpPr txBox="1"/>
            <p:nvPr/>
          </p:nvSpPr>
          <p:spPr>
            <a:xfrm>
              <a:off x="208794" y="2020198"/>
              <a:ext cx="2546526" cy="769441"/>
            </a:xfrm>
            <a:prstGeom prst="rect">
              <a:avLst/>
            </a:prstGeom>
            <a:noFill/>
          </p:spPr>
          <p:txBody>
            <a:bodyPr wrap="square">
              <a:spAutoFit/>
            </a:bodyPr>
            <a:lstStyle/>
            <a:p>
              <a:pPr algn="ctr"/>
              <a:r>
                <a:rPr lang="zh-CN" altLang="en-US" sz="2200" b="1" u="sng" dirty="0">
                  <a:solidFill>
                    <a:srgbClr val="00A3E0"/>
                  </a:solidFill>
                  <a:latin typeface="仿宋" panose="02010609060101010101" pitchFamily="49" charset="-122"/>
                  <a:ea typeface="仿宋" panose="02010609060101010101" pitchFamily="49" charset="-122"/>
                </a:rPr>
                <a:t>药品说明书收载的安全性信息</a:t>
              </a:r>
            </a:p>
          </p:txBody>
        </p:sp>
      </p:grpSp>
      <p:grpSp>
        <p:nvGrpSpPr>
          <p:cNvPr id="27" name="组合 26">
            <a:extLst>
              <a:ext uri="{FF2B5EF4-FFF2-40B4-BE49-F238E27FC236}">
                <a16:creationId xmlns:a16="http://schemas.microsoft.com/office/drawing/2014/main" id="{84F456FA-E84E-4FB9-AEAE-2B025C68520D}"/>
              </a:ext>
            </a:extLst>
          </p:cNvPr>
          <p:cNvGrpSpPr/>
          <p:nvPr/>
        </p:nvGrpSpPr>
        <p:grpSpPr>
          <a:xfrm>
            <a:off x="222448" y="4838188"/>
            <a:ext cx="11457897" cy="1123830"/>
            <a:chOff x="306061" y="1705450"/>
            <a:chExt cx="11457897" cy="1123830"/>
          </a:xfrm>
        </p:grpSpPr>
        <p:sp>
          <p:nvSpPr>
            <p:cNvPr id="28" name="文本框 27">
              <a:extLst>
                <a:ext uri="{FF2B5EF4-FFF2-40B4-BE49-F238E27FC236}">
                  <a16:creationId xmlns:a16="http://schemas.microsoft.com/office/drawing/2014/main" id="{F949384E-081B-4530-87AA-283AAD7307D8}"/>
                </a:ext>
              </a:extLst>
            </p:cNvPr>
            <p:cNvSpPr txBox="1"/>
            <p:nvPr/>
          </p:nvSpPr>
          <p:spPr>
            <a:xfrm>
              <a:off x="2880432" y="1813617"/>
              <a:ext cx="8883526" cy="1015663"/>
            </a:xfrm>
            <a:prstGeom prst="rect">
              <a:avLst/>
            </a:prstGeom>
            <a:noFill/>
          </p:spPr>
          <p:txBody>
            <a:bodyPr wrap="square">
              <a:spAutoFit/>
            </a:bodyPr>
            <a:lstStyle/>
            <a:p>
              <a:r>
                <a:rPr lang="zh-CN" altLang="en-US" sz="2000" b="1" u="sng" dirty="0">
                  <a:solidFill>
                    <a:srgbClr val="002060"/>
                  </a:solidFill>
                  <a:latin typeface="仿宋" panose="02010609060101010101" pitchFamily="49" charset="-122"/>
                  <a:ea typeface="仿宋" panose="02010609060101010101" pitchFamily="49" charset="-122"/>
                </a:rPr>
                <a:t>阿加糖酶</a:t>
              </a:r>
              <a:r>
                <a:rPr lang="el-GR" altLang="zh-CN" sz="2000" b="1" u="sng" dirty="0">
                  <a:solidFill>
                    <a:srgbClr val="002060"/>
                  </a:solidFill>
                  <a:latin typeface="仿宋" panose="02010609060101010101" pitchFamily="49" charset="-122"/>
                  <a:ea typeface="仿宋" panose="02010609060101010101" pitchFamily="49" charset="-122"/>
                </a:rPr>
                <a:t>β</a:t>
              </a:r>
              <a:r>
                <a:rPr lang="zh-CN" altLang="en-US" sz="2000" b="1" u="sng" dirty="0">
                  <a:solidFill>
                    <a:srgbClr val="002060"/>
                  </a:solidFill>
                  <a:latin typeface="仿宋" panose="02010609060101010101" pitchFamily="49" charset="-122"/>
                  <a:ea typeface="仿宋" panose="02010609060101010101" pitchFamily="49" charset="-122"/>
                </a:rPr>
                <a:t>在</a:t>
              </a:r>
              <a:r>
                <a:rPr lang="en-US" altLang="zh-CN" sz="2000" b="1" u="sng" dirty="0">
                  <a:solidFill>
                    <a:srgbClr val="002060"/>
                  </a:solidFill>
                  <a:latin typeface="仿宋" panose="02010609060101010101" pitchFamily="49" charset="-122"/>
                  <a:ea typeface="仿宋" panose="02010609060101010101" pitchFamily="49" charset="-122"/>
                </a:rPr>
                <a:t>2</a:t>
              </a:r>
              <a:r>
                <a:rPr lang="zh-CN" altLang="en-US" sz="2000" b="1" u="sng" dirty="0">
                  <a:solidFill>
                    <a:srgbClr val="002060"/>
                  </a:solidFill>
                  <a:latin typeface="仿宋" panose="02010609060101010101" pitchFamily="49" charset="-122"/>
                  <a:ea typeface="仿宋" panose="02010609060101010101" pitchFamily="49" charset="-122"/>
                </a:rPr>
                <a:t>岁</a:t>
              </a:r>
              <a:r>
                <a:rPr lang="en-US" altLang="zh-CN" sz="2000" b="1" u="sng" dirty="0">
                  <a:solidFill>
                    <a:srgbClr val="002060"/>
                  </a:solidFill>
                  <a:latin typeface="仿宋" panose="02010609060101010101" pitchFamily="49" charset="-122"/>
                  <a:ea typeface="仿宋" panose="02010609060101010101" pitchFamily="49" charset="-122"/>
                </a:rPr>
                <a:t>-7</a:t>
              </a:r>
              <a:r>
                <a:rPr lang="zh-CN" altLang="en-US" sz="2000" b="1" u="sng" dirty="0">
                  <a:solidFill>
                    <a:srgbClr val="002060"/>
                  </a:solidFill>
                  <a:latin typeface="仿宋" panose="02010609060101010101" pitchFamily="49" charset="-122"/>
                  <a:ea typeface="仿宋" panose="02010609060101010101" pitchFamily="49" charset="-122"/>
                </a:rPr>
                <a:t>岁患者的适应症已经在美国获批，临床疗效和安全性已获得认可，中国该年龄段适应症尚在</a:t>
              </a:r>
              <a:r>
                <a:rPr lang="en-US" altLang="zh-CN" sz="2000" b="1" u="sng" dirty="0">
                  <a:solidFill>
                    <a:srgbClr val="002060"/>
                  </a:solidFill>
                  <a:latin typeface="仿宋" panose="02010609060101010101" pitchFamily="49" charset="-122"/>
                  <a:ea typeface="仿宋" panose="02010609060101010101" pitchFamily="49" charset="-122"/>
                </a:rPr>
                <a:t>CDE</a:t>
              </a:r>
              <a:r>
                <a:rPr lang="zh-CN" altLang="en-US" sz="2000" b="1" u="sng" dirty="0">
                  <a:solidFill>
                    <a:srgbClr val="002060"/>
                  </a:solidFill>
                  <a:latin typeface="仿宋" panose="02010609060101010101" pitchFamily="49" charset="-122"/>
                  <a:ea typeface="仿宋" panose="02010609060101010101" pitchFamily="49" charset="-122"/>
                </a:rPr>
                <a:t>评审过程中</a:t>
              </a:r>
              <a:r>
                <a:rPr lang="zh-CN" altLang="en-US" sz="2000" dirty="0">
                  <a:solidFill>
                    <a:srgbClr val="002060"/>
                  </a:solidFill>
                  <a:latin typeface="仿宋" panose="02010609060101010101" pitchFamily="49" charset="-122"/>
                  <a:ea typeface="仿宋" panose="02010609060101010101" pitchFamily="49" charset="-122"/>
                </a:rPr>
                <a:t>。阿加糖酶</a:t>
              </a:r>
              <a:r>
                <a:rPr lang="en-US" altLang="zh-CN" sz="2000" dirty="0">
                  <a:solidFill>
                    <a:srgbClr val="002060"/>
                  </a:solidFill>
                  <a:latin typeface="仿宋" panose="02010609060101010101" pitchFamily="49" charset="-122"/>
                  <a:ea typeface="仿宋" panose="02010609060101010101" pitchFamily="49" charset="-122"/>
                </a:rPr>
                <a:t>α</a:t>
              </a:r>
              <a:r>
                <a:rPr lang="zh-CN" altLang="en-US" sz="2000" dirty="0">
                  <a:solidFill>
                    <a:srgbClr val="002060"/>
                  </a:solidFill>
                  <a:latin typeface="仿宋" panose="02010609060101010101" pitchFamily="49" charset="-122"/>
                  <a:ea typeface="仿宋" panose="02010609060101010101" pitchFamily="49" charset="-122"/>
                </a:rPr>
                <a:t>全球尚未获批</a:t>
              </a:r>
              <a:r>
                <a:rPr lang="en-US" altLang="zh-CN" sz="2000" b="1" u="sng" dirty="0">
                  <a:solidFill>
                    <a:srgbClr val="002060"/>
                  </a:solidFill>
                  <a:latin typeface="仿宋" panose="02010609060101010101" pitchFamily="49" charset="-122"/>
                  <a:ea typeface="仿宋" panose="02010609060101010101" pitchFamily="49" charset="-122"/>
                </a:rPr>
                <a:t>2-6</a:t>
              </a:r>
              <a:r>
                <a:rPr lang="zh-CN" altLang="en-US" sz="2000" b="1" u="sng" dirty="0">
                  <a:solidFill>
                    <a:srgbClr val="002060"/>
                  </a:solidFill>
                  <a:latin typeface="仿宋" panose="02010609060101010101" pitchFamily="49" charset="-122"/>
                  <a:ea typeface="仿宋" panose="02010609060101010101" pitchFamily="49" charset="-122"/>
                </a:rPr>
                <a:t>岁</a:t>
              </a:r>
              <a:r>
                <a:rPr lang="zh-CN" altLang="en-US" sz="2000" dirty="0">
                  <a:solidFill>
                    <a:srgbClr val="002060"/>
                  </a:solidFill>
                  <a:latin typeface="仿宋" panose="02010609060101010101" pitchFamily="49" charset="-122"/>
                  <a:ea typeface="仿宋" panose="02010609060101010101" pitchFamily="49" charset="-122"/>
                </a:rPr>
                <a:t>相关人群适应症。</a:t>
              </a:r>
              <a:endParaRPr lang="zh-CN" altLang="en-US" sz="2000" b="1" u="sng" dirty="0">
                <a:solidFill>
                  <a:srgbClr val="002060"/>
                </a:solidFill>
                <a:latin typeface="仿宋" panose="02010609060101010101" pitchFamily="49" charset="-122"/>
                <a:ea typeface="仿宋" panose="02010609060101010101" pitchFamily="49" charset="-122"/>
              </a:endParaRPr>
            </a:p>
          </p:txBody>
        </p:sp>
        <p:sp>
          <p:nvSpPr>
            <p:cNvPr id="29" name="文本框 28">
              <a:extLst>
                <a:ext uri="{FF2B5EF4-FFF2-40B4-BE49-F238E27FC236}">
                  <a16:creationId xmlns:a16="http://schemas.microsoft.com/office/drawing/2014/main" id="{352AA498-1F24-441C-A395-3C73C814CA15}"/>
                </a:ext>
              </a:extLst>
            </p:cNvPr>
            <p:cNvSpPr txBox="1"/>
            <p:nvPr/>
          </p:nvSpPr>
          <p:spPr>
            <a:xfrm>
              <a:off x="306061" y="1705450"/>
              <a:ext cx="2546526" cy="1107996"/>
            </a:xfrm>
            <a:prstGeom prst="rect">
              <a:avLst/>
            </a:prstGeom>
            <a:noFill/>
          </p:spPr>
          <p:txBody>
            <a:bodyPr wrap="square">
              <a:spAutoFit/>
            </a:bodyPr>
            <a:lstStyle/>
            <a:p>
              <a:pPr algn="ctr"/>
              <a:r>
                <a:rPr lang="zh-CN" altLang="en-US" sz="2200" b="1" u="sng" dirty="0">
                  <a:solidFill>
                    <a:srgbClr val="00A3E0"/>
                  </a:solidFill>
                  <a:latin typeface="仿宋" panose="02010609060101010101" pitchFamily="49" charset="-122"/>
                  <a:ea typeface="仿宋" panose="02010609060101010101" pitchFamily="49" charset="-122"/>
                </a:rPr>
                <a:t>与目录内同类药品安全性方面的优势与不足</a:t>
              </a:r>
            </a:p>
          </p:txBody>
        </p:sp>
      </p:grpSp>
    </p:spTree>
    <p:extLst>
      <p:ext uri="{BB962C8B-B14F-4D97-AF65-F5344CB8AC3E}">
        <p14:creationId xmlns:p14="http://schemas.microsoft.com/office/powerpoint/2010/main" val="355074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624FEE6F-1F74-496A-A16B-B62C7CCF1A4E}"/>
              </a:ext>
            </a:extLst>
          </p:cNvPr>
          <p:cNvSpPr>
            <a:spLocks noGrp="1"/>
          </p:cNvSpPr>
          <p:nvPr>
            <p:ph type="sldNum" sz="quarter" idx="16"/>
          </p:nvPr>
        </p:nvSpPr>
        <p:spPr/>
        <p:txBody>
          <a:bodyPr/>
          <a:lstStyle/>
          <a:p>
            <a:r>
              <a:rPr lang="en-US" noProof="0" dirty="0"/>
              <a:t>4</a:t>
            </a:r>
          </a:p>
        </p:txBody>
      </p:sp>
      <p:grpSp>
        <p:nvGrpSpPr>
          <p:cNvPr id="8" name="组合 7">
            <a:extLst>
              <a:ext uri="{FF2B5EF4-FFF2-40B4-BE49-F238E27FC236}">
                <a16:creationId xmlns:a16="http://schemas.microsoft.com/office/drawing/2014/main" id="{E49AD022-3BB4-4D4E-9F41-A7A95CEA8C65}"/>
              </a:ext>
            </a:extLst>
          </p:cNvPr>
          <p:cNvGrpSpPr/>
          <p:nvPr/>
        </p:nvGrpSpPr>
        <p:grpSpPr>
          <a:xfrm>
            <a:off x="0" y="363265"/>
            <a:ext cx="6516658" cy="947325"/>
            <a:chOff x="0" y="363265"/>
            <a:chExt cx="6516658" cy="947325"/>
          </a:xfrm>
        </p:grpSpPr>
        <p:grpSp>
          <p:nvGrpSpPr>
            <p:cNvPr id="9" name="Group 30">
              <a:extLst>
                <a:ext uri="{FF2B5EF4-FFF2-40B4-BE49-F238E27FC236}">
                  <a16:creationId xmlns:a16="http://schemas.microsoft.com/office/drawing/2014/main" id="{FABE3071-AA72-4DEE-A267-093FBD6FAC44}"/>
                </a:ext>
              </a:extLst>
            </p:cNvPr>
            <p:cNvGrpSpPr/>
            <p:nvPr/>
          </p:nvGrpSpPr>
          <p:grpSpPr>
            <a:xfrm>
              <a:off x="0" y="363265"/>
              <a:ext cx="6516658" cy="947325"/>
              <a:chOff x="4490720" y="459274"/>
              <a:chExt cx="8133023" cy="1263098"/>
            </a:xfrm>
          </p:grpSpPr>
          <p:grpSp>
            <p:nvGrpSpPr>
              <p:cNvPr id="11" name="Group 5">
                <a:extLst>
                  <a:ext uri="{FF2B5EF4-FFF2-40B4-BE49-F238E27FC236}">
                    <a16:creationId xmlns:a16="http://schemas.microsoft.com/office/drawing/2014/main" id="{F5219308-975A-4ED1-9221-ED94AE115114}"/>
                  </a:ext>
                </a:extLst>
              </p:cNvPr>
              <p:cNvGrpSpPr/>
              <p:nvPr/>
            </p:nvGrpSpPr>
            <p:grpSpPr>
              <a:xfrm>
                <a:off x="4490720" y="577823"/>
                <a:ext cx="8133023" cy="1144549"/>
                <a:chOff x="4490720" y="709903"/>
                <a:chExt cx="8133023" cy="1144549"/>
              </a:xfrm>
            </p:grpSpPr>
            <p:sp>
              <p:nvSpPr>
                <p:cNvPr id="13" name="Title 1">
                  <a:extLst>
                    <a:ext uri="{FF2B5EF4-FFF2-40B4-BE49-F238E27FC236}">
                      <a16:creationId xmlns:a16="http://schemas.microsoft.com/office/drawing/2014/main" id="{73EC56CC-9C92-4B1E-A152-A2F910EC90DA}"/>
                    </a:ext>
                  </a:extLst>
                </p:cNvPr>
                <p:cNvSpPr txBox="1">
                  <a:spLocks/>
                </p:cNvSpPr>
                <p:nvPr/>
              </p:nvSpPr>
              <p:spPr>
                <a:xfrm>
                  <a:off x="4490720" y="709903"/>
                  <a:ext cx="7716466" cy="1117464"/>
                </a:xfrm>
                <a:prstGeom prst="rect">
                  <a:avLst/>
                </a:prstGeom>
                <a:solidFill>
                  <a:srgbClr val="002060">
                    <a:alpha val="79000"/>
                  </a:srgbClr>
                </a:solidFill>
              </p:spPr>
              <p:txBody>
                <a:bodyPr>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75" b="0" i="0" u="none" strike="noStrike" kern="1200" cap="none" spc="0" normalizeH="0" baseline="0" noProof="0">
                    <a:ln>
                      <a:noFill/>
                    </a:ln>
                    <a:solidFill>
                      <a:srgbClr val="6B747B"/>
                    </a:solidFill>
                    <a:effectLst/>
                    <a:uLnTx/>
                    <a:uFillTx/>
                    <a:latin typeface="Arial" panose="020B0604020202020204" pitchFamily="34" charset="0"/>
                    <a:ea typeface="+mj-ea"/>
                    <a:cs typeface="Arial" panose="020B0604020202020204" pitchFamily="34" charset="0"/>
                  </a:endParaRPr>
                </a:p>
              </p:txBody>
            </p:sp>
            <p:sp>
              <p:nvSpPr>
                <p:cNvPr id="14" name="Rectangle 3">
                  <a:extLst>
                    <a:ext uri="{FF2B5EF4-FFF2-40B4-BE49-F238E27FC236}">
                      <a16:creationId xmlns:a16="http://schemas.microsoft.com/office/drawing/2014/main" id="{D59CD670-8391-471C-BA83-2B7F946EBEB9}"/>
                    </a:ext>
                  </a:extLst>
                </p:cNvPr>
                <p:cNvSpPr/>
                <p:nvPr/>
              </p:nvSpPr>
              <p:spPr>
                <a:xfrm>
                  <a:off x="4907278" y="736988"/>
                  <a:ext cx="7716465" cy="1117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B747B"/>
                    </a:solidFill>
                    <a:effectLst/>
                    <a:uLnTx/>
                    <a:uFillTx/>
                    <a:latin typeface="Arial" panose="020B0604020202020204" pitchFamily="34" charset="0"/>
                    <a:cs typeface="Arial" panose="020B0604020202020204" pitchFamily="34" charset="0"/>
                  </a:endParaRPr>
                </a:p>
              </p:txBody>
            </p:sp>
          </p:grpSp>
          <p:sp>
            <p:nvSpPr>
              <p:cNvPr id="12" name="Rectangle 6">
                <a:extLst>
                  <a:ext uri="{FF2B5EF4-FFF2-40B4-BE49-F238E27FC236}">
                    <a16:creationId xmlns:a16="http://schemas.microsoft.com/office/drawing/2014/main" id="{6BAE049F-96B3-4D1D-AC20-CFA32D851706}"/>
                  </a:ext>
                </a:extLst>
              </p:cNvPr>
              <p:cNvSpPr/>
              <p:nvPr/>
            </p:nvSpPr>
            <p:spPr>
              <a:xfrm>
                <a:off x="4490720" y="459274"/>
                <a:ext cx="1717040" cy="135498"/>
              </a:xfrm>
              <a:prstGeom prst="rect">
                <a:avLst/>
              </a:prstGeom>
              <a:solidFill>
                <a:srgbClr val="525C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0" name="ZoneTexte 186">
              <a:extLst>
                <a:ext uri="{FF2B5EF4-FFF2-40B4-BE49-F238E27FC236}">
                  <a16:creationId xmlns:a16="http://schemas.microsoft.com/office/drawing/2014/main" id="{525C7B27-2C65-4D18-B78A-AA5F48614015}"/>
                </a:ext>
              </a:extLst>
            </p:cNvPr>
            <p:cNvSpPr txBox="1"/>
            <p:nvPr/>
          </p:nvSpPr>
          <p:spPr>
            <a:xfrm>
              <a:off x="208794" y="594227"/>
              <a:ext cx="4565514" cy="55399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03 </a:t>
              </a:r>
              <a:r>
                <a:rPr lang="zh-CN" altLang="en-US"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有效性</a:t>
              </a:r>
              <a:endParaRPr lang="en-US" altLang="zh-CN" sz="4000" dirty="0">
                <a:solidFill>
                  <a:srgbClr val="000000"/>
                </a:solidFill>
                <a:latin typeface="仿宋" panose="02010609060101010101" pitchFamily="49" charset="-122"/>
                <a:ea typeface="仿宋" panose="02010609060101010101" pitchFamily="49" charset="-122"/>
                <a:cs typeface="Arial"/>
              </a:endParaRPr>
            </a:p>
          </p:txBody>
        </p:sp>
      </p:grpSp>
      <p:graphicFrame>
        <p:nvGraphicFramePr>
          <p:cNvPr id="16" name="表格 15">
            <a:extLst>
              <a:ext uri="{FF2B5EF4-FFF2-40B4-BE49-F238E27FC236}">
                <a16:creationId xmlns:a16="http://schemas.microsoft.com/office/drawing/2014/main" id="{DD6EACD1-27C7-41CB-8E54-26049171CF87}"/>
              </a:ext>
            </a:extLst>
          </p:cNvPr>
          <p:cNvGraphicFramePr>
            <a:graphicFrameLocks noGrp="1"/>
          </p:cNvGraphicFramePr>
          <p:nvPr/>
        </p:nvGraphicFramePr>
        <p:xfrm>
          <a:off x="333762" y="2435385"/>
          <a:ext cx="11644396" cy="3828262"/>
        </p:xfrm>
        <a:graphic>
          <a:graphicData uri="http://schemas.openxmlformats.org/drawingml/2006/table">
            <a:tbl>
              <a:tblPr/>
              <a:tblGrid>
                <a:gridCol w="1342629">
                  <a:extLst>
                    <a:ext uri="{9D8B030D-6E8A-4147-A177-3AD203B41FA5}">
                      <a16:colId xmlns:a16="http://schemas.microsoft.com/office/drawing/2014/main" val="411579924"/>
                    </a:ext>
                  </a:extLst>
                </a:gridCol>
                <a:gridCol w="1202173">
                  <a:extLst>
                    <a:ext uri="{9D8B030D-6E8A-4147-A177-3AD203B41FA5}">
                      <a16:colId xmlns:a16="http://schemas.microsoft.com/office/drawing/2014/main" val="700584720"/>
                    </a:ext>
                  </a:extLst>
                </a:gridCol>
                <a:gridCol w="771152">
                  <a:extLst>
                    <a:ext uri="{9D8B030D-6E8A-4147-A177-3AD203B41FA5}">
                      <a16:colId xmlns:a16="http://schemas.microsoft.com/office/drawing/2014/main" val="303088388"/>
                    </a:ext>
                  </a:extLst>
                </a:gridCol>
                <a:gridCol w="8328442">
                  <a:extLst>
                    <a:ext uri="{9D8B030D-6E8A-4147-A177-3AD203B41FA5}">
                      <a16:colId xmlns:a16="http://schemas.microsoft.com/office/drawing/2014/main" val="3212374385"/>
                    </a:ext>
                  </a:extLst>
                </a:gridCol>
              </a:tblGrid>
              <a:tr h="177362">
                <a:tc>
                  <a:txBody>
                    <a:bodyPr/>
                    <a:lstStyle/>
                    <a:p>
                      <a:pPr algn="l" fontAlgn="ctr"/>
                      <a:r>
                        <a:rPr lang="zh-CN" altLang="en-US" sz="1200" b="1" i="0" u="none" strike="noStrike" dirty="0">
                          <a:solidFill>
                            <a:srgbClr val="002060"/>
                          </a:solidFill>
                          <a:effectLst/>
                          <a:latin typeface="仿宋" panose="02010609060101010101" pitchFamily="49" charset="-122"/>
                          <a:ea typeface="仿宋" panose="02010609060101010101" pitchFamily="49" charset="-122"/>
                        </a:rPr>
                        <a:t>试验类型</a:t>
                      </a:r>
                      <a:endParaRPr lang="en-US" altLang="zh-CN" sz="1200" b="1" i="0" u="none" strike="noStrike" dirty="0">
                        <a:solidFill>
                          <a:srgbClr val="002060"/>
                        </a:solidFill>
                        <a:effectLst/>
                        <a:latin typeface="仿宋" panose="02010609060101010101" pitchFamily="49" charset="-122"/>
                        <a:ea typeface="仿宋" panose="02010609060101010101" pitchFamily="49" charset="-122"/>
                      </a:endParaRP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200" b="1" i="0" u="none" strike="noStrike" dirty="0">
                          <a:solidFill>
                            <a:srgbClr val="002060"/>
                          </a:solidFill>
                          <a:effectLst/>
                          <a:latin typeface="仿宋" panose="02010609060101010101" pitchFamily="49" charset="-122"/>
                          <a:ea typeface="仿宋" panose="02010609060101010101" pitchFamily="49" charset="-122"/>
                        </a:rPr>
                        <a:t>试验对照药品</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200" b="1" i="0" u="none" strike="noStrike" dirty="0">
                          <a:solidFill>
                            <a:srgbClr val="002060"/>
                          </a:solidFill>
                          <a:effectLst/>
                          <a:latin typeface="仿宋" panose="02010609060101010101" pitchFamily="49" charset="-122"/>
                          <a:ea typeface="仿宋" panose="02010609060101010101" pitchFamily="49" charset="-122"/>
                        </a:rPr>
                        <a:t>试验阶段</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200" b="1" i="0" u="none" strike="noStrike" dirty="0">
                          <a:solidFill>
                            <a:srgbClr val="002060"/>
                          </a:solidFill>
                          <a:effectLst/>
                          <a:latin typeface="仿宋" panose="02010609060101010101" pitchFamily="49" charset="-122"/>
                          <a:ea typeface="仿宋" panose="02010609060101010101" pitchFamily="49" charset="-122"/>
                        </a:rPr>
                        <a:t>对主要临床结局指标或替代性指标改善情况：</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53053845"/>
                  </a:ext>
                </a:extLst>
              </a:tr>
              <a:tr h="350605">
                <a:tc>
                  <a:txBody>
                    <a:bodyPr/>
                    <a:lstStyle/>
                    <a:p>
                      <a:pPr algn="l" fontAlgn="ctr"/>
                      <a:r>
                        <a:rPr lang="en-US" altLang="zh-CN" sz="1300" b="1" i="0" u="none" strike="noStrike" kern="1200" dirty="0">
                          <a:solidFill>
                            <a:srgbClr val="002060"/>
                          </a:solidFill>
                          <a:effectLst/>
                          <a:latin typeface="仿宋" panose="02010609060101010101" pitchFamily="49" charset="-122"/>
                          <a:ea typeface="仿宋" panose="02010609060101010101" pitchFamily="49" charset="-122"/>
                          <a:cs typeface="+mn-cs"/>
                        </a:rPr>
                        <a:t>RCT</a:t>
                      </a:r>
                      <a:r>
                        <a:rPr lang="zh-CN" altLang="en-US" sz="1300" b="1" i="0" u="none" strike="noStrike" kern="1200" dirty="0">
                          <a:solidFill>
                            <a:srgbClr val="002060"/>
                          </a:solidFill>
                          <a:effectLst/>
                          <a:latin typeface="仿宋" panose="02010609060101010101" pitchFamily="49" charset="-122"/>
                          <a:ea typeface="仿宋" panose="02010609060101010101" pitchFamily="49" charset="-122"/>
                          <a:cs typeface="+mn-cs"/>
                        </a:rPr>
                        <a:t>随机对照试验的系统评价</a:t>
                      </a:r>
                      <a:r>
                        <a:rPr lang="en-US" altLang="zh-CN" sz="1300" b="1" i="0" u="none" strike="noStrike" kern="1200" baseline="30000" dirty="0">
                          <a:solidFill>
                            <a:srgbClr val="002060"/>
                          </a:solidFill>
                          <a:effectLst/>
                          <a:latin typeface="仿宋" panose="02010609060101010101" pitchFamily="49" charset="-122"/>
                          <a:ea typeface="仿宋" panose="02010609060101010101" pitchFamily="49" charset="-122"/>
                          <a:cs typeface="+mn-cs"/>
                        </a:rPr>
                        <a:t>1</a:t>
                      </a:r>
                      <a:endParaRPr lang="zh-CN" altLang="en-US" sz="1300" b="1"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300" b="1" i="0" u="none" strike="noStrike" kern="1200" dirty="0">
                          <a:solidFill>
                            <a:srgbClr val="002060"/>
                          </a:solidFill>
                          <a:effectLst/>
                          <a:latin typeface="仿宋" panose="02010609060101010101" pitchFamily="49" charset="-122"/>
                          <a:ea typeface="仿宋" panose="02010609060101010101" pitchFamily="49" charset="-122"/>
                          <a:cs typeface="+mn-cs"/>
                        </a:rPr>
                        <a:t>阿加糖酶</a:t>
                      </a:r>
                      <a:r>
                        <a:rPr lang="en-US" altLang="zh-CN" sz="1300" b="1" i="0" u="none" strike="noStrike" kern="1200" dirty="0">
                          <a:solidFill>
                            <a:srgbClr val="002060"/>
                          </a:solidFill>
                          <a:effectLst/>
                          <a:latin typeface="仿宋" panose="02010609060101010101" pitchFamily="49" charset="-122"/>
                          <a:ea typeface="仿宋" panose="02010609060101010101" pitchFamily="49" charset="-122"/>
                          <a:cs typeface="+mn-cs"/>
                        </a:rPr>
                        <a:t>α/</a:t>
                      </a:r>
                      <a:br>
                        <a:rPr lang="en-US" altLang="zh-CN" sz="1300" b="1" i="0" u="none" strike="noStrike" kern="1200" dirty="0">
                          <a:solidFill>
                            <a:srgbClr val="002060"/>
                          </a:solidFill>
                          <a:effectLst/>
                          <a:latin typeface="仿宋" panose="02010609060101010101" pitchFamily="49" charset="-122"/>
                          <a:ea typeface="仿宋" panose="02010609060101010101" pitchFamily="49" charset="-122"/>
                          <a:cs typeface="+mn-cs"/>
                        </a:rPr>
                      </a:br>
                      <a:r>
                        <a:rPr lang="zh-CN" altLang="en-US" sz="1300" b="1" i="0" u="none" strike="noStrike" kern="1200" dirty="0">
                          <a:solidFill>
                            <a:srgbClr val="002060"/>
                          </a:solidFill>
                          <a:effectLst/>
                          <a:latin typeface="仿宋" panose="02010609060101010101" pitchFamily="49" charset="-122"/>
                          <a:ea typeface="仿宋" panose="02010609060101010101" pitchFamily="49" charset="-122"/>
                          <a:cs typeface="+mn-cs"/>
                        </a:rPr>
                        <a:t>未治疗人群</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300" b="0" i="0" u="none" strike="noStrike" kern="1200" dirty="0">
                          <a:solidFill>
                            <a:srgbClr val="002060"/>
                          </a:solidFill>
                          <a:effectLst/>
                          <a:latin typeface="仿宋" panose="02010609060101010101" pitchFamily="49" charset="-122"/>
                          <a:ea typeface="仿宋" panose="02010609060101010101" pitchFamily="49" charset="-122"/>
                          <a:cs typeface="+mn-cs"/>
                        </a:rPr>
                        <a:t>上市后</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接受阿加糖酶</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β(1.0 mg/kg/2</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周</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治疗的患者的脑血管临床事件明显少于接受阿加糖酶</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α(0.2 mg/kg/2</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周</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或未经</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的患者</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32807770"/>
                  </a:ext>
                </a:extLst>
              </a:tr>
              <a:tr h="323781">
                <a:tc>
                  <a:txBody>
                    <a:bodyPr/>
                    <a:lstStyle/>
                    <a:p>
                      <a:pPr marL="0" algn="l" defTabSz="914377" rtl="0" eaLnBrk="1" fontAlgn="ctr" latinLnBrk="0" hangingPunct="1"/>
                      <a:r>
                        <a:rPr lang="en-US" altLang="zh-CN" sz="1300" b="1" i="0" u="none" strike="noStrike" kern="1200" dirty="0">
                          <a:solidFill>
                            <a:srgbClr val="002060"/>
                          </a:solidFill>
                          <a:effectLst/>
                          <a:latin typeface="仿宋" panose="02010609060101010101" pitchFamily="49" charset="-122"/>
                          <a:ea typeface="仿宋" panose="02010609060101010101" pitchFamily="49" charset="-122"/>
                          <a:cs typeface="+mn-cs"/>
                        </a:rPr>
                        <a:t>RCT</a:t>
                      </a:r>
                      <a:r>
                        <a:rPr lang="zh-CN" altLang="en-US" sz="1300" b="1" i="0" u="none" strike="noStrike" kern="1200" dirty="0">
                          <a:solidFill>
                            <a:srgbClr val="002060"/>
                          </a:solidFill>
                          <a:effectLst/>
                          <a:latin typeface="仿宋" panose="02010609060101010101" pitchFamily="49" charset="-122"/>
                          <a:ea typeface="仿宋" panose="02010609060101010101" pitchFamily="49" charset="-122"/>
                          <a:cs typeface="+mn-cs"/>
                        </a:rPr>
                        <a:t>随机对照试验</a:t>
                      </a:r>
                      <a:r>
                        <a:rPr lang="en-US" altLang="zh-CN" sz="1300" b="1" i="0" u="none" strike="noStrike" kern="1200" baseline="30000" dirty="0">
                          <a:solidFill>
                            <a:srgbClr val="002060"/>
                          </a:solidFill>
                          <a:effectLst/>
                          <a:latin typeface="仿宋" panose="02010609060101010101" pitchFamily="49" charset="-122"/>
                          <a:ea typeface="仿宋" panose="02010609060101010101" pitchFamily="49" charset="-122"/>
                          <a:cs typeface="+mn-cs"/>
                        </a:rPr>
                        <a:t>2</a:t>
                      </a:r>
                      <a:endParaRPr lang="zh-CN" altLang="en-US" sz="1300" b="1"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300" b="1" i="0" u="none" strike="noStrike" kern="1200">
                          <a:solidFill>
                            <a:srgbClr val="002060"/>
                          </a:solidFill>
                          <a:effectLst/>
                          <a:latin typeface="仿宋" panose="02010609060101010101" pitchFamily="49" charset="-122"/>
                          <a:ea typeface="仿宋" panose="02010609060101010101" pitchFamily="49" charset="-122"/>
                          <a:cs typeface="+mn-cs"/>
                        </a:rPr>
                        <a:t>阿加糖酶</a:t>
                      </a:r>
                      <a:r>
                        <a:rPr lang="el-GR" sz="1300" b="1" i="0" u="none" strike="noStrike" kern="1200">
                          <a:solidFill>
                            <a:srgbClr val="002060"/>
                          </a:solidFill>
                          <a:effectLst/>
                          <a:latin typeface="仿宋" panose="02010609060101010101" pitchFamily="49" charset="-122"/>
                          <a:ea typeface="仿宋" panose="02010609060101010101" pitchFamily="49" charset="-122"/>
                          <a:cs typeface="+mn-cs"/>
                        </a:rPr>
                        <a:t>α</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300" b="0" i="0" u="none" strike="noStrike" kern="1200" dirty="0">
                          <a:solidFill>
                            <a:srgbClr val="002060"/>
                          </a:solidFill>
                          <a:effectLst/>
                          <a:latin typeface="仿宋" panose="02010609060101010101" pitchFamily="49" charset="-122"/>
                          <a:ea typeface="仿宋" panose="02010609060101010101" pitchFamily="49" charset="-122"/>
                          <a:cs typeface="+mn-cs"/>
                        </a:rPr>
                        <a:t>上市后</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清除血浆</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Lyso-GL-3</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呈剂量依赖性</a:t>
                      </a:r>
                      <a:r>
                        <a:rPr lang="zh-CN" altLang="en-US" sz="1300" b="0" i="0" u="none" strike="noStrike" kern="1200" dirty="0">
                          <a:solidFill>
                            <a:srgbClr val="002060"/>
                          </a:solidFill>
                          <a:effectLst/>
                          <a:latin typeface="仿宋" panose="02010609060101010101" pitchFamily="49" charset="-122"/>
                          <a:ea typeface="仿宋" panose="02010609060101010101" pitchFamily="49" charset="-122"/>
                          <a:cs typeface="+mn-cs"/>
                        </a:rPr>
                        <a:t>：</a:t>
                      </a:r>
                      <a:r>
                        <a:rPr lang="en-US" altLang="zh-CN" sz="1300" b="0" i="0" u="none" strike="noStrike" kern="1200" dirty="0">
                          <a:solidFill>
                            <a:srgbClr val="002060"/>
                          </a:solidFill>
                          <a:effectLst/>
                          <a:latin typeface="仿宋" panose="02010609060101010101" pitchFamily="49" charset="-122"/>
                          <a:ea typeface="仿宋" panose="02010609060101010101" pitchFamily="49" charset="-122"/>
                          <a:cs typeface="+mn-cs"/>
                        </a:rPr>
                        <a:t>1</a:t>
                      </a:r>
                      <a:r>
                        <a:rPr lang="zh-CN" altLang="en-US" sz="1300" b="0" i="0" u="none" strike="noStrike" kern="1200" dirty="0">
                          <a:solidFill>
                            <a:srgbClr val="002060"/>
                          </a:solidFill>
                          <a:effectLst/>
                          <a:latin typeface="仿宋" panose="02010609060101010101" pitchFamily="49" charset="-122"/>
                          <a:ea typeface="仿宋" panose="02010609060101010101" pitchFamily="49" charset="-122"/>
                          <a:cs typeface="+mn-cs"/>
                        </a:rPr>
                        <a:t>）男性：</a:t>
                      </a:r>
                      <a:r>
                        <a:rPr lang="en-US" altLang="zh-CN" sz="1300" b="0" i="0" u="none"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300" b="0" i="0" u="none" strike="noStrike" kern="1200" dirty="0">
                          <a:solidFill>
                            <a:srgbClr val="002060"/>
                          </a:solidFill>
                          <a:effectLst/>
                          <a:latin typeface="仿宋" panose="02010609060101010101" pitchFamily="49" charset="-122"/>
                          <a:ea typeface="仿宋" panose="02010609060101010101" pitchFamily="49" charset="-122"/>
                          <a:cs typeface="+mn-cs"/>
                        </a:rPr>
                        <a:t>治疗</a:t>
                      </a:r>
                      <a:r>
                        <a:rPr lang="en-US" altLang="zh-CN" sz="1300" b="0" i="0" u="none" strike="noStrike" kern="1200" dirty="0">
                          <a:solidFill>
                            <a:srgbClr val="002060"/>
                          </a:solidFill>
                          <a:effectLst/>
                          <a:latin typeface="仿宋" panose="02010609060101010101" pitchFamily="49" charset="-122"/>
                          <a:ea typeface="仿宋" panose="02010609060101010101" pitchFamily="49" charset="-122"/>
                          <a:cs typeface="+mn-cs"/>
                        </a:rPr>
                        <a:t>3</a:t>
                      </a:r>
                      <a:r>
                        <a:rPr lang="zh-CN" altLang="en-US" sz="1300" b="0" i="0" u="none" strike="noStrike" kern="1200" dirty="0">
                          <a:solidFill>
                            <a:srgbClr val="002060"/>
                          </a:solidFill>
                          <a:effectLst/>
                          <a:latin typeface="仿宋" panose="02010609060101010101" pitchFamily="49" charset="-122"/>
                          <a:ea typeface="仿宋" panose="02010609060101010101" pitchFamily="49" charset="-122"/>
                          <a:cs typeface="+mn-cs"/>
                        </a:rPr>
                        <a:t>个月后，血浆</a:t>
                      </a:r>
                      <a:r>
                        <a:rPr lang="en-US" altLang="zh-CN" sz="1300" b="0" i="0" u="none" strike="noStrike" kern="1200" dirty="0">
                          <a:solidFill>
                            <a:srgbClr val="002060"/>
                          </a:solidFill>
                          <a:effectLst/>
                          <a:latin typeface="仿宋" panose="02010609060101010101" pitchFamily="49" charset="-122"/>
                          <a:ea typeface="仿宋" panose="02010609060101010101" pitchFamily="49" charset="-122"/>
                          <a:cs typeface="+mn-cs"/>
                        </a:rPr>
                        <a:t>Lyso-GL-3</a:t>
                      </a:r>
                      <a:r>
                        <a:rPr lang="zh-CN" altLang="en-US" sz="1300" b="0" i="0" u="none" strike="noStrike" kern="1200" dirty="0">
                          <a:solidFill>
                            <a:srgbClr val="002060"/>
                          </a:solidFill>
                          <a:effectLst/>
                          <a:latin typeface="仿宋" panose="02010609060101010101" pitchFamily="49" charset="-122"/>
                          <a:ea typeface="仿宋" panose="02010609060101010101" pitchFamily="49" charset="-122"/>
                          <a:cs typeface="+mn-cs"/>
                        </a:rPr>
                        <a:t>水平和</a:t>
                      </a:r>
                      <a:r>
                        <a:rPr lang="en-US" altLang="zh-CN" sz="1300" b="0" i="0" u="none" strike="noStrike" kern="1200" dirty="0">
                          <a:solidFill>
                            <a:srgbClr val="002060"/>
                          </a:solidFill>
                          <a:effectLst/>
                          <a:latin typeface="仿宋" panose="02010609060101010101" pitchFamily="49" charset="-122"/>
                          <a:ea typeface="仿宋" panose="02010609060101010101" pitchFamily="49" charset="-122"/>
                          <a:cs typeface="+mn-cs"/>
                        </a:rPr>
                        <a:t>GL-3</a:t>
                      </a:r>
                      <a:r>
                        <a:rPr lang="zh-CN" altLang="en-US" sz="1300" b="0" i="0" u="none" strike="noStrike" kern="1200" dirty="0">
                          <a:solidFill>
                            <a:srgbClr val="002060"/>
                          </a:solidFill>
                          <a:effectLst/>
                          <a:latin typeface="仿宋" panose="02010609060101010101" pitchFamily="49" charset="-122"/>
                          <a:ea typeface="仿宋" panose="02010609060101010101" pitchFamily="49" charset="-122"/>
                          <a:cs typeface="+mn-cs"/>
                        </a:rPr>
                        <a:t>水平显著降低；重复测量方差分析显示，</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阿加糖酶</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β</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1.0 mg/kg/2</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周）组血浆</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Lyso-GL-3</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降低水平明显大于阿加糖酶</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α</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0.2 /kg/2</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周）组。</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0.2mg/kg/2</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周的剂量临床有效。</a:t>
                      </a:r>
                      <a:endParaRPr lang="zh-CN" altLang="en-US" sz="1300" b="0" i="0" u="none" strike="noStrike" kern="1200" dirty="0">
                        <a:solidFill>
                          <a:srgbClr val="FF000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3635208"/>
                  </a:ext>
                </a:extLst>
              </a:tr>
              <a:tr h="350927">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zh-CN" altLang="en-US" sz="1300" b="1" i="0" u="none" strike="noStrike" kern="1200" dirty="0">
                          <a:solidFill>
                            <a:srgbClr val="002060"/>
                          </a:solidFill>
                          <a:effectLst/>
                          <a:latin typeface="仿宋" panose="02010609060101010101" pitchFamily="49" charset="-122"/>
                          <a:ea typeface="仿宋" panose="02010609060101010101" pitchFamily="49" charset="-122"/>
                          <a:cs typeface="+mn-cs"/>
                        </a:rPr>
                        <a:t>单臂临床试验</a:t>
                      </a:r>
                      <a:r>
                        <a:rPr lang="en-US" altLang="zh-CN" sz="1300" b="1" i="0" u="none" strike="noStrike" kern="1200" baseline="30000" dirty="0">
                          <a:solidFill>
                            <a:srgbClr val="002060"/>
                          </a:solidFill>
                          <a:effectLst/>
                          <a:latin typeface="仿宋" panose="02010609060101010101" pitchFamily="49" charset="-122"/>
                          <a:ea typeface="仿宋" panose="02010609060101010101" pitchFamily="49" charset="-122"/>
                          <a:cs typeface="+mn-cs"/>
                        </a:rPr>
                        <a:t>3</a:t>
                      </a:r>
                      <a:endParaRPr lang="zh-CN" altLang="en-US" sz="1300" b="1"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300" b="1" i="0" u="none" strike="noStrike" kern="1200" dirty="0">
                          <a:solidFill>
                            <a:srgbClr val="002060"/>
                          </a:solidFill>
                          <a:effectLst/>
                          <a:latin typeface="仿宋" panose="02010609060101010101" pitchFamily="49" charset="-122"/>
                          <a:ea typeface="仿宋" panose="02010609060101010101" pitchFamily="49" charset="-122"/>
                          <a:cs typeface="+mn-cs"/>
                        </a:rPr>
                        <a:t>阿加糖酶</a:t>
                      </a:r>
                      <a:r>
                        <a:rPr lang="el-GR" sz="1300" b="1" i="0" u="none" strike="noStrike" kern="1200" dirty="0">
                          <a:solidFill>
                            <a:srgbClr val="002060"/>
                          </a:solidFill>
                          <a:effectLst/>
                          <a:latin typeface="仿宋" panose="02010609060101010101" pitchFamily="49" charset="-122"/>
                          <a:ea typeface="仿宋" panose="02010609060101010101" pitchFamily="49" charset="-122"/>
                          <a:cs typeface="+mn-cs"/>
                        </a:rPr>
                        <a:t>α</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300" b="0" i="0" u="none" strike="noStrike" kern="1200" dirty="0">
                          <a:solidFill>
                            <a:srgbClr val="002060"/>
                          </a:solidFill>
                          <a:effectLst/>
                          <a:latin typeface="仿宋" panose="02010609060101010101" pitchFamily="49" charset="-122"/>
                          <a:ea typeface="仿宋" panose="02010609060101010101" pitchFamily="49" charset="-122"/>
                          <a:cs typeface="+mn-cs"/>
                        </a:rPr>
                        <a:t>上市后</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在推荐剂量下，高剂量的酶替代治疗</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阿加糖酶</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β</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转换为阿加糖酶</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α</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a:t>
                      </a:r>
                      <a:r>
                        <a:rPr lang="en-US" altLang="zh-CN" sz="1300" b="1" i="0" u="sng" strike="noStrike" kern="1200" dirty="0">
                          <a:solidFill>
                            <a:srgbClr val="002060"/>
                          </a:solidFill>
                          <a:effectLst/>
                          <a:latin typeface="仿宋" panose="02010609060101010101" pitchFamily="49" charset="-122"/>
                          <a:ea typeface="仿宋" panose="02010609060101010101" pitchFamily="49" charset="-122"/>
                          <a:cs typeface="+mn-cs"/>
                        </a:rPr>
                        <a:t>Lyso-GL-3</a:t>
                      </a:r>
                      <a:r>
                        <a:rPr lang="zh-CN" altLang="en-US" sz="1300" b="1" i="0" u="sng" strike="noStrike" kern="1200" dirty="0">
                          <a:solidFill>
                            <a:srgbClr val="002060"/>
                          </a:solidFill>
                          <a:effectLst/>
                          <a:latin typeface="仿宋" panose="02010609060101010101" pitchFamily="49" charset="-122"/>
                          <a:ea typeface="仿宋" panose="02010609060101010101" pitchFamily="49" charset="-122"/>
                          <a:cs typeface="+mn-cs"/>
                        </a:rPr>
                        <a:t>和肾脏功能恶化，临床事件的风险增加</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44152467"/>
                  </a:ext>
                </a:extLst>
              </a:tr>
              <a:tr h="522047">
                <a:tc>
                  <a:txBody>
                    <a:bodyPr/>
                    <a:lstStyle/>
                    <a:p>
                      <a:pPr marL="0" algn="l" defTabSz="914377" rtl="0" eaLnBrk="1" fontAlgn="ctr" latinLnBrk="0" hangingPunct="1"/>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RCT</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随机对照试验</a:t>
                      </a:r>
                      <a:r>
                        <a:rPr lang="en-US" altLang="zh-CN" sz="12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4</a:t>
                      </a:r>
                      <a:endParaRPr lang="zh-CN" altLang="en-US" sz="12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200" b="0" i="0" u="none" strike="noStrike" kern="1200">
                          <a:solidFill>
                            <a:srgbClr val="002060"/>
                          </a:solidFill>
                          <a:effectLst/>
                          <a:latin typeface="仿宋" panose="02010609060101010101" pitchFamily="49" charset="-122"/>
                          <a:ea typeface="仿宋" panose="02010609060101010101" pitchFamily="49" charset="-122"/>
                          <a:cs typeface="+mn-cs"/>
                        </a:rPr>
                        <a:t>安慰剂</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上市前</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阿加糖酶</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β</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组的</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29</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例患者中有</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20</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例患者（</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69%</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）治疗</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20</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周后未见</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GL-3</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在微血管内皮贮积，而安慰剂组的</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29</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例患者中没有改善（</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P&lt;0.001</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）；并且阿加糖酶</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β</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组患者的皮肤（</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P&lt;0.001</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）和心脏（</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P&lt;0.001</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）的微血管内皮细胞内</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GL-3</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贮积也有所减少；此外，阿加糖酶</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β</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组患者的</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SF-36</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评分中生理作用和情绪作用方面有显著改善。</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66424520"/>
                  </a:ext>
                </a:extLst>
              </a:tr>
              <a:tr h="522047">
                <a:tc>
                  <a:txBody>
                    <a:bodyPr/>
                    <a:lstStyle/>
                    <a:p>
                      <a:pPr marL="0" algn="l" defTabSz="914377" rtl="0" eaLnBrk="1" fontAlgn="ctr" latinLnBrk="0" hangingPunct="1"/>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RCT</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随机对照试验</a:t>
                      </a:r>
                      <a:r>
                        <a:rPr lang="en-US" altLang="zh-CN" sz="12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5</a:t>
                      </a:r>
                      <a:endParaRPr lang="zh-CN" altLang="en-US" sz="12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安慰剂</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上市前</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随访至</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54</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个月时，所有接受肾活检检查的患者（</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n=8</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）的肾脏毛细血管内皮细胞及其他细胞类型均保持</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GL-3</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完全清除；皮肤毛细血管内皮细胞（</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31/36</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）和心脏毛细血管内皮细胞（</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6/8</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）中的</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GL-3</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也可持续且彻底地被清除；平均血浆</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GL-3</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水平在正常范围内持续降低；此外，第</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54</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个月有肾脏数据的患者（</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n=41</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）中血肌酐和</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eGFR</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也保持稳定</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77908817"/>
                  </a:ext>
                </a:extLst>
              </a:tr>
              <a:tr h="522047">
                <a:tc>
                  <a:txBody>
                    <a:bodyPr/>
                    <a:lstStyle/>
                    <a:p>
                      <a:pPr marL="0" algn="l" defTabSz="914377" rtl="0" eaLnBrk="1" fontAlgn="ctr" latinLnBrk="0" hangingPunct="1"/>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RCT</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随机对照试验</a:t>
                      </a:r>
                      <a:r>
                        <a:rPr lang="en-US" altLang="zh-CN" sz="12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6</a:t>
                      </a:r>
                      <a:endParaRPr lang="zh-CN" altLang="en-US" sz="12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安慰剂</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上市后</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对校正了基线蛋白尿的方案依从患者进行了二次分析，与安慰剂组相比，阿加糖酶</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β</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组降低主要临床事件发生率</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61%</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（危险比</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0.39</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95%CI 0.16~0.93</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P=0.034</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）；此外，与基线的患者相比，基线</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eGFR&gt;55 mL/min/1.73 m2</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的患者接受阿加糖酶</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β</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治疗效果更好（</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RR 0.19</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95%CI 0.05~0.82</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P=0.025</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269923594"/>
                  </a:ext>
                </a:extLst>
              </a:tr>
              <a:tr h="522047">
                <a:tc>
                  <a:txBody>
                    <a:bodyPr/>
                    <a:lstStyle/>
                    <a:p>
                      <a:pPr marL="0" algn="l" defTabSz="914377" rtl="0" eaLnBrk="1" fontAlgn="ctr" latinLnBrk="0" hangingPunct="1"/>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单臂临床试验</a:t>
                      </a:r>
                      <a:r>
                        <a:rPr lang="en-US" altLang="zh-CN" sz="12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7</a:t>
                      </a:r>
                      <a:endParaRPr lang="zh-CN" altLang="en-US" sz="12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无</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上市后</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377" rtl="0" eaLnBrk="1" fontAlgn="ctr" latinLnBrk="0" hangingPunct="1"/>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94%</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的患者十年研究结束后仍然存活，其中</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81%</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的患者在治疗间隔期间未经历任何严重临床事件。肾功能评估：进一步分析显示，与尿蛋白和肌酐的比值在整个治疗期间增加</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&gt;0.5 g/g</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的低肾脏受累患者相比，在整个治疗期间</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UPCR</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改变≤</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0.5 g/g</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的</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LRI</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患者的</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eGFR</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的下降速率较慢（</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P</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a:t>
                      </a:r>
                      <a:r>
                        <a:rPr lang="en-US" altLang="zh-CN" sz="1200" b="0" i="0" u="none" strike="noStrike" kern="1200" dirty="0">
                          <a:solidFill>
                            <a:srgbClr val="002060"/>
                          </a:solidFill>
                          <a:effectLst/>
                          <a:latin typeface="仿宋" panose="02010609060101010101" pitchFamily="49" charset="-122"/>
                          <a:ea typeface="仿宋" panose="02010609060101010101" pitchFamily="49" charset="-122"/>
                          <a:cs typeface="+mn-cs"/>
                        </a:rPr>
                        <a:t>0.001</a:t>
                      </a:r>
                      <a:r>
                        <a:rPr lang="zh-CN" altLang="en-US" sz="1200" b="0" i="0" u="none" strike="noStrike" kern="1200" dirty="0">
                          <a:solidFill>
                            <a:srgbClr val="002060"/>
                          </a:solidFill>
                          <a:effectLst/>
                          <a:latin typeface="仿宋" panose="02010609060101010101" pitchFamily="49" charset="-122"/>
                          <a:ea typeface="仿宋" panose="02010609060101010101" pitchFamily="49" charset="-122"/>
                          <a:cs typeface="+mn-cs"/>
                        </a:rPr>
                        <a:t>）。</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33108857"/>
                  </a:ext>
                </a:extLst>
              </a:tr>
            </a:tbl>
          </a:graphicData>
        </a:graphic>
      </p:graphicFrame>
      <p:sp>
        <p:nvSpPr>
          <p:cNvPr id="19" name="文本框 18">
            <a:extLst>
              <a:ext uri="{FF2B5EF4-FFF2-40B4-BE49-F238E27FC236}">
                <a16:creationId xmlns:a16="http://schemas.microsoft.com/office/drawing/2014/main" id="{777E27B0-47CD-4A7D-9571-5389B35FF5C2}"/>
              </a:ext>
            </a:extLst>
          </p:cNvPr>
          <p:cNvSpPr txBox="1"/>
          <p:nvPr/>
        </p:nvSpPr>
        <p:spPr>
          <a:xfrm>
            <a:off x="2019300" y="1269961"/>
            <a:ext cx="10020300" cy="1169551"/>
          </a:xfrm>
          <a:prstGeom prst="rect">
            <a:avLst/>
          </a:prstGeom>
          <a:noFill/>
        </p:spPr>
        <p:txBody>
          <a:bodyPr wrap="square">
            <a:spAutoFit/>
          </a:bodyPr>
          <a:lstStyle/>
          <a:p>
            <a:pPr marL="285750" indent="-285750">
              <a:buFont typeface="Arial" panose="020B0604020202020204" pitchFamily="34" charset="0"/>
              <a:buChar char="•"/>
            </a:pPr>
            <a:r>
              <a:rPr lang="zh-CN" altLang="en-US" sz="1400" b="1" dirty="0">
                <a:solidFill>
                  <a:srgbClr val="002060"/>
                </a:solidFill>
                <a:latin typeface="仿宋" panose="02010609060101010101" pitchFamily="49" charset="-122"/>
                <a:ea typeface="仿宋" panose="02010609060101010101" pitchFamily="49" charset="-122"/>
              </a:rPr>
              <a:t>对比研究证实</a:t>
            </a:r>
            <a:r>
              <a:rPr lang="en-US" altLang="zh-CN" sz="1400" b="1" dirty="0">
                <a:solidFill>
                  <a:srgbClr val="002060"/>
                </a:solidFill>
                <a:latin typeface="仿宋" panose="02010609060101010101" pitchFamily="49" charset="-122"/>
                <a:ea typeface="仿宋" panose="02010609060101010101" pitchFamily="49" charset="-122"/>
              </a:rPr>
              <a:t>,</a:t>
            </a:r>
            <a:r>
              <a:rPr lang="zh-CN" altLang="en-US" sz="1400" b="1" dirty="0">
                <a:solidFill>
                  <a:srgbClr val="002060"/>
                </a:solidFill>
                <a:latin typeface="仿宋" panose="02010609060101010101" pitchFamily="49" charset="-122"/>
                <a:ea typeface="仿宋" panose="02010609060101010101" pitchFamily="49" charset="-122"/>
              </a:rPr>
              <a:t>阿加糖酶</a:t>
            </a:r>
            <a:r>
              <a:rPr lang="el-GR" altLang="zh-CN" sz="1400" b="1" dirty="0">
                <a:solidFill>
                  <a:srgbClr val="002060"/>
                </a:solidFill>
                <a:latin typeface="仿宋" panose="02010609060101010101" pitchFamily="49" charset="-122"/>
                <a:ea typeface="仿宋" panose="02010609060101010101" pitchFamily="49" charset="-122"/>
              </a:rPr>
              <a:t>β</a:t>
            </a:r>
            <a:r>
              <a:rPr lang="zh-CN" altLang="en-US" sz="1400" b="1" dirty="0">
                <a:solidFill>
                  <a:srgbClr val="002060"/>
                </a:solidFill>
                <a:latin typeface="仿宋" panose="02010609060101010101" pitchFamily="49" charset="-122"/>
                <a:ea typeface="仿宋" panose="02010609060101010101" pitchFamily="49" charset="-122"/>
              </a:rPr>
              <a:t>降低血浆</a:t>
            </a:r>
            <a:r>
              <a:rPr lang="en-US" altLang="zh-CN" sz="1400" b="1" dirty="0">
                <a:solidFill>
                  <a:srgbClr val="002060"/>
                </a:solidFill>
                <a:latin typeface="仿宋" panose="02010609060101010101" pitchFamily="49" charset="-122"/>
                <a:ea typeface="仿宋" panose="02010609060101010101" pitchFamily="49" charset="-122"/>
              </a:rPr>
              <a:t>Lyso‑GL‑3 </a:t>
            </a:r>
            <a:r>
              <a:rPr lang="zh-CN" altLang="en-US" sz="1400" b="1" dirty="0">
                <a:solidFill>
                  <a:srgbClr val="002060"/>
                </a:solidFill>
                <a:latin typeface="仿宋" panose="02010609060101010101" pitchFamily="49" charset="-122"/>
                <a:ea typeface="仿宋" panose="02010609060101010101" pitchFamily="49" charset="-122"/>
              </a:rPr>
              <a:t>水平显著优于阿加糖酶</a:t>
            </a:r>
            <a:r>
              <a:rPr lang="en-US" altLang="zh-CN" sz="1400" b="1" dirty="0">
                <a:solidFill>
                  <a:srgbClr val="002060"/>
                </a:solidFill>
                <a:latin typeface="仿宋" panose="02010609060101010101" pitchFamily="49" charset="-122"/>
                <a:ea typeface="仿宋" panose="02010609060101010101" pitchFamily="49" charset="-122"/>
              </a:rPr>
              <a:t>α </a:t>
            </a:r>
          </a:p>
          <a:p>
            <a:pPr marL="285750" indent="-285750">
              <a:buFont typeface="Arial" panose="020B0604020202020204" pitchFamily="34" charset="0"/>
              <a:buChar char="•"/>
            </a:pPr>
            <a:r>
              <a:rPr lang="en-US" altLang="zh-CN" sz="1400" b="1" i="0" u="none" strike="noStrike" kern="1200" dirty="0">
                <a:solidFill>
                  <a:srgbClr val="002060"/>
                </a:solidFill>
                <a:effectLst/>
                <a:latin typeface="仿宋" panose="02010609060101010101" pitchFamily="49" charset="-122"/>
                <a:ea typeface="仿宋" panose="02010609060101010101" pitchFamily="49" charset="-122"/>
                <a:cs typeface="+mn-cs"/>
              </a:rPr>
              <a:t>RCT</a:t>
            </a:r>
            <a:r>
              <a:rPr lang="zh-CN" altLang="en-US" sz="1400" b="1" i="0" u="none" strike="noStrike" kern="1200" dirty="0">
                <a:solidFill>
                  <a:srgbClr val="002060"/>
                </a:solidFill>
                <a:effectLst/>
                <a:latin typeface="仿宋" panose="02010609060101010101" pitchFamily="49" charset="-122"/>
                <a:ea typeface="仿宋" panose="02010609060101010101" pitchFamily="49" charset="-122"/>
                <a:cs typeface="+mn-cs"/>
              </a:rPr>
              <a:t>随机对照试验的系统评价</a:t>
            </a:r>
            <a:r>
              <a:rPr lang="zh-CN" altLang="en-US" sz="1400" b="1" dirty="0">
                <a:solidFill>
                  <a:srgbClr val="002060"/>
                </a:solidFill>
                <a:latin typeface="仿宋" panose="02010609060101010101" pitchFamily="49" charset="-122"/>
                <a:ea typeface="仿宋" panose="02010609060101010101" pitchFamily="49" charset="-122"/>
              </a:rPr>
              <a:t>证实，接受</a:t>
            </a:r>
            <a:r>
              <a:rPr lang="zh-CN" altLang="en-US" sz="1400" b="1" i="0" u="none" strike="noStrike" kern="1200" dirty="0">
                <a:solidFill>
                  <a:srgbClr val="002060"/>
                </a:solidFill>
                <a:effectLst/>
                <a:latin typeface="仿宋" panose="02010609060101010101" pitchFamily="49" charset="-122"/>
                <a:ea typeface="仿宋" panose="02010609060101010101" pitchFamily="49" charset="-122"/>
                <a:cs typeface="+mn-cs"/>
              </a:rPr>
              <a:t>阿加糖酶</a:t>
            </a:r>
            <a:r>
              <a:rPr lang="en-US" altLang="zh-CN" sz="1400" b="1" i="0" u="none" strike="noStrike" kern="1200" dirty="0">
                <a:solidFill>
                  <a:srgbClr val="002060"/>
                </a:solidFill>
                <a:effectLst/>
                <a:latin typeface="仿宋" panose="02010609060101010101" pitchFamily="49" charset="-122"/>
                <a:ea typeface="仿宋" panose="02010609060101010101" pitchFamily="49" charset="-122"/>
                <a:cs typeface="+mn-cs"/>
              </a:rPr>
              <a:t>β(1.0 mg/kg/2</a:t>
            </a:r>
            <a:r>
              <a:rPr lang="zh-CN" altLang="en-US" sz="1400" b="1" i="0" u="none" strike="noStrike" kern="1200" dirty="0">
                <a:solidFill>
                  <a:srgbClr val="002060"/>
                </a:solidFill>
                <a:effectLst/>
                <a:latin typeface="仿宋" panose="02010609060101010101" pitchFamily="49" charset="-122"/>
                <a:ea typeface="仿宋" panose="02010609060101010101" pitchFamily="49" charset="-122"/>
                <a:cs typeface="+mn-cs"/>
              </a:rPr>
              <a:t>周</a:t>
            </a:r>
            <a:r>
              <a:rPr lang="en-US" altLang="zh-CN" sz="1400" b="1" i="0" u="none" strike="noStrike" kern="1200" dirty="0">
                <a:solidFill>
                  <a:srgbClr val="002060"/>
                </a:solidFill>
                <a:effectLst/>
                <a:latin typeface="仿宋" panose="02010609060101010101" pitchFamily="49" charset="-122"/>
                <a:ea typeface="仿宋" panose="02010609060101010101" pitchFamily="49" charset="-122"/>
                <a:cs typeface="+mn-cs"/>
              </a:rPr>
              <a:t>)</a:t>
            </a:r>
            <a:r>
              <a:rPr lang="zh-CN" altLang="en-US" sz="1400" b="1" i="0" u="none" strike="noStrike" kern="1200" dirty="0">
                <a:solidFill>
                  <a:srgbClr val="002060"/>
                </a:solidFill>
                <a:effectLst/>
                <a:latin typeface="仿宋" panose="02010609060101010101" pitchFamily="49" charset="-122"/>
                <a:ea typeface="仿宋" panose="02010609060101010101" pitchFamily="49" charset="-122"/>
                <a:cs typeface="+mn-cs"/>
              </a:rPr>
              <a:t>治疗患者的脑血管临床事件明显少于接受阿加糖酶</a:t>
            </a:r>
            <a:r>
              <a:rPr lang="en-US" altLang="zh-CN" sz="1400" b="1" i="0" u="none" strike="noStrike" kern="1200" dirty="0">
                <a:solidFill>
                  <a:srgbClr val="002060"/>
                </a:solidFill>
                <a:effectLst/>
                <a:latin typeface="仿宋" panose="02010609060101010101" pitchFamily="49" charset="-122"/>
                <a:ea typeface="仿宋" panose="02010609060101010101" pitchFamily="49" charset="-122"/>
                <a:cs typeface="+mn-cs"/>
              </a:rPr>
              <a:t>α</a:t>
            </a:r>
            <a:br>
              <a:rPr lang="en-US" altLang="zh-CN" sz="1400" b="1" i="0" u="none" strike="noStrike" kern="1200" dirty="0">
                <a:solidFill>
                  <a:srgbClr val="002060"/>
                </a:solidFill>
                <a:effectLst/>
                <a:latin typeface="仿宋" panose="02010609060101010101" pitchFamily="49" charset="-122"/>
                <a:ea typeface="仿宋" panose="02010609060101010101" pitchFamily="49" charset="-122"/>
                <a:cs typeface="+mn-cs"/>
              </a:rPr>
            </a:br>
            <a:r>
              <a:rPr lang="nn-NO" altLang="zh-CN" sz="1400" b="1" i="0" u="none" strike="noStrike" kern="1200" dirty="0">
                <a:solidFill>
                  <a:srgbClr val="002060"/>
                </a:solidFill>
                <a:effectLst/>
                <a:latin typeface="仿宋" panose="02010609060101010101" pitchFamily="49" charset="-122"/>
                <a:ea typeface="仿宋" panose="02010609060101010101" pitchFamily="49" charset="-122"/>
                <a:cs typeface="+mn-cs"/>
              </a:rPr>
              <a:t>(0.2 mg/kg/2</a:t>
            </a:r>
            <a:r>
              <a:rPr lang="zh-CN" altLang="nn-NO" sz="1400" b="1" i="0" u="none" strike="noStrike" kern="1200" dirty="0">
                <a:solidFill>
                  <a:srgbClr val="002060"/>
                </a:solidFill>
                <a:effectLst/>
                <a:latin typeface="仿宋" panose="02010609060101010101" pitchFamily="49" charset="-122"/>
                <a:ea typeface="仿宋" panose="02010609060101010101" pitchFamily="49" charset="-122"/>
                <a:cs typeface="+mn-cs"/>
              </a:rPr>
              <a:t>周</a:t>
            </a:r>
            <a:r>
              <a:rPr lang="nn-NO" altLang="zh-CN" sz="1400" b="1" i="0" u="none" strike="noStrike" kern="1200" dirty="0">
                <a:solidFill>
                  <a:srgbClr val="002060"/>
                </a:solidFill>
                <a:effectLst/>
                <a:latin typeface="仿宋" panose="02010609060101010101" pitchFamily="49" charset="-122"/>
                <a:ea typeface="仿宋" panose="02010609060101010101" pitchFamily="49" charset="-122"/>
                <a:cs typeface="+mn-cs"/>
              </a:rPr>
              <a:t>)</a:t>
            </a:r>
            <a:r>
              <a:rPr lang="zh-CN" altLang="en-US" sz="1400" b="1" i="0" u="none" strike="noStrike" kern="1200" dirty="0">
                <a:solidFill>
                  <a:srgbClr val="002060"/>
                </a:solidFill>
                <a:effectLst/>
                <a:latin typeface="仿宋" panose="02010609060101010101" pitchFamily="49" charset="-122"/>
                <a:ea typeface="仿宋" panose="02010609060101010101" pitchFamily="49" charset="-122"/>
                <a:cs typeface="+mn-cs"/>
              </a:rPr>
              <a:t>的患者</a:t>
            </a:r>
            <a:r>
              <a:rPr lang="zh-CN" altLang="en-US" sz="1400" b="1" dirty="0">
                <a:solidFill>
                  <a:srgbClr val="002060"/>
                </a:solidFill>
                <a:latin typeface="仿宋" panose="02010609060101010101" pitchFamily="49" charset="-122"/>
                <a:ea typeface="仿宋" panose="02010609060101010101" pitchFamily="49" charset="-122"/>
              </a:rPr>
              <a:t>。</a:t>
            </a:r>
            <a:endParaRPr lang="en-US" altLang="zh-CN" sz="1400" b="1" dirty="0">
              <a:solidFill>
                <a:srgbClr val="002060"/>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1400" b="1" dirty="0">
                <a:solidFill>
                  <a:srgbClr val="002060"/>
                </a:solidFill>
                <a:latin typeface="仿宋" panose="02010609060101010101" pitchFamily="49" charset="-122"/>
                <a:ea typeface="仿宋" panose="02010609060101010101" pitchFamily="49" charset="-122"/>
              </a:rPr>
              <a:t>说明书及国外多个临床研究证实注射用阿加糖酶</a:t>
            </a:r>
            <a:r>
              <a:rPr lang="en-US" altLang="zh-CN" sz="1400" b="1" dirty="0">
                <a:solidFill>
                  <a:srgbClr val="002060"/>
                </a:solidFill>
                <a:latin typeface="仿宋" panose="02010609060101010101" pitchFamily="49" charset="-122"/>
                <a:ea typeface="仿宋" panose="02010609060101010101" pitchFamily="49" charset="-122"/>
              </a:rPr>
              <a:t>β</a:t>
            </a:r>
            <a:r>
              <a:rPr lang="zh-CN" altLang="en-US" sz="1400" b="1" dirty="0">
                <a:solidFill>
                  <a:srgbClr val="002060"/>
                </a:solidFill>
                <a:latin typeface="仿宋" panose="02010609060101010101" pitchFamily="49" charset="-122"/>
                <a:ea typeface="仿宋" panose="02010609060101010101" pitchFamily="49" charset="-122"/>
              </a:rPr>
              <a:t>的临床有效剂量范围为</a:t>
            </a:r>
            <a:r>
              <a:rPr lang="en-US" altLang="zh-CN" sz="1400" b="1" dirty="0">
                <a:solidFill>
                  <a:srgbClr val="002060"/>
                </a:solidFill>
                <a:latin typeface="仿宋" panose="02010609060101010101" pitchFamily="49" charset="-122"/>
                <a:ea typeface="仿宋" panose="02010609060101010101" pitchFamily="49" charset="-122"/>
              </a:rPr>
              <a:t>0.2~1.0 mg/kg/2</a:t>
            </a:r>
            <a:r>
              <a:rPr lang="zh-CN" altLang="en-US" sz="1400" b="1" dirty="0">
                <a:solidFill>
                  <a:srgbClr val="002060"/>
                </a:solidFill>
                <a:latin typeface="仿宋" panose="02010609060101010101" pitchFamily="49" charset="-122"/>
                <a:ea typeface="仿宋" panose="02010609060101010101" pitchFamily="49" charset="-122"/>
              </a:rPr>
              <a:t>周</a:t>
            </a:r>
            <a:endParaRPr lang="en-US" altLang="zh-CN" sz="1400" b="1" dirty="0">
              <a:solidFill>
                <a:srgbClr val="002060"/>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1400" b="1" dirty="0">
                <a:solidFill>
                  <a:srgbClr val="002060"/>
                </a:solidFill>
                <a:latin typeface="仿宋" panose="02010609060101010101" pitchFamily="49" charset="-122"/>
                <a:ea typeface="仿宋" panose="02010609060101010101" pitchFamily="49" charset="-122"/>
              </a:rPr>
              <a:t>在推荐剂量下，高剂量的酶替代治疗阿加糖酶</a:t>
            </a:r>
            <a:r>
              <a:rPr lang="en-US" altLang="zh-CN" sz="1400" b="1" dirty="0">
                <a:solidFill>
                  <a:srgbClr val="002060"/>
                </a:solidFill>
                <a:latin typeface="仿宋" panose="02010609060101010101" pitchFamily="49" charset="-122"/>
                <a:ea typeface="仿宋" panose="02010609060101010101" pitchFamily="49" charset="-122"/>
              </a:rPr>
              <a:t>β</a:t>
            </a:r>
            <a:r>
              <a:rPr lang="zh-CN" altLang="en-US" sz="1400" b="1" dirty="0">
                <a:solidFill>
                  <a:srgbClr val="002060"/>
                </a:solidFill>
                <a:latin typeface="仿宋" panose="02010609060101010101" pitchFamily="49" charset="-122"/>
                <a:ea typeface="仿宋" panose="02010609060101010101" pitchFamily="49" charset="-122"/>
              </a:rPr>
              <a:t>转换为阿加糖酶</a:t>
            </a:r>
            <a:r>
              <a:rPr lang="en-US" altLang="zh-CN" sz="1400" b="1" dirty="0">
                <a:solidFill>
                  <a:srgbClr val="002060"/>
                </a:solidFill>
                <a:latin typeface="仿宋" panose="02010609060101010101" pitchFamily="49" charset="-122"/>
                <a:ea typeface="仿宋" panose="02010609060101010101" pitchFamily="49" charset="-122"/>
              </a:rPr>
              <a:t>α</a:t>
            </a:r>
            <a:r>
              <a:rPr lang="zh-CN" altLang="en-US" sz="1400" b="1" dirty="0">
                <a:solidFill>
                  <a:srgbClr val="002060"/>
                </a:solidFill>
                <a:latin typeface="仿宋" panose="02010609060101010101" pitchFamily="49" charset="-122"/>
                <a:ea typeface="仿宋" panose="02010609060101010101" pitchFamily="49" charset="-122"/>
              </a:rPr>
              <a:t>，</a:t>
            </a:r>
            <a:r>
              <a:rPr lang="en-US" altLang="zh-CN" sz="1400" b="1" dirty="0">
                <a:solidFill>
                  <a:srgbClr val="002060"/>
                </a:solidFill>
                <a:latin typeface="仿宋" panose="02010609060101010101" pitchFamily="49" charset="-122"/>
                <a:ea typeface="仿宋" panose="02010609060101010101" pitchFamily="49" charset="-122"/>
              </a:rPr>
              <a:t>Lyso-GL-3</a:t>
            </a:r>
            <a:r>
              <a:rPr lang="zh-CN" altLang="en-US" sz="1400" b="1" dirty="0">
                <a:solidFill>
                  <a:srgbClr val="002060"/>
                </a:solidFill>
                <a:latin typeface="仿宋" panose="02010609060101010101" pitchFamily="49" charset="-122"/>
                <a:ea typeface="仿宋" panose="02010609060101010101" pitchFamily="49" charset="-122"/>
              </a:rPr>
              <a:t>和肾脏功能恶化，临床事件的风险增加</a:t>
            </a:r>
            <a:endParaRPr lang="en-US" altLang="zh-CN" sz="1400" b="1" dirty="0">
              <a:solidFill>
                <a:srgbClr val="002060"/>
              </a:solidFill>
              <a:latin typeface="仿宋" panose="02010609060101010101" pitchFamily="49" charset="-122"/>
              <a:ea typeface="仿宋" panose="02010609060101010101" pitchFamily="49" charset="-122"/>
            </a:endParaRPr>
          </a:p>
        </p:txBody>
      </p:sp>
      <p:sp>
        <p:nvSpPr>
          <p:cNvPr id="21" name="文本框 20">
            <a:extLst>
              <a:ext uri="{FF2B5EF4-FFF2-40B4-BE49-F238E27FC236}">
                <a16:creationId xmlns:a16="http://schemas.microsoft.com/office/drawing/2014/main" id="{681F3EAA-8FA4-4C3B-ADBE-0BFD4EE01D87}"/>
              </a:ext>
            </a:extLst>
          </p:cNvPr>
          <p:cNvSpPr txBox="1"/>
          <p:nvPr/>
        </p:nvSpPr>
        <p:spPr>
          <a:xfrm>
            <a:off x="-103983" y="1515767"/>
            <a:ext cx="2595534" cy="646331"/>
          </a:xfrm>
          <a:prstGeom prst="rect">
            <a:avLst/>
          </a:prstGeom>
          <a:noFill/>
        </p:spPr>
        <p:txBody>
          <a:bodyPr wrap="square">
            <a:spAutoFit/>
          </a:bodyPr>
          <a:lstStyle/>
          <a:p>
            <a:pPr algn="ctr"/>
            <a:r>
              <a:rPr lang="zh-CN" altLang="en-US" sz="1800" b="1" u="sng" dirty="0">
                <a:solidFill>
                  <a:srgbClr val="00A3E0"/>
                </a:solidFill>
                <a:latin typeface="仿宋" panose="02010609060101010101" pitchFamily="49" charset="-122"/>
                <a:ea typeface="仿宋" panose="02010609060101010101" pitchFamily="49" charset="-122"/>
              </a:rPr>
              <a:t>临床试验</a:t>
            </a:r>
            <a:r>
              <a:rPr lang="en-US" altLang="zh-CN" sz="1800" b="1" u="sng" dirty="0">
                <a:solidFill>
                  <a:srgbClr val="00A3E0"/>
                </a:solidFill>
                <a:latin typeface="仿宋" panose="02010609060101010101" pitchFamily="49" charset="-122"/>
                <a:ea typeface="仿宋" panose="02010609060101010101" pitchFamily="49" charset="-122"/>
              </a:rPr>
              <a:t>/</a:t>
            </a:r>
            <a:br>
              <a:rPr lang="en-US" altLang="zh-CN" sz="1800" b="1" u="sng" dirty="0">
                <a:solidFill>
                  <a:srgbClr val="00A3E0"/>
                </a:solidFill>
                <a:latin typeface="仿宋" panose="02010609060101010101" pitchFamily="49" charset="-122"/>
                <a:ea typeface="仿宋" panose="02010609060101010101" pitchFamily="49" charset="-122"/>
              </a:rPr>
            </a:br>
            <a:r>
              <a:rPr lang="zh-CN" altLang="en-US" sz="1800" b="1" u="sng" dirty="0">
                <a:solidFill>
                  <a:srgbClr val="00A3E0"/>
                </a:solidFill>
                <a:latin typeface="仿宋" panose="02010609060101010101" pitchFamily="49" charset="-122"/>
                <a:ea typeface="仿宋" panose="02010609060101010101" pitchFamily="49" charset="-122"/>
              </a:rPr>
              <a:t>真实世界证据</a:t>
            </a:r>
          </a:p>
        </p:txBody>
      </p:sp>
      <p:grpSp>
        <p:nvGrpSpPr>
          <p:cNvPr id="2" name="组合 1">
            <a:extLst>
              <a:ext uri="{FF2B5EF4-FFF2-40B4-BE49-F238E27FC236}">
                <a16:creationId xmlns:a16="http://schemas.microsoft.com/office/drawing/2014/main" id="{ACD11A2C-D9CD-4E6F-A18F-B2C2250B2D8D}"/>
              </a:ext>
            </a:extLst>
          </p:cNvPr>
          <p:cNvGrpSpPr/>
          <p:nvPr/>
        </p:nvGrpSpPr>
        <p:grpSpPr>
          <a:xfrm>
            <a:off x="1404683" y="6286132"/>
            <a:ext cx="9382634" cy="584775"/>
            <a:chOff x="1748814" y="6281888"/>
            <a:chExt cx="9382634" cy="584775"/>
          </a:xfrm>
        </p:grpSpPr>
        <p:sp>
          <p:nvSpPr>
            <p:cNvPr id="18" name="文本框 21">
              <a:extLst>
                <a:ext uri="{FF2B5EF4-FFF2-40B4-BE49-F238E27FC236}">
                  <a16:creationId xmlns:a16="http://schemas.microsoft.com/office/drawing/2014/main" id="{6946848F-3109-46FD-B38D-FDCFB52CAE33}"/>
                </a:ext>
              </a:extLst>
            </p:cNvPr>
            <p:cNvSpPr txBox="1"/>
            <p:nvPr/>
          </p:nvSpPr>
          <p:spPr>
            <a:xfrm>
              <a:off x="1748814" y="6281888"/>
              <a:ext cx="3657600"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108000">
                <a:buAutoNum type="arabicPeriod"/>
              </a:pP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El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Dib</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R, et al.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PLoS</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One</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2017,15;12(3)e0173358</a:t>
              </a:r>
            </a:p>
            <a:p>
              <a:pPr marL="228600" indent="-108000">
                <a:buFontTx/>
                <a:buAutoNum type="arabicPeriod"/>
              </a:pPr>
              <a:r>
                <a:rPr lang="nl-NL"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van Breemen MJ, et al. Biochim Biophys Acta 2011,1812(1):70-76</a:t>
              </a:r>
              <a:endPar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endParaRPr>
            </a:p>
            <a:p>
              <a:pPr marL="228600" indent="-108000">
                <a:buFontTx/>
                <a:buAutoNum type="arabicPeriod"/>
              </a:pPr>
              <a:r>
                <a:rPr lang="en-U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Krämer</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J, et al. Nephrol Dial Transplant 2018,33(8):1362-1372</a:t>
              </a:r>
            </a:p>
            <a:p>
              <a:pPr marL="228600" indent="-108000">
                <a:buAutoNum type="arabicPeriod"/>
              </a:pPr>
              <a:r>
                <a:rPr lang="en-U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Eng</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CM-N </a:t>
              </a:r>
              <a:r>
                <a:rPr lang="en-U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Engl</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J Med-2001,345(1):9-16</a:t>
              </a:r>
            </a:p>
          </p:txBody>
        </p:sp>
        <p:sp>
          <p:nvSpPr>
            <p:cNvPr id="20" name="文本框 21">
              <a:extLst>
                <a:ext uri="{FF2B5EF4-FFF2-40B4-BE49-F238E27FC236}">
                  <a16:creationId xmlns:a16="http://schemas.microsoft.com/office/drawing/2014/main" id="{545E128B-5EBA-4485-B4D3-71AD4A0E8AC8}"/>
                </a:ext>
              </a:extLst>
            </p:cNvPr>
            <p:cNvSpPr txBox="1"/>
            <p:nvPr/>
          </p:nvSpPr>
          <p:spPr>
            <a:xfrm>
              <a:off x="7321448" y="6289383"/>
              <a:ext cx="381000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108000">
                <a:buFont typeface="+mj-lt"/>
                <a:buAutoNum type="arabicPeriod" startAt="5"/>
              </a:pPr>
              <a:r>
                <a:rPr lang="da-DK" altLang="zh-CN" sz="800" dirty="0">
                  <a:latin typeface="仿宋" panose="02010609060101010101" pitchFamily="49" charset="-122"/>
                  <a:ea typeface="仿宋" panose="02010609060101010101" pitchFamily="49" charset="-122"/>
                </a:rPr>
                <a:t>Germain DP, et al. J Am Soc Nephrol 2007,18(5)1547-1557</a:t>
              </a:r>
            </a:p>
            <a:p>
              <a:pPr marL="228600" indent="-108000">
                <a:buAutoNum type="arabicPeriod" startAt="5"/>
              </a:pPr>
              <a:r>
                <a:rPr lang="en-US" altLang="zh-CN" sz="800" dirty="0" err="1">
                  <a:latin typeface="仿宋" panose="02010609060101010101" pitchFamily="49" charset="-122"/>
                  <a:ea typeface="仿宋" panose="02010609060101010101" pitchFamily="49" charset="-122"/>
                </a:rPr>
                <a:t>Banikazemi</a:t>
              </a:r>
              <a:r>
                <a:rPr lang="en-US" altLang="zh-CN" sz="800" dirty="0">
                  <a:latin typeface="仿宋" panose="02010609060101010101" pitchFamily="49" charset="-122"/>
                  <a:ea typeface="仿宋" panose="02010609060101010101" pitchFamily="49" charset="-122"/>
                </a:rPr>
                <a:t> M-Ann Intern Med-2007,146(2):77-86</a:t>
              </a:r>
              <a:endParaRPr lang="nl-NL" altLang="zh-CN" sz="800" dirty="0">
                <a:latin typeface="仿宋" panose="02010609060101010101" pitchFamily="49" charset="-122"/>
                <a:ea typeface="仿宋" panose="02010609060101010101" pitchFamily="49" charset="-122"/>
              </a:endParaRPr>
            </a:p>
            <a:p>
              <a:pPr marL="228600" indent="-108000">
                <a:buFont typeface="+mj-lt"/>
                <a:buAutoNum type="arabicPeriod" startAt="5"/>
              </a:pPr>
              <a:r>
                <a:rPr lang="da-DK" altLang="zh-CN" sz="800" dirty="0">
                  <a:latin typeface="仿宋" panose="02010609060101010101" pitchFamily="49" charset="-122"/>
                  <a:ea typeface="仿宋" panose="02010609060101010101" pitchFamily="49" charset="-122"/>
                </a:rPr>
                <a:t>Germain DP, et al. J Med Genetics 2015,52(5):353-358</a:t>
              </a:r>
              <a:endParaRPr lang="nl-NL" altLang="zh-CN" sz="800" dirty="0">
                <a:latin typeface="仿宋" panose="02010609060101010101" pitchFamily="49" charset="-122"/>
                <a:ea typeface="仿宋" panose="02010609060101010101" pitchFamily="49" charset="-122"/>
              </a:endParaRPr>
            </a:p>
          </p:txBody>
        </p:sp>
      </p:grpSp>
    </p:spTree>
    <p:extLst>
      <p:ext uri="{BB962C8B-B14F-4D97-AF65-F5344CB8AC3E}">
        <p14:creationId xmlns:p14="http://schemas.microsoft.com/office/powerpoint/2010/main" val="275472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624FEE6F-1F74-496A-A16B-B62C7CCF1A4E}"/>
              </a:ext>
            </a:extLst>
          </p:cNvPr>
          <p:cNvSpPr>
            <a:spLocks noGrp="1"/>
          </p:cNvSpPr>
          <p:nvPr>
            <p:ph type="sldNum" sz="quarter" idx="16"/>
          </p:nvPr>
        </p:nvSpPr>
        <p:spPr/>
        <p:txBody>
          <a:bodyPr/>
          <a:lstStyle/>
          <a:p>
            <a:r>
              <a:rPr lang="en-US" noProof="0" dirty="0"/>
              <a:t>5</a:t>
            </a:r>
          </a:p>
        </p:txBody>
      </p:sp>
      <p:grpSp>
        <p:nvGrpSpPr>
          <p:cNvPr id="8" name="组合 7">
            <a:extLst>
              <a:ext uri="{FF2B5EF4-FFF2-40B4-BE49-F238E27FC236}">
                <a16:creationId xmlns:a16="http://schemas.microsoft.com/office/drawing/2014/main" id="{E49AD022-3BB4-4D4E-9F41-A7A95CEA8C65}"/>
              </a:ext>
            </a:extLst>
          </p:cNvPr>
          <p:cNvGrpSpPr/>
          <p:nvPr/>
        </p:nvGrpSpPr>
        <p:grpSpPr>
          <a:xfrm>
            <a:off x="0" y="292014"/>
            <a:ext cx="6516658" cy="947325"/>
            <a:chOff x="0" y="363265"/>
            <a:chExt cx="6516658" cy="947325"/>
          </a:xfrm>
        </p:grpSpPr>
        <p:grpSp>
          <p:nvGrpSpPr>
            <p:cNvPr id="9" name="Group 30">
              <a:extLst>
                <a:ext uri="{FF2B5EF4-FFF2-40B4-BE49-F238E27FC236}">
                  <a16:creationId xmlns:a16="http://schemas.microsoft.com/office/drawing/2014/main" id="{FABE3071-AA72-4DEE-A267-093FBD6FAC44}"/>
                </a:ext>
              </a:extLst>
            </p:cNvPr>
            <p:cNvGrpSpPr/>
            <p:nvPr/>
          </p:nvGrpSpPr>
          <p:grpSpPr>
            <a:xfrm>
              <a:off x="0" y="363265"/>
              <a:ext cx="6516658" cy="947325"/>
              <a:chOff x="4490720" y="459274"/>
              <a:chExt cx="8133023" cy="1263098"/>
            </a:xfrm>
          </p:grpSpPr>
          <p:grpSp>
            <p:nvGrpSpPr>
              <p:cNvPr id="11" name="Group 5">
                <a:extLst>
                  <a:ext uri="{FF2B5EF4-FFF2-40B4-BE49-F238E27FC236}">
                    <a16:creationId xmlns:a16="http://schemas.microsoft.com/office/drawing/2014/main" id="{F5219308-975A-4ED1-9221-ED94AE115114}"/>
                  </a:ext>
                </a:extLst>
              </p:cNvPr>
              <p:cNvGrpSpPr/>
              <p:nvPr/>
            </p:nvGrpSpPr>
            <p:grpSpPr>
              <a:xfrm>
                <a:off x="4490720" y="577823"/>
                <a:ext cx="8133023" cy="1144549"/>
                <a:chOff x="4490720" y="709903"/>
                <a:chExt cx="8133023" cy="1144549"/>
              </a:xfrm>
            </p:grpSpPr>
            <p:sp>
              <p:nvSpPr>
                <p:cNvPr id="13" name="Title 1">
                  <a:extLst>
                    <a:ext uri="{FF2B5EF4-FFF2-40B4-BE49-F238E27FC236}">
                      <a16:creationId xmlns:a16="http://schemas.microsoft.com/office/drawing/2014/main" id="{73EC56CC-9C92-4B1E-A152-A2F910EC90DA}"/>
                    </a:ext>
                  </a:extLst>
                </p:cNvPr>
                <p:cNvSpPr txBox="1">
                  <a:spLocks/>
                </p:cNvSpPr>
                <p:nvPr/>
              </p:nvSpPr>
              <p:spPr>
                <a:xfrm>
                  <a:off x="4490720" y="709903"/>
                  <a:ext cx="7716466" cy="1117464"/>
                </a:xfrm>
                <a:prstGeom prst="rect">
                  <a:avLst/>
                </a:prstGeom>
                <a:solidFill>
                  <a:srgbClr val="002060">
                    <a:alpha val="79000"/>
                  </a:srgbClr>
                </a:solidFill>
              </p:spPr>
              <p:txBody>
                <a:bodyPr>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75" b="0" i="0" u="none" strike="noStrike" kern="1200" cap="none" spc="0" normalizeH="0" baseline="0" noProof="0">
                    <a:ln>
                      <a:noFill/>
                    </a:ln>
                    <a:solidFill>
                      <a:srgbClr val="6B747B"/>
                    </a:solidFill>
                    <a:effectLst/>
                    <a:uLnTx/>
                    <a:uFillTx/>
                    <a:latin typeface="Arial" panose="020B0604020202020204" pitchFamily="34" charset="0"/>
                    <a:ea typeface="+mj-ea"/>
                    <a:cs typeface="Arial" panose="020B0604020202020204" pitchFamily="34" charset="0"/>
                  </a:endParaRPr>
                </a:p>
              </p:txBody>
            </p:sp>
            <p:sp>
              <p:nvSpPr>
                <p:cNvPr id="14" name="Rectangle 3">
                  <a:extLst>
                    <a:ext uri="{FF2B5EF4-FFF2-40B4-BE49-F238E27FC236}">
                      <a16:creationId xmlns:a16="http://schemas.microsoft.com/office/drawing/2014/main" id="{D59CD670-8391-471C-BA83-2B7F946EBEB9}"/>
                    </a:ext>
                  </a:extLst>
                </p:cNvPr>
                <p:cNvSpPr/>
                <p:nvPr/>
              </p:nvSpPr>
              <p:spPr>
                <a:xfrm>
                  <a:off x="4907278" y="736988"/>
                  <a:ext cx="7716465" cy="1117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B747B"/>
                    </a:solidFill>
                    <a:effectLst/>
                    <a:uLnTx/>
                    <a:uFillTx/>
                    <a:latin typeface="Arial" panose="020B0604020202020204" pitchFamily="34" charset="0"/>
                    <a:cs typeface="Arial" panose="020B0604020202020204" pitchFamily="34" charset="0"/>
                  </a:endParaRPr>
                </a:p>
              </p:txBody>
            </p:sp>
          </p:grpSp>
          <p:sp>
            <p:nvSpPr>
              <p:cNvPr id="12" name="Rectangle 6">
                <a:extLst>
                  <a:ext uri="{FF2B5EF4-FFF2-40B4-BE49-F238E27FC236}">
                    <a16:creationId xmlns:a16="http://schemas.microsoft.com/office/drawing/2014/main" id="{6BAE049F-96B3-4D1D-AC20-CFA32D851706}"/>
                  </a:ext>
                </a:extLst>
              </p:cNvPr>
              <p:cNvSpPr/>
              <p:nvPr/>
            </p:nvSpPr>
            <p:spPr>
              <a:xfrm>
                <a:off x="4490720" y="459274"/>
                <a:ext cx="1717040" cy="135498"/>
              </a:xfrm>
              <a:prstGeom prst="rect">
                <a:avLst/>
              </a:prstGeom>
              <a:solidFill>
                <a:srgbClr val="525C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0" name="ZoneTexte 186">
              <a:extLst>
                <a:ext uri="{FF2B5EF4-FFF2-40B4-BE49-F238E27FC236}">
                  <a16:creationId xmlns:a16="http://schemas.microsoft.com/office/drawing/2014/main" id="{525C7B27-2C65-4D18-B78A-AA5F48614015}"/>
                </a:ext>
              </a:extLst>
            </p:cNvPr>
            <p:cNvSpPr txBox="1"/>
            <p:nvPr/>
          </p:nvSpPr>
          <p:spPr>
            <a:xfrm>
              <a:off x="208794" y="594227"/>
              <a:ext cx="4565514" cy="55399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03 </a:t>
              </a:r>
              <a:r>
                <a:rPr lang="zh-CN" altLang="en-US"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有效性</a:t>
              </a:r>
              <a:endParaRPr lang="en-US" altLang="zh-CN" sz="4000" dirty="0">
                <a:solidFill>
                  <a:srgbClr val="000000"/>
                </a:solidFill>
                <a:latin typeface="仿宋" panose="02010609060101010101" pitchFamily="49" charset="-122"/>
                <a:ea typeface="仿宋" panose="02010609060101010101" pitchFamily="49" charset="-122"/>
                <a:cs typeface="Arial"/>
              </a:endParaRPr>
            </a:p>
          </p:txBody>
        </p:sp>
      </p:grpSp>
      <p:graphicFrame>
        <p:nvGraphicFramePr>
          <p:cNvPr id="15" name="表格 14">
            <a:extLst>
              <a:ext uri="{FF2B5EF4-FFF2-40B4-BE49-F238E27FC236}">
                <a16:creationId xmlns:a16="http://schemas.microsoft.com/office/drawing/2014/main" id="{F6E34EE7-5ABF-4F3A-A6B1-0AC25898C970}"/>
              </a:ext>
            </a:extLst>
          </p:cNvPr>
          <p:cNvGraphicFramePr>
            <a:graphicFrameLocks noGrp="1"/>
          </p:cNvGraphicFramePr>
          <p:nvPr/>
        </p:nvGraphicFramePr>
        <p:xfrm>
          <a:off x="478457" y="2030429"/>
          <a:ext cx="11408743" cy="3367368"/>
        </p:xfrm>
        <a:graphic>
          <a:graphicData uri="http://schemas.openxmlformats.org/drawingml/2006/table">
            <a:tbl>
              <a:tblPr/>
              <a:tblGrid>
                <a:gridCol w="3805398">
                  <a:extLst>
                    <a:ext uri="{9D8B030D-6E8A-4147-A177-3AD203B41FA5}">
                      <a16:colId xmlns:a16="http://schemas.microsoft.com/office/drawing/2014/main" val="411579924"/>
                    </a:ext>
                  </a:extLst>
                </a:gridCol>
                <a:gridCol w="7603345">
                  <a:extLst>
                    <a:ext uri="{9D8B030D-6E8A-4147-A177-3AD203B41FA5}">
                      <a16:colId xmlns:a16="http://schemas.microsoft.com/office/drawing/2014/main" val="3212374385"/>
                    </a:ext>
                  </a:extLst>
                </a:gridCol>
              </a:tblGrid>
              <a:tr h="204651">
                <a:tc>
                  <a:txBody>
                    <a:bodyPr/>
                    <a:lstStyle/>
                    <a:p>
                      <a:pPr algn="l" fontAlgn="ctr"/>
                      <a:r>
                        <a:rPr lang="zh-CN" altLang="en-US" sz="1400" b="1" i="0" u="none" strike="noStrike" dirty="0">
                          <a:solidFill>
                            <a:srgbClr val="002060"/>
                          </a:solidFill>
                          <a:effectLst/>
                          <a:latin typeface="仿宋" panose="02010609060101010101" pitchFamily="49" charset="-122"/>
                          <a:ea typeface="仿宋" panose="02010609060101010101" pitchFamily="49" charset="-122"/>
                        </a:rPr>
                        <a:t>临床指南</a:t>
                      </a:r>
                      <a:r>
                        <a:rPr lang="en-US" altLang="zh-CN" sz="1400" b="1" i="0" u="none" strike="noStrike" dirty="0">
                          <a:solidFill>
                            <a:srgbClr val="002060"/>
                          </a:solidFill>
                          <a:effectLst/>
                          <a:latin typeface="仿宋" panose="02010609060101010101" pitchFamily="49" charset="-122"/>
                          <a:ea typeface="仿宋" panose="02010609060101010101" pitchFamily="49" charset="-122"/>
                        </a:rPr>
                        <a:t>/</a:t>
                      </a:r>
                      <a:r>
                        <a:rPr lang="zh-CN" altLang="en-US" sz="1400" b="1" i="0" u="none" strike="noStrike" dirty="0">
                          <a:solidFill>
                            <a:srgbClr val="002060"/>
                          </a:solidFill>
                          <a:effectLst/>
                          <a:latin typeface="仿宋" panose="02010609060101010101" pitchFamily="49" charset="-122"/>
                          <a:ea typeface="仿宋" panose="02010609060101010101" pitchFamily="49" charset="-122"/>
                        </a:rPr>
                        <a:t>诊疗规范推荐情况</a:t>
                      </a:r>
                      <a:endParaRPr lang="en-US" altLang="zh-CN" sz="1400" b="1" i="0" u="none" strike="noStrike" dirty="0">
                        <a:solidFill>
                          <a:srgbClr val="002060"/>
                        </a:solidFill>
                        <a:effectLst/>
                        <a:latin typeface="仿宋" panose="02010609060101010101" pitchFamily="49" charset="-122"/>
                        <a:ea typeface="仿宋" panose="02010609060101010101" pitchFamily="49" charset="-122"/>
                      </a:endParaRP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kern="1200" dirty="0">
                          <a:solidFill>
                            <a:srgbClr val="002060"/>
                          </a:solidFill>
                          <a:effectLst/>
                          <a:latin typeface="仿宋" panose="02010609060101010101" pitchFamily="49" charset="-122"/>
                          <a:ea typeface="仿宋" panose="02010609060101010101" pitchFamily="49" charset="-122"/>
                          <a:cs typeface="+mn-cs"/>
                        </a:rPr>
                        <a:t>推荐内容</a:t>
                      </a: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053845"/>
                  </a:ext>
                </a:extLst>
              </a:tr>
              <a:tr h="646570">
                <a:tc>
                  <a:txBody>
                    <a:bodyPr/>
                    <a:lstStyle/>
                    <a:p>
                      <a:pPr algn="l" fontAlgn="ct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中国法布雷病诊疗专家共识</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(2021</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年版</a:t>
                      </a:r>
                      <a:r>
                        <a:rPr lang="en-US" altLang="zh-CN" sz="1500" b="0" i="0" u="none" strike="noStrike" kern="1200">
                          <a:solidFill>
                            <a:srgbClr val="002060"/>
                          </a:solidFill>
                          <a:effectLst/>
                          <a:latin typeface="仿宋" panose="02010609060101010101" pitchFamily="49" charset="-122"/>
                          <a:ea typeface="仿宋" panose="02010609060101010101" pitchFamily="49" charset="-122"/>
                          <a:cs typeface="+mn-cs"/>
                        </a:rPr>
                        <a:t>)</a:t>
                      </a:r>
                      <a:r>
                        <a:rPr lang="en-US" altLang="zh-CN" sz="1500" b="0" i="0" u="none" strike="noStrike" kern="1200" baseline="30000">
                          <a:solidFill>
                            <a:srgbClr val="002060"/>
                          </a:solidFill>
                          <a:effectLst/>
                          <a:latin typeface="仿宋" panose="02010609060101010101" pitchFamily="49" charset="-122"/>
                          <a:ea typeface="仿宋" panose="02010609060101010101" pitchFamily="49" charset="-122"/>
                          <a:cs typeface="+mn-cs"/>
                        </a:rPr>
                        <a:t>1</a:t>
                      </a:r>
                      <a:endParaRPr lang="zh-CN" altLang="en-US" sz="15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近</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20</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年的临床实践证明，</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对法布雷病患者治疗效果显著，及早启动治疗患者获益更大。</a:t>
                      </a:r>
                      <a:r>
                        <a:rPr lang="en-US" altLang="zh-CN" sz="1500" b="1" i="0" u="sng"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1" i="0" u="sng" strike="noStrike" kern="1200" dirty="0">
                          <a:solidFill>
                            <a:srgbClr val="002060"/>
                          </a:solidFill>
                          <a:effectLst/>
                          <a:latin typeface="仿宋" panose="02010609060101010101" pitchFamily="49" charset="-122"/>
                          <a:ea typeface="仿宋" panose="02010609060101010101" pitchFamily="49" charset="-122"/>
                          <a:cs typeface="+mn-cs"/>
                        </a:rPr>
                        <a:t>可显著减少血浆</a:t>
                      </a:r>
                      <a:r>
                        <a:rPr lang="en-US" altLang="zh-CN" sz="1500" b="1" i="0" u="sng" strike="noStrike" kern="1200" dirty="0">
                          <a:solidFill>
                            <a:srgbClr val="002060"/>
                          </a:solidFill>
                          <a:effectLst/>
                          <a:latin typeface="仿宋" panose="02010609060101010101" pitchFamily="49" charset="-122"/>
                          <a:ea typeface="仿宋" panose="02010609060101010101" pitchFamily="49" charset="-122"/>
                          <a:cs typeface="+mn-cs"/>
                        </a:rPr>
                        <a:t>GL‑3</a:t>
                      </a:r>
                      <a:r>
                        <a:rPr lang="zh-CN" altLang="en-US" sz="1500" b="1" i="0" u="sng" strike="noStrike" kern="1200" dirty="0">
                          <a:solidFill>
                            <a:srgbClr val="002060"/>
                          </a:solidFill>
                          <a:effectLst/>
                          <a:latin typeface="仿宋" panose="02010609060101010101" pitchFamily="49" charset="-122"/>
                          <a:ea typeface="仿宋" panose="02010609060101010101" pitchFamily="49" charset="-122"/>
                          <a:cs typeface="+mn-cs"/>
                        </a:rPr>
                        <a:t>和</a:t>
                      </a:r>
                      <a:r>
                        <a:rPr lang="en-US" altLang="zh-CN" sz="1500" b="1" i="0" u="sng" strike="noStrike" kern="1200" dirty="0">
                          <a:solidFill>
                            <a:srgbClr val="002060"/>
                          </a:solidFill>
                          <a:effectLst/>
                          <a:latin typeface="仿宋" panose="02010609060101010101" pitchFamily="49" charset="-122"/>
                          <a:ea typeface="仿宋" panose="02010609060101010101" pitchFamily="49" charset="-122"/>
                          <a:cs typeface="+mn-cs"/>
                        </a:rPr>
                        <a:t>Lyso‑GL‑3</a:t>
                      </a:r>
                      <a:r>
                        <a:rPr lang="zh-CN" altLang="en-US" sz="1500" b="1" i="0" u="sng" strike="noStrike" kern="1200" dirty="0">
                          <a:solidFill>
                            <a:srgbClr val="002060"/>
                          </a:solidFill>
                          <a:effectLst/>
                          <a:latin typeface="仿宋" panose="02010609060101010101" pitchFamily="49" charset="-122"/>
                          <a:ea typeface="仿宋" panose="02010609060101010101" pitchFamily="49" charset="-122"/>
                          <a:cs typeface="+mn-cs"/>
                        </a:rPr>
                        <a:t>贮积，并长期维持低水平。国外研究提示，高剂量</a:t>
                      </a:r>
                      <a:r>
                        <a:rPr lang="en-US" altLang="zh-CN" sz="1500" b="1" i="0" u="sng" strike="noStrike" kern="1200" dirty="0">
                          <a:solidFill>
                            <a:srgbClr val="002060"/>
                          </a:solidFill>
                          <a:effectLst/>
                          <a:latin typeface="仿宋" panose="02010609060101010101" pitchFamily="49" charset="-122"/>
                          <a:ea typeface="仿宋" panose="02010609060101010101" pitchFamily="49" charset="-122"/>
                          <a:cs typeface="+mn-cs"/>
                        </a:rPr>
                        <a:t>ERT </a:t>
                      </a:r>
                      <a:r>
                        <a:rPr lang="zh-CN" altLang="en-US" sz="1500" b="1" i="0" u="sng" strike="noStrike" kern="1200" dirty="0">
                          <a:solidFill>
                            <a:srgbClr val="002060"/>
                          </a:solidFill>
                          <a:effectLst/>
                          <a:latin typeface="仿宋" panose="02010609060101010101" pitchFamily="49" charset="-122"/>
                          <a:ea typeface="仿宋" panose="02010609060101010101" pitchFamily="49" charset="-122"/>
                          <a:cs typeface="+mn-cs"/>
                        </a:rPr>
                        <a:t>降低血浆</a:t>
                      </a:r>
                      <a:r>
                        <a:rPr lang="en-US" altLang="zh-CN" sz="1500" b="1" i="0" u="sng" strike="noStrike" kern="1200" dirty="0">
                          <a:solidFill>
                            <a:srgbClr val="002060"/>
                          </a:solidFill>
                          <a:effectLst/>
                          <a:latin typeface="仿宋" panose="02010609060101010101" pitchFamily="49" charset="-122"/>
                          <a:ea typeface="仿宋" panose="02010609060101010101" pitchFamily="49" charset="-122"/>
                          <a:cs typeface="+mn-cs"/>
                        </a:rPr>
                        <a:t>Lyso‑GL‑3 </a:t>
                      </a:r>
                      <a:r>
                        <a:rPr lang="zh-CN" altLang="en-US" sz="1500" b="1" i="0" u="sng" strike="noStrike" kern="1200" dirty="0">
                          <a:solidFill>
                            <a:srgbClr val="002060"/>
                          </a:solidFill>
                          <a:effectLst/>
                          <a:latin typeface="仿宋" panose="02010609060101010101" pitchFamily="49" charset="-122"/>
                          <a:ea typeface="仿宋" panose="02010609060101010101" pitchFamily="49" charset="-122"/>
                          <a:cs typeface="+mn-cs"/>
                        </a:rPr>
                        <a:t>水平更显著。</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807770"/>
                  </a:ext>
                </a:extLst>
              </a:tr>
              <a:tr h="354879">
                <a:tc>
                  <a:txBody>
                    <a:bodyPr/>
                    <a:lstStyle/>
                    <a:p>
                      <a:pPr algn="l" fontAlgn="ct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加拿大法布雷病指南</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(2018)</a:t>
                      </a:r>
                      <a:r>
                        <a:rPr lang="en-US" altLang="zh-CN" sz="15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500" b="1" i="0" u="sng"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1" i="0" u="sng" strike="noStrike" kern="1200" dirty="0">
                          <a:solidFill>
                            <a:srgbClr val="002060"/>
                          </a:solidFill>
                          <a:effectLst/>
                          <a:latin typeface="仿宋" panose="02010609060101010101" pitchFamily="49" charset="-122"/>
                          <a:ea typeface="仿宋" panose="02010609060101010101" pitchFamily="49" charset="-122"/>
                          <a:cs typeface="+mn-cs"/>
                        </a:rPr>
                        <a:t>治疗适合所有法布雷病患者。阿加糖酶</a:t>
                      </a:r>
                      <a:r>
                        <a:rPr lang="en-US" altLang="zh-CN" sz="1500" b="1" i="0" u="sng" strike="noStrike" kern="1200" dirty="0">
                          <a:solidFill>
                            <a:srgbClr val="002060"/>
                          </a:solidFill>
                          <a:effectLst/>
                          <a:latin typeface="仿宋" panose="02010609060101010101" pitchFamily="49" charset="-122"/>
                          <a:ea typeface="仿宋" panose="02010609060101010101" pitchFamily="49" charset="-122"/>
                          <a:cs typeface="+mn-cs"/>
                        </a:rPr>
                        <a:t>β</a:t>
                      </a:r>
                      <a:r>
                        <a:rPr lang="zh-CN" altLang="en-US" sz="1500" b="1" i="0" u="sng" strike="noStrike" kern="1200" dirty="0">
                          <a:solidFill>
                            <a:srgbClr val="002060"/>
                          </a:solidFill>
                          <a:effectLst/>
                          <a:latin typeface="仿宋" panose="02010609060101010101" pitchFamily="49" charset="-122"/>
                          <a:ea typeface="仿宋" panose="02010609060101010101" pitchFamily="49" charset="-122"/>
                          <a:cs typeface="+mn-cs"/>
                        </a:rPr>
                        <a:t>可作为经典型男性患者</a:t>
                      </a:r>
                      <a:r>
                        <a:rPr lang="en-US" altLang="zh-CN" sz="1500" b="1" i="0" u="sng"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1" i="0" u="sng" strike="noStrike" kern="1200" dirty="0">
                          <a:solidFill>
                            <a:srgbClr val="002060"/>
                          </a:solidFill>
                          <a:effectLst/>
                          <a:latin typeface="仿宋" panose="02010609060101010101" pitchFamily="49" charset="-122"/>
                          <a:ea typeface="仿宋" panose="02010609060101010101" pitchFamily="49" charset="-122"/>
                          <a:cs typeface="+mn-cs"/>
                        </a:rPr>
                        <a:t>首选药物</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611810"/>
                  </a:ext>
                </a:extLst>
              </a:tr>
              <a:tr h="433605">
                <a:tc>
                  <a:txBody>
                    <a:bodyPr/>
                    <a:lstStyle/>
                    <a:p>
                      <a:pPr algn="l" fontAlgn="ct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法国法布雷病儿童专家共识</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(2019)</a:t>
                      </a:r>
                      <a:r>
                        <a:rPr lang="en-US" altLang="zh-CN" sz="15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3</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能改善临床症状，减缓或阻止重要器官的受损；所有有症状的男孩及女孩都应考虑及时启动</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908817"/>
                  </a:ext>
                </a:extLst>
              </a:tr>
              <a:tr h="433605">
                <a:tc>
                  <a:txBody>
                    <a:bodyPr/>
                    <a:lstStyle/>
                    <a:p>
                      <a:pPr algn="l" fontAlgn="ct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波兰法布雷立场声明</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(2019)</a:t>
                      </a:r>
                      <a:r>
                        <a:rPr lang="en-US" altLang="zh-CN" sz="15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4</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治疗能改善临床症状并显著降低患者血浆</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GL-3</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以及</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Lyso-GL-3</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的水平，改善预后；越早启动</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，患者临床获益更好；</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临床疗效呈剂量依赖性。</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923594"/>
                  </a:ext>
                </a:extLst>
              </a:tr>
              <a:tr h="433605">
                <a:tc>
                  <a:txBody>
                    <a:bodyPr/>
                    <a:lstStyle/>
                    <a:p>
                      <a:pPr algn="l" fontAlgn="ct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欧美法布雷病成人患者的管理和治疗建议</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(2018)</a:t>
                      </a:r>
                      <a:r>
                        <a:rPr lang="en-US" altLang="zh-CN" sz="15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5</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早期启动</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能带来临床获益；经典型男性患者以及经典型有症状的女性患者建议尽早</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，其他患者需临床评估，若有严重器官受损，建议启动</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ERT</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497426"/>
                  </a:ext>
                </a:extLst>
              </a:tr>
              <a:tr h="237023">
                <a:tc>
                  <a:txBody>
                    <a:bodyPr/>
                    <a:lstStyle/>
                    <a:p>
                      <a:pPr algn="l" fontAlgn="ct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欧洲专家共识声明 法布雷病治疗目标</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(2018)</a:t>
                      </a:r>
                      <a:r>
                        <a:rPr lang="en-US" altLang="zh-CN" sz="15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6</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尽早启动</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能预防或延迟重要器官的永久性损害。</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Lyso-GL-3</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是监测</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疗效的敏感指标。</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08764"/>
                  </a:ext>
                </a:extLst>
              </a:tr>
              <a:tr h="433605">
                <a:tc>
                  <a:txBody>
                    <a:bodyPr/>
                    <a:lstStyle/>
                    <a:p>
                      <a:pPr algn="l" fontAlgn="ct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美国儿童法布雷病管理和治疗</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(2016)</a:t>
                      </a:r>
                      <a:r>
                        <a:rPr lang="en-US" altLang="zh-CN" sz="15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7</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所有有症状的儿童患者需尽快启动</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，无症状的经典型男性患儿建议</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8-10</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岁启动</a:t>
                      </a:r>
                      <a:r>
                        <a:rPr lang="en-US" altLang="zh-CN" sz="1500" b="0" i="0" u="none" strike="noStrike" kern="1200" dirty="0">
                          <a:solidFill>
                            <a:srgbClr val="002060"/>
                          </a:solidFill>
                          <a:effectLst/>
                          <a:latin typeface="仿宋" panose="02010609060101010101" pitchFamily="49" charset="-122"/>
                          <a:ea typeface="仿宋" panose="02010609060101010101" pitchFamily="49" charset="-122"/>
                          <a:cs typeface="+mn-cs"/>
                        </a:rPr>
                        <a:t>ERT</a:t>
                      </a:r>
                      <a:r>
                        <a:rPr lang="zh-CN" altLang="en-US" sz="1500" b="0" i="0" u="none" strike="noStrike" kern="1200" dirty="0">
                          <a:solidFill>
                            <a:srgbClr val="002060"/>
                          </a:solidFill>
                          <a:effectLst/>
                          <a:latin typeface="仿宋" panose="02010609060101010101" pitchFamily="49" charset="-122"/>
                          <a:ea typeface="仿宋" panose="02010609060101010101" pitchFamily="49" charset="-122"/>
                          <a:cs typeface="+mn-cs"/>
                        </a:rPr>
                        <a:t>治疗，其他类型患儿应及早监测病情变化。</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517479"/>
                  </a:ext>
                </a:extLst>
              </a:tr>
            </a:tbl>
          </a:graphicData>
        </a:graphic>
      </p:graphicFrame>
      <p:sp>
        <p:nvSpPr>
          <p:cNvPr id="17" name="文本框 16">
            <a:extLst>
              <a:ext uri="{FF2B5EF4-FFF2-40B4-BE49-F238E27FC236}">
                <a16:creationId xmlns:a16="http://schemas.microsoft.com/office/drawing/2014/main" id="{E4165CA1-C8F3-4A78-A7B3-02DEDA47AFA8}"/>
              </a:ext>
            </a:extLst>
          </p:cNvPr>
          <p:cNvSpPr txBox="1"/>
          <p:nvPr/>
        </p:nvSpPr>
        <p:spPr>
          <a:xfrm>
            <a:off x="2491551" y="1478211"/>
            <a:ext cx="6604947" cy="369332"/>
          </a:xfrm>
          <a:prstGeom prst="rect">
            <a:avLst/>
          </a:prstGeom>
          <a:noFill/>
        </p:spPr>
        <p:txBody>
          <a:bodyPr wrap="square">
            <a:spAutoFit/>
          </a:bodyPr>
          <a:lstStyle/>
          <a:p>
            <a:r>
              <a:rPr lang="zh-CN" altLang="en-US" sz="1800" b="1" u="sng" dirty="0">
                <a:solidFill>
                  <a:srgbClr val="002060"/>
                </a:solidFill>
                <a:latin typeface="仿宋" panose="02010609060101010101" pitchFamily="49" charset="-122"/>
                <a:ea typeface="仿宋" panose="02010609060101010101" pitchFamily="49" charset="-122"/>
              </a:rPr>
              <a:t>阿加糖酶</a:t>
            </a:r>
            <a:r>
              <a:rPr lang="en-US" altLang="zh-CN" sz="1800" b="1" u="sng" dirty="0">
                <a:solidFill>
                  <a:srgbClr val="002060"/>
                </a:solidFill>
                <a:latin typeface="仿宋" panose="02010609060101010101" pitchFamily="49" charset="-122"/>
                <a:ea typeface="仿宋" panose="02010609060101010101" pitchFamily="49" charset="-122"/>
              </a:rPr>
              <a:t>β</a:t>
            </a:r>
            <a:r>
              <a:rPr lang="zh-CN" altLang="en-US" sz="1800" b="1" u="sng" dirty="0">
                <a:solidFill>
                  <a:srgbClr val="002060"/>
                </a:solidFill>
                <a:latin typeface="仿宋" panose="02010609060101010101" pitchFamily="49" charset="-122"/>
                <a:ea typeface="仿宋" panose="02010609060101010101" pitchFamily="49" charset="-122"/>
              </a:rPr>
              <a:t>可作为经典型男性法布雷病患者的首选方案</a:t>
            </a:r>
            <a:r>
              <a:rPr lang="zh-CN" altLang="zh-CN" sz="1800" dirty="0">
                <a:solidFill>
                  <a:srgbClr val="002060"/>
                </a:solidFill>
                <a:latin typeface="仿宋" panose="02010609060101010101" pitchFamily="49" charset="-122"/>
                <a:ea typeface="仿宋" panose="02010609060101010101" pitchFamily="49" charset="-122"/>
              </a:rPr>
              <a:t>。</a:t>
            </a:r>
            <a:endParaRPr lang="en-US" altLang="zh-CN" sz="1800" dirty="0">
              <a:solidFill>
                <a:srgbClr val="002060"/>
              </a:solidFill>
              <a:latin typeface="仿宋" panose="02010609060101010101" pitchFamily="49" charset="-122"/>
              <a:ea typeface="仿宋" panose="02010609060101010101" pitchFamily="49" charset="-122"/>
            </a:endParaRPr>
          </a:p>
        </p:txBody>
      </p:sp>
      <p:grpSp>
        <p:nvGrpSpPr>
          <p:cNvPr id="18" name="组合 17">
            <a:extLst>
              <a:ext uri="{FF2B5EF4-FFF2-40B4-BE49-F238E27FC236}">
                <a16:creationId xmlns:a16="http://schemas.microsoft.com/office/drawing/2014/main" id="{69072DE4-27B8-48EB-872B-EAEB0AA5DB62}"/>
              </a:ext>
            </a:extLst>
          </p:cNvPr>
          <p:cNvGrpSpPr/>
          <p:nvPr/>
        </p:nvGrpSpPr>
        <p:grpSpPr>
          <a:xfrm>
            <a:off x="333771" y="5346538"/>
            <a:ext cx="11802120" cy="800219"/>
            <a:chOff x="-361615" y="1813862"/>
            <a:chExt cx="11579277" cy="800219"/>
          </a:xfrm>
        </p:grpSpPr>
        <p:sp>
          <p:nvSpPr>
            <p:cNvPr id="21" name="文本框 20">
              <a:extLst>
                <a:ext uri="{FF2B5EF4-FFF2-40B4-BE49-F238E27FC236}">
                  <a16:creationId xmlns:a16="http://schemas.microsoft.com/office/drawing/2014/main" id="{746A417A-12B7-463F-88A2-871961642D66}"/>
                </a:ext>
              </a:extLst>
            </p:cNvPr>
            <p:cNvSpPr txBox="1"/>
            <p:nvPr/>
          </p:nvSpPr>
          <p:spPr>
            <a:xfrm>
              <a:off x="1903284" y="1813862"/>
              <a:ext cx="9314378" cy="800219"/>
            </a:xfrm>
            <a:prstGeom prst="rect">
              <a:avLst/>
            </a:prstGeom>
            <a:noFill/>
          </p:spPr>
          <p:txBody>
            <a:bodyPr wrap="square">
              <a:spAutoFit/>
            </a:bodyPr>
            <a:lstStyle/>
            <a:p>
              <a:r>
                <a:rPr lang="zh-CN" altLang="en-US" b="1" u="sng" dirty="0">
                  <a:solidFill>
                    <a:srgbClr val="002060"/>
                  </a:solidFill>
                  <a:latin typeface="仿宋" panose="02010609060101010101" pitchFamily="49" charset="-122"/>
                  <a:ea typeface="仿宋" panose="02010609060101010101" pitchFamily="49" charset="-122"/>
                </a:rPr>
                <a:t>阿加糖酶</a:t>
              </a:r>
              <a:r>
                <a:rPr lang="en-US" altLang="zh-CN" b="1" u="sng" dirty="0">
                  <a:solidFill>
                    <a:srgbClr val="002060"/>
                  </a:solidFill>
                  <a:latin typeface="仿宋" panose="02010609060101010101" pitchFamily="49" charset="-122"/>
                  <a:ea typeface="仿宋" panose="02010609060101010101" pitchFamily="49" charset="-122"/>
                </a:rPr>
                <a:t>β</a:t>
              </a:r>
              <a:r>
                <a:rPr lang="zh-CN" altLang="en-US" b="1" u="sng" dirty="0">
                  <a:solidFill>
                    <a:srgbClr val="002060"/>
                  </a:solidFill>
                  <a:latin typeface="仿宋" panose="02010609060101010101" pitchFamily="49" charset="-122"/>
                  <a:ea typeface="仿宋" panose="02010609060101010101" pitchFamily="49" charset="-122"/>
                </a:rPr>
                <a:t>治疗患者中，</a:t>
              </a:r>
              <a:r>
                <a:rPr lang="en-US" altLang="zh-CN" b="1" u="sng" dirty="0">
                  <a:solidFill>
                    <a:srgbClr val="002060"/>
                  </a:solidFill>
                  <a:latin typeface="仿宋" panose="02010609060101010101" pitchFamily="49" charset="-122"/>
                  <a:ea typeface="仿宋" panose="02010609060101010101" pitchFamily="49" charset="-122"/>
                </a:rPr>
                <a:t>69%</a:t>
              </a:r>
              <a:r>
                <a:rPr lang="zh-CN" altLang="en-US" b="1" u="sng" dirty="0">
                  <a:solidFill>
                    <a:srgbClr val="002060"/>
                  </a:solidFill>
                  <a:latin typeface="仿宋" panose="02010609060101010101" pitchFamily="49" charset="-122"/>
                  <a:ea typeface="仿宋" panose="02010609060101010101" pitchFamily="49" charset="-122"/>
                </a:rPr>
                <a:t>例患者达到主要终点</a:t>
              </a:r>
              <a:br>
                <a:rPr lang="en-US" altLang="zh-CN" sz="1400" dirty="0">
                  <a:solidFill>
                    <a:srgbClr val="002060"/>
                  </a:solidFill>
                  <a:latin typeface="仿宋" panose="02010609060101010101" pitchFamily="49" charset="-122"/>
                  <a:ea typeface="仿宋" panose="02010609060101010101" pitchFamily="49" charset="-122"/>
                </a:rPr>
              </a:br>
              <a:r>
                <a:rPr lang="zh-CN" altLang="en-US" sz="1400" dirty="0">
                  <a:solidFill>
                    <a:srgbClr val="002060"/>
                  </a:solidFill>
                  <a:latin typeface="仿宋" panose="02010609060101010101" pitchFamily="49" charset="-122"/>
                  <a:ea typeface="仿宋" panose="02010609060101010101" pitchFamily="49" charset="-122"/>
                </a:rPr>
                <a:t>一项</a:t>
              </a:r>
              <a:r>
                <a:rPr lang="en-US" altLang="zh-CN" sz="1400" dirty="0">
                  <a:solidFill>
                    <a:srgbClr val="002060"/>
                  </a:solidFill>
                  <a:latin typeface="仿宋" panose="02010609060101010101" pitchFamily="49" charset="-122"/>
                  <a:ea typeface="仿宋" panose="02010609060101010101" pitchFamily="49" charset="-122"/>
                </a:rPr>
                <a:t>III</a:t>
              </a:r>
              <a:r>
                <a:rPr lang="zh-CN" altLang="en-US" sz="1400" dirty="0">
                  <a:solidFill>
                    <a:srgbClr val="002060"/>
                  </a:solidFill>
                  <a:latin typeface="仿宋" panose="02010609060101010101" pitchFamily="49" charset="-122"/>
                  <a:ea typeface="仿宋" panose="02010609060101010101" pitchFamily="49" charset="-122"/>
                </a:rPr>
                <a:t>期随机双盲、安慰剂对照的研究结果显示阿加糖酶</a:t>
              </a:r>
              <a:r>
                <a:rPr lang="el-GR" altLang="zh-CN" sz="1400" dirty="0">
                  <a:solidFill>
                    <a:srgbClr val="002060"/>
                  </a:solidFill>
                  <a:latin typeface="仿宋" panose="02010609060101010101" pitchFamily="49" charset="-122"/>
                  <a:ea typeface="仿宋" panose="02010609060101010101" pitchFamily="49" charset="-122"/>
                </a:rPr>
                <a:t>β</a:t>
              </a:r>
              <a:r>
                <a:rPr lang="zh-CN" altLang="en-US" sz="1400" dirty="0">
                  <a:solidFill>
                    <a:srgbClr val="002060"/>
                  </a:solidFill>
                  <a:latin typeface="仿宋" panose="02010609060101010101" pitchFamily="49" charset="-122"/>
                  <a:ea typeface="仿宋" panose="02010609060101010101" pitchFamily="49" charset="-122"/>
                </a:rPr>
                <a:t>对蓄积的</a:t>
              </a:r>
              <a:r>
                <a:rPr lang="en-US" altLang="zh-CN" sz="1400" dirty="0">
                  <a:solidFill>
                    <a:srgbClr val="002060"/>
                  </a:solidFill>
                  <a:latin typeface="仿宋" panose="02010609060101010101" pitchFamily="49" charset="-122"/>
                  <a:ea typeface="仿宋" panose="02010609060101010101" pitchFamily="49" charset="-122"/>
                </a:rPr>
                <a:t>GL-3</a:t>
              </a:r>
              <a:r>
                <a:rPr lang="zh-CN" altLang="en-US" sz="1400" dirty="0">
                  <a:solidFill>
                    <a:srgbClr val="002060"/>
                  </a:solidFill>
                  <a:latin typeface="仿宋" panose="02010609060101010101" pitchFamily="49" charset="-122"/>
                  <a:ea typeface="仿宋" panose="02010609060101010101" pitchFamily="49" charset="-122"/>
                </a:rPr>
                <a:t>清除达到正常或接近正常水平</a:t>
              </a:r>
              <a:r>
                <a:rPr lang="en-US" altLang="zh-CN" sz="1400" dirty="0">
                  <a:solidFill>
                    <a:srgbClr val="002060"/>
                  </a:solidFill>
                  <a:latin typeface="仿宋" panose="02010609060101010101" pitchFamily="49" charset="-122"/>
                  <a:ea typeface="仿宋" panose="02010609060101010101" pitchFamily="49" charset="-122"/>
                </a:rPr>
                <a:t>,</a:t>
              </a:r>
              <a:r>
                <a:rPr lang="zh-CN" altLang="en-US" sz="1400" dirty="0">
                  <a:solidFill>
                    <a:srgbClr val="002060"/>
                  </a:solidFill>
                  <a:latin typeface="仿宋" panose="02010609060101010101" pitchFamily="49" charset="-122"/>
                  <a:ea typeface="仿宋" panose="02010609060101010101" pitchFamily="49" charset="-122"/>
                </a:rPr>
                <a:t>与安慰剂组之间存在统计学显著性差异</a:t>
              </a:r>
              <a:r>
                <a:rPr lang="en-US" altLang="zh-CN" sz="1400" dirty="0">
                  <a:solidFill>
                    <a:srgbClr val="002060"/>
                  </a:solidFill>
                  <a:latin typeface="仿宋" panose="02010609060101010101" pitchFamily="49" charset="-122"/>
                  <a:ea typeface="仿宋" panose="02010609060101010101" pitchFamily="49" charset="-122"/>
                </a:rPr>
                <a:t>(p&lt;0.001)</a:t>
              </a:r>
              <a:r>
                <a:rPr lang="zh-CN" altLang="en-US" sz="1400" dirty="0">
                  <a:solidFill>
                    <a:srgbClr val="002060"/>
                  </a:solidFill>
                  <a:latin typeface="仿宋" panose="02010609060101010101" pitchFamily="49" charset="-122"/>
                  <a:ea typeface="仿宋" panose="02010609060101010101" pitchFamily="49" charset="-122"/>
                </a:rPr>
                <a:t>。阿加糖酶</a:t>
              </a:r>
              <a:r>
                <a:rPr lang="el-GR" altLang="zh-CN" sz="1400" dirty="0">
                  <a:solidFill>
                    <a:srgbClr val="002060"/>
                  </a:solidFill>
                  <a:latin typeface="仿宋" panose="02010609060101010101" pitchFamily="49" charset="-122"/>
                  <a:ea typeface="仿宋" panose="02010609060101010101" pitchFamily="49" charset="-122"/>
                </a:rPr>
                <a:t>β</a:t>
              </a:r>
              <a:r>
                <a:rPr lang="zh-CN" altLang="en-US" sz="1400" dirty="0">
                  <a:solidFill>
                    <a:srgbClr val="002060"/>
                  </a:solidFill>
                  <a:latin typeface="仿宋" panose="02010609060101010101" pitchFamily="49" charset="-122"/>
                  <a:ea typeface="仿宋" panose="02010609060101010101" pitchFamily="49" charset="-122"/>
                </a:rPr>
                <a:t>治疗患者中，</a:t>
              </a:r>
              <a:r>
                <a:rPr lang="en-US" altLang="zh-CN" sz="1400" dirty="0">
                  <a:solidFill>
                    <a:srgbClr val="002060"/>
                  </a:solidFill>
                  <a:latin typeface="仿宋" panose="02010609060101010101" pitchFamily="49" charset="-122"/>
                  <a:ea typeface="仿宋" panose="02010609060101010101" pitchFamily="49" charset="-122"/>
                </a:rPr>
                <a:t>69%</a:t>
              </a:r>
              <a:r>
                <a:rPr lang="zh-CN" altLang="en-US" sz="1400" dirty="0">
                  <a:solidFill>
                    <a:srgbClr val="002060"/>
                  </a:solidFill>
                  <a:latin typeface="仿宋" panose="02010609060101010101" pitchFamily="49" charset="-122"/>
                  <a:ea typeface="仿宋" panose="02010609060101010101" pitchFamily="49" charset="-122"/>
                </a:rPr>
                <a:t>例患者达到主要终点。</a:t>
              </a:r>
            </a:p>
          </p:txBody>
        </p:sp>
        <p:sp>
          <p:nvSpPr>
            <p:cNvPr id="22" name="文本框 21">
              <a:extLst>
                <a:ext uri="{FF2B5EF4-FFF2-40B4-BE49-F238E27FC236}">
                  <a16:creationId xmlns:a16="http://schemas.microsoft.com/office/drawing/2014/main" id="{76647EFB-5321-45C9-89CA-327AB0171A8E}"/>
                </a:ext>
              </a:extLst>
            </p:cNvPr>
            <p:cNvSpPr txBox="1"/>
            <p:nvPr/>
          </p:nvSpPr>
          <p:spPr>
            <a:xfrm>
              <a:off x="-361615" y="1873237"/>
              <a:ext cx="2546526" cy="646331"/>
            </a:xfrm>
            <a:prstGeom prst="rect">
              <a:avLst/>
            </a:prstGeom>
            <a:noFill/>
          </p:spPr>
          <p:txBody>
            <a:bodyPr wrap="square">
              <a:spAutoFit/>
            </a:bodyPr>
            <a:lstStyle/>
            <a:p>
              <a:pPr algn="ctr"/>
              <a:r>
                <a:rPr lang="zh-CN" altLang="en-US" b="1" u="sng" dirty="0">
                  <a:solidFill>
                    <a:srgbClr val="00A3E0"/>
                  </a:solidFill>
                  <a:latin typeface="仿宋" panose="02010609060101010101" pitchFamily="49" charset="-122"/>
                  <a:ea typeface="仿宋" panose="02010609060101010101" pitchFamily="49" charset="-122"/>
                </a:rPr>
                <a:t>国家药品评审中心</a:t>
              </a:r>
              <a:br>
                <a:rPr lang="en-US" altLang="zh-CN" b="1" u="sng" dirty="0">
                  <a:solidFill>
                    <a:srgbClr val="00A3E0"/>
                  </a:solidFill>
                  <a:latin typeface="仿宋" panose="02010609060101010101" pitchFamily="49" charset="-122"/>
                  <a:ea typeface="仿宋" panose="02010609060101010101" pitchFamily="49" charset="-122"/>
                </a:rPr>
              </a:br>
              <a:r>
                <a:rPr lang="en-US" altLang="zh-CN" b="1" u="sng" dirty="0">
                  <a:solidFill>
                    <a:srgbClr val="00A3E0"/>
                  </a:solidFill>
                  <a:latin typeface="仿宋" panose="02010609060101010101" pitchFamily="49" charset="-122"/>
                  <a:ea typeface="仿宋" panose="02010609060101010101" pitchFamily="49" charset="-122"/>
                </a:rPr>
                <a:t>《</a:t>
              </a:r>
              <a:r>
                <a:rPr lang="zh-CN" altLang="en-US" b="1" u="sng" dirty="0">
                  <a:solidFill>
                    <a:srgbClr val="00A3E0"/>
                  </a:solidFill>
                  <a:latin typeface="仿宋" panose="02010609060101010101" pitchFamily="49" charset="-122"/>
                  <a:ea typeface="仿宋" panose="02010609060101010101" pitchFamily="49" charset="-122"/>
                </a:rPr>
                <a:t>技术评审报告</a:t>
              </a:r>
              <a:r>
                <a:rPr lang="en-US" altLang="zh-CN" b="1" u="sng" dirty="0">
                  <a:solidFill>
                    <a:srgbClr val="00A3E0"/>
                  </a:solidFill>
                  <a:latin typeface="仿宋" panose="02010609060101010101" pitchFamily="49" charset="-122"/>
                  <a:ea typeface="仿宋" panose="02010609060101010101" pitchFamily="49" charset="-122"/>
                </a:rPr>
                <a:t>》</a:t>
              </a:r>
              <a:endParaRPr lang="zh-CN" altLang="en-US" b="1" u="sng" dirty="0">
                <a:solidFill>
                  <a:srgbClr val="00A3E0"/>
                </a:solidFill>
                <a:latin typeface="仿宋" panose="02010609060101010101" pitchFamily="49" charset="-122"/>
                <a:ea typeface="仿宋" panose="02010609060101010101" pitchFamily="49" charset="-122"/>
              </a:endParaRPr>
            </a:p>
          </p:txBody>
        </p:sp>
      </p:grpSp>
      <p:sp>
        <p:nvSpPr>
          <p:cNvPr id="23" name="文本框 27">
            <a:extLst>
              <a:ext uri="{FF2B5EF4-FFF2-40B4-BE49-F238E27FC236}">
                <a16:creationId xmlns:a16="http://schemas.microsoft.com/office/drawing/2014/main" id="{85D1625A-6C14-4CD3-87F0-16B61008A797}"/>
              </a:ext>
            </a:extLst>
          </p:cNvPr>
          <p:cNvSpPr txBox="1"/>
          <p:nvPr/>
        </p:nvSpPr>
        <p:spPr>
          <a:xfrm>
            <a:off x="208794" y="1339712"/>
            <a:ext cx="2595534"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u="sng" dirty="0">
                <a:solidFill>
                  <a:srgbClr val="00A3E0"/>
                </a:solidFill>
                <a:latin typeface="仿宋" panose="02010609060101010101" pitchFamily="49" charset="-122"/>
                <a:ea typeface="仿宋" panose="02010609060101010101" pitchFamily="49" charset="-122"/>
              </a:rPr>
              <a:t>临床指南</a:t>
            </a:r>
            <a:r>
              <a:rPr lang="en-US" altLang="zh-CN" b="1" u="sng" dirty="0">
                <a:solidFill>
                  <a:srgbClr val="00A3E0"/>
                </a:solidFill>
                <a:latin typeface="仿宋" panose="02010609060101010101" pitchFamily="49" charset="-122"/>
                <a:ea typeface="仿宋" panose="02010609060101010101" pitchFamily="49" charset="-122"/>
              </a:rPr>
              <a:t>/</a:t>
            </a:r>
            <a:r>
              <a:rPr lang="zh-CN" altLang="en-US" b="1" u="sng" dirty="0">
                <a:solidFill>
                  <a:srgbClr val="00A3E0"/>
                </a:solidFill>
                <a:latin typeface="仿宋" panose="02010609060101010101" pitchFamily="49" charset="-122"/>
                <a:ea typeface="仿宋" panose="02010609060101010101" pitchFamily="49" charset="-122"/>
              </a:rPr>
              <a:t>共识</a:t>
            </a:r>
            <a:r>
              <a:rPr lang="en-US" altLang="zh-CN" b="1" u="sng" dirty="0">
                <a:solidFill>
                  <a:srgbClr val="00A3E0"/>
                </a:solidFill>
                <a:latin typeface="仿宋" panose="02010609060101010101" pitchFamily="49" charset="-122"/>
                <a:ea typeface="仿宋" panose="02010609060101010101" pitchFamily="49" charset="-122"/>
              </a:rPr>
              <a:t>/</a:t>
            </a:r>
            <a:br>
              <a:rPr lang="en-US" altLang="zh-CN" b="1" u="sng" dirty="0">
                <a:solidFill>
                  <a:srgbClr val="00A3E0"/>
                </a:solidFill>
                <a:latin typeface="仿宋" panose="02010609060101010101" pitchFamily="49" charset="-122"/>
                <a:ea typeface="仿宋" panose="02010609060101010101" pitchFamily="49" charset="-122"/>
              </a:rPr>
            </a:br>
            <a:r>
              <a:rPr lang="zh-CN" altLang="en-US" b="1" u="sng" dirty="0">
                <a:solidFill>
                  <a:srgbClr val="00A3E0"/>
                </a:solidFill>
                <a:latin typeface="仿宋" panose="02010609060101010101" pitchFamily="49" charset="-122"/>
                <a:ea typeface="仿宋" panose="02010609060101010101" pitchFamily="49" charset="-122"/>
              </a:rPr>
              <a:t>诊疗规范推荐</a:t>
            </a:r>
          </a:p>
        </p:txBody>
      </p:sp>
      <p:grpSp>
        <p:nvGrpSpPr>
          <p:cNvPr id="16" name="组合 15">
            <a:extLst>
              <a:ext uri="{FF2B5EF4-FFF2-40B4-BE49-F238E27FC236}">
                <a16:creationId xmlns:a16="http://schemas.microsoft.com/office/drawing/2014/main" id="{976C6D87-092E-4C4C-B0F1-B3525AC18379}"/>
              </a:ext>
            </a:extLst>
          </p:cNvPr>
          <p:cNvGrpSpPr/>
          <p:nvPr/>
        </p:nvGrpSpPr>
        <p:grpSpPr>
          <a:xfrm>
            <a:off x="1600200" y="6190812"/>
            <a:ext cx="9372600" cy="584775"/>
            <a:chOff x="1600200" y="6235782"/>
            <a:chExt cx="9372600" cy="584775"/>
          </a:xfrm>
        </p:grpSpPr>
        <p:sp>
          <p:nvSpPr>
            <p:cNvPr id="19" name="文本框 21">
              <a:extLst>
                <a:ext uri="{FF2B5EF4-FFF2-40B4-BE49-F238E27FC236}">
                  <a16:creationId xmlns:a16="http://schemas.microsoft.com/office/drawing/2014/main" id="{7384BE32-E327-4056-B3C0-0F2FC2E8029B}"/>
                </a:ext>
              </a:extLst>
            </p:cNvPr>
            <p:cNvSpPr txBox="1"/>
            <p:nvPr/>
          </p:nvSpPr>
          <p:spPr>
            <a:xfrm>
              <a:off x="1600200" y="6235782"/>
              <a:ext cx="3274827"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108000">
                <a:buAutoNum type="arabicPeriod"/>
              </a:pP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Chin J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Intern</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Med</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April 2021, Vol. 60, No. 4</a:t>
              </a:r>
            </a:p>
            <a:p>
              <a:pPr marL="228600" indent="-108000">
                <a:buAutoNum type="arabicPeriod"/>
              </a:pPr>
              <a:r>
                <a:rPr lang="da-DK" altLang="zh-CN" sz="800" dirty="0">
                  <a:latin typeface="仿宋" panose="02010609060101010101" pitchFamily="49" charset="-122"/>
                  <a:ea typeface="仿宋" panose="02010609060101010101" pitchFamily="49" charset="-122"/>
                </a:rPr>
                <a:t>Germain DP- Clin Genet-2019,96(2)</a:t>
              </a:r>
            </a:p>
            <a:p>
              <a:pPr marL="228600" indent="-108000">
                <a:buAutoNum type="arabicPeriod"/>
              </a:pPr>
              <a:r>
                <a:rPr lang="en-US" altLang="zh-CN" sz="800" dirty="0">
                  <a:latin typeface="仿宋" panose="02010609060101010101" pitchFamily="49" charset="-122"/>
                  <a:ea typeface="仿宋" panose="02010609060101010101" pitchFamily="49" charset="-122"/>
                </a:rPr>
                <a:t>2018 Canadian Fabry Disease Guidelines</a:t>
              </a:r>
            </a:p>
            <a:p>
              <a:pPr marL="228600" indent="-108000">
                <a:buFontTx/>
                <a:buAutoNum type="arabicPeriod"/>
              </a:pPr>
              <a:r>
                <a:rPr lang="da-DK" altLang="zh-CN" sz="800" dirty="0">
                  <a:latin typeface="仿宋" panose="02010609060101010101" pitchFamily="49" charset="-122"/>
                  <a:ea typeface="仿宋" panose="02010609060101010101" pitchFamily="49" charset="-122"/>
                </a:rPr>
                <a:t>Nowicki M-Pol Arch Intern Med -2020,130(1)</a:t>
              </a:r>
            </a:p>
          </p:txBody>
        </p:sp>
        <p:sp>
          <p:nvSpPr>
            <p:cNvPr id="20" name="文本框 21">
              <a:extLst>
                <a:ext uri="{FF2B5EF4-FFF2-40B4-BE49-F238E27FC236}">
                  <a16:creationId xmlns:a16="http://schemas.microsoft.com/office/drawing/2014/main" id="{48AC1DC2-316A-4B9B-BD19-CFD83AF62914}"/>
                </a:ext>
              </a:extLst>
            </p:cNvPr>
            <p:cNvSpPr txBox="1"/>
            <p:nvPr/>
          </p:nvSpPr>
          <p:spPr>
            <a:xfrm>
              <a:off x="7162800" y="6235782"/>
              <a:ext cx="381000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108000">
                <a:buFont typeface="+mj-lt"/>
                <a:buAutoNum type="arabicPeriod" startAt="5"/>
              </a:pP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Ortiz, A., Molecular Genetics and Metabolism (2018)</a:t>
              </a:r>
            </a:p>
            <a:p>
              <a:pPr marL="228600" indent="-108000">
                <a:buFont typeface="+mj-lt"/>
                <a:buAutoNum type="arabicPeriod" startAt="5"/>
              </a:pPr>
              <a:r>
                <a:rPr lang="nl-NL" altLang="zh-CN" sz="800" dirty="0">
                  <a:latin typeface="仿宋" panose="02010609060101010101" pitchFamily="49" charset="-122"/>
                  <a:ea typeface="仿宋" panose="02010609060101010101" pitchFamily="49" charset="-122"/>
                </a:rPr>
                <a:t>Wanner C-Mol Genet Metab-2018,124(3)</a:t>
              </a:r>
            </a:p>
            <a:p>
              <a:pPr marL="228600" indent="-108000">
                <a:buFont typeface="+mj-lt"/>
                <a:buAutoNum type="arabicPeriod" startAt="5"/>
              </a:pPr>
              <a:r>
                <a:rPr lang="nl-NL" altLang="zh-CN" sz="800" dirty="0">
                  <a:latin typeface="仿宋" panose="02010609060101010101" pitchFamily="49" charset="-122"/>
                  <a:ea typeface="仿宋" panose="02010609060101010101" pitchFamily="49" charset="-122"/>
                </a:rPr>
                <a:t>Hopkin RJ-Mol Genet Metab-2016,117(2)</a:t>
              </a:r>
            </a:p>
          </p:txBody>
        </p:sp>
      </p:grpSp>
    </p:spTree>
    <p:extLst>
      <p:ext uri="{BB962C8B-B14F-4D97-AF65-F5344CB8AC3E}">
        <p14:creationId xmlns:p14="http://schemas.microsoft.com/office/powerpoint/2010/main" val="117032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E7C83C3-588C-4816-80A1-3CC396542125}"/>
              </a:ext>
            </a:extLst>
          </p:cNvPr>
          <p:cNvSpPr>
            <a:spLocks noGrp="1"/>
          </p:cNvSpPr>
          <p:nvPr>
            <p:ph type="sldNum" sz="quarter" idx="16"/>
          </p:nvPr>
        </p:nvSpPr>
        <p:spPr/>
        <p:txBody>
          <a:bodyPr/>
          <a:lstStyle/>
          <a:p>
            <a:r>
              <a:rPr lang="en-US" noProof="0" dirty="0"/>
              <a:t>9</a:t>
            </a:r>
          </a:p>
        </p:txBody>
      </p:sp>
      <p:grpSp>
        <p:nvGrpSpPr>
          <p:cNvPr id="8" name="组合 7">
            <a:extLst>
              <a:ext uri="{FF2B5EF4-FFF2-40B4-BE49-F238E27FC236}">
                <a16:creationId xmlns:a16="http://schemas.microsoft.com/office/drawing/2014/main" id="{180101C7-2AF2-4B3D-B2B0-0F21C27136A7}"/>
              </a:ext>
            </a:extLst>
          </p:cNvPr>
          <p:cNvGrpSpPr/>
          <p:nvPr/>
        </p:nvGrpSpPr>
        <p:grpSpPr>
          <a:xfrm>
            <a:off x="0" y="363265"/>
            <a:ext cx="6516658" cy="947325"/>
            <a:chOff x="0" y="363265"/>
            <a:chExt cx="6516658" cy="947325"/>
          </a:xfrm>
        </p:grpSpPr>
        <p:grpSp>
          <p:nvGrpSpPr>
            <p:cNvPr id="9" name="Group 30">
              <a:extLst>
                <a:ext uri="{FF2B5EF4-FFF2-40B4-BE49-F238E27FC236}">
                  <a16:creationId xmlns:a16="http://schemas.microsoft.com/office/drawing/2014/main" id="{F5AA512D-3F63-4C37-B051-066D9C439590}"/>
                </a:ext>
              </a:extLst>
            </p:cNvPr>
            <p:cNvGrpSpPr/>
            <p:nvPr/>
          </p:nvGrpSpPr>
          <p:grpSpPr>
            <a:xfrm>
              <a:off x="0" y="363265"/>
              <a:ext cx="6516658" cy="947325"/>
              <a:chOff x="4490720" y="459274"/>
              <a:chExt cx="8133023" cy="1263098"/>
            </a:xfrm>
          </p:grpSpPr>
          <p:grpSp>
            <p:nvGrpSpPr>
              <p:cNvPr id="11" name="Group 5">
                <a:extLst>
                  <a:ext uri="{FF2B5EF4-FFF2-40B4-BE49-F238E27FC236}">
                    <a16:creationId xmlns:a16="http://schemas.microsoft.com/office/drawing/2014/main" id="{DE9B7A55-F5C8-4413-ADA0-B9C82327B6B0}"/>
                  </a:ext>
                </a:extLst>
              </p:cNvPr>
              <p:cNvGrpSpPr/>
              <p:nvPr/>
            </p:nvGrpSpPr>
            <p:grpSpPr>
              <a:xfrm>
                <a:off x="4490720" y="577823"/>
                <a:ext cx="8133023" cy="1144549"/>
                <a:chOff x="4490720" y="709903"/>
                <a:chExt cx="8133023" cy="1144549"/>
              </a:xfrm>
            </p:grpSpPr>
            <p:sp>
              <p:nvSpPr>
                <p:cNvPr id="13" name="Title 1">
                  <a:extLst>
                    <a:ext uri="{FF2B5EF4-FFF2-40B4-BE49-F238E27FC236}">
                      <a16:creationId xmlns:a16="http://schemas.microsoft.com/office/drawing/2014/main" id="{2939DB2D-D753-4286-9ED9-3B80D113A319}"/>
                    </a:ext>
                  </a:extLst>
                </p:cNvPr>
                <p:cNvSpPr txBox="1">
                  <a:spLocks/>
                </p:cNvSpPr>
                <p:nvPr/>
              </p:nvSpPr>
              <p:spPr>
                <a:xfrm>
                  <a:off x="4490720" y="709903"/>
                  <a:ext cx="7716466" cy="1117464"/>
                </a:xfrm>
                <a:prstGeom prst="rect">
                  <a:avLst/>
                </a:prstGeom>
                <a:solidFill>
                  <a:srgbClr val="002060">
                    <a:alpha val="79000"/>
                  </a:srgbClr>
                </a:solidFill>
              </p:spPr>
              <p:txBody>
                <a:bodyPr>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75" b="0" i="0" u="none" strike="noStrike" kern="1200" cap="none" spc="0" normalizeH="0" baseline="0" noProof="0">
                    <a:ln>
                      <a:noFill/>
                    </a:ln>
                    <a:solidFill>
                      <a:srgbClr val="6B747B"/>
                    </a:solidFill>
                    <a:effectLst/>
                    <a:uLnTx/>
                    <a:uFillTx/>
                    <a:latin typeface="Arial" panose="020B0604020202020204" pitchFamily="34" charset="0"/>
                    <a:ea typeface="+mj-ea"/>
                    <a:cs typeface="Arial" panose="020B0604020202020204" pitchFamily="34" charset="0"/>
                  </a:endParaRPr>
                </a:p>
              </p:txBody>
            </p:sp>
            <p:sp>
              <p:nvSpPr>
                <p:cNvPr id="14" name="Rectangle 3">
                  <a:extLst>
                    <a:ext uri="{FF2B5EF4-FFF2-40B4-BE49-F238E27FC236}">
                      <a16:creationId xmlns:a16="http://schemas.microsoft.com/office/drawing/2014/main" id="{9DF933EE-0417-4088-BFBD-1C5296DC62E7}"/>
                    </a:ext>
                  </a:extLst>
                </p:cNvPr>
                <p:cNvSpPr/>
                <p:nvPr/>
              </p:nvSpPr>
              <p:spPr>
                <a:xfrm>
                  <a:off x="4907278" y="736988"/>
                  <a:ext cx="7716465" cy="1117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B747B"/>
                    </a:solidFill>
                    <a:effectLst/>
                    <a:uLnTx/>
                    <a:uFillTx/>
                    <a:latin typeface="Arial" panose="020B0604020202020204" pitchFamily="34" charset="0"/>
                    <a:cs typeface="Arial" panose="020B0604020202020204" pitchFamily="34" charset="0"/>
                  </a:endParaRPr>
                </a:p>
              </p:txBody>
            </p:sp>
          </p:grpSp>
          <p:sp>
            <p:nvSpPr>
              <p:cNvPr id="12" name="Rectangle 6">
                <a:extLst>
                  <a:ext uri="{FF2B5EF4-FFF2-40B4-BE49-F238E27FC236}">
                    <a16:creationId xmlns:a16="http://schemas.microsoft.com/office/drawing/2014/main" id="{941EBDC0-9C9A-4EA7-9416-314702A09824}"/>
                  </a:ext>
                </a:extLst>
              </p:cNvPr>
              <p:cNvSpPr/>
              <p:nvPr/>
            </p:nvSpPr>
            <p:spPr>
              <a:xfrm>
                <a:off x="4490720" y="459274"/>
                <a:ext cx="1717040" cy="135498"/>
              </a:xfrm>
              <a:prstGeom prst="rect">
                <a:avLst/>
              </a:prstGeom>
              <a:solidFill>
                <a:srgbClr val="525C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0" name="ZoneTexte 186">
              <a:extLst>
                <a:ext uri="{FF2B5EF4-FFF2-40B4-BE49-F238E27FC236}">
                  <a16:creationId xmlns:a16="http://schemas.microsoft.com/office/drawing/2014/main" id="{4AB90BE4-AE1F-4FAF-83E2-69037C7056EE}"/>
                </a:ext>
              </a:extLst>
            </p:cNvPr>
            <p:cNvSpPr txBox="1"/>
            <p:nvPr/>
          </p:nvSpPr>
          <p:spPr>
            <a:xfrm>
              <a:off x="208794" y="594227"/>
              <a:ext cx="4565514" cy="55399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04 </a:t>
              </a:r>
              <a:r>
                <a:rPr lang="zh-CN" altLang="en-US"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创新性</a:t>
              </a:r>
              <a:endParaRPr lang="en-US" altLang="zh-CN" sz="4000" dirty="0">
                <a:solidFill>
                  <a:srgbClr val="000000"/>
                </a:solidFill>
                <a:latin typeface="仿宋" panose="02010609060101010101" pitchFamily="49" charset="-122"/>
                <a:ea typeface="仿宋" panose="02010609060101010101" pitchFamily="49" charset="-122"/>
                <a:cs typeface="Arial"/>
              </a:endParaRPr>
            </a:p>
          </p:txBody>
        </p:sp>
      </p:grpSp>
      <p:sp>
        <p:nvSpPr>
          <p:cNvPr id="30" name="文本框 29">
            <a:extLst>
              <a:ext uri="{FF2B5EF4-FFF2-40B4-BE49-F238E27FC236}">
                <a16:creationId xmlns:a16="http://schemas.microsoft.com/office/drawing/2014/main" id="{3BEF3736-13A8-4938-83B2-5FEFCF0FD7C4}"/>
              </a:ext>
            </a:extLst>
          </p:cNvPr>
          <p:cNvSpPr txBox="1"/>
          <p:nvPr/>
        </p:nvSpPr>
        <p:spPr>
          <a:xfrm>
            <a:off x="304837" y="2461378"/>
            <a:ext cx="1564293" cy="430887"/>
          </a:xfrm>
          <a:prstGeom prst="rect">
            <a:avLst/>
          </a:prstGeom>
          <a:noFill/>
        </p:spPr>
        <p:txBody>
          <a:bodyPr wrap="square">
            <a:spAutoFit/>
          </a:bodyPr>
          <a:lstStyle/>
          <a:p>
            <a:pPr algn="ctr">
              <a:defRPr/>
            </a:pPr>
            <a:r>
              <a:rPr lang="zh-CN" altLang="en-US" sz="2200" b="1" u="sng" dirty="0">
                <a:solidFill>
                  <a:srgbClr val="00A3E0"/>
                </a:solidFill>
                <a:latin typeface="仿宋" panose="02010609060101010101" pitchFamily="49" charset="-122"/>
                <a:ea typeface="仿宋" panose="02010609060101010101" pitchFamily="49" charset="-122"/>
              </a:rPr>
              <a:t>创新程度</a:t>
            </a:r>
          </a:p>
        </p:txBody>
      </p:sp>
      <p:sp>
        <p:nvSpPr>
          <p:cNvPr id="32" name="文本框 31">
            <a:extLst>
              <a:ext uri="{FF2B5EF4-FFF2-40B4-BE49-F238E27FC236}">
                <a16:creationId xmlns:a16="http://schemas.microsoft.com/office/drawing/2014/main" id="{FF52F8E3-4BE0-48F9-99BE-B8C616027E04}"/>
              </a:ext>
            </a:extLst>
          </p:cNvPr>
          <p:cNvSpPr txBox="1"/>
          <p:nvPr/>
        </p:nvSpPr>
        <p:spPr>
          <a:xfrm>
            <a:off x="2046758" y="1573613"/>
            <a:ext cx="9742264" cy="2862322"/>
          </a:xfrm>
          <a:prstGeom prst="rect">
            <a:avLst/>
          </a:prstGeom>
          <a:noFill/>
        </p:spPr>
        <p:txBody>
          <a:bodyPr wrap="square">
            <a:spAutoFit/>
          </a:bodyPr>
          <a:lstStyle/>
          <a:p>
            <a:pPr marL="285750" indent="-285750">
              <a:buFont typeface="Arial" panose="020B0604020202020204" pitchFamily="34" charset="0"/>
              <a:buChar char="•"/>
            </a:pPr>
            <a:r>
              <a:rPr lang="zh-CN" altLang="en-US" sz="2000" b="1" u="sng" dirty="0">
                <a:solidFill>
                  <a:srgbClr val="002060"/>
                </a:solidFill>
                <a:latin typeface="仿宋" panose="02010609060101010101" pitchFamily="49" charset="-122"/>
                <a:ea typeface="仿宋" panose="02010609060101010101" pitchFamily="49" charset="-122"/>
              </a:rPr>
              <a:t>中国唯一获批的高剂量以及美国</a:t>
            </a:r>
            <a:r>
              <a:rPr lang="en-US" altLang="zh-CN" sz="2000" b="1" u="sng" dirty="0">
                <a:solidFill>
                  <a:srgbClr val="002060"/>
                </a:solidFill>
                <a:latin typeface="仿宋" panose="02010609060101010101" pitchFamily="49" charset="-122"/>
                <a:ea typeface="仿宋" panose="02010609060101010101" pitchFamily="49" charset="-122"/>
              </a:rPr>
              <a:t>FDA</a:t>
            </a:r>
            <a:r>
              <a:rPr lang="zh-CN" altLang="en-US" sz="2000" b="1" u="sng" dirty="0">
                <a:solidFill>
                  <a:srgbClr val="002060"/>
                </a:solidFill>
                <a:latin typeface="仿宋" panose="02010609060101010101" pitchFamily="49" charset="-122"/>
                <a:ea typeface="仿宋" panose="02010609060101010101" pitchFamily="49" charset="-122"/>
              </a:rPr>
              <a:t>唯一获批的酶替代治疗药物，高剂量酶替代治疗可作为经典型男性法布雷病患者的首选方案</a:t>
            </a:r>
            <a:endParaRPr lang="en-US" altLang="zh-CN" sz="2000" b="1" u="sng" dirty="0">
              <a:solidFill>
                <a:srgbClr val="002060"/>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2000" b="1" u="sng" dirty="0">
                <a:solidFill>
                  <a:srgbClr val="002060"/>
                </a:solidFill>
                <a:latin typeface="仿宋" panose="02010609060101010101" pitchFamily="49" charset="-122"/>
                <a:ea typeface="仿宋" panose="02010609060101010101" pitchFamily="49" charset="-122"/>
              </a:rPr>
              <a:t>阿加糖酶</a:t>
            </a:r>
            <a:r>
              <a:rPr lang="en-US" altLang="zh-CN" sz="2000" b="1" u="sng" dirty="0">
                <a:solidFill>
                  <a:srgbClr val="002060"/>
                </a:solidFill>
                <a:latin typeface="仿宋" panose="02010609060101010101" pitchFamily="49" charset="-122"/>
                <a:ea typeface="仿宋" panose="02010609060101010101" pitchFamily="49" charset="-122"/>
              </a:rPr>
              <a:t>β</a:t>
            </a:r>
            <a:r>
              <a:rPr lang="zh-CN" altLang="en-US" sz="2000" b="1" u="sng" dirty="0">
                <a:solidFill>
                  <a:srgbClr val="002060"/>
                </a:solidFill>
                <a:latin typeface="仿宋" panose="02010609060101010101" pitchFamily="49" charset="-122"/>
                <a:ea typeface="仿宋" panose="02010609060101010101" pitchFamily="49" charset="-122"/>
              </a:rPr>
              <a:t>针对法布雷病病因，</a:t>
            </a:r>
            <a:r>
              <a:rPr lang="zh-CN" altLang="en-US" sz="2000" dirty="0">
                <a:solidFill>
                  <a:srgbClr val="002060"/>
                </a:solidFill>
                <a:latin typeface="仿宋" panose="02010609060101010101" pitchFamily="49" charset="-122"/>
                <a:ea typeface="仿宋" panose="02010609060101010101" pitchFamily="49" charset="-122"/>
              </a:rPr>
              <a:t>改变患者的自然病程，通过替代减少或缺失的</a:t>
            </a:r>
            <a:r>
              <a:rPr lang="en-US" altLang="zh-CN" sz="2000" dirty="0">
                <a:solidFill>
                  <a:srgbClr val="002060"/>
                </a:solidFill>
                <a:latin typeface="仿宋" panose="02010609060101010101" pitchFamily="49" charset="-122"/>
                <a:ea typeface="仿宋" panose="02010609060101010101" pitchFamily="49" charset="-122"/>
              </a:rPr>
              <a:t>α-Gal A</a:t>
            </a:r>
            <a:r>
              <a:rPr lang="zh-CN" altLang="en-US" sz="2000" dirty="0">
                <a:solidFill>
                  <a:srgbClr val="002060"/>
                </a:solidFill>
                <a:latin typeface="仿宋" panose="02010609060101010101" pitchFamily="49" charset="-122"/>
                <a:ea typeface="仿宋" panose="02010609060101010101" pitchFamily="49" charset="-122"/>
              </a:rPr>
              <a:t>解决法布雷病潜在的病理生理问题，阿加糖酶</a:t>
            </a:r>
            <a:r>
              <a:rPr lang="en-US" altLang="zh-CN" sz="2000" dirty="0">
                <a:solidFill>
                  <a:srgbClr val="002060"/>
                </a:solidFill>
                <a:latin typeface="仿宋" panose="02010609060101010101" pitchFamily="49" charset="-122"/>
                <a:ea typeface="仿宋" panose="02010609060101010101" pitchFamily="49" charset="-122"/>
              </a:rPr>
              <a:t>β</a:t>
            </a:r>
            <a:r>
              <a:rPr lang="zh-CN" altLang="en-US" sz="2000" dirty="0">
                <a:solidFill>
                  <a:srgbClr val="002060"/>
                </a:solidFill>
                <a:latin typeface="仿宋" panose="02010609060101010101" pitchFamily="49" charset="-122"/>
                <a:ea typeface="仿宋" panose="02010609060101010101" pitchFamily="49" charset="-122"/>
              </a:rPr>
              <a:t>氨基酸序列与人类天然形式的</a:t>
            </a:r>
            <a:r>
              <a:rPr lang="en-US" altLang="zh-CN" sz="2000" dirty="0">
                <a:solidFill>
                  <a:srgbClr val="002060"/>
                </a:solidFill>
                <a:latin typeface="仿宋" panose="02010609060101010101" pitchFamily="49" charset="-122"/>
                <a:ea typeface="仿宋" panose="02010609060101010101" pitchFamily="49" charset="-122"/>
              </a:rPr>
              <a:t>α-Gal A</a:t>
            </a:r>
            <a:r>
              <a:rPr lang="zh-CN" altLang="en-US" sz="2000" dirty="0">
                <a:solidFill>
                  <a:srgbClr val="002060"/>
                </a:solidFill>
                <a:latin typeface="仿宋" panose="02010609060101010101" pitchFamily="49" charset="-122"/>
                <a:ea typeface="仿宋" panose="02010609060101010101" pitchFamily="49" charset="-122"/>
              </a:rPr>
              <a:t>相同</a:t>
            </a:r>
            <a:endParaRPr lang="en-US" altLang="zh-CN" sz="2000" dirty="0">
              <a:solidFill>
                <a:srgbClr val="002060"/>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2000" b="1" u="sng" dirty="0">
                <a:solidFill>
                  <a:srgbClr val="002060"/>
                </a:solidFill>
                <a:latin typeface="仿宋" panose="02010609060101010101" pitchFamily="49" charset="-122"/>
                <a:ea typeface="仿宋" panose="02010609060101010101" pitchFamily="49" charset="-122"/>
              </a:rPr>
              <a:t>高度复杂和高成本的</a:t>
            </a:r>
            <a:r>
              <a:rPr lang="en-US" altLang="zh-CN" sz="2000" b="1" u="sng" dirty="0">
                <a:solidFill>
                  <a:srgbClr val="002060"/>
                </a:solidFill>
                <a:latin typeface="仿宋" panose="02010609060101010101" pitchFamily="49" charset="-122"/>
                <a:ea typeface="仿宋" panose="02010609060101010101" pitchFamily="49" charset="-122"/>
              </a:rPr>
              <a:t>DNA</a:t>
            </a:r>
            <a:r>
              <a:rPr lang="zh-CN" altLang="en-US" sz="2000" b="1" u="sng" dirty="0">
                <a:solidFill>
                  <a:srgbClr val="002060"/>
                </a:solidFill>
                <a:latin typeface="仿宋" panose="02010609060101010101" pitchFamily="49" charset="-122"/>
                <a:ea typeface="仿宋" panose="02010609060101010101" pitchFamily="49" charset="-122"/>
              </a:rPr>
              <a:t>重组技术</a:t>
            </a:r>
            <a:r>
              <a:rPr lang="en-US" altLang="zh-CN" sz="2000" dirty="0">
                <a:solidFill>
                  <a:srgbClr val="002060"/>
                </a:solidFill>
                <a:latin typeface="仿宋" panose="02010609060101010101" pitchFamily="49" charset="-122"/>
                <a:ea typeface="仿宋" panose="02010609060101010101" pitchFamily="49" charset="-122"/>
              </a:rPr>
              <a:t>:</a:t>
            </a:r>
            <a:r>
              <a:rPr lang="zh-CN" altLang="en-US" sz="2000" dirty="0">
                <a:solidFill>
                  <a:srgbClr val="002060"/>
                </a:solidFill>
                <a:latin typeface="仿宋" panose="02010609060101010101" pitchFamily="49" charset="-122"/>
                <a:ea typeface="仿宋" panose="02010609060101010101" pitchFamily="49" charset="-122"/>
              </a:rPr>
              <a:t>酶替代疗法药物需要利用活细胞制造，通过修饰达到更长的半衰期、更有效的活性、抗降解或靶向特定器官、组织。</a:t>
            </a:r>
            <a:r>
              <a:rPr lang="zh-CN" altLang="en-US" sz="2000" u="sng" dirty="0">
                <a:solidFill>
                  <a:srgbClr val="002060"/>
                </a:solidFill>
                <a:latin typeface="仿宋" panose="02010609060101010101" pitchFamily="49" charset="-122"/>
                <a:ea typeface="仿宋" panose="02010609060101010101" pitchFamily="49" charset="-122"/>
              </a:rPr>
              <a:t>需要高度复杂和高成本的质控以保持最终产品的生物活性并确保足够的产量</a:t>
            </a:r>
            <a:r>
              <a:rPr lang="zh-CN" altLang="en-US" sz="2000" dirty="0">
                <a:solidFill>
                  <a:srgbClr val="002060"/>
                </a:solidFill>
                <a:latin typeface="仿宋" panose="02010609060101010101" pitchFamily="49" charset="-122"/>
                <a:ea typeface="仿宋" panose="02010609060101010101" pitchFamily="49" charset="-122"/>
              </a:rPr>
              <a:t>，如严格控制温度、营养、生产时间等许多其他因素</a:t>
            </a:r>
            <a:endParaRPr lang="en-US" altLang="zh-CN" sz="2000" dirty="0">
              <a:solidFill>
                <a:srgbClr val="002060"/>
              </a:solidFill>
              <a:latin typeface="仿宋" panose="02010609060101010101" pitchFamily="49" charset="-122"/>
              <a:ea typeface="仿宋" panose="02010609060101010101" pitchFamily="49" charset="-122"/>
            </a:endParaRPr>
          </a:p>
        </p:txBody>
      </p:sp>
      <p:sp>
        <p:nvSpPr>
          <p:cNvPr id="42" name="文本框 41">
            <a:extLst>
              <a:ext uri="{FF2B5EF4-FFF2-40B4-BE49-F238E27FC236}">
                <a16:creationId xmlns:a16="http://schemas.microsoft.com/office/drawing/2014/main" id="{4061BD2E-7FDD-47C4-891C-BC2FDDB1F8ED}"/>
              </a:ext>
            </a:extLst>
          </p:cNvPr>
          <p:cNvSpPr txBox="1"/>
          <p:nvPr/>
        </p:nvSpPr>
        <p:spPr>
          <a:xfrm>
            <a:off x="157187" y="4698958"/>
            <a:ext cx="1889571" cy="430887"/>
          </a:xfrm>
          <a:prstGeom prst="rect">
            <a:avLst/>
          </a:prstGeom>
          <a:noFill/>
        </p:spPr>
        <p:txBody>
          <a:bodyPr wrap="square">
            <a:spAutoFit/>
          </a:bodyPr>
          <a:lstStyle/>
          <a:p>
            <a:pPr algn="ctr">
              <a:defRPr/>
            </a:pPr>
            <a:r>
              <a:rPr lang="zh-CN" altLang="en-US" sz="2200" b="1" u="sng" dirty="0">
                <a:solidFill>
                  <a:srgbClr val="00A3E0"/>
                </a:solidFill>
                <a:latin typeface="仿宋" panose="02010609060101010101" pitchFamily="49" charset="-122"/>
                <a:ea typeface="仿宋" panose="02010609060101010101" pitchFamily="49" charset="-122"/>
              </a:rPr>
              <a:t>应用创新</a:t>
            </a:r>
          </a:p>
        </p:txBody>
      </p:sp>
      <p:sp>
        <p:nvSpPr>
          <p:cNvPr id="45" name="文本框 44">
            <a:extLst>
              <a:ext uri="{FF2B5EF4-FFF2-40B4-BE49-F238E27FC236}">
                <a16:creationId xmlns:a16="http://schemas.microsoft.com/office/drawing/2014/main" id="{87FBDD7C-553C-49BA-AEE8-C5FFD99D82E1}"/>
              </a:ext>
            </a:extLst>
          </p:cNvPr>
          <p:cNvSpPr txBox="1"/>
          <p:nvPr/>
        </p:nvSpPr>
        <p:spPr>
          <a:xfrm>
            <a:off x="2046758" y="4578590"/>
            <a:ext cx="9988055" cy="1015663"/>
          </a:xfrm>
          <a:prstGeom prst="rect">
            <a:avLst/>
          </a:prstGeom>
          <a:noFill/>
        </p:spPr>
        <p:txBody>
          <a:bodyPr wrap="square">
            <a:spAutoFit/>
          </a:bodyPr>
          <a:lstStyle/>
          <a:p>
            <a:pPr marL="285750" indent="-285750">
              <a:buFont typeface="Arial" panose="020B0604020202020204" pitchFamily="34" charset="0"/>
              <a:buChar char="•"/>
            </a:pPr>
            <a:r>
              <a:rPr lang="zh-CN" altLang="zh-CN" sz="2000" dirty="0">
                <a:solidFill>
                  <a:srgbClr val="002060"/>
                </a:solidFill>
                <a:latin typeface="仿宋" panose="02010609060101010101" pitchFamily="49" charset="-122"/>
                <a:ea typeface="仿宋" panose="02010609060101010101" pitchFamily="49" charset="-122"/>
              </a:rPr>
              <a:t>根据说明书及国外多个临床研究证实注射用</a:t>
            </a:r>
            <a:r>
              <a:rPr lang="zh-CN" altLang="zh-CN" sz="2000" b="1" u="sng" dirty="0">
                <a:solidFill>
                  <a:srgbClr val="002060"/>
                </a:solidFill>
                <a:latin typeface="仿宋" panose="02010609060101010101" pitchFamily="49" charset="-122"/>
                <a:ea typeface="仿宋" panose="02010609060101010101" pitchFamily="49" charset="-122"/>
              </a:rPr>
              <a:t>阿加糖酶β的临床有效剂量范围</a:t>
            </a:r>
            <a:r>
              <a:rPr lang="zh-CN" altLang="en-US" sz="2000" b="1" u="sng" dirty="0">
                <a:solidFill>
                  <a:srgbClr val="002060"/>
                </a:solidFill>
                <a:latin typeface="仿宋" panose="02010609060101010101" pitchFamily="49" charset="-122"/>
                <a:ea typeface="仿宋" panose="02010609060101010101" pitchFamily="49" charset="-122"/>
              </a:rPr>
              <a:t>为</a:t>
            </a:r>
            <a:r>
              <a:rPr lang="en-US" altLang="zh-CN" sz="2000" b="1" u="sng" dirty="0">
                <a:solidFill>
                  <a:srgbClr val="002060"/>
                </a:solidFill>
                <a:latin typeface="仿宋" panose="02010609060101010101" pitchFamily="49" charset="-122"/>
                <a:ea typeface="仿宋" panose="02010609060101010101" pitchFamily="49" charset="-122"/>
              </a:rPr>
              <a:t>0.2~1.0 mg/kg/2</a:t>
            </a:r>
            <a:r>
              <a:rPr lang="zh-CN" altLang="en-US" sz="2000" b="1" u="sng" dirty="0">
                <a:solidFill>
                  <a:srgbClr val="002060"/>
                </a:solidFill>
                <a:latin typeface="仿宋" panose="02010609060101010101" pitchFamily="49" charset="-122"/>
                <a:ea typeface="仿宋" panose="02010609060101010101" pitchFamily="49" charset="-122"/>
              </a:rPr>
              <a:t>周</a:t>
            </a:r>
            <a:endParaRPr lang="en-US" altLang="zh-CN" sz="2000" b="1" u="sng" dirty="0">
              <a:solidFill>
                <a:srgbClr val="002060"/>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en-US" altLang="zh-CN" sz="2000" b="1" u="sng" dirty="0">
                <a:solidFill>
                  <a:srgbClr val="002060"/>
                </a:solidFill>
                <a:latin typeface="仿宋" panose="02010609060101010101" pitchFamily="49" charset="-122"/>
                <a:ea typeface="仿宋" panose="02010609060101010101" pitchFamily="49" charset="-122"/>
              </a:rPr>
              <a:t>2</a:t>
            </a:r>
            <a:r>
              <a:rPr lang="zh-CN" altLang="en-US" sz="2000" b="1" u="sng" dirty="0">
                <a:solidFill>
                  <a:srgbClr val="002060"/>
                </a:solidFill>
                <a:latin typeface="仿宋" panose="02010609060101010101" pitchFamily="49" charset="-122"/>
                <a:ea typeface="仿宋" panose="02010609060101010101" pitchFamily="49" charset="-122"/>
              </a:rPr>
              <a:t>个上市规格</a:t>
            </a:r>
            <a:r>
              <a:rPr lang="zh-CN" altLang="en-US" sz="2000" dirty="0">
                <a:solidFill>
                  <a:srgbClr val="002060"/>
                </a:solidFill>
                <a:latin typeface="仿宋" panose="02010609060101010101" pitchFamily="49" charset="-122"/>
                <a:ea typeface="仿宋" panose="02010609060101010101" pitchFamily="49" charset="-122"/>
              </a:rPr>
              <a:t>更有利于患者精准用药和不必要的浪费，特别是低体重患者。</a:t>
            </a:r>
            <a:endParaRPr lang="en-US" altLang="zh-CN" sz="2000" dirty="0">
              <a:solidFill>
                <a:srgbClr val="002060"/>
              </a:solidFill>
              <a:latin typeface="仿宋" panose="02010609060101010101" pitchFamily="49" charset="-122"/>
              <a:ea typeface="仿宋" panose="02010609060101010101" pitchFamily="49" charset="-122"/>
            </a:endParaRPr>
          </a:p>
        </p:txBody>
      </p:sp>
      <p:sp>
        <p:nvSpPr>
          <p:cNvPr id="15" name="Espace réservé du pied de page 9">
            <a:extLst>
              <a:ext uri="{FF2B5EF4-FFF2-40B4-BE49-F238E27FC236}">
                <a16:creationId xmlns:a16="http://schemas.microsoft.com/office/drawing/2014/main" id="{801FDA0C-964C-44BC-8985-01D1F98CF9A0}"/>
              </a:ext>
            </a:extLst>
          </p:cNvPr>
          <p:cNvSpPr>
            <a:spLocks noGrp="1"/>
          </p:cNvSpPr>
          <p:nvPr/>
        </p:nvSpPr>
        <p:spPr>
          <a:xfrm>
            <a:off x="4654750" y="6292648"/>
            <a:ext cx="2678778" cy="269357"/>
          </a:xfrm>
          <a:prstGeom prst="rect">
            <a:avLst/>
          </a:prstGeom>
        </p:spPr>
        <p:txBody>
          <a:bodyPr/>
          <a:lstStyle>
            <a:defPPr>
              <a:defRPr lang="en-US"/>
            </a:defPPr>
            <a:lvl1pPr marL="0" algn="l" defTabSz="914400" rtl="0" eaLnBrk="1" latinLnBrk="0" hangingPunct="1">
              <a:defRPr sz="1200" kern="1200">
                <a:solidFill>
                  <a:schemeClr val="tx1"/>
                </a:solidFill>
                <a:latin typeface="仿宋" panose="02010609060101010101" pitchFamily="49" charset="-122"/>
                <a:ea typeface="仿宋"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dirty="0">
              <a:solidFill>
                <a:srgbClr val="002060"/>
              </a:solidFill>
            </a:endParaRPr>
          </a:p>
        </p:txBody>
      </p:sp>
    </p:spTree>
    <p:extLst>
      <p:ext uri="{BB962C8B-B14F-4D97-AF65-F5344CB8AC3E}">
        <p14:creationId xmlns:p14="http://schemas.microsoft.com/office/powerpoint/2010/main" val="153589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E7C83C3-588C-4816-80A1-3CC396542125}"/>
              </a:ext>
            </a:extLst>
          </p:cNvPr>
          <p:cNvSpPr>
            <a:spLocks noGrp="1"/>
          </p:cNvSpPr>
          <p:nvPr>
            <p:ph type="sldNum" sz="quarter" idx="16"/>
          </p:nvPr>
        </p:nvSpPr>
        <p:spPr/>
        <p:txBody>
          <a:bodyPr/>
          <a:lstStyle/>
          <a:p>
            <a:r>
              <a:rPr lang="en-US" noProof="0" dirty="0"/>
              <a:t>10</a:t>
            </a:r>
          </a:p>
        </p:txBody>
      </p:sp>
      <p:sp>
        <p:nvSpPr>
          <p:cNvPr id="30" name="文本框 29">
            <a:extLst>
              <a:ext uri="{FF2B5EF4-FFF2-40B4-BE49-F238E27FC236}">
                <a16:creationId xmlns:a16="http://schemas.microsoft.com/office/drawing/2014/main" id="{3BEF3736-13A8-4938-83B2-5FEFCF0FD7C4}"/>
              </a:ext>
            </a:extLst>
          </p:cNvPr>
          <p:cNvSpPr txBox="1"/>
          <p:nvPr/>
        </p:nvSpPr>
        <p:spPr>
          <a:xfrm>
            <a:off x="333771" y="1517054"/>
            <a:ext cx="1564293" cy="769441"/>
          </a:xfrm>
          <a:prstGeom prst="rect">
            <a:avLst/>
          </a:prstGeom>
          <a:noFill/>
        </p:spPr>
        <p:txBody>
          <a:bodyPr wrap="square">
            <a:spAutoFit/>
          </a:bodyPr>
          <a:lstStyle/>
          <a:p>
            <a:pPr algn="ctr">
              <a:defRPr/>
            </a:pPr>
            <a:r>
              <a:rPr lang="zh-CN" altLang="en-US" sz="2200" b="1" u="sng" dirty="0">
                <a:solidFill>
                  <a:srgbClr val="00A3E0"/>
                </a:solidFill>
                <a:latin typeface="仿宋" panose="02010609060101010101" pitchFamily="49" charset="-122"/>
                <a:ea typeface="仿宋" panose="02010609060101010101" pitchFamily="49" charset="-122"/>
              </a:rPr>
              <a:t>对公共健康的影响</a:t>
            </a:r>
          </a:p>
        </p:txBody>
      </p:sp>
      <p:sp>
        <p:nvSpPr>
          <p:cNvPr id="31" name="文本框 30">
            <a:extLst>
              <a:ext uri="{FF2B5EF4-FFF2-40B4-BE49-F238E27FC236}">
                <a16:creationId xmlns:a16="http://schemas.microsoft.com/office/drawing/2014/main" id="{F15D2F2D-5900-41C3-AF3D-A03DCB2EEB38}"/>
              </a:ext>
            </a:extLst>
          </p:cNvPr>
          <p:cNvSpPr txBox="1"/>
          <p:nvPr/>
        </p:nvSpPr>
        <p:spPr>
          <a:xfrm>
            <a:off x="416026" y="4098613"/>
            <a:ext cx="1564293" cy="769441"/>
          </a:xfrm>
          <a:prstGeom prst="rect">
            <a:avLst/>
          </a:prstGeom>
          <a:noFill/>
        </p:spPr>
        <p:txBody>
          <a:bodyPr wrap="square">
            <a:spAutoFit/>
          </a:bodyPr>
          <a:lstStyle/>
          <a:p>
            <a:pPr algn="ctr">
              <a:defRPr/>
            </a:pPr>
            <a:r>
              <a:rPr lang="zh-CN" altLang="en-US" sz="2200" b="1" u="sng" dirty="0">
                <a:solidFill>
                  <a:srgbClr val="00A3E0"/>
                </a:solidFill>
                <a:latin typeface="仿宋" panose="02010609060101010101" pitchFamily="49" charset="-122"/>
                <a:ea typeface="仿宋" panose="02010609060101010101" pitchFamily="49" charset="-122"/>
              </a:rPr>
              <a:t>弥补目录短板</a:t>
            </a:r>
          </a:p>
        </p:txBody>
      </p:sp>
      <p:sp>
        <p:nvSpPr>
          <p:cNvPr id="42" name="文本框 41">
            <a:extLst>
              <a:ext uri="{FF2B5EF4-FFF2-40B4-BE49-F238E27FC236}">
                <a16:creationId xmlns:a16="http://schemas.microsoft.com/office/drawing/2014/main" id="{4061BD2E-7FDD-47C4-891C-BC2FDDB1F8ED}"/>
              </a:ext>
            </a:extLst>
          </p:cNvPr>
          <p:cNvSpPr txBox="1"/>
          <p:nvPr/>
        </p:nvSpPr>
        <p:spPr>
          <a:xfrm>
            <a:off x="333771" y="2867863"/>
            <a:ext cx="1889571" cy="769441"/>
          </a:xfrm>
          <a:prstGeom prst="rect">
            <a:avLst/>
          </a:prstGeom>
          <a:noFill/>
        </p:spPr>
        <p:txBody>
          <a:bodyPr wrap="square">
            <a:spAutoFit/>
          </a:bodyPr>
          <a:lstStyle/>
          <a:p>
            <a:pPr algn="ctr">
              <a:defRPr/>
            </a:pPr>
            <a:r>
              <a:rPr lang="zh-CN" altLang="en-US" sz="2200" b="1" u="sng" dirty="0">
                <a:solidFill>
                  <a:srgbClr val="00A3E0"/>
                </a:solidFill>
                <a:latin typeface="仿宋" panose="02010609060101010101" pitchFamily="49" charset="-122"/>
                <a:ea typeface="仿宋" panose="02010609060101010101" pitchFamily="49" charset="-122"/>
              </a:rPr>
              <a:t>符合“保基本”原则</a:t>
            </a:r>
          </a:p>
        </p:txBody>
      </p:sp>
      <p:sp>
        <p:nvSpPr>
          <p:cNvPr id="43" name="文本框 42">
            <a:extLst>
              <a:ext uri="{FF2B5EF4-FFF2-40B4-BE49-F238E27FC236}">
                <a16:creationId xmlns:a16="http://schemas.microsoft.com/office/drawing/2014/main" id="{14250031-16D0-4CF6-8A04-058C5B22BF14}"/>
              </a:ext>
            </a:extLst>
          </p:cNvPr>
          <p:cNvSpPr txBox="1"/>
          <p:nvPr/>
        </p:nvSpPr>
        <p:spPr>
          <a:xfrm>
            <a:off x="355258" y="5351135"/>
            <a:ext cx="1564293" cy="769441"/>
          </a:xfrm>
          <a:prstGeom prst="rect">
            <a:avLst/>
          </a:prstGeom>
          <a:noFill/>
        </p:spPr>
        <p:txBody>
          <a:bodyPr wrap="square">
            <a:spAutoFit/>
          </a:bodyPr>
          <a:lstStyle/>
          <a:p>
            <a:pPr algn="ctr">
              <a:defRPr/>
            </a:pPr>
            <a:r>
              <a:rPr lang="zh-CN" altLang="en-US" sz="2200" b="1" u="sng" dirty="0">
                <a:solidFill>
                  <a:srgbClr val="00A3E0"/>
                </a:solidFill>
                <a:latin typeface="仿宋" panose="02010609060101010101" pitchFamily="49" charset="-122"/>
                <a:ea typeface="仿宋" panose="02010609060101010101" pitchFamily="49" charset="-122"/>
              </a:rPr>
              <a:t>临床管理难度</a:t>
            </a:r>
          </a:p>
        </p:txBody>
      </p:sp>
      <p:sp>
        <p:nvSpPr>
          <p:cNvPr id="44" name="文本框 43">
            <a:extLst>
              <a:ext uri="{FF2B5EF4-FFF2-40B4-BE49-F238E27FC236}">
                <a16:creationId xmlns:a16="http://schemas.microsoft.com/office/drawing/2014/main" id="{C23B2F27-694B-4C2C-A920-38292C37B3E1}"/>
              </a:ext>
            </a:extLst>
          </p:cNvPr>
          <p:cNvSpPr txBox="1"/>
          <p:nvPr/>
        </p:nvSpPr>
        <p:spPr>
          <a:xfrm>
            <a:off x="2293384" y="2751199"/>
            <a:ext cx="9572230" cy="1015663"/>
          </a:xfrm>
          <a:prstGeom prst="rect">
            <a:avLst/>
          </a:prstGeom>
          <a:noFill/>
        </p:spPr>
        <p:txBody>
          <a:bodyPr wrap="square">
            <a:spAutoFit/>
          </a:bodyPr>
          <a:lstStyle/>
          <a:p>
            <a:r>
              <a:rPr lang="zh-CN" altLang="en-US" sz="2000" b="1" u="sng" dirty="0">
                <a:solidFill>
                  <a:srgbClr val="002060"/>
                </a:solidFill>
                <a:latin typeface="仿宋" panose="02010609060101010101" pitchFamily="49" charset="-122"/>
                <a:ea typeface="仿宋" panose="02010609060101010101" pitchFamily="49" charset="-122"/>
              </a:rPr>
              <a:t>法布雷病男性和女性患者的预期寿命分别比正常人缩短约</a:t>
            </a:r>
            <a:r>
              <a:rPr lang="en-US" altLang="zh-CN" sz="2000" b="1" u="sng" dirty="0">
                <a:solidFill>
                  <a:srgbClr val="002060"/>
                </a:solidFill>
                <a:latin typeface="仿宋" panose="02010609060101010101" pitchFamily="49" charset="-122"/>
                <a:ea typeface="仿宋" panose="02010609060101010101" pitchFamily="49" charset="-122"/>
              </a:rPr>
              <a:t>15-20</a:t>
            </a:r>
            <a:r>
              <a:rPr lang="zh-CN" altLang="en-US" sz="2000" b="1" u="sng" dirty="0">
                <a:solidFill>
                  <a:srgbClr val="002060"/>
                </a:solidFill>
                <a:latin typeface="仿宋" panose="02010609060101010101" pitchFamily="49" charset="-122"/>
                <a:ea typeface="仿宋" panose="02010609060101010101" pitchFamily="49" charset="-122"/>
              </a:rPr>
              <a:t>年和</a:t>
            </a:r>
            <a:r>
              <a:rPr lang="en-US" altLang="zh-CN" sz="2000" b="1" u="sng" dirty="0">
                <a:solidFill>
                  <a:srgbClr val="002060"/>
                </a:solidFill>
                <a:latin typeface="仿宋" panose="02010609060101010101" pitchFamily="49" charset="-122"/>
                <a:ea typeface="仿宋" panose="02010609060101010101" pitchFamily="49" charset="-122"/>
              </a:rPr>
              <a:t>6-10</a:t>
            </a:r>
            <a:r>
              <a:rPr lang="zh-CN" altLang="en-US" sz="2000" b="1" u="sng" dirty="0">
                <a:solidFill>
                  <a:srgbClr val="002060"/>
                </a:solidFill>
                <a:latin typeface="仿宋" panose="02010609060101010101" pitchFamily="49" charset="-122"/>
                <a:ea typeface="仿宋" panose="02010609060101010101" pitchFamily="49" charset="-122"/>
              </a:rPr>
              <a:t>年，并严重影响患者的生活质量</a:t>
            </a:r>
            <a:r>
              <a:rPr lang="zh-CN" altLang="en-US" sz="2000" dirty="0">
                <a:solidFill>
                  <a:srgbClr val="002060"/>
                </a:solidFill>
                <a:latin typeface="仿宋" panose="02010609060101010101" pitchFamily="49" charset="-122"/>
                <a:ea typeface="仿宋" panose="02010609060101010101" pitchFamily="49" charset="-122"/>
              </a:rPr>
              <a:t>，需尽早使用高</a:t>
            </a:r>
            <a:r>
              <a:rPr lang="zh-CN" altLang="en-US" sz="2000">
                <a:solidFill>
                  <a:srgbClr val="002060"/>
                </a:solidFill>
                <a:latin typeface="仿宋" panose="02010609060101010101" pitchFamily="49" charset="-122"/>
                <a:ea typeface="仿宋" panose="02010609060101010101" pitchFamily="49" charset="-122"/>
              </a:rPr>
              <a:t>剂量酶替代治疗药物，</a:t>
            </a:r>
            <a:r>
              <a:rPr lang="zh-CN" altLang="en-US" sz="2000" dirty="0">
                <a:solidFill>
                  <a:srgbClr val="002060"/>
                </a:solidFill>
                <a:latin typeface="仿宋" panose="02010609060101010101" pitchFamily="49" charset="-122"/>
                <a:ea typeface="仿宋" panose="02010609060101010101" pitchFamily="49" charset="-122"/>
              </a:rPr>
              <a:t>以便带来更好的临床疗效</a:t>
            </a:r>
            <a:endParaRPr lang="en-US" altLang="zh-CN" sz="2000" dirty="0">
              <a:solidFill>
                <a:srgbClr val="002060"/>
              </a:solidFill>
              <a:latin typeface="仿宋" panose="02010609060101010101" pitchFamily="49" charset="-122"/>
              <a:ea typeface="仿宋" panose="02010609060101010101" pitchFamily="49" charset="-122"/>
            </a:endParaRPr>
          </a:p>
        </p:txBody>
      </p:sp>
      <p:sp>
        <p:nvSpPr>
          <p:cNvPr id="45" name="文本框 44">
            <a:extLst>
              <a:ext uri="{FF2B5EF4-FFF2-40B4-BE49-F238E27FC236}">
                <a16:creationId xmlns:a16="http://schemas.microsoft.com/office/drawing/2014/main" id="{87FBDD7C-553C-49BA-AEE8-C5FFD99D82E1}"/>
              </a:ext>
            </a:extLst>
          </p:cNvPr>
          <p:cNvSpPr txBox="1"/>
          <p:nvPr/>
        </p:nvSpPr>
        <p:spPr>
          <a:xfrm>
            <a:off x="2284640" y="3821613"/>
            <a:ext cx="9580974" cy="1323439"/>
          </a:xfrm>
          <a:prstGeom prst="rect">
            <a:avLst/>
          </a:prstGeom>
          <a:noFill/>
        </p:spPr>
        <p:txBody>
          <a:bodyPr wrap="square">
            <a:spAutoFit/>
          </a:bodyPr>
          <a:lstStyle/>
          <a:p>
            <a:r>
              <a:rPr lang="zh-CN" altLang="en-US" sz="2000" b="1" u="sng" dirty="0">
                <a:solidFill>
                  <a:srgbClr val="002060"/>
                </a:solidFill>
                <a:latin typeface="仿宋" panose="02010609060101010101" pitchFamily="49" charset="-122"/>
                <a:ea typeface="仿宋" panose="02010609060101010101" pitchFamily="49" charset="-122"/>
              </a:rPr>
              <a:t>阿加糖酶</a:t>
            </a:r>
            <a:r>
              <a:rPr lang="en-US" altLang="zh-CN" sz="2000" b="1" u="sng" dirty="0">
                <a:solidFill>
                  <a:srgbClr val="002060"/>
                </a:solidFill>
                <a:latin typeface="仿宋" panose="02010609060101010101" pitchFamily="49" charset="-122"/>
                <a:ea typeface="仿宋" panose="02010609060101010101" pitchFamily="49" charset="-122"/>
              </a:rPr>
              <a:t>β</a:t>
            </a:r>
            <a:r>
              <a:rPr lang="zh-CN" altLang="en-US" sz="2000" b="1" u="sng" dirty="0">
                <a:solidFill>
                  <a:srgbClr val="002060"/>
                </a:solidFill>
                <a:latin typeface="仿宋" panose="02010609060101010101" pitchFamily="49" charset="-122"/>
                <a:ea typeface="仿宋" panose="02010609060101010101" pitchFamily="49" charset="-122"/>
              </a:rPr>
              <a:t>与阿加糖酶</a:t>
            </a:r>
            <a:r>
              <a:rPr lang="en-US" altLang="zh-CN" sz="2000" b="1" u="sng" dirty="0">
                <a:solidFill>
                  <a:srgbClr val="002060"/>
                </a:solidFill>
                <a:latin typeface="仿宋" panose="02010609060101010101" pitchFamily="49" charset="-122"/>
                <a:ea typeface="仿宋" panose="02010609060101010101" pitchFamily="49" charset="-122"/>
              </a:rPr>
              <a:t>α</a:t>
            </a:r>
            <a:r>
              <a:rPr lang="zh-CN" altLang="en-US" sz="2000" b="1" u="sng" dirty="0">
                <a:solidFill>
                  <a:srgbClr val="002060"/>
                </a:solidFill>
                <a:latin typeface="仿宋" panose="02010609060101010101" pitchFamily="49" charset="-122"/>
                <a:ea typeface="仿宋" panose="02010609060101010101" pitchFamily="49" charset="-122"/>
              </a:rPr>
              <a:t>都是重组人</a:t>
            </a:r>
            <a:r>
              <a:rPr lang="en-US" altLang="zh-CN" sz="2000" b="1" u="sng" dirty="0">
                <a:solidFill>
                  <a:srgbClr val="002060"/>
                </a:solidFill>
                <a:latin typeface="仿宋" panose="02010609060101010101" pitchFamily="49" charset="-122"/>
                <a:ea typeface="仿宋" panose="02010609060101010101" pitchFamily="49" charset="-122"/>
              </a:rPr>
              <a:t>α-</a:t>
            </a:r>
            <a:r>
              <a:rPr lang="zh-CN" altLang="en-US" sz="2000" b="1" u="sng" dirty="0">
                <a:solidFill>
                  <a:srgbClr val="002060"/>
                </a:solidFill>
                <a:latin typeface="仿宋" panose="02010609060101010101" pitchFamily="49" charset="-122"/>
                <a:ea typeface="仿宋" panose="02010609060101010101" pitchFamily="49" charset="-122"/>
              </a:rPr>
              <a:t>半乳糖苷酶</a:t>
            </a:r>
            <a:r>
              <a:rPr lang="en-US" altLang="zh-CN" sz="2000" b="1" u="sng" dirty="0">
                <a:solidFill>
                  <a:srgbClr val="002060"/>
                </a:solidFill>
                <a:latin typeface="仿宋" panose="02010609060101010101" pitchFamily="49" charset="-122"/>
                <a:ea typeface="仿宋" panose="02010609060101010101" pitchFamily="49" charset="-122"/>
              </a:rPr>
              <a:t>A</a:t>
            </a:r>
            <a:r>
              <a:rPr lang="zh-CN" altLang="en-US" sz="2000" b="1" u="sng" dirty="0">
                <a:solidFill>
                  <a:srgbClr val="002060"/>
                </a:solidFill>
                <a:latin typeface="仿宋" panose="02010609060101010101" pitchFamily="49" charset="-122"/>
                <a:ea typeface="仿宋" panose="02010609060101010101" pitchFamily="49" charset="-122"/>
              </a:rPr>
              <a:t>，阿加糖酶</a:t>
            </a:r>
            <a:r>
              <a:rPr lang="en-US" altLang="zh-CN" sz="2000" b="1" u="sng" dirty="0">
                <a:solidFill>
                  <a:srgbClr val="002060"/>
                </a:solidFill>
                <a:latin typeface="仿宋" panose="02010609060101010101" pitchFamily="49" charset="-122"/>
                <a:ea typeface="仿宋" panose="02010609060101010101" pitchFamily="49" charset="-122"/>
              </a:rPr>
              <a:t>β</a:t>
            </a:r>
            <a:r>
              <a:rPr lang="zh-CN" altLang="en-US" sz="2000" b="1" u="sng" dirty="0">
                <a:solidFill>
                  <a:srgbClr val="002060"/>
                </a:solidFill>
                <a:latin typeface="仿宋" panose="02010609060101010101" pitchFamily="49" charset="-122"/>
                <a:ea typeface="仿宋" panose="02010609060101010101" pitchFamily="49" charset="-122"/>
              </a:rPr>
              <a:t>说明书推荐使用剂量是阿加糖酶</a:t>
            </a:r>
            <a:r>
              <a:rPr lang="en-US" altLang="zh-CN" sz="2000" b="1" u="sng" dirty="0">
                <a:solidFill>
                  <a:srgbClr val="002060"/>
                </a:solidFill>
                <a:latin typeface="仿宋" panose="02010609060101010101" pitchFamily="49" charset="-122"/>
                <a:ea typeface="仿宋" panose="02010609060101010101" pitchFamily="49" charset="-122"/>
              </a:rPr>
              <a:t>α</a:t>
            </a:r>
            <a:r>
              <a:rPr lang="zh-CN" altLang="en-US" sz="2000" b="1" u="sng" dirty="0">
                <a:solidFill>
                  <a:srgbClr val="002060"/>
                </a:solidFill>
                <a:latin typeface="仿宋" panose="02010609060101010101" pitchFamily="49" charset="-122"/>
                <a:ea typeface="仿宋" panose="02010609060101010101" pitchFamily="49" charset="-122"/>
              </a:rPr>
              <a:t>的</a:t>
            </a:r>
            <a:r>
              <a:rPr lang="en-US" altLang="zh-CN" sz="2000" b="1" u="sng" dirty="0">
                <a:solidFill>
                  <a:srgbClr val="002060"/>
                </a:solidFill>
                <a:latin typeface="仿宋" panose="02010609060101010101" pitchFamily="49" charset="-122"/>
                <a:ea typeface="仿宋" panose="02010609060101010101" pitchFamily="49" charset="-122"/>
              </a:rPr>
              <a:t>5</a:t>
            </a:r>
            <a:r>
              <a:rPr lang="zh-CN" altLang="en-US" sz="2000" b="1" u="sng" dirty="0">
                <a:solidFill>
                  <a:srgbClr val="002060"/>
                </a:solidFill>
                <a:latin typeface="仿宋" panose="02010609060101010101" pitchFamily="49" charset="-122"/>
                <a:ea typeface="仿宋" panose="02010609060101010101" pitchFamily="49" charset="-122"/>
              </a:rPr>
              <a:t>倍酶量。美国</a:t>
            </a:r>
            <a:r>
              <a:rPr lang="en-US" altLang="zh-CN" sz="2000" b="1" u="sng" dirty="0">
                <a:solidFill>
                  <a:srgbClr val="002060"/>
                </a:solidFill>
                <a:latin typeface="仿宋" panose="02010609060101010101" pitchFamily="49" charset="-122"/>
                <a:ea typeface="仿宋" panose="02010609060101010101" pitchFamily="49" charset="-122"/>
              </a:rPr>
              <a:t>FDA</a:t>
            </a:r>
            <a:r>
              <a:rPr lang="zh-CN" altLang="en-US" sz="2000" b="1" u="sng" dirty="0">
                <a:solidFill>
                  <a:srgbClr val="002060"/>
                </a:solidFill>
                <a:latin typeface="仿宋" panose="02010609060101010101" pitchFamily="49" charset="-122"/>
                <a:ea typeface="仿宋" panose="02010609060101010101" pitchFamily="49" charset="-122"/>
              </a:rPr>
              <a:t>唯一获批且是中国首个获批的酶替代治疗药物，高剂量能带来更好的临床疗效，权威指南共识推荐阿加糖酶</a:t>
            </a:r>
            <a:r>
              <a:rPr lang="en-US" altLang="zh-CN" sz="2000" b="1" u="sng" dirty="0">
                <a:solidFill>
                  <a:srgbClr val="002060"/>
                </a:solidFill>
                <a:latin typeface="仿宋" panose="02010609060101010101" pitchFamily="49" charset="-122"/>
                <a:ea typeface="仿宋" panose="02010609060101010101" pitchFamily="49" charset="-122"/>
              </a:rPr>
              <a:t>β</a:t>
            </a:r>
            <a:r>
              <a:rPr lang="zh-CN" altLang="en-US" sz="2000" b="1" u="sng" dirty="0">
                <a:solidFill>
                  <a:srgbClr val="002060"/>
                </a:solidFill>
                <a:latin typeface="仿宋" panose="02010609060101010101" pitchFamily="49" charset="-122"/>
                <a:ea typeface="仿宋" panose="02010609060101010101" pitchFamily="49" charset="-122"/>
              </a:rPr>
              <a:t>可作为经典型男性法布雷病患者的首选方案。</a:t>
            </a:r>
            <a:endParaRPr lang="en-US" altLang="zh-CN" sz="2000" dirty="0">
              <a:solidFill>
                <a:srgbClr val="002060"/>
              </a:solidFill>
              <a:latin typeface="仿宋" panose="02010609060101010101" pitchFamily="49" charset="-122"/>
              <a:ea typeface="仿宋" panose="02010609060101010101" pitchFamily="49" charset="-122"/>
            </a:endParaRPr>
          </a:p>
        </p:txBody>
      </p:sp>
      <p:sp>
        <p:nvSpPr>
          <p:cNvPr id="46" name="文本框 45">
            <a:extLst>
              <a:ext uri="{FF2B5EF4-FFF2-40B4-BE49-F238E27FC236}">
                <a16:creationId xmlns:a16="http://schemas.microsoft.com/office/drawing/2014/main" id="{C340635C-88F9-4A95-A251-99B000FE49A8}"/>
              </a:ext>
            </a:extLst>
          </p:cNvPr>
          <p:cNvSpPr txBox="1"/>
          <p:nvPr/>
        </p:nvSpPr>
        <p:spPr>
          <a:xfrm>
            <a:off x="2310352" y="5278358"/>
            <a:ext cx="9480549" cy="1015663"/>
          </a:xfrm>
          <a:prstGeom prst="rect">
            <a:avLst/>
          </a:prstGeom>
          <a:noFill/>
        </p:spPr>
        <p:txBody>
          <a:bodyPr wrap="square">
            <a:spAutoFit/>
          </a:bodyPr>
          <a:lstStyle/>
          <a:p>
            <a:r>
              <a:rPr lang="zh-CN" altLang="en-US" sz="2000" b="1" u="sng" dirty="0">
                <a:solidFill>
                  <a:srgbClr val="002060"/>
                </a:solidFill>
                <a:latin typeface="仿宋" panose="02010609060101010101" pitchFamily="49" charset="-122"/>
                <a:ea typeface="仿宋" panose="02010609060101010101" pitchFamily="49" charset="-122"/>
              </a:rPr>
              <a:t>阿加糖酶</a:t>
            </a:r>
            <a:r>
              <a:rPr lang="el-GR" altLang="zh-CN" sz="2000" b="1" u="sng" dirty="0">
                <a:solidFill>
                  <a:srgbClr val="002060"/>
                </a:solidFill>
                <a:latin typeface="仿宋" panose="02010609060101010101" pitchFamily="49" charset="-122"/>
                <a:ea typeface="仿宋" panose="02010609060101010101" pitchFamily="49" charset="-122"/>
              </a:rPr>
              <a:t>β</a:t>
            </a:r>
            <a:r>
              <a:rPr lang="zh-CN" altLang="en-US" sz="2000" b="1" u="sng" dirty="0">
                <a:solidFill>
                  <a:srgbClr val="002060"/>
                </a:solidFill>
                <a:latin typeface="仿宋" panose="02010609060101010101" pitchFamily="49" charset="-122"/>
                <a:ea typeface="仿宋" panose="02010609060101010101" pitchFamily="49" charset="-122"/>
              </a:rPr>
              <a:t>适应症明确</a:t>
            </a:r>
            <a:r>
              <a:rPr lang="zh-CN" altLang="en-US" sz="2000" dirty="0">
                <a:solidFill>
                  <a:srgbClr val="002060"/>
                </a:solidFill>
                <a:latin typeface="仿宋" panose="02010609060101010101" pitchFamily="49" charset="-122"/>
                <a:ea typeface="仿宋" panose="02010609060101010101" pitchFamily="49" charset="-122"/>
              </a:rPr>
              <a:t>，不存在临床滥用和潜在超说明书使用的情况；安全性耐受性良好，不良事件基本为轻至中度的输注相关反应。目前国内正在接受治疗的患者</a:t>
            </a:r>
            <a:r>
              <a:rPr lang="zh-CN" altLang="en-US" sz="2000" b="1" u="sng" dirty="0">
                <a:solidFill>
                  <a:srgbClr val="002060"/>
                </a:solidFill>
                <a:latin typeface="仿宋" panose="02010609060101010101" pitchFamily="49" charset="-122"/>
                <a:ea typeface="仿宋" panose="02010609060101010101" pitchFamily="49" charset="-122"/>
              </a:rPr>
              <a:t>均已在定点医院进行简便的药物输注和随访管理</a:t>
            </a:r>
            <a:r>
              <a:rPr lang="zh-CN" altLang="en-US" sz="2000" dirty="0">
                <a:solidFill>
                  <a:srgbClr val="002060"/>
                </a:solidFill>
                <a:latin typeface="仿宋" panose="02010609060101010101" pitchFamily="49" charset="-122"/>
                <a:ea typeface="仿宋" panose="02010609060101010101" pitchFamily="49" charset="-122"/>
              </a:rPr>
              <a:t>；</a:t>
            </a:r>
            <a:endParaRPr lang="en-US" altLang="zh-CN" sz="2000" dirty="0">
              <a:solidFill>
                <a:srgbClr val="002060"/>
              </a:solidFill>
              <a:latin typeface="仿宋" panose="02010609060101010101" pitchFamily="49" charset="-122"/>
              <a:ea typeface="仿宋" panose="02010609060101010101" pitchFamily="49" charset="-122"/>
            </a:endParaRPr>
          </a:p>
        </p:txBody>
      </p:sp>
      <p:grpSp>
        <p:nvGrpSpPr>
          <p:cNvPr id="19" name="组合 18">
            <a:extLst>
              <a:ext uri="{FF2B5EF4-FFF2-40B4-BE49-F238E27FC236}">
                <a16:creationId xmlns:a16="http://schemas.microsoft.com/office/drawing/2014/main" id="{45E585E6-DA2B-4B7A-9038-44F3D50D4BB7}"/>
              </a:ext>
            </a:extLst>
          </p:cNvPr>
          <p:cNvGrpSpPr/>
          <p:nvPr/>
        </p:nvGrpSpPr>
        <p:grpSpPr>
          <a:xfrm>
            <a:off x="0" y="363265"/>
            <a:ext cx="6516658" cy="947325"/>
            <a:chOff x="0" y="363265"/>
            <a:chExt cx="6516658" cy="947325"/>
          </a:xfrm>
        </p:grpSpPr>
        <p:grpSp>
          <p:nvGrpSpPr>
            <p:cNvPr id="20" name="Group 30">
              <a:extLst>
                <a:ext uri="{FF2B5EF4-FFF2-40B4-BE49-F238E27FC236}">
                  <a16:creationId xmlns:a16="http://schemas.microsoft.com/office/drawing/2014/main" id="{DD2FEEE4-D284-4CA5-8063-685ECEA74D99}"/>
                </a:ext>
              </a:extLst>
            </p:cNvPr>
            <p:cNvGrpSpPr/>
            <p:nvPr/>
          </p:nvGrpSpPr>
          <p:grpSpPr>
            <a:xfrm>
              <a:off x="0" y="363265"/>
              <a:ext cx="6516658" cy="947325"/>
              <a:chOff x="4490720" y="459274"/>
              <a:chExt cx="8133023" cy="1263098"/>
            </a:xfrm>
          </p:grpSpPr>
          <p:grpSp>
            <p:nvGrpSpPr>
              <p:cNvPr id="22" name="Group 5">
                <a:extLst>
                  <a:ext uri="{FF2B5EF4-FFF2-40B4-BE49-F238E27FC236}">
                    <a16:creationId xmlns:a16="http://schemas.microsoft.com/office/drawing/2014/main" id="{7895A0DE-70B3-49B0-AFD0-CCCC569571FC}"/>
                  </a:ext>
                </a:extLst>
              </p:cNvPr>
              <p:cNvGrpSpPr/>
              <p:nvPr/>
            </p:nvGrpSpPr>
            <p:grpSpPr>
              <a:xfrm>
                <a:off x="4490720" y="577823"/>
                <a:ext cx="8133023" cy="1144549"/>
                <a:chOff x="4490720" y="709903"/>
                <a:chExt cx="8133023" cy="1144549"/>
              </a:xfrm>
            </p:grpSpPr>
            <p:sp>
              <p:nvSpPr>
                <p:cNvPr id="24" name="Title 1">
                  <a:extLst>
                    <a:ext uri="{FF2B5EF4-FFF2-40B4-BE49-F238E27FC236}">
                      <a16:creationId xmlns:a16="http://schemas.microsoft.com/office/drawing/2014/main" id="{C32C9155-B3C9-4A6B-970D-C7AF8B6692CD}"/>
                    </a:ext>
                  </a:extLst>
                </p:cNvPr>
                <p:cNvSpPr txBox="1">
                  <a:spLocks/>
                </p:cNvSpPr>
                <p:nvPr/>
              </p:nvSpPr>
              <p:spPr>
                <a:xfrm>
                  <a:off x="4490720" y="709903"/>
                  <a:ext cx="7716466" cy="1117464"/>
                </a:xfrm>
                <a:prstGeom prst="rect">
                  <a:avLst/>
                </a:prstGeom>
                <a:solidFill>
                  <a:srgbClr val="002060">
                    <a:alpha val="79000"/>
                  </a:srgbClr>
                </a:solidFill>
              </p:spPr>
              <p:txBody>
                <a:bodyPr>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75" b="0" i="0" u="none" strike="noStrike" kern="1200" cap="none" spc="0" normalizeH="0" baseline="0" noProof="0">
                    <a:ln>
                      <a:noFill/>
                    </a:ln>
                    <a:solidFill>
                      <a:srgbClr val="6B747B"/>
                    </a:solidFill>
                    <a:effectLst/>
                    <a:uLnTx/>
                    <a:uFillTx/>
                    <a:latin typeface="Arial" panose="020B0604020202020204" pitchFamily="34" charset="0"/>
                    <a:ea typeface="+mj-ea"/>
                    <a:cs typeface="Arial" panose="020B0604020202020204" pitchFamily="34" charset="0"/>
                  </a:endParaRPr>
                </a:p>
              </p:txBody>
            </p:sp>
            <p:sp>
              <p:nvSpPr>
                <p:cNvPr id="25" name="Rectangle 3">
                  <a:extLst>
                    <a:ext uri="{FF2B5EF4-FFF2-40B4-BE49-F238E27FC236}">
                      <a16:creationId xmlns:a16="http://schemas.microsoft.com/office/drawing/2014/main" id="{CB6EE884-13F0-4765-83C4-003136222268}"/>
                    </a:ext>
                  </a:extLst>
                </p:cNvPr>
                <p:cNvSpPr/>
                <p:nvPr/>
              </p:nvSpPr>
              <p:spPr>
                <a:xfrm>
                  <a:off x="4907278" y="736988"/>
                  <a:ext cx="7716465" cy="1117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B747B"/>
                    </a:solidFill>
                    <a:effectLst/>
                    <a:uLnTx/>
                    <a:uFillTx/>
                    <a:latin typeface="Arial" panose="020B0604020202020204" pitchFamily="34" charset="0"/>
                    <a:cs typeface="Arial" panose="020B0604020202020204" pitchFamily="34" charset="0"/>
                  </a:endParaRPr>
                </a:p>
              </p:txBody>
            </p:sp>
          </p:grpSp>
          <p:sp>
            <p:nvSpPr>
              <p:cNvPr id="23" name="Rectangle 6">
                <a:extLst>
                  <a:ext uri="{FF2B5EF4-FFF2-40B4-BE49-F238E27FC236}">
                    <a16:creationId xmlns:a16="http://schemas.microsoft.com/office/drawing/2014/main" id="{ECFF4BD2-9EB1-414E-B789-7A3E03BFFF8F}"/>
                  </a:ext>
                </a:extLst>
              </p:cNvPr>
              <p:cNvSpPr/>
              <p:nvPr/>
            </p:nvSpPr>
            <p:spPr>
              <a:xfrm>
                <a:off x="4490720" y="459274"/>
                <a:ext cx="1717040" cy="135498"/>
              </a:xfrm>
              <a:prstGeom prst="rect">
                <a:avLst/>
              </a:prstGeom>
              <a:solidFill>
                <a:srgbClr val="525C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1" name="ZoneTexte 186">
              <a:extLst>
                <a:ext uri="{FF2B5EF4-FFF2-40B4-BE49-F238E27FC236}">
                  <a16:creationId xmlns:a16="http://schemas.microsoft.com/office/drawing/2014/main" id="{CA6940C9-BC75-4EF2-94AE-58E6A6F263B7}"/>
                </a:ext>
              </a:extLst>
            </p:cNvPr>
            <p:cNvSpPr txBox="1"/>
            <p:nvPr/>
          </p:nvSpPr>
          <p:spPr>
            <a:xfrm>
              <a:off x="208794" y="594227"/>
              <a:ext cx="4565514" cy="55399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05 </a:t>
              </a:r>
              <a:r>
                <a:rPr lang="zh-CN" altLang="en-US"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公平性</a:t>
              </a:r>
              <a:endParaRPr lang="en-US" altLang="zh-CN" sz="4000" dirty="0">
                <a:solidFill>
                  <a:srgbClr val="000000"/>
                </a:solidFill>
                <a:latin typeface="仿宋" panose="02010609060101010101" pitchFamily="49" charset="-122"/>
                <a:ea typeface="仿宋" panose="02010609060101010101" pitchFamily="49" charset="-122"/>
                <a:cs typeface="Arial"/>
              </a:endParaRPr>
            </a:p>
          </p:txBody>
        </p:sp>
      </p:grpSp>
      <p:sp>
        <p:nvSpPr>
          <p:cNvPr id="27" name="文本框 26">
            <a:extLst>
              <a:ext uri="{FF2B5EF4-FFF2-40B4-BE49-F238E27FC236}">
                <a16:creationId xmlns:a16="http://schemas.microsoft.com/office/drawing/2014/main" id="{808D4D19-AA6F-4CBF-BFE1-595B5D5AB3A9}"/>
              </a:ext>
            </a:extLst>
          </p:cNvPr>
          <p:cNvSpPr txBox="1"/>
          <p:nvPr/>
        </p:nvSpPr>
        <p:spPr>
          <a:xfrm>
            <a:off x="2264513" y="1346265"/>
            <a:ext cx="9572229" cy="1323439"/>
          </a:xfrm>
          <a:prstGeom prst="rect">
            <a:avLst/>
          </a:prstGeom>
          <a:noFill/>
        </p:spPr>
        <p:txBody>
          <a:bodyPr wrap="square">
            <a:spAutoFit/>
          </a:bodyPr>
          <a:lstStyle/>
          <a:p>
            <a:r>
              <a:rPr lang="zh-CN" altLang="en-US" sz="2000" b="1" i="0" u="sng" strike="noStrike" dirty="0">
                <a:solidFill>
                  <a:srgbClr val="002060"/>
                </a:solidFill>
                <a:effectLst/>
                <a:latin typeface="仿宋" panose="02010609060101010101" pitchFamily="49" charset="-122"/>
                <a:ea typeface="仿宋" panose="02010609060101010101" pitchFamily="49" charset="-122"/>
              </a:rPr>
              <a:t>法布雷病已被列入国家</a:t>
            </a:r>
            <a:r>
              <a:rPr lang="en-US" altLang="zh-CN" sz="2000" b="1" i="0" u="sng" strike="noStrike" dirty="0">
                <a:solidFill>
                  <a:srgbClr val="002060"/>
                </a:solidFill>
                <a:effectLst/>
                <a:latin typeface="仿宋" panose="02010609060101010101" pitchFamily="49" charset="-122"/>
                <a:ea typeface="仿宋" panose="02010609060101010101" pitchFamily="49" charset="-122"/>
              </a:rPr>
              <a:t>《</a:t>
            </a:r>
            <a:r>
              <a:rPr lang="zh-CN" altLang="en-US" sz="2000" b="1" i="0" u="sng" strike="noStrike" dirty="0">
                <a:solidFill>
                  <a:srgbClr val="002060"/>
                </a:solidFill>
                <a:effectLst/>
                <a:latin typeface="仿宋" panose="02010609060101010101" pitchFamily="49" charset="-122"/>
                <a:ea typeface="仿宋" panose="02010609060101010101" pitchFamily="49" charset="-122"/>
              </a:rPr>
              <a:t>第一批罕见病目录</a:t>
            </a:r>
            <a:r>
              <a:rPr lang="en-US" altLang="zh-CN" sz="2000" b="1" i="0" u="sng" strike="noStrike" dirty="0">
                <a:solidFill>
                  <a:srgbClr val="002060"/>
                </a:solidFill>
                <a:effectLst/>
                <a:latin typeface="仿宋" panose="02010609060101010101" pitchFamily="49" charset="-122"/>
                <a:ea typeface="仿宋" panose="02010609060101010101" pitchFamily="49" charset="-122"/>
              </a:rPr>
              <a:t>》</a:t>
            </a:r>
            <a:r>
              <a:rPr lang="zh-CN" altLang="en-US" sz="2000" b="1" i="0" u="sng" strike="noStrike" dirty="0">
                <a:solidFill>
                  <a:srgbClr val="002060"/>
                </a:solidFill>
                <a:effectLst/>
                <a:latin typeface="仿宋" panose="02010609060101010101" pitchFamily="49" charset="-122"/>
                <a:ea typeface="仿宋" panose="02010609060101010101" pitchFamily="49" charset="-122"/>
              </a:rPr>
              <a:t>和</a:t>
            </a:r>
            <a:r>
              <a:rPr lang="en-US" altLang="zh-CN" sz="2000" b="1" i="0" u="sng" strike="noStrike" dirty="0">
                <a:solidFill>
                  <a:srgbClr val="002060"/>
                </a:solidFill>
                <a:effectLst/>
                <a:latin typeface="仿宋" panose="02010609060101010101" pitchFamily="49" charset="-122"/>
                <a:ea typeface="仿宋" panose="02010609060101010101" pitchFamily="49" charset="-122"/>
              </a:rPr>
              <a:t>《</a:t>
            </a:r>
            <a:r>
              <a:rPr lang="zh-CN" altLang="en-US" sz="2000" b="1" i="0" u="sng" strike="noStrike" dirty="0">
                <a:solidFill>
                  <a:srgbClr val="002060"/>
                </a:solidFill>
                <a:effectLst/>
                <a:latin typeface="仿宋" panose="02010609060101010101" pitchFamily="49" charset="-122"/>
                <a:ea typeface="仿宋" panose="02010609060101010101" pitchFamily="49" charset="-122"/>
              </a:rPr>
              <a:t>第二批临床急需境外新药名单</a:t>
            </a:r>
            <a:r>
              <a:rPr lang="en-US" altLang="zh-CN" sz="2000" b="1" i="0" u="sng" strike="noStrike" dirty="0">
                <a:solidFill>
                  <a:srgbClr val="002060"/>
                </a:solidFill>
                <a:effectLst/>
                <a:latin typeface="仿宋" panose="02010609060101010101" pitchFamily="49" charset="-122"/>
                <a:ea typeface="仿宋" panose="02010609060101010101" pitchFamily="49" charset="-122"/>
              </a:rPr>
              <a:t>》</a:t>
            </a:r>
            <a:r>
              <a:rPr lang="en-US" altLang="zh-CN" sz="2000" b="1" u="sng" dirty="0">
                <a:solidFill>
                  <a:srgbClr val="002060"/>
                </a:solidFill>
                <a:latin typeface="仿宋" panose="02010609060101010101" pitchFamily="49" charset="-122"/>
                <a:ea typeface="仿宋" panose="02010609060101010101" pitchFamily="49" charset="-122"/>
              </a:rPr>
              <a:t>,</a:t>
            </a:r>
            <a:r>
              <a:rPr lang="zh-CN" altLang="en-US" sz="2000" b="1" u="sng" dirty="0">
                <a:solidFill>
                  <a:srgbClr val="002060"/>
                </a:solidFill>
                <a:latin typeface="仿宋" panose="02010609060101010101" pitchFamily="49" charset="-122"/>
                <a:ea typeface="仿宋" panose="02010609060101010101" pitchFamily="49" charset="-122"/>
              </a:rPr>
              <a:t>中国已诊断的患者仅</a:t>
            </a:r>
            <a:r>
              <a:rPr lang="en-US" altLang="zh-CN" sz="2000" b="1" u="sng" dirty="0">
                <a:solidFill>
                  <a:srgbClr val="002060"/>
                </a:solidFill>
                <a:latin typeface="仿宋" panose="02010609060101010101" pitchFamily="49" charset="-122"/>
                <a:ea typeface="仿宋" panose="02010609060101010101" pitchFamily="49" charset="-122"/>
              </a:rPr>
              <a:t>570</a:t>
            </a:r>
            <a:r>
              <a:rPr lang="zh-CN" altLang="en-US" sz="2000" b="1" u="sng" dirty="0">
                <a:solidFill>
                  <a:srgbClr val="002060"/>
                </a:solidFill>
                <a:latin typeface="仿宋" panose="02010609060101010101" pitchFamily="49" charset="-122"/>
                <a:ea typeface="仿宋" panose="02010609060101010101" pitchFamily="49" charset="-122"/>
              </a:rPr>
              <a:t>位</a:t>
            </a:r>
            <a:r>
              <a:rPr lang="zh-CN" altLang="en-US" sz="2000" dirty="0">
                <a:solidFill>
                  <a:srgbClr val="002060"/>
                </a:solidFill>
                <a:latin typeface="仿宋" panose="02010609060101010101" pitchFamily="49" charset="-122"/>
                <a:ea typeface="仿宋" panose="02010609060101010101" pitchFamily="49" charset="-122"/>
              </a:rPr>
              <a:t>，根据医保省份落地经验，医保后不会出现</a:t>
            </a:r>
            <a:r>
              <a:rPr lang="zh-CN" altLang="en-US" sz="2000" b="1" u="sng" dirty="0">
                <a:solidFill>
                  <a:srgbClr val="002060"/>
                </a:solidFill>
                <a:latin typeface="仿宋" panose="02010609060101010101" pitchFamily="49" charset="-122"/>
                <a:ea typeface="仿宋" panose="02010609060101010101" pitchFamily="49" charset="-122"/>
              </a:rPr>
              <a:t>诊断患者的激增，对基金影响极其有限</a:t>
            </a:r>
            <a:r>
              <a:rPr lang="zh-CN" altLang="en-US" sz="2000" dirty="0">
                <a:solidFill>
                  <a:srgbClr val="002060"/>
                </a:solidFill>
                <a:latin typeface="仿宋" panose="02010609060101010101" pitchFamily="49" charset="-122"/>
                <a:ea typeface="仿宋" panose="02010609060101010101" pitchFamily="49" charset="-122"/>
              </a:rPr>
              <a:t>。将阿加糖酶</a:t>
            </a:r>
            <a:r>
              <a:rPr lang="en-US" altLang="zh-CN" sz="2000" dirty="0">
                <a:solidFill>
                  <a:srgbClr val="002060"/>
                </a:solidFill>
                <a:latin typeface="仿宋" panose="02010609060101010101" pitchFamily="49" charset="-122"/>
                <a:ea typeface="仿宋" panose="02010609060101010101" pitchFamily="49" charset="-122"/>
              </a:rPr>
              <a:t>β</a:t>
            </a:r>
            <a:r>
              <a:rPr lang="zh-CN" altLang="en-US" sz="2000" dirty="0">
                <a:solidFill>
                  <a:srgbClr val="002060"/>
                </a:solidFill>
                <a:latin typeface="仿宋" panose="02010609060101010101" pitchFamily="49" charset="-122"/>
                <a:ea typeface="仿宋" panose="02010609060101010101" pitchFamily="49" charset="-122"/>
              </a:rPr>
              <a:t>列入医保是全民医疗保障体系逐步健全、特定群体的健康水平显著进步的体现</a:t>
            </a:r>
            <a:endParaRPr lang="en-US" altLang="zh-CN" sz="2000" dirty="0">
              <a:solidFill>
                <a:srgbClr val="00206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87817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PowerPoint Template - v1.3.potx" id="{4352F2BF-3048-4DE4-9704-8168842D78E0}" vid="{0D49CEEF-EE86-4EDB-B278-4D975FEF794F}"/>
    </a:ext>
  </a:extLst>
</a:theme>
</file>

<file path=ppt/theme/theme2.xml><?xml version="1.0" encoding="utf-8"?>
<a:theme xmlns:a="http://schemas.openxmlformats.org/drawingml/2006/main" name="9_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PowerPoint Template - v1.3.potx" id="{4352F2BF-3048-4DE4-9704-8168842D78E0}" vid="{0D49CEEF-EE86-4EDB-B278-4D975FEF794F}"/>
    </a:ext>
  </a:extLst>
</a:theme>
</file>

<file path=ppt/theme/theme3.xml><?xml version="1.0" encoding="utf-8"?>
<a:theme xmlns:a="http://schemas.openxmlformats.org/drawingml/2006/main" name="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Inspirational Presentation - v1.1.potx" id="{4CFEC47B-8BBC-4C05-8510-31BC64FCFB44}" vid="{BFB14AFE-52B0-4134-93B9-0F9EF24536E7}"/>
    </a:ext>
  </a:extLst>
</a:theme>
</file>

<file path=ppt/theme/theme4.xml><?xml version="1.0" encoding="utf-8"?>
<a:theme xmlns:a="http://schemas.openxmlformats.org/drawingml/2006/main" name="1_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Inspirational Presentation - v1.1.potx" id="{4CFEC47B-8BBC-4C05-8510-31BC64FCFB44}" vid="{BFB14AFE-52B0-4134-93B9-0F9EF24536E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C34B505E8DCE4A9CF8D6D313C0DD5A" ma:contentTypeVersion="0" ma:contentTypeDescription="Create a new document." ma:contentTypeScope="" ma:versionID="5ce227fab8a280318752486de63ee11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18AF6C-B2AD-402D-8A39-0D247FA62407}">
  <ds:schemaRefs>
    <ds:schemaRef ds:uri="http://schemas.microsoft.com/sharepoint/v3/contenttype/forms"/>
  </ds:schemaRefs>
</ds:datastoreItem>
</file>

<file path=customXml/itemProps2.xml><?xml version="1.0" encoding="utf-8"?>
<ds:datastoreItem xmlns:ds="http://schemas.openxmlformats.org/officeDocument/2006/customXml" ds:itemID="{3F1F509B-8608-44B0-805D-075124E54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2052891-F260-4E54-9A60-6CB8BE2D6B37}">
  <ds:schemaRefs>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Rare Net Sales - March 2015 final</Template>
  <TotalTime>75323</TotalTime>
  <Words>3094</Words>
  <Application>Microsoft Office PowerPoint</Application>
  <PresentationFormat>宽屏</PresentationFormat>
  <Paragraphs>194</Paragraphs>
  <Slides>9</Slides>
  <Notes>5</Notes>
  <HiddenSlides>0</HiddenSlides>
  <MMClips>0</MMClips>
  <ScaleCrop>false</ScaleCrop>
  <HeadingPairs>
    <vt:vector size="8" baseType="variant">
      <vt:variant>
        <vt:lpstr>已用的字体</vt:lpstr>
      </vt:variant>
      <vt:variant>
        <vt:i4>13</vt:i4>
      </vt:variant>
      <vt:variant>
        <vt:lpstr>主题</vt:lpstr>
      </vt:variant>
      <vt:variant>
        <vt:i4>4</vt:i4>
      </vt:variant>
      <vt:variant>
        <vt:lpstr>嵌入 OLE 服务器</vt:lpstr>
      </vt:variant>
      <vt:variant>
        <vt:i4>3</vt:i4>
      </vt:variant>
      <vt:variant>
        <vt:lpstr>幻灯片标题</vt:lpstr>
      </vt:variant>
      <vt:variant>
        <vt:i4>9</vt:i4>
      </vt:variant>
    </vt:vector>
  </HeadingPairs>
  <TitlesOfParts>
    <vt:vector size="29" baseType="lpstr">
      <vt:lpstr>LOREAL Essentielle Light</vt:lpstr>
      <vt:lpstr>LOREAL Royale</vt:lpstr>
      <vt:lpstr>Sanofi Sans 3 Regular</vt:lpstr>
      <vt:lpstr>仿宋</vt:lpstr>
      <vt:lpstr>宋体</vt:lpstr>
      <vt:lpstr>微软雅黑</vt:lpstr>
      <vt:lpstr>微软雅黑</vt:lpstr>
      <vt:lpstr>Arial</vt:lpstr>
      <vt:lpstr>Calibri</vt:lpstr>
      <vt:lpstr>Georgia</vt:lpstr>
      <vt:lpstr>Times New Roman</vt:lpstr>
      <vt:lpstr>Verdana</vt:lpstr>
      <vt:lpstr>Wingdings 2</vt:lpstr>
      <vt:lpstr>2_Sanofi</vt:lpstr>
      <vt:lpstr>9_Sanofi</vt:lpstr>
      <vt:lpstr>Sanofi</vt:lpstr>
      <vt:lpstr>1_Sanofi</vt:lpstr>
      <vt:lpstr>Diapositiva de think-cell</vt:lpstr>
      <vt:lpstr>think-cell 幻灯片</vt:lpstr>
      <vt:lpstr>think-cell Slide</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sanofi-aventis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 Eileen PH/US</dc:creator>
  <cp:lastModifiedBy>Xu, Jie2 /CN</cp:lastModifiedBy>
  <cp:revision>1615</cp:revision>
  <cp:lastPrinted>2016-04-20T11:26:03Z</cp:lastPrinted>
  <dcterms:created xsi:type="dcterms:W3CDTF">2015-07-22T01:57:36Z</dcterms:created>
  <dcterms:modified xsi:type="dcterms:W3CDTF">2022-07-13T13:47:50Z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-1608322359</vt:i4>
  </property>
  <property fmtid="{D5CDD505-2E9C-101B-9397-08002B2CF9AE}" pid="3" name="_NewReviewCycle">
    <vt:lpwstr/>
  </property>
  <property fmtid="{D5CDD505-2E9C-101B-9397-08002B2CF9AE}" pid="4" name="_EmailSubject">
    <vt:lpwstr>PLEASE REVIEW: Performance plan and global monthly MA meeting plan</vt:lpwstr>
  </property>
  <property fmtid="{D5CDD505-2E9C-101B-9397-08002B2CF9AE}" pid="5" name="_AuthorEmail">
    <vt:lpwstr>Eileen.Fei@sanofi.com</vt:lpwstr>
  </property>
  <property fmtid="{D5CDD505-2E9C-101B-9397-08002B2CF9AE}" pid="6" name="_AuthorEmailDisplayName">
    <vt:lpwstr>Fei, Eileen PH/US</vt:lpwstr>
  </property>
  <property fmtid="{D5CDD505-2E9C-101B-9397-08002B2CF9AE}" pid="7" name="ContentTypeId">
    <vt:lpwstr>0x01010042C34B505E8DCE4A9CF8D6D313C0DD5A</vt:lpwstr>
  </property>
</Properties>
</file>