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5695" r:id="rId4"/>
  </p:sldMasterIdLst>
  <p:notesMasterIdLst>
    <p:notesMasterId r:id="rId14"/>
  </p:notesMasterIdLst>
  <p:handoutMasterIdLst>
    <p:handoutMasterId r:id="rId15"/>
  </p:handoutMasterIdLst>
  <p:sldIdLst>
    <p:sldId id="2147471581" r:id="rId5"/>
    <p:sldId id="2147473922" r:id="rId6"/>
    <p:sldId id="2147473904" r:id="rId7"/>
    <p:sldId id="2147473910" r:id="rId8"/>
    <p:sldId id="2147473901" r:id="rId9"/>
    <p:sldId id="2147473919" r:id="rId10"/>
    <p:sldId id="2147473918" r:id="rId11"/>
    <p:sldId id="2147473913" r:id="rId12"/>
    <p:sldId id="2147473914" r:id="rId13"/>
  </p:sldIdLst>
  <p:sldSz cx="12192000" cy="6858000"/>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sMahapatra, Pronabesh /US" initials="DP/"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0C0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3C98D4-13C0-4C7C-A3AC-8B05236EBD1B}" v="1" dt="2022-07-13T09:48:01.6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79" autoAdjust="0"/>
    <p:restoredTop sz="92814" autoAdjust="0"/>
  </p:normalViewPr>
  <p:slideViewPr>
    <p:cSldViewPr>
      <p:cViewPr varScale="1">
        <p:scale>
          <a:sx n="55" d="100"/>
          <a:sy n="55" d="100"/>
        </p:scale>
        <p:origin x="597" y="36"/>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u, Jie2 /CN" userId="a10ee947-a7c1-42c1-a16b-18b2bc58b54e" providerId="ADAL" clId="{EE6BBB6D-47FA-4155-B974-EE77F107E61C}"/>
    <pc:docChg chg="undo custSel addSld delSld modSld">
      <pc:chgData name="Xu, Jie2 /CN" userId="a10ee947-a7c1-42c1-a16b-18b2bc58b54e" providerId="ADAL" clId="{EE6BBB6D-47FA-4155-B974-EE77F107E61C}" dt="2022-03-30T08:01:25.454" v="16" actId="47"/>
      <pc:docMkLst>
        <pc:docMk/>
      </pc:docMkLst>
      <pc:sldChg chg="addSp delSp modSp mod">
        <pc:chgData name="Xu, Jie2 /CN" userId="a10ee947-a7c1-42c1-a16b-18b2bc58b54e" providerId="ADAL" clId="{EE6BBB6D-47FA-4155-B974-EE77F107E61C}" dt="2022-03-30T07:54:45.065" v="3" actId="478"/>
        <pc:sldMkLst>
          <pc:docMk/>
          <pc:sldMk cId="3710624558" sldId="351"/>
        </pc:sldMkLst>
        <pc:graphicFrameChg chg="add del mod">
          <ac:chgData name="Xu, Jie2 /CN" userId="a10ee947-a7c1-42c1-a16b-18b2bc58b54e" providerId="ADAL" clId="{EE6BBB6D-47FA-4155-B974-EE77F107E61C}" dt="2022-03-30T07:54:42.455" v="1"/>
          <ac:graphicFrameMkLst>
            <pc:docMk/>
            <pc:sldMk cId="3710624558" sldId="351"/>
            <ac:graphicFrameMk id="5" creationId="{5FCF0677-339D-43C8-9244-271A468F9ACC}"/>
          </ac:graphicFrameMkLst>
        </pc:graphicFrameChg>
        <pc:graphicFrameChg chg="add del mod">
          <ac:chgData name="Xu, Jie2 /CN" userId="a10ee947-a7c1-42c1-a16b-18b2bc58b54e" providerId="ADAL" clId="{EE6BBB6D-47FA-4155-B974-EE77F107E61C}" dt="2022-03-30T07:54:45.065" v="3" actId="478"/>
          <ac:graphicFrameMkLst>
            <pc:docMk/>
            <pc:sldMk cId="3710624558" sldId="351"/>
            <ac:graphicFrameMk id="6" creationId="{A8F3CF72-44B9-4302-A78A-266F6744F3D1}"/>
          </ac:graphicFrameMkLst>
        </pc:graphicFrameChg>
      </pc:sldChg>
      <pc:sldChg chg="new del">
        <pc:chgData name="Xu, Jie2 /CN" userId="a10ee947-a7c1-42c1-a16b-18b2bc58b54e" providerId="ADAL" clId="{EE6BBB6D-47FA-4155-B974-EE77F107E61C}" dt="2022-03-30T07:55:15.382" v="8" actId="47"/>
        <pc:sldMkLst>
          <pc:docMk/>
          <pc:sldMk cId="3812077361" sldId="352"/>
        </pc:sldMkLst>
      </pc:sldChg>
      <pc:sldChg chg="modSp add del mod">
        <pc:chgData name="Xu, Jie2 /CN" userId="a10ee947-a7c1-42c1-a16b-18b2bc58b54e" providerId="ADAL" clId="{EE6BBB6D-47FA-4155-B974-EE77F107E61C}" dt="2022-03-30T08:01:25.454" v="16" actId="47"/>
        <pc:sldMkLst>
          <pc:docMk/>
          <pc:sldMk cId="3412646474" sldId="2147374507"/>
        </pc:sldMkLst>
        <pc:graphicFrameChg chg="mod modGraphic">
          <ac:chgData name="Xu, Jie2 /CN" userId="a10ee947-a7c1-42c1-a16b-18b2bc58b54e" providerId="ADAL" clId="{EE6BBB6D-47FA-4155-B974-EE77F107E61C}" dt="2022-03-30T07:56:44.364" v="15" actId="1076"/>
          <ac:graphicFrameMkLst>
            <pc:docMk/>
            <pc:sldMk cId="3412646474" sldId="2147374507"/>
            <ac:graphicFrameMk id="12" creationId="{E58EA6CD-B425-4652-8CD0-9E33ED0CA532}"/>
          </ac:graphicFrameMkLst>
        </pc:graphicFrameChg>
      </pc:sldChg>
    </pc:docChg>
  </pc:docChgLst>
  <pc:docChgLst>
    <pc:chgData name="Xu, Jie2 /CN" userId="a10ee947-a7c1-42c1-a16b-18b2bc58b54e" providerId="ADAL" clId="{C4F51F9C-1015-41D6-BC46-55759923D246}"/>
    <pc:docChg chg="custSel addSld delSld modSld">
      <pc:chgData name="Xu, Jie2 /CN" userId="a10ee947-a7c1-42c1-a16b-18b2bc58b54e" providerId="ADAL" clId="{C4F51F9C-1015-41D6-BC46-55759923D246}" dt="2022-03-07T03:53:49.044" v="85" actId="478"/>
      <pc:docMkLst>
        <pc:docMk/>
      </pc:docMkLst>
      <pc:sldChg chg="del">
        <pc:chgData name="Xu, Jie2 /CN" userId="a10ee947-a7c1-42c1-a16b-18b2bc58b54e" providerId="ADAL" clId="{C4F51F9C-1015-41D6-BC46-55759923D246}" dt="2022-03-07T03:25:16.785" v="7" actId="47"/>
        <pc:sldMkLst>
          <pc:docMk/>
          <pc:sldMk cId="1365869454" sldId="257"/>
        </pc:sldMkLst>
      </pc:sldChg>
      <pc:sldChg chg="del">
        <pc:chgData name="Xu, Jie2 /CN" userId="a10ee947-a7c1-42c1-a16b-18b2bc58b54e" providerId="ADAL" clId="{C4F51F9C-1015-41D6-BC46-55759923D246}" dt="2022-03-07T03:25:16.785" v="7" actId="47"/>
        <pc:sldMkLst>
          <pc:docMk/>
          <pc:sldMk cId="1314749262" sldId="270"/>
        </pc:sldMkLst>
      </pc:sldChg>
      <pc:sldChg chg="del">
        <pc:chgData name="Xu, Jie2 /CN" userId="a10ee947-a7c1-42c1-a16b-18b2bc58b54e" providerId="ADAL" clId="{C4F51F9C-1015-41D6-BC46-55759923D246}" dt="2022-03-07T03:22:21.838" v="0" actId="47"/>
        <pc:sldMkLst>
          <pc:docMk/>
          <pc:sldMk cId="2753809412" sldId="274"/>
        </pc:sldMkLst>
      </pc:sldChg>
      <pc:sldChg chg="del">
        <pc:chgData name="Xu, Jie2 /CN" userId="a10ee947-a7c1-42c1-a16b-18b2bc58b54e" providerId="ADAL" clId="{C4F51F9C-1015-41D6-BC46-55759923D246}" dt="2022-03-07T03:25:25.869" v="8" actId="47"/>
        <pc:sldMkLst>
          <pc:docMk/>
          <pc:sldMk cId="3623387742" sldId="298"/>
        </pc:sldMkLst>
      </pc:sldChg>
      <pc:sldChg chg="del">
        <pc:chgData name="Xu, Jie2 /CN" userId="a10ee947-a7c1-42c1-a16b-18b2bc58b54e" providerId="ADAL" clId="{C4F51F9C-1015-41D6-BC46-55759923D246}" dt="2022-03-07T03:25:27.552" v="9" actId="47"/>
        <pc:sldMkLst>
          <pc:docMk/>
          <pc:sldMk cId="3386111558" sldId="332"/>
        </pc:sldMkLst>
      </pc:sldChg>
      <pc:sldChg chg="del">
        <pc:chgData name="Xu, Jie2 /CN" userId="a10ee947-a7c1-42c1-a16b-18b2bc58b54e" providerId="ADAL" clId="{C4F51F9C-1015-41D6-BC46-55759923D246}" dt="2022-03-07T03:22:30.369" v="1" actId="47"/>
        <pc:sldMkLst>
          <pc:docMk/>
          <pc:sldMk cId="2875323488" sldId="337"/>
        </pc:sldMkLst>
      </pc:sldChg>
      <pc:sldChg chg="del">
        <pc:chgData name="Xu, Jie2 /CN" userId="a10ee947-a7c1-42c1-a16b-18b2bc58b54e" providerId="ADAL" clId="{C4F51F9C-1015-41D6-BC46-55759923D246}" dt="2022-03-07T03:25:28.983" v="10" actId="47"/>
        <pc:sldMkLst>
          <pc:docMk/>
          <pc:sldMk cId="1826101574" sldId="341"/>
        </pc:sldMkLst>
      </pc:sldChg>
      <pc:sldChg chg="addSp delSp modSp mod">
        <pc:chgData name="Xu, Jie2 /CN" userId="a10ee947-a7c1-42c1-a16b-18b2bc58b54e" providerId="ADAL" clId="{C4F51F9C-1015-41D6-BC46-55759923D246}" dt="2022-03-07T03:53:49.044" v="85" actId="478"/>
        <pc:sldMkLst>
          <pc:docMk/>
          <pc:sldMk cId="2487850296" sldId="350"/>
        </pc:sldMkLst>
        <pc:spChg chg="del">
          <ac:chgData name="Xu, Jie2 /CN" userId="a10ee947-a7c1-42c1-a16b-18b2bc58b54e" providerId="ADAL" clId="{C4F51F9C-1015-41D6-BC46-55759923D246}" dt="2022-03-07T03:26:00.249" v="23" actId="478"/>
          <ac:spMkLst>
            <pc:docMk/>
            <pc:sldMk cId="2487850296" sldId="350"/>
            <ac:spMk id="4" creationId="{D8637446-1D03-46B2-AD09-DA9C495708BC}"/>
          </ac:spMkLst>
        </pc:spChg>
        <pc:spChg chg="del">
          <ac:chgData name="Xu, Jie2 /CN" userId="a10ee947-a7c1-42c1-a16b-18b2bc58b54e" providerId="ADAL" clId="{C4F51F9C-1015-41D6-BC46-55759923D246}" dt="2022-03-07T03:25:40.780" v="15" actId="478"/>
          <ac:spMkLst>
            <pc:docMk/>
            <pc:sldMk cId="2487850296" sldId="350"/>
            <ac:spMk id="5" creationId="{5EB51AC1-5594-4822-827E-A2F208EF647B}"/>
          </ac:spMkLst>
        </pc:spChg>
        <pc:spChg chg="del">
          <ac:chgData name="Xu, Jie2 /CN" userId="a10ee947-a7c1-42c1-a16b-18b2bc58b54e" providerId="ADAL" clId="{C4F51F9C-1015-41D6-BC46-55759923D246}" dt="2022-03-07T03:25:45.366" v="16" actId="478"/>
          <ac:spMkLst>
            <pc:docMk/>
            <pc:sldMk cId="2487850296" sldId="350"/>
            <ac:spMk id="6" creationId="{508B5BDD-EA11-4E21-A551-7F367131C558}"/>
          </ac:spMkLst>
        </pc:spChg>
        <pc:spChg chg="del">
          <ac:chgData name="Xu, Jie2 /CN" userId="a10ee947-a7c1-42c1-a16b-18b2bc58b54e" providerId="ADAL" clId="{C4F51F9C-1015-41D6-BC46-55759923D246}" dt="2022-03-07T03:25:58.294" v="22" actId="478"/>
          <ac:spMkLst>
            <pc:docMk/>
            <pc:sldMk cId="2487850296" sldId="350"/>
            <ac:spMk id="7" creationId="{95026553-1047-41BC-A4CA-23AB1B14A85A}"/>
          </ac:spMkLst>
        </pc:spChg>
        <pc:spChg chg="add del mod">
          <ac:chgData name="Xu, Jie2 /CN" userId="a10ee947-a7c1-42c1-a16b-18b2bc58b54e" providerId="ADAL" clId="{C4F51F9C-1015-41D6-BC46-55759923D246}" dt="2022-03-07T03:25:48.427" v="18" actId="478"/>
          <ac:spMkLst>
            <pc:docMk/>
            <pc:sldMk cId="2487850296" sldId="350"/>
            <ac:spMk id="9" creationId="{0A77D619-B8DA-482A-ACAC-420BF0E9B9DE}"/>
          </ac:spMkLst>
        </pc:spChg>
        <pc:spChg chg="del">
          <ac:chgData name="Xu, Jie2 /CN" userId="a10ee947-a7c1-42c1-a16b-18b2bc58b54e" providerId="ADAL" clId="{C4F51F9C-1015-41D6-BC46-55759923D246}" dt="2022-03-07T03:25:52.738" v="19" actId="478"/>
          <ac:spMkLst>
            <pc:docMk/>
            <pc:sldMk cId="2487850296" sldId="350"/>
            <ac:spMk id="10" creationId="{BB2F8A3F-88A8-46A9-852C-19BEDCBBCA37}"/>
          </ac:spMkLst>
        </pc:spChg>
        <pc:spChg chg="del">
          <ac:chgData name="Xu, Jie2 /CN" userId="a10ee947-a7c1-42c1-a16b-18b2bc58b54e" providerId="ADAL" clId="{C4F51F9C-1015-41D6-BC46-55759923D246}" dt="2022-03-07T03:25:52.738" v="19" actId="478"/>
          <ac:spMkLst>
            <pc:docMk/>
            <pc:sldMk cId="2487850296" sldId="350"/>
            <ac:spMk id="11" creationId="{B651B359-3C36-4369-9650-C6F20F5967B8}"/>
          </ac:spMkLst>
        </pc:spChg>
        <pc:spChg chg="del">
          <ac:chgData name="Xu, Jie2 /CN" userId="a10ee947-a7c1-42c1-a16b-18b2bc58b54e" providerId="ADAL" clId="{C4F51F9C-1015-41D6-BC46-55759923D246}" dt="2022-03-07T03:25:52.738" v="19" actId="478"/>
          <ac:spMkLst>
            <pc:docMk/>
            <pc:sldMk cId="2487850296" sldId="350"/>
            <ac:spMk id="12" creationId="{A04F6146-D87D-41D5-AC6F-558C999CF883}"/>
          </ac:spMkLst>
        </pc:spChg>
        <pc:spChg chg="add del mod">
          <ac:chgData name="Xu, Jie2 /CN" userId="a10ee947-a7c1-42c1-a16b-18b2bc58b54e" providerId="ADAL" clId="{C4F51F9C-1015-41D6-BC46-55759923D246}" dt="2022-03-07T03:25:47.291" v="17" actId="478"/>
          <ac:spMkLst>
            <pc:docMk/>
            <pc:sldMk cId="2487850296" sldId="350"/>
            <ac:spMk id="18" creationId="{9C16D390-0D7F-47BB-86FA-7DC60E95AF72}"/>
          </ac:spMkLst>
        </pc:spChg>
        <pc:spChg chg="del">
          <ac:chgData name="Xu, Jie2 /CN" userId="a10ee947-a7c1-42c1-a16b-18b2bc58b54e" providerId="ADAL" clId="{C4F51F9C-1015-41D6-BC46-55759923D246}" dt="2022-03-07T03:25:54.572" v="20" actId="478"/>
          <ac:spMkLst>
            <pc:docMk/>
            <pc:sldMk cId="2487850296" sldId="350"/>
            <ac:spMk id="20" creationId="{C14DD6A1-E7F6-4760-81D4-90BCAA8C8308}"/>
          </ac:spMkLst>
        </pc:spChg>
        <pc:spChg chg="add del mod">
          <ac:chgData name="Xu, Jie2 /CN" userId="a10ee947-a7c1-42c1-a16b-18b2bc58b54e" providerId="ADAL" clId="{C4F51F9C-1015-41D6-BC46-55759923D246}" dt="2022-03-07T03:26:03.377" v="25" actId="478"/>
          <ac:spMkLst>
            <pc:docMk/>
            <pc:sldMk cId="2487850296" sldId="350"/>
            <ac:spMk id="22" creationId="{E622A1DB-947F-40D5-B272-B4B6107F0E4C}"/>
          </ac:spMkLst>
        </pc:spChg>
        <pc:spChg chg="add del mod">
          <ac:chgData name="Xu, Jie2 /CN" userId="a10ee947-a7c1-42c1-a16b-18b2bc58b54e" providerId="ADAL" clId="{C4F51F9C-1015-41D6-BC46-55759923D246}" dt="2022-03-07T03:26:01.638" v="24" actId="478"/>
          <ac:spMkLst>
            <pc:docMk/>
            <pc:sldMk cId="2487850296" sldId="350"/>
            <ac:spMk id="24" creationId="{2D4ED21F-F790-49DB-8873-53D88E1B417F}"/>
          </ac:spMkLst>
        </pc:spChg>
        <pc:picChg chg="del">
          <ac:chgData name="Xu, Jie2 /CN" userId="a10ee947-a7c1-42c1-a16b-18b2bc58b54e" providerId="ADAL" clId="{C4F51F9C-1015-41D6-BC46-55759923D246}" dt="2022-03-07T03:25:56.146" v="21" actId="478"/>
          <ac:picMkLst>
            <pc:docMk/>
            <pc:sldMk cId="2487850296" sldId="350"/>
            <ac:picMk id="19" creationId="{88A900E9-7D48-49B0-9A51-5BB10662E3EA}"/>
          </ac:picMkLst>
        </pc:picChg>
        <pc:picChg chg="add del mod">
          <ac:chgData name="Xu, Jie2 /CN" userId="a10ee947-a7c1-42c1-a16b-18b2bc58b54e" providerId="ADAL" clId="{C4F51F9C-1015-41D6-BC46-55759923D246}" dt="2022-03-07T03:53:49.044" v="85" actId="478"/>
          <ac:picMkLst>
            <pc:docMk/>
            <pc:sldMk cId="2487850296" sldId="350"/>
            <ac:picMk id="26" creationId="{6797FE40-BDDE-47F8-A62C-35ED2D0F86B2}"/>
          </ac:picMkLst>
        </pc:picChg>
      </pc:sldChg>
      <pc:sldChg chg="addSp delSp modSp new mod">
        <pc:chgData name="Xu, Jie2 /CN" userId="a10ee947-a7c1-42c1-a16b-18b2bc58b54e" providerId="ADAL" clId="{C4F51F9C-1015-41D6-BC46-55759923D246}" dt="2022-03-07T03:53:45.488" v="84" actId="478"/>
        <pc:sldMkLst>
          <pc:docMk/>
          <pc:sldMk cId="3710624558" sldId="351"/>
        </pc:sldMkLst>
        <pc:spChg chg="del">
          <ac:chgData name="Xu, Jie2 /CN" userId="a10ee947-a7c1-42c1-a16b-18b2bc58b54e" providerId="ADAL" clId="{C4F51F9C-1015-41D6-BC46-55759923D246}" dt="2022-03-07T03:28:34.293" v="40" actId="478"/>
          <ac:spMkLst>
            <pc:docMk/>
            <pc:sldMk cId="3710624558" sldId="351"/>
            <ac:spMk id="4" creationId="{87DCE2C2-5BA1-4796-9FE5-35F4FDECFCC1}"/>
          </ac:spMkLst>
        </pc:spChg>
        <pc:spChg chg="del">
          <ac:chgData name="Xu, Jie2 /CN" userId="a10ee947-a7c1-42c1-a16b-18b2bc58b54e" providerId="ADAL" clId="{C4F51F9C-1015-41D6-BC46-55759923D246}" dt="2022-03-07T03:28:34.293" v="40" actId="478"/>
          <ac:spMkLst>
            <pc:docMk/>
            <pc:sldMk cId="3710624558" sldId="351"/>
            <ac:spMk id="5" creationId="{DBAFE4C3-FB69-493E-BF11-C21F3EAD70E3}"/>
          </ac:spMkLst>
        </pc:spChg>
        <pc:spChg chg="del">
          <ac:chgData name="Xu, Jie2 /CN" userId="a10ee947-a7c1-42c1-a16b-18b2bc58b54e" providerId="ADAL" clId="{C4F51F9C-1015-41D6-BC46-55759923D246}" dt="2022-03-07T03:28:34.293" v="40" actId="478"/>
          <ac:spMkLst>
            <pc:docMk/>
            <pc:sldMk cId="3710624558" sldId="351"/>
            <ac:spMk id="6" creationId="{35EC8138-8005-4759-AB30-02157E176F24}"/>
          </ac:spMkLst>
        </pc:spChg>
        <pc:spChg chg="del">
          <ac:chgData name="Xu, Jie2 /CN" userId="a10ee947-a7c1-42c1-a16b-18b2bc58b54e" providerId="ADAL" clId="{C4F51F9C-1015-41D6-BC46-55759923D246}" dt="2022-03-07T03:28:34.293" v="40" actId="478"/>
          <ac:spMkLst>
            <pc:docMk/>
            <pc:sldMk cId="3710624558" sldId="351"/>
            <ac:spMk id="7" creationId="{1ED08108-9C2F-4B52-8A5D-7B3D484F784D}"/>
          </ac:spMkLst>
        </pc:spChg>
        <pc:spChg chg="add del mod">
          <ac:chgData name="Xu, Jie2 /CN" userId="a10ee947-a7c1-42c1-a16b-18b2bc58b54e" providerId="ADAL" clId="{C4F51F9C-1015-41D6-BC46-55759923D246}" dt="2022-03-07T03:30:16.028" v="48"/>
          <ac:spMkLst>
            <pc:docMk/>
            <pc:sldMk cId="3710624558" sldId="351"/>
            <ac:spMk id="9" creationId="{0A7BE91B-409E-486F-A39D-F8477623DA05}"/>
          </ac:spMkLst>
        </pc:spChg>
        <pc:spChg chg="add mod">
          <ac:chgData name="Xu, Jie2 /CN" userId="a10ee947-a7c1-42c1-a16b-18b2bc58b54e" providerId="ADAL" clId="{C4F51F9C-1015-41D6-BC46-55759923D246}" dt="2022-03-07T03:30:39.543" v="67" actId="20577"/>
          <ac:spMkLst>
            <pc:docMk/>
            <pc:sldMk cId="3710624558" sldId="351"/>
            <ac:spMk id="10" creationId="{F69C43BE-1A62-4C7E-81CF-0756DF85F591}"/>
          </ac:spMkLst>
        </pc:spChg>
        <pc:picChg chg="add del mod">
          <ac:chgData name="Xu, Jie2 /CN" userId="a10ee947-a7c1-42c1-a16b-18b2bc58b54e" providerId="ADAL" clId="{C4F51F9C-1015-41D6-BC46-55759923D246}" dt="2022-03-07T03:30:41.929" v="68" actId="478"/>
          <ac:picMkLst>
            <pc:docMk/>
            <pc:sldMk cId="3710624558" sldId="351"/>
            <ac:picMk id="8" creationId="{22B72A90-62BE-44A1-8664-D545B33C86BC}"/>
          </ac:picMkLst>
        </pc:picChg>
        <pc:picChg chg="add del mod">
          <ac:chgData name="Xu, Jie2 /CN" userId="a10ee947-a7c1-42c1-a16b-18b2bc58b54e" providerId="ADAL" clId="{C4F51F9C-1015-41D6-BC46-55759923D246}" dt="2022-03-07T03:53:45.488" v="84" actId="478"/>
          <ac:picMkLst>
            <pc:docMk/>
            <pc:sldMk cId="3710624558" sldId="351"/>
            <ac:picMk id="11" creationId="{4362901D-12BB-4934-8623-45715505CFFB}"/>
          </ac:picMkLst>
        </pc:picChg>
      </pc:sldChg>
      <pc:sldChg chg="modSp add del mod">
        <pc:chgData name="Xu, Jie2 /CN" userId="a10ee947-a7c1-42c1-a16b-18b2bc58b54e" providerId="ADAL" clId="{C4F51F9C-1015-41D6-BC46-55759923D246}" dt="2022-03-07T03:53:44.215" v="83" actId="47"/>
        <pc:sldMkLst>
          <pc:docMk/>
          <pc:sldMk cId="2527330636" sldId="352"/>
        </pc:sldMkLst>
        <pc:picChg chg="mod">
          <ac:chgData name="Xu, Jie2 /CN" userId="a10ee947-a7c1-42c1-a16b-18b2bc58b54e" providerId="ADAL" clId="{C4F51F9C-1015-41D6-BC46-55759923D246}" dt="2022-03-07T03:31:19.744" v="82" actId="1076"/>
          <ac:picMkLst>
            <pc:docMk/>
            <pc:sldMk cId="2527330636" sldId="352"/>
            <ac:picMk id="8" creationId="{22B72A90-62BE-44A1-8664-D545B33C86BC}"/>
          </ac:picMkLst>
        </pc:picChg>
      </pc:sldChg>
      <pc:sldChg chg="del">
        <pc:chgData name="Xu, Jie2 /CN" userId="a10ee947-a7c1-42c1-a16b-18b2bc58b54e" providerId="ADAL" clId="{C4F51F9C-1015-41D6-BC46-55759923D246}" dt="2022-03-07T03:25:16.785" v="7" actId="47"/>
        <pc:sldMkLst>
          <pc:docMk/>
          <pc:sldMk cId="3644783477" sldId="353"/>
        </pc:sldMkLst>
      </pc:sldChg>
      <pc:sldChg chg="del">
        <pc:chgData name="Xu, Jie2 /CN" userId="a10ee947-a7c1-42c1-a16b-18b2bc58b54e" providerId="ADAL" clId="{C4F51F9C-1015-41D6-BC46-55759923D246}" dt="2022-03-07T03:22:37.927" v="3" actId="47"/>
        <pc:sldMkLst>
          <pc:docMk/>
          <pc:sldMk cId="2116574502" sldId="481"/>
        </pc:sldMkLst>
      </pc:sldChg>
      <pc:sldChg chg="del">
        <pc:chgData name="Xu, Jie2 /CN" userId="a10ee947-a7c1-42c1-a16b-18b2bc58b54e" providerId="ADAL" clId="{C4F51F9C-1015-41D6-BC46-55759923D246}" dt="2022-03-07T03:25:04.009" v="4" actId="47"/>
        <pc:sldMkLst>
          <pc:docMk/>
          <pc:sldMk cId="1394261928" sldId="591"/>
        </pc:sldMkLst>
      </pc:sldChg>
      <pc:sldChg chg="del">
        <pc:chgData name="Xu, Jie2 /CN" userId="a10ee947-a7c1-42c1-a16b-18b2bc58b54e" providerId="ADAL" clId="{C4F51F9C-1015-41D6-BC46-55759923D246}" dt="2022-03-07T03:25:11.965" v="6" actId="47"/>
        <pc:sldMkLst>
          <pc:docMk/>
          <pc:sldMk cId="762859604" sldId="1844"/>
        </pc:sldMkLst>
      </pc:sldChg>
      <pc:sldChg chg="del">
        <pc:chgData name="Xu, Jie2 /CN" userId="a10ee947-a7c1-42c1-a16b-18b2bc58b54e" providerId="ADAL" clId="{C4F51F9C-1015-41D6-BC46-55759923D246}" dt="2022-03-07T03:25:16.785" v="7" actId="47"/>
        <pc:sldMkLst>
          <pc:docMk/>
          <pc:sldMk cId="3131961395" sldId="13005"/>
        </pc:sldMkLst>
      </pc:sldChg>
      <pc:sldChg chg="del">
        <pc:chgData name="Xu, Jie2 /CN" userId="a10ee947-a7c1-42c1-a16b-18b2bc58b54e" providerId="ADAL" clId="{C4F51F9C-1015-41D6-BC46-55759923D246}" dt="2022-03-07T03:25:08.265" v="5" actId="47"/>
        <pc:sldMkLst>
          <pc:docMk/>
          <pc:sldMk cId="658955748" sldId="2007578222"/>
        </pc:sldMkLst>
      </pc:sldChg>
      <pc:sldChg chg="del">
        <pc:chgData name="Xu, Jie2 /CN" userId="a10ee947-a7c1-42c1-a16b-18b2bc58b54e" providerId="ADAL" clId="{C4F51F9C-1015-41D6-BC46-55759923D246}" dt="2022-03-07T03:25:08.265" v="5" actId="47"/>
        <pc:sldMkLst>
          <pc:docMk/>
          <pc:sldMk cId="926238268" sldId="2007578224"/>
        </pc:sldMkLst>
      </pc:sldChg>
      <pc:sldChg chg="del">
        <pc:chgData name="Xu, Jie2 /CN" userId="a10ee947-a7c1-42c1-a16b-18b2bc58b54e" providerId="ADAL" clId="{C4F51F9C-1015-41D6-BC46-55759923D246}" dt="2022-03-07T03:25:04.009" v="4" actId="47"/>
        <pc:sldMkLst>
          <pc:docMk/>
          <pc:sldMk cId="1478663074" sldId="2007578228"/>
        </pc:sldMkLst>
      </pc:sldChg>
      <pc:sldChg chg="del">
        <pc:chgData name="Xu, Jie2 /CN" userId="a10ee947-a7c1-42c1-a16b-18b2bc58b54e" providerId="ADAL" clId="{C4F51F9C-1015-41D6-BC46-55759923D246}" dt="2022-03-07T03:25:04.009" v="4" actId="47"/>
        <pc:sldMkLst>
          <pc:docMk/>
          <pc:sldMk cId="2687746173" sldId="2007578229"/>
        </pc:sldMkLst>
      </pc:sldChg>
      <pc:sldChg chg="del">
        <pc:chgData name="Xu, Jie2 /CN" userId="a10ee947-a7c1-42c1-a16b-18b2bc58b54e" providerId="ADAL" clId="{C4F51F9C-1015-41D6-BC46-55759923D246}" dt="2022-03-07T03:25:04.009" v="4" actId="47"/>
        <pc:sldMkLst>
          <pc:docMk/>
          <pc:sldMk cId="2494850265" sldId="2007578231"/>
        </pc:sldMkLst>
      </pc:sldChg>
      <pc:sldChg chg="del">
        <pc:chgData name="Xu, Jie2 /CN" userId="a10ee947-a7c1-42c1-a16b-18b2bc58b54e" providerId="ADAL" clId="{C4F51F9C-1015-41D6-BC46-55759923D246}" dt="2022-03-07T03:22:37.927" v="3" actId="47"/>
        <pc:sldMkLst>
          <pc:docMk/>
          <pc:sldMk cId="4115030431" sldId="2007578235"/>
        </pc:sldMkLst>
      </pc:sldChg>
      <pc:sldChg chg="del">
        <pc:chgData name="Xu, Jie2 /CN" userId="a10ee947-a7c1-42c1-a16b-18b2bc58b54e" providerId="ADAL" clId="{C4F51F9C-1015-41D6-BC46-55759923D246}" dt="2022-03-07T03:22:37.927" v="3" actId="47"/>
        <pc:sldMkLst>
          <pc:docMk/>
          <pc:sldMk cId="2002787578" sldId="2007578236"/>
        </pc:sldMkLst>
      </pc:sldChg>
      <pc:sldChg chg="del">
        <pc:chgData name="Xu, Jie2 /CN" userId="a10ee947-a7c1-42c1-a16b-18b2bc58b54e" providerId="ADAL" clId="{C4F51F9C-1015-41D6-BC46-55759923D246}" dt="2022-03-07T03:22:33.564" v="2" actId="47"/>
        <pc:sldMkLst>
          <pc:docMk/>
          <pc:sldMk cId="955793723" sldId="2007578240"/>
        </pc:sldMkLst>
      </pc:sldChg>
      <pc:sldChg chg="del">
        <pc:chgData name="Xu, Jie2 /CN" userId="a10ee947-a7c1-42c1-a16b-18b2bc58b54e" providerId="ADAL" clId="{C4F51F9C-1015-41D6-BC46-55759923D246}" dt="2022-03-07T03:22:33.564" v="2" actId="47"/>
        <pc:sldMkLst>
          <pc:docMk/>
          <pc:sldMk cId="3021330561" sldId="2007578243"/>
        </pc:sldMkLst>
      </pc:sldChg>
      <pc:sldChg chg="del">
        <pc:chgData name="Xu, Jie2 /CN" userId="a10ee947-a7c1-42c1-a16b-18b2bc58b54e" providerId="ADAL" clId="{C4F51F9C-1015-41D6-BC46-55759923D246}" dt="2022-03-07T03:22:37.927" v="3" actId="47"/>
        <pc:sldMkLst>
          <pc:docMk/>
          <pc:sldMk cId="3910948289" sldId="2007578244"/>
        </pc:sldMkLst>
      </pc:sldChg>
      <pc:sldChg chg="del">
        <pc:chgData name="Xu, Jie2 /CN" userId="a10ee947-a7c1-42c1-a16b-18b2bc58b54e" providerId="ADAL" clId="{C4F51F9C-1015-41D6-BC46-55759923D246}" dt="2022-03-07T03:25:16.785" v="7" actId="47"/>
        <pc:sldMkLst>
          <pc:docMk/>
          <pc:sldMk cId="1503052295" sldId="2141411955"/>
        </pc:sldMkLst>
      </pc:sldChg>
      <pc:sldChg chg="del">
        <pc:chgData name="Xu, Jie2 /CN" userId="a10ee947-a7c1-42c1-a16b-18b2bc58b54e" providerId="ADAL" clId="{C4F51F9C-1015-41D6-BC46-55759923D246}" dt="2022-03-07T03:25:11.965" v="6" actId="47"/>
        <pc:sldMkLst>
          <pc:docMk/>
          <pc:sldMk cId="1808879985" sldId="2145706732"/>
        </pc:sldMkLst>
      </pc:sldChg>
      <pc:sldChg chg="del">
        <pc:chgData name="Xu, Jie2 /CN" userId="a10ee947-a7c1-42c1-a16b-18b2bc58b54e" providerId="ADAL" clId="{C4F51F9C-1015-41D6-BC46-55759923D246}" dt="2022-03-07T03:22:33.564" v="2" actId="47"/>
        <pc:sldMkLst>
          <pc:docMk/>
          <pc:sldMk cId="2221513922" sldId="2145706734"/>
        </pc:sldMkLst>
      </pc:sldChg>
      <pc:sldChg chg="del">
        <pc:chgData name="Xu, Jie2 /CN" userId="a10ee947-a7c1-42c1-a16b-18b2bc58b54e" providerId="ADAL" clId="{C4F51F9C-1015-41D6-BC46-55759923D246}" dt="2022-03-07T03:22:33.564" v="2" actId="47"/>
        <pc:sldMkLst>
          <pc:docMk/>
          <pc:sldMk cId="9465558" sldId="2145706736"/>
        </pc:sldMkLst>
      </pc:sldChg>
      <pc:sldChg chg="del">
        <pc:chgData name="Xu, Jie2 /CN" userId="a10ee947-a7c1-42c1-a16b-18b2bc58b54e" providerId="ADAL" clId="{C4F51F9C-1015-41D6-BC46-55759923D246}" dt="2022-03-07T03:22:30.369" v="1" actId="47"/>
        <pc:sldMkLst>
          <pc:docMk/>
          <pc:sldMk cId="895640219" sldId="2145706738"/>
        </pc:sldMkLst>
      </pc:sldChg>
      <pc:sldChg chg="del">
        <pc:chgData name="Xu, Jie2 /CN" userId="a10ee947-a7c1-42c1-a16b-18b2bc58b54e" providerId="ADAL" clId="{C4F51F9C-1015-41D6-BC46-55759923D246}" dt="2022-03-07T03:25:11.965" v="6" actId="47"/>
        <pc:sldMkLst>
          <pc:docMk/>
          <pc:sldMk cId="72468583" sldId="2145708378"/>
        </pc:sldMkLst>
      </pc:sldChg>
      <pc:sldChg chg="del">
        <pc:chgData name="Xu, Jie2 /CN" userId="a10ee947-a7c1-42c1-a16b-18b2bc58b54e" providerId="ADAL" clId="{C4F51F9C-1015-41D6-BC46-55759923D246}" dt="2022-03-07T03:25:16.785" v="7" actId="47"/>
        <pc:sldMkLst>
          <pc:docMk/>
          <pc:sldMk cId="2639262599" sldId="2147373715"/>
        </pc:sldMkLst>
      </pc:sldChg>
      <pc:sldChg chg="del">
        <pc:chgData name="Xu, Jie2 /CN" userId="a10ee947-a7c1-42c1-a16b-18b2bc58b54e" providerId="ADAL" clId="{C4F51F9C-1015-41D6-BC46-55759923D246}" dt="2022-03-07T03:22:30.369" v="1" actId="47"/>
        <pc:sldMkLst>
          <pc:docMk/>
          <pc:sldMk cId="1121641965" sldId="2147373716"/>
        </pc:sldMkLst>
      </pc:sldChg>
      <pc:sldChg chg="del">
        <pc:chgData name="Xu, Jie2 /CN" userId="a10ee947-a7c1-42c1-a16b-18b2bc58b54e" providerId="ADAL" clId="{C4F51F9C-1015-41D6-BC46-55759923D246}" dt="2022-03-07T03:25:16.785" v="7" actId="47"/>
        <pc:sldMkLst>
          <pc:docMk/>
          <pc:sldMk cId="2005013339" sldId="2147373717"/>
        </pc:sldMkLst>
      </pc:sldChg>
      <pc:sldChg chg="del">
        <pc:chgData name="Xu, Jie2 /CN" userId="a10ee947-a7c1-42c1-a16b-18b2bc58b54e" providerId="ADAL" clId="{C4F51F9C-1015-41D6-BC46-55759923D246}" dt="2022-03-07T03:25:11.965" v="6" actId="47"/>
        <pc:sldMkLst>
          <pc:docMk/>
          <pc:sldMk cId="3093184711" sldId="2147373718"/>
        </pc:sldMkLst>
      </pc:sldChg>
      <pc:sldChg chg="del">
        <pc:chgData name="Xu, Jie2 /CN" userId="a10ee947-a7c1-42c1-a16b-18b2bc58b54e" providerId="ADAL" clId="{C4F51F9C-1015-41D6-BC46-55759923D246}" dt="2022-03-07T03:25:30.226" v="11" actId="47"/>
        <pc:sldMkLst>
          <pc:docMk/>
          <pc:sldMk cId="3055025542" sldId="2147470130"/>
        </pc:sldMkLst>
      </pc:sldChg>
      <pc:sldChg chg="del">
        <pc:chgData name="Xu, Jie2 /CN" userId="a10ee947-a7c1-42c1-a16b-18b2bc58b54e" providerId="ADAL" clId="{C4F51F9C-1015-41D6-BC46-55759923D246}" dt="2022-03-07T03:25:11.965" v="6" actId="47"/>
        <pc:sldMkLst>
          <pc:docMk/>
          <pc:sldMk cId="2918030108" sldId="2147470933"/>
        </pc:sldMkLst>
      </pc:sldChg>
      <pc:sldChg chg="del">
        <pc:chgData name="Xu, Jie2 /CN" userId="a10ee947-a7c1-42c1-a16b-18b2bc58b54e" providerId="ADAL" clId="{C4F51F9C-1015-41D6-BC46-55759923D246}" dt="2022-03-07T03:25:31.216" v="12" actId="47"/>
        <pc:sldMkLst>
          <pc:docMk/>
          <pc:sldMk cId="3123822187" sldId="2147470947"/>
        </pc:sldMkLst>
      </pc:sldChg>
      <pc:sldChg chg="del">
        <pc:chgData name="Xu, Jie2 /CN" userId="a10ee947-a7c1-42c1-a16b-18b2bc58b54e" providerId="ADAL" clId="{C4F51F9C-1015-41D6-BC46-55759923D246}" dt="2022-03-07T03:25:08.265" v="5" actId="47"/>
        <pc:sldMkLst>
          <pc:docMk/>
          <pc:sldMk cId="2510692385" sldId="2147471046"/>
        </pc:sldMkLst>
      </pc:sldChg>
      <pc:sldChg chg="del">
        <pc:chgData name="Xu, Jie2 /CN" userId="a10ee947-a7c1-42c1-a16b-18b2bc58b54e" providerId="ADAL" clId="{C4F51F9C-1015-41D6-BC46-55759923D246}" dt="2022-03-07T03:25:08.265" v="5" actId="47"/>
        <pc:sldMkLst>
          <pc:docMk/>
          <pc:sldMk cId="601334259" sldId="2147471087"/>
        </pc:sldMkLst>
      </pc:sldChg>
      <pc:sldChg chg="del">
        <pc:chgData name="Xu, Jie2 /CN" userId="a10ee947-a7c1-42c1-a16b-18b2bc58b54e" providerId="ADAL" clId="{C4F51F9C-1015-41D6-BC46-55759923D246}" dt="2022-03-07T03:22:30.369" v="1" actId="47"/>
        <pc:sldMkLst>
          <pc:docMk/>
          <pc:sldMk cId="3727438443" sldId="2147471088"/>
        </pc:sldMkLst>
      </pc:sldChg>
      <pc:sldChg chg="del">
        <pc:chgData name="Xu, Jie2 /CN" userId="a10ee947-a7c1-42c1-a16b-18b2bc58b54e" providerId="ADAL" clId="{C4F51F9C-1015-41D6-BC46-55759923D246}" dt="2022-03-07T03:25:34.448" v="14" actId="47"/>
        <pc:sldMkLst>
          <pc:docMk/>
          <pc:sldMk cId="57214641" sldId="2147471089"/>
        </pc:sldMkLst>
      </pc:sldChg>
      <pc:sldChg chg="del">
        <pc:chgData name="Xu, Jie2 /CN" userId="a10ee947-a7c1-42c1-a16b-18b2bc58b54e" providerId="ADAL" clId="{C4F51F9C-1015-41D6-BC46-55759923D246}" dt="2022-03-07T03:25:32.367" v="13" actId="47"/>
        <pc:sldMkLst>
          <pc:docMk/>
          <pc:sldMk cId="161544131" sldId="2147471090"/>
        </pc:sldMkLst>
      </pc:sldChg>
      <pc:sldMasterChg chg="delSldLayout">
        <pc:chgData name="Xu, Jie2 /CN" userId="a10ee947-a7c1-42c1-a16b-18b2bc58b54e" providerId="ADAL" clId="{C4F51F9C-1015-41D6-BC46-55759923D246}" dt="2022-03-07T03:25:16.785" v="7" actId="47"/>
        <pc:sldMasterMkLst>
          <pc:docMk/>
          <pc:sldMasterMk cId="4062577726" sldId="2147485325"/>
        </pc:sldMasterMkLst>
        <pc:sldLayoutChg chg="del">
          <pc:chgData name="Xu, Jie2 /CN" userId="a10ee947-a7c1-42c1-a16b-18b2bc58b54e" providerId="ADAL" clId="{C4F51F9C-1015-41D6-BC46-55759923D246}" dt="2022-03-07T03:25:16.785" v="7" actId="47"/>
          <pc:sldLayoutMkLst>
            <pc:docMk/>
            <pc:sldMasterMk cId="4062577726" sldId="2147485325"/>
            <pc:sldLayoutMk cId="440245297" sldId="2147485585"/>
          </pc:sldLayoutMkLst>
        </pc:sldLayoutChg>
      </pc:sldMasterChg>
      <pc:sldMasterChg chg="delSldLayout">
        <pc:chgData name="Xu, Jie2 /CN" userId="a10ee947-a7c1-42c1-a16b-18b2bc58b54e" providerId="ADAL" clId="{C4F51F9C-1015-41D6-BC46-55759923D246}" dt="2022-03-07T03:25:04.009" v="4" actId="47"/>
        <pc:sldMasterMkLst>
          <pc:docMk/>
          <pc:sldMasterMk cId="1179340726" sldId="2147485378"/>
        </pc:sldMasterMkLst>
        <pc:sldLayoutChg chg="del">
          <pc:chgData name="Xu, Jie2 /CN" userId="a10ee947-a7c1-42c1-a16b-18b2bc58b54e" providerId="ADAL" clId="{C4F51F9C-1015-41D6-BC46-55759923D246}" dt="2022-03-07T03:25:04.009" v="4" actId="47"/>
          <pc:sldLayoutMkLst>
            <pc:docMk/>
            <pc:sldMasterMk cId="1179340726" sldId="2147485378"/>
            <pc:sldLayoutMk cId="3704164899" sldId="2147485546"/>
          </pc:sldLayoutMkLst>
        </pc:sldLayoutChg>
      </pc:sldMasterChg>
      <pc:sldMasterChg chg="delSldLayout">
        <pc:chgData name="Xu, Jie2 /CN" userId="a10ee947-a7c1-42c1-a16b-18b2bc58b54e" providerId="ADAL" clId="{C4F51F9C-1015-41D6-BC46-55759923D246}" dt="2022-03-07T03:25:16.785" v="7" actId="47"/>
        <pc:sldMasterMkLst>
          <pc:docMk/>
          <pc:sldMasterMk cId="369348838" sldId="2147485608"/>
        </pc:sldMasterMkLst>
        <pc:sldLayoutChg chg="del">
          <pc:chgData name="Xu, Jie2 /CN" userId="a10ee947-a7c1-42c1-a16b-18b2bc58b54e" providerId="ADAL" clId="{C4F51F9C-1015-41D6-BC46-55759923D246}" dt="2022-03-07T03:25:16.785" v="7" actId="47"/>
          <pc:sldLayoutMkLst>
            <pc:docMk/>
            <pc:sldMasterMk cId="369348838" sldId="2147485608"/>
            <pc:sldLayoutMk cId="3259321459" sldId="2147485622"/>
          </pc:sldLayoutMkLst>
        </pc:sldLayoutChg>
        <pc:sldLayoutChg chg="del">
          <pc:chgData name="Xu, Jie2 /CN" userId="a10ee947-a7c1-42c1-a16b-18b2bc58b54e" providerId="ADAL" clId="{C4F51F9C-1015-41D6-BC46-55759923D246}" dt="2022-03-07T03:25:16.785" v="7" actId="47"/>
          <pc:sldLayoutMkLst>
            <pc:docMk/>
            <pc:sldMasterMk cId="369348838" sldId="2147485608"/>
            <pc:sldLayoutMk cId="3772064228" sldId="2147485624"/>
          </pc:sldLayoutMkLst>
        </pc:sldLayoutChg>
      </pc:sldMasterChg>
      <pc:sldMasterChg chg="delSldLayout">
        <pc:chgData name="Xu, Jie2 /CN" userId="a10ee947-a7c1-42c1-a16b-18b2bc58b54e" providerId="ADAL" clId="{C4F51F9C-1015-41D6-BC46-55759923D246}" dt="2022-03-07T03:25:34.448" v="14" actId="47"/>
        <pc:sldMasterMkLst>
          <pc:docMk/>
          <pc:sldMasterMk cId="774842498" sldId="2147485637"/>
        </pc:sldMasterMkLst>
        <pc:sldLayoutChg chg="del">
          <pc:chgData name="Xu, Jie2 /CN" userId="a10ee947-a7c1-42c1-a16b-18b2bc58b54e" providerId="ADAL" clId="{C4F51F9C-1015-41D6-BC46-55759923D246}" dt="2022-03-07T03:25:34.448" v="14" actId="47"/>
          <pc:sldLayoutMkLst>
            <pc:docMk/>
            <pc:sldMasterMk cId="774842498" sldId="2147485637"/>
            <pc:sldLayoutMk cId="3079700864" sldId="2147485640"/>
          </pc:sldLayoutMkLst>
        </pc:sldLayoutChg>
        <pc:sldLayoutChg chg="del">
          <pc:chgData name="Xu, Jie2 /CN" userId="a10ee947-a7c1-42c1-a16b-18b2bc58b54e" providerId="ADAL" clId="{C4F51F9C-1015-41D6-BC46-55759923D246}" dt="2022-03-07T03:25:11.965" v="6" actId="47"/>
          <pc:sldLayoutMkLst>
            <pc:docMk/>
            <pc:sldMasterMk cId="774842498" sldId="2147485637"/>
            <pc:sldLayoutMk cId="2925576331" sldId="2147485649"/>
          </pc:sldLayoutMkLst>
        </pc:sldLayoutChg>
        <pc:sldLayoutChg chg="del">
          <pc:chgData name="Xu, Jie2 /CN" userId="a10ee947-a7c1-42c1-a16b-18b2bc58b54e" providerId="ADAL" clId="{C4F51F9C-1015-41D6-BC46-55759923D246}" dt="2022-03-07T03:25:11.965" v="6" actId="47"/>
          <pc:sldLayoutMkLst>
            <pc:docMk/>
            <pc:sldMasterMk cId="774842498" sldId="2147485637"/>
            <pc:sldLayoutMk cId="692333738" sldId="2147485650"/>
          </pc:sldLayoutMkLst>
        </pc:sldLayoutChg>
      </pc:sldMasterChg>
      <pc:sldMasterChg chg="delSldLayout">
        <pc:chgData name="Xu, Jie2 /CN" userId="a10ee947-a7c1-42c1-a16b-18b2bc58b54e" providerId="ADAL" clId="{C4F51F9C-1015-41D6-BC46-55759923D246}" dt="2022-03-07T03:25:28.983" v="10" actId="47"/>
        <pc:sldMasterMkLst>
          <pc:docMk/>
          <pc:sldMasterMk cId="2907168417" sldId="2147485695"/>
        </pc:sldMasterMkLst>
        <pc:sldLayoutChg chg="del">
          <pc:chgData name="Xu, Jie2 /CN" userId="a10ee947-a7c1-42c1-a16b-18b2bc58b54e" providerId="ADAL" clId="{C4F51F9C-1015-41D6-BC46-55759923D246}" dt="2022-03-07T03:25:28.983" v="10" actId="47"/>
          <pc:sldLayoutMkLst>
            <pc:docMk/>
            <pc:sldMasterMk cId="2907168417" sldId="2147485695"/>
            <pc:sldLayoutMk cId="2946353529" sldId="2147485702"/>
          </pc:sldLayoutMkLst>
        </pc:sldLayoutChg>
        <pc:sldLayoutChg chg="del">
          <pc:chgData name="Xu, Jie2 /CN" userId="a10ee947-a7c1-42c1-a16b-18b2bc58b54e" providerId="ADAL" clId="{C4F51F9C-1015-41D6-BC46-55759923D246}" dt="2022-03-07T03:25:25.869" v="8" actId="47"/>
          <pc:sldLayoutMkLst>
            <pc:docMk/>
            <pc:sldMasterMk cId="2907168417" sldId="2147485695"/>
            <pc:sldLayoutMk cId="1501253609" sldId="2147485729"/>
          </pc:sldLayoutMkLst>
        </pc:sldLayoutChg>
        <pc:sldLayoutChg chg="del">
          <pc:chgData name="Xu, Jie2 /CN" userId="a10ee947-a7c1-42c1-a16b-18b2bc58b54e" providerId="ADAL" clId="{C4F51F9C-1015-41D6-BC46-55759923D246}" dt="2022-03-07T03:22:30.369" v="1" actId="47"/>
          <pc:sldLayoutMkLst>
            <pc:docMk/>
            <pc:sldMasterMk cId="2907168417" sldId="2147485695"/>
            <pc:sldLayoutMk cId="2271921644" sldId="2147485738"/>
          </pc:sldLayoutMkLst>
        </pc:sldLayoutChg>
      </pc:sldMasterChg>
    </pc:docChg>
  </pc:docChgLst>
  <pc:docChgLst>
    <pc:chgData name="Xing, Carole /CN/EXT" userId="27bc8541-17e1-40e0-9c41-d74ade367b36" providerId="ADAL" clId="{173C98D4-13C0-4C7C-A3AC-8B05236EBD1B}"/>
    <pc:docChg chg="custSel modSld">
      <pc:chgData name="Xing, Carole /CN/EXT" userId="27bc8541-17e1-40e0-9c41-d74ade367b36" providerId="ADAL" clId="{173C98D4-13C0-4C7C-A3AC-8B05236EBD1B}" dt="2022-07-13T09:48:32.888" v="34" actId="1076"/>
      <pc:docMkLst>
        <pc:docMk/>
      </pc:docMkLst>
      <pc:sldChg chg="addSp modSp mod">
        <pc:chgData name="Xing, Carole /CN/EXT" userId="27bc8541-17e1-40e0-9c41-d74ade367b36" providerId="ADAL" clId="{173C98D4-13C0-4C7C-A3AC-8B05236EBD1B}" dt="2022-07-13T09:48:32.888" v="34" actId="1076"/>
        <pc:sldMkLst>
          <pc:docMk/>
          <pc:sldMk cId="2487850296" sldId="350"/>
        </pc:sldMkLst>
        <pc:spChg chg="add mod">
          <ac:chgData name="Xing, Carole /CN/EXT" userId="27bc8541-17e1-40e0-9c41-d74ade367b36" providerId="ADAL" clId="{173C98D4-13C0-4C7C-A3AC-8B05236EBD1B}" dt="2022-07-13T09:48:32.888" v="34" actId="1076"/>
          <ac:spMkLst>
            <pc:docMk/>
            <pc:sldMk cId="2487850296" sldId="350"/>
            <ac:spMk id="2" creationId="{DB1B35A0-D20B-49E8-A49E-3FA506046A02}"/>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sz="quarter" idx="1"/>
          </p:nvPr>
        </p:nvSpPr>
        <p:spPr>
          <a:xfrm>
            <a:off x="3956550" y="0"/>
            <a:ext cx="3026833" cy="464185"/>
          </a:xfrm>
          <a:prstGeom prst="rect">
            <a:avLst/>
          </a:prstGeom>
        </p:spPr>
        <p:txBody>
          <a:bodyPr vert="horz" lIns="92958" tIns="46479" rIns="92958" bIns="46479" rtlCol="0"/>
          <a:lstStyle>
            <a:lvl1pPr algn="r">
              <a:defRPr sz="1200"/>
            </a:lvl1pPr>
          </a:lstStyle>
          <a:p>
            <a:fld id="{008C21DA-C4CC-41F8-83A9-D49657E589DE}" type="datetimeFigureOut">
              <a:rPr lang="en-US" smtClean="0"/>
              <a:pPr/>
              <a:t>7/13/2022</a:t>
            </a:fld>
            <a:endParaRPr lang="en-US"/>
          </a:p>
        </p:txBody>
      </p:sp>
      <p:sp>
        <p:nvSpPr>
          <p:cNvPr id="4" name="Footer Placeholder 3"/>
          <p:cNvSpPr>
            <a:spLocks noGrp="1"/>
          </p:cNvSpPr>
          <p:nvPr>
            <p:ph type="ftr" sz="quarter" idx="2"/>
          </p:nvPr>
        </p:nvSpPr>
        <p:spPr>
          <a:xfrm>
            <a:off x="0" y="8817904"/>
            <a:ext cx="3026833" cy="464185"/>
          </a:xfrm>
          <a:prstGeom prst="rect">
            <a:avLst/>
          </a:prstGeom>
        </p:spPr>
        <p:txBody>
          <a:bodyPr vert="horz" lIns="92958" tIns="46479" rIns="92958" bIns="46479" rtlCol="0" anchor="b"/>
          <a:lstStyle>
            <a:lvl1pPr algn="l">
              <a:defRPr sz="1200"/>
            </a:lvl1pPr>
          </a:lstStyle>
          <a:p>
            <a:endParaRPr lang="en-US"/>
          </a:p>
        </p:txBody>
      </p:sp>
      <p:sp>
        <p:nvSpPr>
          <p:cNvPr id="5" name="Slide Number Placeholder 4"/>
          <p:cNvSpPr>
            <a:spLocks noGrp="1"/>
          </p:cNvSpPr>
          <p:nvPr>
            <p:ph type="sldNum" sz="quarter" idx="3"/>
          </p:nvPr>
        </p:nvSpPr>
        <p:spPr>
          <a:xfrm>
            <a:off x="3956550" y="8817904"/>
            <a:ext cx="3026833" cy="464185"/>
          </a:xfrm>
          <a:prstGeom prst="rect">
            <a:avLst/>
          </a:prstGeom>
        </p:spPr>
        <p:txBody>
          <a:bodyPr vert="horz" lIns="92958" tIns="46479" rIns="92958" bIns="46479" rtlCol="0" anchor="b"/>
          <a:lstStyle>
            <a:lvl1pPr algn="r">
              <a:defRPr sz="1200"/>
            </a:lvl1pPr>
          </a:lstStyle>
          <a:p>
            <a:fld id="{6FEE0730-6454-45F8-9E14-9EC900B4BFC7}" type="slidenum">
              <a:rPr lang="en-US" smtClean="0"/>
              <a:pPr/>
              <a:t>‹#›</a:t>
            </a:fld>
            <a:endParaRPr lang="en-US"/>
          </a:p>
        </p:txBody>
      </p:sp>
    </p:spTree>
    <p:extLst>
      <p:ext uri="{BB962C8B-B14F-4D97-AF65-F5344CB8AC3E}">
        <p14:creationId xmlns:p14="http://schemas.microsoft.com/office/powerpoint/2010/main" val="10679355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1440" tIns="45720" rIns="91440" bIns="45720" rtlCol="0"/>
          <a:lstStyle>
            <a:lvl1pPr algn="r">
              <a:defRPr sz="1200"/>
            </a:lvl1pPr>
          </a:lstStyle>
          <a:p>
            <a:fld id="{763C15D3-E145-402C-A62C-EDB9296F8DA0}" type="datetimeFigureOut">
              <a:rPr lang="en-US" smtClean="0"/>
              <a:pPr/>
              <a:t>7/13/2022</a:t>
            </a:fld>
            <a:endParaRPr lang="en-US"/>
          </a:p>
        </p:txBody>
      </p:sp>
      <p:sp>
        <p:nvSpPr>
          <p:cNvPr id="4" name="Slide Image Placeholder 3"/>
          <p:cNvSpPr>
            <a:spLocks noGrp="1" noRot="1" noChangeAspect="1"/>
          </p:cNvSpPr>
          <p:nvPr>
            <p:ph type="sldImg" idx="2"/>
          </p:nvPr>
        </p:nvSpPr>
        <p:spPr>
          <a:xfrm>
            <a:off x="398463" y="696913"/>
            <a:ext cx="6188075" cy="34813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lIns="91440" tIns="45720" rIns="91440" bIns="45720" rtlCol="0" anchor="b"/>
          <a:lstStyle>
            <a:lvl1pPr algn="r">
              <a:defRPr sz="1200"/>
            </a:lvl1pPr>
          </a:lstStyle>
          <a:p>
            <a:fld id="{917432B6-9078-412F-BFE0-DD62947FB34F}" type="slidenum">
              <a:rPr lang="en-US" smtClean="0"/>
              <a:pPr/>
              <a:t>‹#›</a:t>
            </a:fld>
            <a:endParaRPr lang="en-US"/>
          </a:p>
        </p:txBody>
      </p:sp>
    </p:spTree>
    <p:extLst>
      <p:ext uri="{BB962C8B-B14F-4D97-AF65-F5344CB8AC3E}">
        <p14:creationId xmlns:p14="http://schemas.microsoft.com/office/powerpoint/2010/main" val="13405905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dirty="0"/>
          </a:p>
        </p:txBody>
      </p:sp>
      <p:sp>
        <p:nvSpPr>
          <p:cNvPr id="4" name="灯片编号占位符 3"/>
          <p:cNvSpPr>
            <a:spLocks noGrp="1"/>
          </p:cNvSpPr>
          <p:nvPr>
            <p:ph type="sldNum" sz="quarter" idx="5"/>
          </p:nvPr>
        </p:nvSpPr>
        <p:spPr/>
        <p:txBody>
          <a:bodyPr/>
          <a:lstStyle/>
          <a:p>
            <a:fld id="{917432B6-9078-412F-BFE0-DD62947FB34F}" type="slidenum">
              <a:rPr lang="en-US" smtClean="0"/>
              <a:pPr/>
              <a:t>3</a:t>
            </a:fld>
            <a:endParaRPr lang="en-US"/>
          </a:p>
        </p:txBody>
      </p:sp>
    </p:spTree>
    <p:extLst>
      <p:ext uri="{BB962C8B-B14F-4D97-AF65-F5344CB8AC3E}">
        <p14:creationId xmlns:p14="http://schemas.microsoft.com/office/powerpoint/2010/main" val="39252064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rgbClr val="002060"/>
                </a:solidFill>
                <a:latin typeface="仿宋" panose="02010609060101010101" pitchFamily="49" charset="-122"/>
                <a:ea typeface="仿宋" panose="02010609060101010101" pitchFamily="49" charset="-122"/>
              </a:rPr>
              <a:t>Ⅰ</a:t>
            </a:r>
            <a:r>
              <a:rPr lang="zh-CN" altLang="en-US" sz="1200" dirty="0">
                <a:solidFill>
                  <a:srgbClr val="002060"/>
                </a:solidFill>
                <a:latin typeface="仿宋" panose="02010609060101010101" pitchFamily="49" charset="-122"/>
                <a:ea typeface="仿宋" panose="02010609060101010101" pitchFamily="49" charset="-122"/>
              </a:rPr>
              <a:t>型各年龄段均可发病约 </a:t>
            </a:r>
            <a:r>
              <a:rPr lang="en-US" altLang="zh-CN" sz="1200" dirty="0">
                <a:solidFill>
                  <a:srgbClr val="002060"/>
                </a:solidFill>
                <a:latin typeface="仿宋" panose="02010609060101010101" pitchFamily="49" charset="-122"/>
                <a:ea typeface="仿宋" panose="02010609060101010101" pitchFamily="49" charset="-122"/>
              </a:rPr>
              <a:t>2/3 </a:t>
            </a:r>
            <a:r>
              <a:rPr lang="zh-CN" altLang="en-US" sz="1200" dirty="0">
                <a:solidFill>
                  <a:srgbClr val="002060"/>
                </a:solidFill>
                <a:latin typeface="仿宋" panose="02010609060101010101" pitchFamily="49" charset="-122"/>
                <a:ea typeface="仿宋" panose="02010609060101010101" pitchFamily="49" charset="-122"/>
              </a:rPr>
              <a:t>患者在儿童期发病。脏器表现主要为肝脾肿大，尤以脾肿大显著。血液系统受累主要表现为血小板减少和贫血。多数患者有骨骼受累，但轻重不一。</a:t>
            </a:r>
            <a:r>
              <a:rPr lang="en-US" altLang="zh-CN" sz="1200" dirty="0">
                <a:solidFill>
                  <a:srgbClr val="002060"/>
                </a:solidFill>
                <a:latin typeface="仿宋" panose="02010609060101010101" pitchFamily="49" charset="-122"/>
                <a:ea typeface="仿宋" panose="02010609060101010101" pitchFamily="49" charset="-122"/>
              </a:rPr>
              <a:t>Ⅲ</a:t>
            </a:r>
            <a:r>
              <a:rPr lang="zh-CN" altLang="en-US" sz="1200" dirty="0">
                <a:solidFill>
                  <a:srgbClr val="002060"/>
                </a:solidFill>
                <a:latin typeface="仿宋" panose="02010609060101010101" pitchFamily="49" charset="-122"/>
                <a:ea typeface="仿宋" panose="02010609060101010101" pitchFamily="49" charset="-122"/>
              </a:rPr>
              <a:t>型早期表现与</a:t>
            </a:r>
            <a:r>
              <a:rPr lang="en-US" altLang="zh-CN" sz="1200" dirty="0">
                <a:solidFill>
                  <a:srgbClr val="002060"/>
                </a:solidFill>
                <a:latin typeface="仿宋" panose="02010609060101010101" pitchFamily="49" charset="-122"/>
                <a:ea typeface="仿宋" panose="02010609060101010101" pitchFamily="49" charset="-122"/>
              </a:rPr>
              <a:t>Ⅰ</a:t>
            </a:r>
            <a:r>
              <a:rPr lang="zh-CN" altLang="en-US" sz="1200" dirty="0">
                <a:solidFill>
                  <a:srgbClr val="002060"/>
                </a:solidFill>
                <a:latin typeface="仿宋" panose="02010609060101010101" pitchFamily="49" charset="-122"/>
                <a:ea typeface="仿宋" panose="02010609060101010101" pitchFamily="49" charset="-122"/>
              </a:rPr>
              <a:t>型相似，逐渐出现神经系统受累表现，常发病于儿童期，病情进展缓慢，寿命可较长。</a:t>
            </a:r>
            <a:endParaRPr lang="en-US" altLang="zh-CN" sz="1200" dirty="0">
              <a:solidFill>
                <a:srgbClr val="002060"/>
              </a:solidFill>
              <a:latin typeface="仿宋" panose="02010609060101010101" pitchFamily="49" charset="-122"/>
              <a:ea typeface="仿宋" panose="02010609060101010101" pitchFamily="49"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zh-CN" sz="1200" b="1" dirty="0">
                <a:solidFill>
                  <a:srgbClr val="244061"/>
                </a:solidFill>
                <a:effectLst/>
                <a:latin typeface="Calibri" panose="020F0502020204030204" pitchFamily="34" charset="0"/>
                <a:ea typeface="黑体" panose="02010609060101010101" pitchFamily="49" charset="-122"/>
                <a:cs typeface="Times New Roman" panose="02020603050405020304" pitchFamily="18" charset="0"/>
              </a:rPr>
              <a:t>优先考虑临床急需、疗效确切的药物，尽早将戈谢病药品列入《国家医保目录》</a:t>
            </a:r>
            <a:r>
              <a:rPr lang="zh-CN" altLang="zh-CN" sz="1200" dirty="0">
                <a:solidFill>
                  <a:srgbClr val="244061"/>
                </a:solidFill>
                <a:effectLst/>
                <a:latin typeface="Calibri" panose="020F0502020204030204" pitchFamily="34" charset="0"/>
                <a:ea typeface="黑体" panose="02010609060101010101" pitchFamily="49" charset="-122"/>
                <a:cs typeface="Times New Roman" panose="02020603050405020304" pitchFamily="18" charset="0"/>
              </a:rPr>
              <a:t>，建立全面的社会保障制度，对于改善药物可及性，满足患者的基本用药需求至关重要，也是</a:t>
            </a:r>
            <a:r>
              <a:rPr lang="zh-CN" altLang="zh-CN" sz="1200" b="1" dirty="0">
                <a:solidFill>
                  <a:srgbClr val="244061"/>
                </a:solidFill>
                <a:effectLst/>
                <a:latin typeface="Calibri" panose="020F0502020204030204" pitchFamily="34" charset="0"/>
                <a:ea typeface="黑体" panose="02010609060101010101" pitchFamily="49" charset="-122"/>
                <a:cs typeface="Times New Roman" panose="02020603050405020304" pitchFamily="18" charset="0"/>
              </a:rPr>
              <a:t>社会公平，平等和文明的体现</a:t>
            </a:r>
            <a:endParaRPr lang="en-US" altLang="zh-CN" sz="1200" b="1" dirty="0">
              <a:solidFill>
                <a:srgbClr val="244061"/>
              </a:solidFill>
              <a:effectLst/>
              <a:latin typeface="Calibri" panose="020F0502020204030204" pitchFamily="34" charset="0"/>
              <a:ea typeface="黑体" panose="02010609060101010101" pitchFamily="49" charset="-122"/>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200" b="1" i="0" u="none" strike="noStrike" kern="1200" cap="none" spc="0" normalizeH="0" baseline="0" noProof="0" dirty="0">
                <a:ln>
                  <a:noFill/>
                </a:ln>
                <a:solidFill>
                  <a:srgbClr val="003594"/>
                </a:solidFill>
                <a:effectLst/>
                <a:uLnTx/>
                <a:uFillTx/>
                <a:latin typeface="Arial"/>
                <a:ea typeface="微软雅黑"/>
                <a:cs typeface="+mn-cs"/>
              </a:rPr>
              <a:t>戈谢病是一种酶缺陷导致的罕见的、消耗性的、严重的、可造成多脏器损害的遗传代谢病，若不进行有效干预会致残或危及生命，</a:t>
            </a:r>
            <a:r>
              <a:rPr kumimoji="0" lang="en-US" altLang="zh-CN" sz="1200" b="1" i="0" u="none" strike="noStrike" kern="1200" cap="none" spc="0" normalizeH="0" baseline="0" noProof="0" dirty="0">
                <a:ln>
                  <a:noFill/>
                </a:ln>
                <a:solidFill>
                  <a:srgbClr val="003594"/>
                </a:solidFill>
                <a:effectLst/>
                <a:uLnTx/>
                <a:uFillTx/>
                <a:latin typeface="Arial"/>
                <a:ea typeface="微软雅黑"/>
                <a:cs typeface="+mn-cs"/>
              </a:rPr>
              <a:t>III</a:t>
            </a:r>
            <a:r>
              <a:rPr kumimoji="0" lang="zh-CN" altLang="en-US" sz="1200" b="1" i="0" u="none" strike="noStrike" kern="1200" cap="none" spc="0" normalizeH="0" baseline="0" noProof="0" dirty="0">
                <a:ln>
                  <a:noFill/>
                </a:ln>
                <a:solidFill>
                  <a:srgbClr val="003594"/>
                </a:solidFill>
                <a:effectLst/>
                <a:uLnTx/>
                <a:uFillTx/>
                <a:latin typeface="Arial"/>
                <a:ea typeface="微软雅黑"/>
                <a:cs typeface="+mn-cs"/>
              </a:rPr>
              <a:t>型患者有慢性进展的神经系统表现如动眼神经受侵，眼球运动障碍等</a:t>
            </a:r>
            <a:endParaRPr kumimoji="0" lang="en-US" altLang="zh-CN" sz="1200" b="1" i="0" u="none" strike="noStrike" kern="1200" cap="none" spc="0" normalizeH="0" baseline="0" noProof="0" dirty="0">
              <a:ln>
                <a:noFill/>
              </a:ln>
              <a:solidFill>
                <a:srgbClr val="FF0000"/>
              </a:solidFill>
              <a:effectLst/>
              <a:uLnTx/>
              <a:uFillTx/>
              <a:latin typeface="微软雅黑" pitchFamily="34" charset="-122"/>
              <a:ea typeface="微软雅黑" pitchFamily="34"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dirty="0">
              <a:solidFill>
                <a:srgbClr val="002060"/>
              </a:solidFill>
              <a:latin typeface="仿宋" panose="02010609060101010101" pitchFamily="49" charset="-122"/>
              <a:ea typeface="仿宋" panose="02010609060101010101" pitchFamily="49" charset="-122"/>
            </a:endParaRPr>
          </a:p>
          <a:p>
            <a:endParaRPr lang="zh-CN" altLang="en-US" dirty="0"/>
          </a:p>
        </p:txBody>
      </p:sp>
      <p:sp>
        <p:nvSpPr>
          <p:cNvPr id="4" name="灯片编号占位符 3"/>
          <p:cNvSpPr>
            <a:spLocks noGrp="1"/>
          </p:cNvSpPr>
          <p:nvPr>
            <p:ph type="sldNum" sz="quarter" idx="5"/>
          </p:nvPr>
        </p:nvSpPr>
        <p:spPr/>
        <p:txBody>
          <a:bodyPr/>
          <a:lstStyle/>
          <a:p>
            <a:fld id="{917432B6-9078-412F-BFE0-DD62947FB34F}" type="slidenum">
              <a:rPr lang="en-US" smtClean="0"/>
              <a:pPr/>
              <a:t>4</a:t>
            </a:fld>
            <a:endParaRPr lang="en-US"/>
          </a:p>
        </p:txBody>
      </p:sp>
    </p:spTree>
    <p:extLst>
      <p:ext uri="{BB962C8B-B14F-4D97-AF65-F5344CB8AC3E}">
        <p14:creationId xmlns:p14="http://schemas.microsoft.com/office/powerpoint/2010/main" val="29656195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b="1" u="sng" dirty="0">
                <a:solidFill>
                  <a:srgbClr val="002060"/>
                </a:solidFill>
                <a:latin typeface="仿宋" panose="02010609060101010101" pitchFamily="49" charset="-122"/>
                <a:ea typeface="仿宋" panose="02010609060101010101" pitchFamily="49" charset="-122"/>
              </a:rPr>
              <a:t>在约</a:t>
            </a:r>
            <a:r>
              <a:rPr lang="en-US" altLang="zh-CN" sz="1200" b="1" u="sng" dirty="0">
                <a:solidFill>
                  <a:srgbClr val="002060"/>
                </a:solidFill>
                <a:latin typeface="仿宋" panose="02010609060101010101" pitchFamily="49" charset="-122"/>
                <a:ea typeface="仿宋" panose="02010609060101010101" pitchFamily="49" charset="-122"/>
              </a:rPr>
              <a:t>3%</a:t>
            </a:r>
            <a:r>
              <a:rPr lang="zh-CN" altLang="en-US" sz="1200" b="1" u="sng" dirty="0">
                <a:solidFill>
                  <a:srgbClr val="002060"/>
                </a:solidFill>
                <a:latin typeface="仿宋" panose="02010609060101010101" pitchFamily="49" charset="-122"/>
                <a:ea typeface="仿宋" panose="02010609060101010101" pitchFamily="49" charset="-122"/>
              </a:rPr>
              <a:t>的伊米苷酶患者中出现了提示为超敏反应的症状</a:t>
            </a:r>
            <a:r>
              <a:rPr lang="zh-CN" altLang="en-US" sz="1200" dirty="0">
                <a:solidFill>
                  <a:srgbClr val="002060"/>
                </a:solidFill>
                <a:latin typeface="仿宋" panose="02010609060101010101" pitchFamily="49" charset="-122"/>
                <a:ea typeface="仿宋" panose="02010609060101010101" pitchFamily="49" charset="-122"/>
              </a:rPr>
              <a:t>，包括呼吸困难、咳嗽、荨麻疹</a:t>
            </a:r>
            <a:r>
              <a:rPr lang="en-US" altLang="zh-CN" sz="1200" dirty="0">
                <a:solidFill>
                  <a:srgbClr val="002060"/>
                </a:solidFill>
                <a:latin typeface="仿宋" panose="02010609060101010101" pitchFamily="49" charset="-122"/>
                <a:ea typeface="仿宋" panose="02010609060101010101" pitchFamily="49" charset="-122"/>
              </a:rPr>
              <a:t>/</a:t>
            </a:r>
            <a:r>
              <a:rPr lang="zh-CN" altLang="en-US" sz="1200" dirty="0">
                <a:solidFill>
                  <a:srgbClr val="002060"/>
                </a:solidFill>
                <a:latin typeface="仿宋" panose="02010609060101010101" pitchFamily="49" charset="-122"/>
                <a:ea typeface="仿宋" panose="02010609060101010101" pitchFamily="49" charset="-122"/>
              </a:rPr>
              <a:t>血管性水肿、瘙痒、皮疹等，这些症状均在输注期间或输注后不久出现。这些症状均在输注期间或输注后不久出现。</a:t>
            </a:r>
            <a:r>
              <a:rPr lang="zh-CN" altLang="en-US" sz="1200" b="1" u="sng" dirty="0">
                <a:solidFill>
                  <a:srgbClr val="002060"/>
                </a:solidFill>
                <a:latin typeface="仿宋" panose="02010609060101010101" pitchFamily="49" charset="-122"/>
                <a:ea typeface="仿宋" panose="02010609060101010101" pitchFamily="49" charset="-122"/>
              </a:rPr>
              <a:t>这些症状一般对抗组织胺药物和</a:t>
            </a:r>
            <a:r>
              <a:rPr lang="en-US" altLang="zh-CN" sz="1200" b="1" u="sng" dirty="0">
                <a:solidFill>
                  <a:srgbClr val="002060"/>
                </a:solidFill>
                <a:latin typeface="仿宋" panose="02010609060101010101" pitchFamily="49" charset="-122"/>
                <a:ea typeface="仿宋" panose="02010609060101010101" pitchFamily="49" charset="-122"/>
              </a:rPr>
              <a:t>/</a:t>
            </a:r>
            <a:r>
              <a:rPr lang="zh-CN" altLang="en-US" sz="1200" b="1" u="sng" dirty="0">
                <a:solidFill>
                  <a:srgbClr val="002060"/>
                </a:solidFill>
                <a:latin typeface="仿宋" panose="02010609060101010101" pitchFamily="49" charset="-122"/>
                <a:ea typeface="仿宋" panose="02010609060101010101" pitchFamily="49" charset="-122"/>
              </a:rPr>
              <a:t>或皮质类固醇治疗有效</a:t>
            </a:r>
            <a:r>
              <a:rPr lang="zh-CN" altLang="en-US" sz="1200" dirty="0">
                <a:solidFill>
                  <a:srgbClr val="002060"/>
                </a:solidFill>
                <a:latin typeface="仿宋" panose="02010609060101010101" pitchFamily="49" charset="-122"/>
                <a:ea typeface="仿宋" panose="02010609060101010101" pitchFamily="49" charset="-122"/>
              </a:rPr>
              <a:t>。如果出现这些症状，应建议患者终止本品输注并联系其医生。</a:t>
            </a:r>
            <a:endParaRPr lang="en-US" altLang="zh-CN" sz="1200" dirty="0">
              <a:solidFill>
                <a:srgbClr val="002060"/>
              </a:solidFill>
              <a:latin typeface="仿宋" panose="02010609060101010101" pitchFamily="49" charset="-122"/>
              <a:ea typeface="仿宋" panose="02010609060101010101" pitchFamily="49" charset="-122"/>
            </a:endParaRPr>
          </a:p>
          <a:p>
            <a:r>
              <a:rPr lang="zh-CN" altLang="en-US" sz="1200" dirty="0">
                <a:solidFill>
                  <a:srgbClr val="002060"/>
                </a:solidFill>
                <a:latin typeface="仿宋" panose="02010609060101010101" pitchFamily="49" charset="-122"/>
                <a:ea typeface="仿宋" panose="02010609060101010101" pitchFamily="49" charset="-122"/>
              </a:rPr>
              <a:t>来自</a:t>
            </a:r>
            <a:r>
              <a:rPr lang="en-US" altLang="zh-CN" sz="1200" dirty="0">
                <a:solidFill>
                  <a:srgbClr val="002060"/>
                </a:solidFill>
                <a:latin typeface="仿宋" panose="02010609060101010101" pitchFamily="49" charset="-122"/>
                <a:ea typeface="仿宋" panose="02010609060101010101" pitchFamily="49" charset="-122"/>
              </a:rPr>
              <a:t>150</a:t>
            </a:r>
            <a:r>
              <a:rPr lang="zh-CN" altLang="en-US" sz="1200" dirty="0">
                <a:solidFill>
                  <a:srgbClr val="002060"/>
                </a:solidFill>
                <a:latin typeface="仿宋" panose="02010609060101010101" pitchFamily="49" charset="-122"/>
                <a:ea typeface="仿宋" panose="02010609060101010101" pitchFamily="49" charset="-122"/>
              </a:rPr>
              <a:t>例妊娠的有限经验（主要基于自发报告和文献查阅）表明，</a:t>
            </a:r>
            <a:r>
              <a:rPr lang="zh-CN" altLang="en-US" sz="1200" b="1" u="sng" dirty="0">
                <a:solidFill>
                  <a:srgbClr val="002060"/>
                </a:solidFill>
                <a:latin typeface="仿宋" panose="02010609060101010101" pitchFamily="49" charset="-122"/>
                <a:ea typeface="仿宋" panose="02010609060101010101" pitchFamily="49" charset="-122"/>
              </a:rPr>
              <a:t>伊米苷酶的使用有利于控制孕妇的基础戈谢病</a:t>
            </a:r>
            <a:r>
              <a:rPr lang="zh-CN" altLang="en-US" sz="1200" dirty="0">
                <a:solidFill>
                  <a:srgbClr val="002060"/>
                </a:solidFill>
                <a:latin typeface="仿宋" panose="02010609060101010101" pitchFamily="49" charset="-122"/>
                <a:ea typeface="仿宋" panose="02010609060101010101" pitchFamily="49" charset="-122"/>
              </a:rPr>
              <a:t>。此外，虽然统计学证据有限，但这些数据表明</a:t>
            </a:r>
            <a:r>
              <a:rPr lang="zh-CN" altLang="en-US" sz="1200" b="1" u="sng" dirty="0">
                <a:solidFill>
                  <a:srgbClr val="002060"/>
                </a:solidFill>
                <a:latin typeface="仿宋" panose="02010609060101010101" pitchFamily="49" charset="-122"/>
                <a:ea typeface="仿宋" panose="02010609060101010101" pitchFamily="49" charset="-122"/>
              </a:rPr>
              <a:t>伊米苷酶对胎儿没有致畸毒性</a:t>
            </a:r>
            <a:r>
              <a:rPr lang="zh-CN" altLang="en-US" sz="1200" dirty="0">
                <a:solidFill>
                  <a:srgbClr val="002060"/>
                </a:solidFill>
                <a:latin typeface="仿宋" panose="02010609060101010101" pitchFamily="49" charset="-122"/>
                <a:ea typeface="仿宋" panose="02010609060101010101" pitchFamily="49" charset="-122"/>
              </a:rPr>
              <a:t>。</a:t>
            </a:r>
          </a:p>
          <a:p>
            <a:r>
              <a:rPr lang="en-US" altLang="zh-CN" sz="1200" b="1" u="sng" dirty="0">
                <a:solidFill>
                  <a:srgbClr val="002060"/>
                </a:solidFill>
                <a:latin typeface="仿宋" panose="02010609060101010101" pitchFamily="49" charset="-122"/>
                <a:ea typeface="仿宋" panose="02010609060101010101" pitchFamily="49" charset="-122"/>
              </a:rPr>
              <a:t>2~16</a:t>
            </a:r>
            <a:r>
              <a:rPr lang="zh-CN" altLang="en-US" sz="1200" b="1" u="sng" dirty="0">
                <a:solidFill>
                  <a:srgbClr val="002060"/>
                </a:solidFill>
                <a:latin typeface="仿宋" panose="02010609060101010101" pitchFamily="49" charset="-122"/>
                <a:ea typeface="仿宋" panose="02010609060101010101" pitchFamily="49" charset="-122"/>
              </a:rPr>
              <a:t>岁之间患者中的安全性和有效性已经明确</a:t>
            </a:r>
            <a:r>
              <a:rPr lang="zh-CN" altLang="en-US" sz="1200" dirty="0">
                <a:solidFill>
                  <a:srgbClr val="002060"/>
                </a:solidFill>
                <a:latin typeface="仿宋" panose="02010609060101010101" pitchFamily="49" charset="-122"/>
                <a:ea typeface="仿宋" panose="02010609060101010101" pitchFamily="49" charset="-122"/>
              </a:rPr>
              <a:t>。大量的及对照良好的成年和儿童患者的注射用伊米苷酶和</a:t>
            </a:r>
            <a:r>
              <a:rPr lang="en-US" altLang="zh-CN" sz="1200" dirty="0">
                <a:solidFill>
                  <a:srgbClr val="002060"/>
                </a:solidFill>
                <a:latin typeface="仿宋" panose="02010609060101010101" pitchFamily="49" charset="-122"/>
                <a:ea typeface="仿宋" panose="02010609060101010101" pitchFamily="49" charset="-122"/>
              </a:rPr>
              <a:t>Ceredase®</a:t>
            </a:r>
            <a:r>
              <a:rPr lang="zh-CN" altLang="en-US" sz="1200" dirty="0">
                <a:solidFill>
                  <a:srgbClr val="002060"/>
                </a:solidFill>
                <a:latin typeface="仿宋" panose="02010609060101010101" pitchFamily="49" charset="-122"/>
                <a:ea typeface="仿宋" panose="02010609060101010101" pitchFamily="49" charset="-122"/>
              </a:rPr>
              <a:t>临床试验证据以及医学文献和上市后长期用药经验中获得的其它资料支持本品用于此年龄组患者。</a:t>
            </a:r>
            <a:endParaRPr lang="en-US" altLang="zh-CN" sz="1200" dirty="0">
              <a:solidFill>
                <a:srgbClr val="002060"/>
              </a:solidFill>
              <a:latin typeface="仿宋" panose="02010609060101010101" pitchFamily="49" charset="-122"/>
              <a:ea typeface="仿宋" panose="02010609060101010101" pitchFamily="49" charset="-122"/>
            </a:endParaRPr>
          </a:p>
          <a:p>
            <a:endParaRPr lang="en-US" altLang="zh-CN" sz="1200" dirty="0">
              <a:solidFill>
                <a:srgbClr val="002060"/>
              </a:solidFill>
              <a:latin typeface="仿宋" panose="02010609060101010101" pitchFamily="49" charset="-122"/>
              <a:ea typeface="仿宋" panose="02010609060101010101" pitchFamily="49"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dirty="0">
                <a:solidFill>
                  <a:srgbClr val="002060"/>
                </a:solidFill>
                <a:latin typeface="仿宋" panose="02010609060101010101" pitchFamily="49" charset="-122"/>
                <a:ea typeface="仿宋" panose="02010609060101010101" pitchFamily="49" charset="-122"/>
              </a:rPr>
              <a:t>思而赞于</a:t>
            </a:r>
            <a:r>
              <a:rPr lang="en-US" altLang="zh-CN" sz="1200" dirty="0">
                <a:solidFill>
                  <a:srgbClr val="002060"/>
                </a:solidFill>
                <a:latin typeface="仿宋" panose="02010609060101010101" pitchFamily="49" charset="-122"/>
                <a:ea typeface="仿宋" panose="02010609060101010101" pitchFamily="49" charset="-122"/>
              </a:rPr>
              <a:t>1994</a:t>
            </a:r>
            <a:r>
              <a:rPr lang="zh-CN" altLang="en-US" sz="1200" dirty="0">
                <a:solidFill>
                  <a:srgbClr val="002060"/>
                </a:solidFill>
                <a:latin typeface="仿宋" panose="02010609060101010101" pitchFamily="49" charset="-122"/>
                <a:ea typeface="仿宋" panose="02010609060101010101" pitchFamily="49" charset="-122"/>
              </a:rPr>
              <a:t>年在美国首次上市以来，已在全球</a:t>
            </a:r>
            <a:r>
              <a:rPr lang="en-US" altLang="zh-CN" sz="1200" dirty="0">
                <a:solidFill>
                  <a:srgbClr val="002060"/>
                </a:solidFill>
                <a:latin typeface="仿宋" panose="02010609060101010101" pitchFamily="49" charset="-122"/>
                <a:ea typeface="仿宋" panose="02010609060101010101" pitchFamily="49" charset="-122"/>
              </a:rPr>
              <a:t>90</a:t>
            </a:r>
            <a:r>
              <a:rPr lang="zh-CN" altLang="en-US" sz="1200" dirty="0">
                <a:solidFill>
                  <a:srgbClr val="002060"/>
                </a:solidFill>
                <a:latin typeface="仿宋" panose="02010609060101010101" pitchFamily="49" charset="-122"/>
                <a:ea typeface="仿宋" panose="02010609060101010101" pitchFamily="49" charset="-122"/>
              </a:rPr>
              <a:t>多个国家</a:t>
            </a:r>
            <a:r>
              <a:rPr lang="en-US" altLang="zh-CN" sz="1200" dirty="0">
                <a:solidFill>
                  <a:srgbClr val="002060"/>
                </a:solidFill>
                <a:latin typeface="仿宋" panose="02010609060101010101" pitchFamily="49" charset="-122"/>
                <a:ea typeface="仿宋" panose="02010609060101010101" pitchFamily="49" charset="-122"/>
              </a:rPr>
              <a:t>/</a:t>
            </a:r>
            <a:r>
              <a:rPr lang="zh-CN" altLang="en-US" sz="1200" dirty="0">
                <a:solidFill>
                  <a:srgbClr val="002060"/>
                </a:solidFill>
                <a:latin typeface="仿宋" panose="02010609060101010101" pitchFamily="49" charset="-122"/>
                <a:ea typeface="仿宋" panose="02010609060101010101" pitchFamily="49" charset="-122"/>
              </a:rPr>
              <a:t>地区获批。中国、美国和欧洲等药监部门近</a:t>
            </a:r>
            <a:r>
              <a:rPr lang="en-US" altLang="zh-CN" sz="1200" dirty="0">
                <a:solidFill>
                  <a:srgbClr val="002060"/>
                </a:solidFill>
                <a:latin typeface="仿宋" panose="02010609060101010101" pitchFamily="49" charset="-122"/>
                <a:ea typeface="仿宋" panose="02010609060101010101" pitchFamily="49" charset="-122"/>
              </a:rPr>
              <a:t>5</a:t>
            </a:r>
            <a:r>
              <a:rPr lang="zh-CN" altLang="en-US" sz="1200" dirty="0">
                <a:solidFill>
                  <a:srgbClr val="002060"/>
                </a:solidFill>
                <a:latin typeface="仿宋" panose="02010609060101010101" pitchFamily="49" charset="-122"/>
                <a:ea typeface="仿宋" panose="02010609060101010101" pitchFamily="49" charset="-122"/>
              </a:rPr>
              <a:t>年内没有发布关于本品的安全性警告、黑框警告、撤市等信息。赛诺菲通过常规药物警戒活动可以充分监测本品的安全性特征。安全性信息及风险获益评估已体现在最近一次递交的产品定期安全性报告中。评估</a:t>
            </a:r>
            <a:r>
              <a:rPr lang="en-US" altLang="zh-CN" sz="1200" dirty="0">
                <a:solidFill>
                  <a:srgbClr val="002060"/>
                </a:solidFill>
                <a:latin typeface="仿宋" panose="02010609060101010101" pitchFamily="49" charset="-122"/>
                <a:ea typeface="仿宋" panose="02010609060101010101" pitchFamily="49" charset="-122"/>
              </a:rPr>
              <a:t>1</a:t>
            </a:r>
            <a:r>
              <a:rPr lang="zh-CN" altLang="en-US" sz="1200" dirty="0">
                <a:solidFill>
                  <a:srgbClr val="002060"/>
                </a:solidFill>
                <a:latin typeface="仿宋" panose="02010609060101010101" pitchFamily="49" charset="-122"/>
                <a:ea typeface="仿宋" panose="02010609060101010101" pitchFamily="49" charset="-122"/>
              </a:rPr>
              <a:t>年中国说明书中最大剂量的本品治疗戈谢病</a:t>
            </a:r>
            <a:r>
              <a:rPr lang="en-US" altLang="zh-CN" sz="1200" dirty="0">
                <a:solidFill>
                  <a:srgbClr val="002060"/>
                </a:solidFill>
                <a:latin typeface="仿宋" panose="02010609060101010101" pitchFamily="49" charset="-122"/>
                <a:ea typeface="仿宋" panose="02010609060101010101" pitchFamily="49" charset="-122"/>
              </a:rPr>
              <a:t>III</a:t>
            </a:r>
            <a:r>
              <a:rPr lang="zh-CN" altLang="en-US" sz="1200" dirty="0">
                <a:solidFill>
                  <a:srgbClr val="002060"/>
                </a:solidFill>
                <a:latin typeface="仿宋" panose="02010609060101010101" pitchFamily="49" charset="-122"/>
                <a:ea typeface="仿宋" panose="02010609060101010101" pitchFamily="49" charset="-122"/>
              </a:rPr>
              <a:t>型患者的疗效和安全性的单臂、前瞻性、开放性多中心研究正在进行，无新的安全性发现。</a:t>
            </a:r>
          </a:p>
          <a:p>
            <a:endParaRPr lang="zh-CN" altLang="en-US" sz="1200" dirty="0">
              <a:solidFill>
                <a:srgbClr val="002060"/>
              </a:solidFill>
              <a:latin typeface="仿宋" panose="02010609060101010101" pitchFamily="49" charset="-122"/>
              <a:ea typeface="仿宋" panose="02010609060101010101" pitchFamily="49" charset="-122"/>
            </a:endParaRPr>
          </a:p>
          <a:p>
            <a:endParaRPr lang="zh-CN" altLang="en-US" dirty="0"/>
          </a:p>
        </p:txBody>
      </p:sp>
      <p:sp>
        <p:nvSpPr>
          <p:cNvPr id="4" name="灯片编号占位符 3"/>
          <p:cNvSpPr>
            <a:spLocks noGrp="1"/>
          </p:cNvSpPr>
          <p:nvPr>
            <p:ph type="sldNum" sz="quarter" idx="5"/>
          </p:nvPr>
        </p:nvSpPr>
        <p:spPr/>
        <p:txBody>
          <a:bodyPr/>
          <a:lstStyle/>
          <a:p>
            <a:fld id="{917432B6-9078-412F-BFE0-DD62947FB34F}" type="slidenum">
              <a:rPr lang="en-US" smtClean="0"/>
              <a:pPr/>
              <a:t>5</a:t>
            </a:fld>
            <a:endParaRPr lang="en-US"/>
          </a:p>
        </p:txBody>
      </p:sp>
    </p:spTree>
    <p:extLst>
      <p:ext uri="{BB962C8B-B14F-4D97-AF65-F5344CB8AC3E}">
        <p14:creationId xmlns:p14="http://schemas.microsoft.com/office/powerpoint/2010/main" val="7045236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800" kern="0" dirty="0">
                <a:solidFill>
                  <a:srgbClr val="333333"/>
                </a:solidFill>
                <a:effectLst/>
                <a:latin typeface="微软雅黑" panose="020B0503020204020204" pitchFamily="34" charset="-122"/>
                <a:cs typeface="宋体" panose="02010600030101010101" pitchFamily="2" charset="-122"/>
              </a:rPr>
              <a:t>4</a:t>
            </a:r>
            <a:r>
              <a:rPr lang="zh-CN" altLang="zh-CN" sz="1800" kern="0" dirty="0">
                <a:solidFill>
                  <a:srgbClr val="333333"/>
                </a:solidFill>
                <a:effectLst/>
                <a:ea typeface="微软雅黑" panose="020B0503020204020204" pitchFamily="34" charset="-122"/>
                <a:cs typeface="宋体" panose="02010600030101010101" pitchFamily="2" charset="-122"/>
              </a:rPr>
              <a:t>至</a:t>
            </a:r>
            <a:r>
              <a:rPr lang="en-US" altLang="zh-CN" sz="1800" kern="0" dirty="0">
                <a:solidFill>
                  <a:srgbClr val="333333"/>
                </a:solidFill>
                <a:effectLst/>
                <a:ea typeface="微软雅黑" panose="020B0503020204020204" pitchFamily="34" charset="-122"/>
                <a:cs typeface="宋体" panose="02010600030101010101" pitchFamily="2" charset="-122"/>
              </a:rPr>
              <a:t>17</a:t>
            </a:r>
            <a:r>
              <a:rPr lang="zh-CN" altLang="zh-CN" sz="1800" kern="0" dirty="0">
                <a:solidFill>
                  <a:srgbClr val="333333"/>
                </a:solidFill>
                <a:effectLst/>
                <a:ea typeface="微软雅黑" panose="020B0503020204020204" pitchFamily="34" charset="-122"/>
                <a:cs typeface="宋体" panose="02010600030101010101" pitchFamily="2" charset="-122"/>
              </a:rPr>
              <a:t>岁年龄段使用该药</a:t>
            </a:r>
            <a:endParaRPr lang="zh-CN" altLang="en-US" dirty="0"/>
          </a:p>
        </p:txBody>
      </p:sp>
      <p:sp>
        <p:nvSpPr>
          <p:cNvPr id="4" name="灯片编号占位符 3"/>
          <p:cNvSpPr>
            <a:spLocks noGrp="1"/>
          </p:cNvSpPr>
          <p:nvPr>
            <p:ph type="sldNum" sz="quarter" idx="5"/>
          </p:nvPr>
        </p:nvSpPr>
        <p:spPr/>
        <p:txBody>
          <a:bodyPr/>
          <a:lstStyle/>
          <a:p>
            <a:fld id="{917432B6-9078-412F-BFE0-DD62947FB34F}" type="slidenum">
              <a:rPr lang="en-US" smtClean="0"/>
              <a:pPr/>
              <a:t>8</a:t>
            </a:fld>
            <a:endParaRPr lang="en-US"/>
          </a:p>
        </p:txBody>
      </p:sp>
    </p:spTree>
    <p:extLst>
      <p:ext uri="{BB962C8B-B14F-4D97-AF65-F5344CB8AC3E}">
        <p14:creationId xmlns:p14="http://schemas.microsoft.com/office/powerpoint/2010/main" val="16487933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800" kern="0" dirty="0">
                <a:solidFill>
                  <a:srgbClr val="333333"/>
                </a:solidFill>
                <a:effectLst/>
                <a:latin typeface="微软雅黑" panose="020B0503020204020204" pitchFamily="34" charset="-122"/>
                <a:cs typeface="宋体" panose="02010600030101010101" pitchFamily="2" charset="-122"/>
              </a:rPr>
              <a:t>4</a:t>
            </a:r>
            <a:r>
              <a:rPr lang="zh-CN" altLang="zh-CN" sz="1800" kern="0" dirty="0">
                <a:solidFill>
                  <a:srgbClr val="333333"/>
                </a:solidFill>
                <a:effectLst/>
                <a:ea typeface="微软雅黑" panose="020B0503020204020204" pitchFamily="34" charset="-122"/>
                <a:cs typeface="宋体" panose="02010600030101010101" pitchFamily="2" charset="-122"/>
              </a:rPr>
              <a:t>至</a:t>
            </a:r>
            <a:r>
              <a:rPr lang="en-US" altLang="zh-CN" sz="1800" kern="0" dirty="0">
                <a:solidFill>
                  <a:srgbClr val="333333"/>
                </a:solidFill>
                <a:effectLst/>
                <a:ea typeface="微软雅黑" panose="020B0503020204020204" pitchFamily="34" charset="-122"/>
                <a:cs typeface="宋体" panose="02010600030101010101" pitchFamily="2" charset="-122"/>
              </a:rPr>
              <a:t>17</a:t>
            </a:r>
            <a:r>
              <a:rPr lang="zh-CN" altLang="zh-CN" sz="1800" kern="0" dirty="0">
                <a:solidFill>
                  <a:srgbClr val="333333"/>
                </a:solidFill>
                <a:effectLst/>
                <a:ea typeface="微软雅黑" panose="020B0503020204020204" pitchFamily="34" charset="-122"/>
                <a:cs typeface="宋体" panose="02010600030101010101" pitchFamily="2" charset="-122"/>
              </a:rPr>
              <a:t>岁年龄段使用该药</a:t>
            </a:r>
            <a:endParaRPr lang="zh-CN" altLang="en-US" dirty="0"/>
          </a:p>
        </p:txBody>
      </p:sp>
      <p:sp>
        <p:nvSpPr>
          <p:cNvPr id="4" name="灯片编号占位符 3"/>
          <p:cNvSpPr>
            <a:spLocks noGrp="1"/>
          </p:cNvSpPr>
          <p:nvPr>
            <p:ph type="sldNum" sz="quarter" idx="5"/>
          </p:nvPr>
        </p:nvSpPr>
        <p:spPr/>
        <p:txBody>
          <a:bodyPr/>
          <a:lstStyle/>
          <a:p>
            <a:fld id="{917432B6-9078-412F-BFE0-DD62947FB34F}" type="slidenum">
              <a:rPr lang="en-US" smtClean="0"/>
              <a:pPr/>
              <a:t>9</a:t>
            </a:fld>
            <a:endParaRPr lang="en-US"/>
          </a:p>
        </p:txBody>
      </p:sp>
    </p:spTree>
    <p:extLst>
      <p:ext uri="{BB962C8B-B14F-4D97-AF65-F5344CB8AC3E}">
        <p14:creationId xmlns:p14="http://schemas.microsoft.com/office/powerpoint/2010/main" val="341927942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xml"/><Relationship Id="rId1" Type="http://schemas.openxmlformats.org/officeDocument/2006/relationships/vmlDrawing" Target="../drawings/vmlDrawing1.vml"/><Relationship Id="rId6" Type="http://schemas.openxmlformats.org/officeDocument/2006/relationships/image" Target="../media/image7.png"/><Relationship Id="rId5" Type="http://schemas.openxmlformats.org/officeDocument/2006/relationships/image" Target="../media/image6.emf"/><Relationship Id="rId4" Type="http://schemas.openxmlformats.org/officeDocument/2006/relationships/oleObject" Target="../embeddings/oleObject1.bin"/></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hapter (Light) Option 3">
    <p:bg>
      <p:bgPr>
        <a:solidFill>
          <a:schemeClr val="bg1"/>
        </a:solidFill>
        <a:effectLst/>
      </p:bgPr>
    </p:bg>
    <p:spTree>
      <p:nvGrpSpPr>
        <p:cNvPr id="1" name=""/>
        <p:cNvGrpSpPr/>
        <p:nvPr/>
      </p:nvGrpSpPr>
      <p:grpSpPr>
        <a:xfrm>
          <a:off x="0" y="0"/>
          <a:ext cx="0" cy="0"/>
          <a:chOff x="0" y="0"/>
          <a:chExt cx="0" cy="0"/>
        </a:xfrm>
      </p:grpSpPr>
      <p:sp>
        <p:nvSpPr>
          <p:cNvPr id="14" name="Espace réservé du texte 17">
            <a:extLst>
              <a:ext uri="{FF2B5EF4-FFF2-40B4-BE49-F238E27FC236}">
                <a16:creationId xmlns:a16="http://schemas.microsoft.com/office/drawing/2014/main" id="{B077D764-009F-4B11-889B-7C1F77AE7EF8}"/>
              </a:ext>
            </a:extLst>
          </p:cNvPr>
          <p:cNvSpPr>
            <a:spLocks noGrp="1"/>
          </p:cNvSpPr>
          <p:nvPr>
            <p:ph type="body" sz="quarter" idx="22" hasCustomPrompt="1"/>
          </p:nvPr>
        </p:nvSpPr>
        <p:spPr>
          <a:xfrm>
            <a:off x="1158241" y="3020997"/>
            <a:ext cx="1118105" cy="443199"/>
          </a:xfrm>
        </p:spPr>
        <p:txBody>
          <a:bodyPr vert="horz" lIns="0" tIns="0" rIns="0" bIns="0" rtlCol="0">
            <a:noAutofit/>
          </a:bodyPr>
          <a:lstStyle>
            <a:lvl1pPr algn="r">
              <a:defRPr lang="en-US" sz="3200" b="1" noProof="0" dirty="0">
                <a:solidFill>
                  <a:schemeClr val="tx1"/>
                </a:solidFill>
              </a:defRPr>
            </a:lvl1pPr>
          </a:lstStyle>
          <a:p>
            <a:pPr lvl="0">
              <a:lnSpc>
                <a:spcPct val="90000"/>
              </a:lnSpc>
            </a:pPr>
            <a:r>
              <a:rPr lang="en-US" noProof="0" dirty="0"/>
              <a:t>00</a:t>
            </a:r>
          </a:p>
        </p:txBody>
      </p:sp>
      <p:sp>
        <p:nvSpPr>
          <p:cNvPr id="15" name="Espace réservé du texte 17">
            <a:extLst>
              <a:ext uri="{FF2B5EF4-FFF2-40B4-BE49-F238E27FC236}">
                <a16:creationId xmlns:a16="http://schemas.microsoft.com/office/drawing/2014/main" id="{26F07BC6-BD1D-4953-9F45-D190CB67B241}"/>
              </a:ext>
            </a:extLst>
          </p:cNvPr>
          <p:cNvSpPr>
            <a:spLocks noGrp="1"/>
          </p:cNvSpPr>
          <p:nvPr>
            <p:ph type="body" sz="quarter" idx="23"/>
          </p:nvPr>
        </p:nvSpPr>
        <p:spPr>
          <a:xfrm>
            <a:off x="2679091" y="3020997"/>
            <a:ext cx="6517348" cy="443199"/>
          </a:xfrm>
        </p:spPr>
        <p:txBody>
          <a:bodyPr/>
          <a:lstStyle>
            <a:lvl1pPr>
              <a:lnSpc>
                <a:spcPct val="90000"/>
              </a:lnSpc>
              <a:defRPr lang="fr-FR" sz="3200" b="1" i="0" kern="1200" dirty="0" err="1">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0">
              <a:lnSpc>
                <a:spcPct val="90000"/>
              </a:lnSpc>
              <a:spcBef>
                <a:spcPts val="800"/>
              </a:spcBef>
              <a:defRPr lang="fr-FR" sz="1867" b="0" i="0" kern="1200" cap="all" baseline="0" dirty="0" err="1" smtClean="0">
                <a:solidFill>
                  <a:schemeClr val="bg2"/>
                </a:solidFill>
                <a:latin typeface="Verdana" panose="020B0604030504040204" pitchFamily="34" charset="0"/>
                <a:ea typeface="Verdana" panose="020B0604030504040204" pitchFamily="34" charset="0"/>
                <a:cs typeface="Verdana" panose="020B0604030504040204" pitchFamily="34" charset="0"/>
              </a:defRPr>
            </a:lvl2pPr>
            <a:lvl3pPr>
              <a:lnSpc>
                <a:spcPct val="100000"/>
              </a:lnSpc>
              <a:spcBef>
                <a:spcPts val="1067"/>
              </a:spcBef>
              <a:defRPr sz="1867" i="1">
                <a:solidFill>
                  <a:schemeClr val="bg2"/>
                </a:solidFill>
              </a:defRPr>
            </a:lvl3pPr>
            <a:lvl4pPr>
              <a:lnSpc>
                <a:spcPct val="90000"/>
              </a:lnSpc>
              <a:spcBef>
                <a:spcPts val="400"/>
              </a:spcBef>
              <a:defRPr lang="fr-FR" sz="1000" kern="1200" cap="all" baseline="0" dirty="0">
                <a:solidFill>
                  <a:schemeClr val="accent2"/>
                </a:solidFill>
                <a:latin typeface="+mn-lt"/>
                <a:ea typeface="+mn-ea"/>
                <a:cs typeface="+mn-cs"/>
              </a:defRPr>
            </a:lvl4pPr>
          </a:lstStyle>
          <a:p>
            <a:pPr lvl="0"/>
            <a:r>
              <a:rPr lang="zh-CN" altLang="en-US" noProof="0"/>
              <a:t>单击此处编辑母版文本样式</a:t>
            </a:r>
          </a:p>
        </p:txBody>
      </p:sp>
      <p:sp>
        <p:nvSpPr>
          <p:cNvPr id="6" name="Espace réservé du texte 17">
            <a:extLst>
              <a:ext uri="{FF2B5EF4-FFF2-40B4-BE49-F238E27FC236}">
                <a16:creationId xmlns:a16="http://schemas.microsoft.com/office/drawing/2014/main" id="{FB6BFF7B-8B97-443F-8D19-A75C20F978D1}"/>
              </a:ext>
            </a:extLst>
          </p:cNvPr>
          <p:cNvSpPr>
            <a:spLocks noGrp="1"/>
          </p:cNvSpPr>
          <p:nvPr>
            <p:ph type="body" sz="quarter" idx="24"/>
          </p:nvPr>
        </p:nvSpPr>
        <p:spPr>
          <a:xfrm>
            <a:off x="2679091" y="3980878"/>
            <a:ext cx="6517348" cy="315415"/>
          </a:xfrm>
        </p:spPr>
        <p:txBody>
          <a:bodyPr/>
          <a:lstStyle>
            <a:lvl1pPr>
              <a:lnSpc>
                <a:spcPct val="90000"/>
              </a:lnSpc>
              <a:defRPr lang="fr-FR" sz="1867" b="0" i="1" kern="1200" dirty="0" err="1">
                <a:solidFill>
                  <a:schemeClr val="accent2"/>
                </a:solidFill>
                <a:latin typeface="Verdana" panose="020B0604030504040204" pitchFamily="34" charset="0"/>
                <a:ea typeface="Verdana" panose="020B0604030504040204" pitchFamily="34" charset="0"/>
                <a:cs typeface="Verdana" panose="020B0604030504040204" pitchFamily="34" charset="0"/>
              </a:defRPr>
            </a:lvl1pPr>
            <a:lvl2pPr marL="0">
              <a:lnSpc>
                <a:spcPct val="90000"/>
              </a:lnSpc>
              <a:spcBef>
                <a:spcPts val="800"/>
              </a:spcBef>
              <a:defRPr lang="fr-FR" sz="1867" b="0" i="0" kern="1200" cap="all" baseline="0" dirty="0" err="1" smtClean="0">
                <a:solidFill>
                  <a:schemeClr val="bg2"/>
                </a:solidFill>
                <a:latin typeface="Verdana" panose="020B0604030504040204" pitchFamily="34" charset="0"/>
                <a:ea typeface="Verdana" panose="020B0604030504040204" pitchFamily="34" charset="0"/>
                <a:cs typeface="Verdana" panose="020B0604030504040204" pitchFamily="34" charset="0"/>
              </a:defRPr>
            </a:lvl2pPr>
            <a:lvl3pPr>
              <a:lnSpc>
                <a:spcPct val="100000"/>
              </a:lnSpc>
              <a:spcBef>
                <a:spcPts val="1067"/>
              </a:spcBef>
              <a:defRPr sz="1867" i="1">
                <a:solidFill>
                  <a:schemeClr val="bg2"/>
                </a:solidFill>
              </a:defRPr>
            </a:lvl3pPr>
            <a:lvl4pPr>
              <a:lnSpc>
                <a:spcPct val="90000"/>
              </a:lnSpc>
              <a:spcBef>
                <a:spcPts val="400"/>
              </a:spcBef>
              <a:defRPr lang="fr-FR" sz="1000" kern="1200" cap="all" baseline="0" dirty="0">
                <a:solidFill>
                  <a:schemeClr val="accent2"/>
                </a:solidFill>
                <a:latin typeface="+mn-lt"/>
                <a:ea typeface="+mn-ea"/>
                <a:cs typeface="+mn-cs"/>
              </a:defRPr>
            </a:lvl4pPr>
          </a:lstStyle>
          <a:p>
            <a:pPr lvl="0"/>
            <a:r>
              <a:rPr lang="zh-CN" altLang="en-US" noProof="0"/>
              <a:t>单击此处编辑母版文本样式</a:t>
            </a:r>
          </a:p>
        </p:txBody>
      </p:sp>
      <p:sp>
        <p:nvSpPr>
          <p:cNvPr id="7" name="Espace réservé du texte 17">
            <a:extLst>
              <a:ext uri="{FF2B5EF4-FFF2-40B4-BE49-F238E27FC236}">
                <a16:creationId xmlns:a16="http://schemas.microsoft.com/office/drawing/2014/main" id="{DA36FF3D-AF0A-45ED-BF39-F628AE9DBF56}"/>
              </a:ext>
            </a:extLst>
          </p:cNvPr>
          <p:cNvSpPr>
            <a:spLocks noGrp="1"/>
          </p:cNvSpPr>
          <p:nvPr>
            <p:ph type="body" sz="quarter" idx="25"/>
          </p:nvPr>
        </p:nvSpPr>
        <p:spPr>
          <a:xfrm>
            <a:off x="2679091" y="3554158"/>
            <a:ext cx="6517348" cy="315415"/>
          </a:xfrm>
        </p:spPr>
        <p:txBody>
          <a:bodyPr/>
          <a:lstStyle>
            <a:lvl1pPr>
              <a:lnSpc>
                <a:spcPct val="90000"/>
              </a:lnSpc>
              <a:defRPr lang="fr-FR" sz="1867" b="0" i="0" kern="1200" cap="all" baseline="0" dirty="0" err="1">
                <a:solidFill>
                  <a:schemeClr val="accent2"/>
                </a:solidFill>
                <a:latin typeface="Verdana" panose="020B0604030504040204" pitchFamily="34" charset="0"/>
                <a:ea typeface="Verdana" panose="020B0604030504040204" pitchFamily="34" charset="0"/>
                <a:cs typeface="Verdana" panose="020B0604030504040204" pitchFamily="34" charset="0"/>
              </a:defRPr>
            </a:lvl1pPr>
            <a:lvl2pPr marL="0">
              <a:lnSpc>
                <a:spcPct val="90000"/>
              </a:lnSpc>
              <a:spcBef>
                <a:spcPts val="800"/>
              </a:spcBef>
              <a:defRPr lang="fr-FR" sz="1867" b="0" i="0" kern="1200" cap="all" baseline="0" dirty="0" err="1" smtClean="0">
                <a:solidFill>
                  <a:schemeClr val="bg2"/>
                </a:solidFill>
                <a:latin typeface="Verdana" panose="020B0604030504040204" pitchFamily="34" charset="0"/>
                <a:ea typeface="Verdana" panose="020B0604030504040204" pitchFamily="34" charset="0"/>
                <a:cs typeface="Verdana" panose="020B0604030504040204" pitchFamily="34" charset="0"/>
              </a:defRPr>
            </a:lvl2pPr>
            <a:lvl3pPr>
              <a:lnSpc>
                <a:spcPct val="100000"/>
              </a:lnSpc>
              <a:spcBef>
                <a:spcPts val="1067"/>
              </a:spcBef>
              <a:defRPr sz="1867" i="1">
                <a:solidFill>
                  <a:schemeClr val="bg2"/>
                </a:solidFill>
              </a:defRPr>
            </a:lvl3pPr>
            <a:lvl4pPr>
              <a:lnSpc>
                <a:spcPct val="90000"/>
              </a:lnSpc>
              <a:spcBef>
                <a:spcPts val="400"/>
              </a:spcBef>
              <a:defRPr lang="fr-FR" sz="1000" kern="1200" cap="all" baseline="0" dirty="0">
                <a:solidFill>
                  <a:schemeClr val="accent2"/>
                </a:solidFill>
                <a:latin typeface="+mn-lt"/>
                <a:ea typeface="+mn-ea"/>
                <a:cs typeface="+mn-cs"/>
              </a:defRPr>
            </a:lvl4pPr>
          </a:lstStyle>
          <a:p>
            <a:pPr lvl="0"/>
            <a:r>
              <a:rPr lang="zh-CN" altLang="en-US" noProof="0"/>
              <a:t>单击此处编辑母版文本样式</a:t>
            </a:r>
          </a:p>
        </p:txBody>
      </p:sp>
      <p:pic>
        <p:nvPicPr>
          <p:cNvPr id="8" name="Graphique 4">
            <a:extLst>
              <a:ext uri="{FF2B5EF4-FFF2-40B4-BE49-F238E27FC236}">
                <a16:creationId xmlns:a16="http://schemas.microsoft.com/office/drawing/2014/main" id="{47A4CFED-9962-48A7-8ED7-BCB4523B3A34}"/>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816607" y="5024590"/>
            <a:ext cx="1271271" cy="1257300"/>
          </a:xfrm>
          <a:prstGeom prst="rect">
            <a:avLst/>
          </a:prstGeom>
        </p:spPr>
      </p:pic>
    </p:spTree>
    <p:extLst>
      <p:ext uri="{BB962C8B-B14F-4D97-AF65-F5344CB8AC3E}">
        <p14:creationId xmlns:p14="http://schemas.microsoft.com/office/powerpoint/2010/main" val="1514488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userDrawn="1">
  <p:cSld name="Green one third">
    <p:bg>
      <p:bgPr>
        <a:solidFill>
          <a:srgbClr val="23004C"/>
        </a:solid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F95BB4A8-A455-4F7E-A89E-1E8212CE9BB9}"/>
              </a:ext>
            </a:extLst>
          </p:cNvPr>
          <p:cNvGraphicFramePr>
            <a:graphicFrameLocks noChangeAspect="1"/>
          </p:cNvGraphicFramePr>
          <p:nvPr userDrawn="1">
            <p:custDataLst>
              <p:tags r:id="rId2"/>
            </p:custDataLst>
            <p:extLst>
              <p:ext uri="{D42A27DB-BD31-4B8C-83A1-F6EECF244321}">
                <p14:modId xmlns:p14="http://schemas.microsoft.com/office/powerpoint/2010/main" val="18240964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31" name="think-cell Slide" r:id="rId4" imgW="351" imgH="363" progId="TCLayout.ActiveDocument.1">
                  <p:embed/>
                </p:oleObj>
              </mc:Choice>
              <mc:Fallback>
                <p:oleObj name="think-cell Slide" r:id="rId4" imgW="351" imgH="363" progId="TCLayout.ActiveDocument.1">
                  <p:embed/>
                  <p:pic>
                    <p:nvPicPr>
                      <p:cNvPr id="3" name="Object 2" hidden="1">
                        <a:extLst>
                          <a:ext uri="{FF2B5EF4-FFF2-40B4-BE49-F238E27FC236}">
                            <a16:creationId xmlns:a16="http://schemas.microsoft.com/office/drawing/2014/main" id="{F95BB4A8-A455-4F7E-A89E-1E8212CE9BB9}"/>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pic>
        <p:nvPicPr>
          <p:cNvPr id="10" name="Picture 9"/>
          <p:cNvPicPr>
            <a:picLocks noChangeAspect="1"/>
          </p:cNvPicPr>
          <p:nvPr userDrawn="1"/>
        </p:nvPicPr>
        <p:blipFill rotWithShape="1">
          <a:blip r:embed="rId6">
            <a:extLst>
              <a:ext uri="{28A0092B-C50C-407E-A947-70E740481C1C}">
                <a14:useLocalDpi xmlns:a14="http://schemas.microsoft.com/office/drawing/2010/main" val="0"/>
              </a:ext>
            </a:extLst>
          </a:blip>
          <a:srcRect l="29398" t="8741" r="101" b="27"/>
          <a:stretch/>
        </p:blipFill>
        <p:spPr bwMode="ltGray">
          <a:xfrm flipH="1">
            <a:off x="3671068" y="0"/>
            <a:ext cx="416951" cy="6858000"/>
          </a:xfrm>
          <a:prstGeom prst="rect">
            <a:avLst/>
          </a:prstGeom>
        </p:spPr>
      </p:pic>
      <p:sp>
        <p:nvSpPr>
          <p:cNvPr id="11" name="Title 4"/>
          <p:cNvSpPr>
            <a:spLocks noGrp="1"/>
          </p:cNvSpPr>
          <p:nvPr>
            <p:ph type="title" hasCustomPrompt="1"/>
          </p:nvPr>
        </p:nvSpPr>
        <p:spPr>
          <a:xfrm>
            <a:off x="425450" y="2681103"/>
            <a:ext cx="3332431" cy="1495794"/>
          </a:xfrm>
          <a:prstGeom prst="rect">
            <a:avLst/>
          </a:prstGeom>
        </p:spPr>
        <p:txBody>
          <a:bodyPr vert="horz" anchor="ctr">
            <a:noAutofit/>
          </a:bodyPr>
          <a:lstStyle>
            <a:lvl1pPr>
              <a:defRPr sz="3200">
                <a:solidFill>
                  <a:schemeClr val="bg1"/>
                </a:solidFill>
                <a:latin typeface="+mj-lt"/>
                <a:ea typeface="+mj-ea"/>
                <a:cs typeface="+mj-cs"/>
                <a:sym typeface="Trebuchet MS" panose="020B0603020202020204" pitchFamily="34" charset="0"/>
              </a:defRPr>
            </a:lvl1pPr>
          </a:lstStyle>
          <a:p>
            <a:r>
              <a:rPr lang="en-US" dirty="0"/>
              <a:t>Click to add title</a:t>
            </a:r>
          </a:p>
        </p:txBody>
      </p:sp>
      <p:sp>
        <p:nvSpPr>
          <p:cNvPr id="13" name="Rectangle 12"/>
          <p:cNvSpPr/>
          <p:nvPr userDrawn="1"/>
        </p:nvSpPr>
        <p:spPr bwMode="white">
          <a:xfrm>
            <a:off x="4080763" y="-1309"/>
            <a:ext cx="8111237" cy="685930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endParaRPr lang="en-US" sz="1200" dirty="0">
              <a:solidFill>
                <a:schemeClr val="bg1"/>
              </a:solidFill>
              <a:latin typeface="+mn-lt"/>
              <a:ea typeface="+mn-ea"/>
              <a:cs typeface="+mn-cs"/>
              <a:sym typeface="Trebuchet MS" panose="020B0603020202020204" pitchFamily="34" charset="0"/>
            </a:endParaRPr>
          </a:p>
        </p:txBody>
      </p:sp>
      <p:grpSp>
        <p:nvGrpSpPr>
          <p:cNvPr id="17" name="Group 16">
            <a:extLst>
              <a:ext uri="{FF2B5EF4-FFF2-40B4-BE49-F238E27FC236}">
                <a16:creationId xmlns:a16="http://schemas.microsoft.com/office/drawing/2014/main" id="{F81B60AB-1007-4244-A88C-1FCF65CCBF3E}"/>
              </a:ext>
            </a:extLst>
          </p:cNvPr>
          <p:cNvGrpSpPr>
            <a:grpSpLocks noChangeAspect="1"/>
          </p:cNvGrpSpPr>
          <p:nvPr userDrawn="1"/>
        </p:nvGrpSpPr>
        <p:grpSpPr>
          <a:xfrm>
            <a:off x="441011" y="6330105"/>
            <a:ext cx="1067355" cy="273927"/>
            <a:chOff x="441011" y="6330105"/>
            <a:chExt cx="1067355" cy="273927"/>
          </a:xfrm>
        </p:grpSpPr>
        <p:sp>
          <p:nvSpPr>
            <p:cNvPr id="18" name="Forme libre : forme 9">
              <a:extLst>
                <a:ext uri="{FF2B5EF4-FFF2-40B4-BE49-F238E27FC236}">
                  <a16:creationId xmlns:a16="http://schemas.microsoft.com/office/drawing/2014/main" id="{F3AFE7DB-C1D3-4FDA-B42E-92F71542B1BA}"/>
                </a:ext>
              </a:extLst>
            </p:cNvPr>
            <p:cNvSpPr/>
            <p:nvPr/>
          </p:nvSpPr>
          <p:spPr>
            <a:xfrm>
              <a:off x="443854" y="6330129"/>
              <a:ext cx="1061588" cy="273887"/>
            </a:xfrm>
            <a:custGeom>
              <a:avLst/>
              <a:gdLst>
                <a:gd name="connsiteX0" fmla="*/ 689325 w 740699"/>
                <a:gd name="connsiteY0" fmla="*/ 7347 h 191096"/>
                <a:gd name="connsiteX1" fmla="*/ 688790 w 740699"/>
                <a:gd name="connsiteY1" fmla="*/ 10847 h 191096"/>
                <a:gd name="connsiteX2" fmla="*/ 686092 w 740699"/>
                <a:gd name="connsiteY2" fmla="*/ 24840 h 191096"/>
                <a:gd name="connsiteX3" fmla="*/ 680980 w 740699"/>
                <a:gd name="connsiteY3" fmla="*/ 29953 h 191096"/>
                <a:gd name="connsiteX4" fmla="*/ 667797 w 740699"/>
                <a:gd name="connsiteY4" fmla="*/ 28608 h 191096"/>
                <a:gd name="connsiteX5" fmla="*/ 646528 w 740699"/>
                <a:gd name="connsiteY5" fmla="*/ 50946 h 191096"/>
                <a:gd name="connsiteX6" fmla="*/ 646528 w 740699"/>
                <a:gd name="connsiteY6" fmla="*/ 53911 h 191096"/>
                <a:gd name="connsiteX7" fmla="*/ 680712 w 740699"/>
                <a:gd name="connsiteY7" fmla="*/ 53911 h 191096"/>
                <a:gd name="connsiteX8" fmla="*/ 686092 w 740699"/>
                <a:gd name="connsiteY8" fmla="*/ 59559 h 191096"/>
                <a:gd name="connsiteX9" fmla="*/ 686092 w 740699"/>
                <a:gd name="connsiteY9" fmla="*/ 78130 h 191096"/>
                <a:gd name="connsiteX10" fmla="*/ 680712 w 740699"/>
                <a:gd name="connsiteY10" fmla="*/ 83518 h 191096"/>
                <a:gd name="connsiteX11" fmla="*/ 646528 w 740699"/>
                <a:gd name="connsiteY11" fmla="*/ 83518 h 191096"/>
                <a:gd name="connsiteX12" fmla="*/ 646528 w 740699"/>
                <a:gd name="connsiteY12" fmla="*/ 183097 h 191096"/>
                <a:gd name="connsiteX13" fmla="*/ 641148 w 740699"/>
                <a:gd name="connsiteY13" fmla="*/ 188485 h 191096"/>
                <a:gd name="connsiteX14" fmla="*/ 617197 w 740699"/>
                <a:gd name="connsiteY14" fmla="*/ 188485 h 191096"/>
                <a:gd name="connsiteX15" fmla="*/ 611809 w 740699"/>
                <a:gd name="connsiteY15" fmla="*/ 183097 h 191096"/>
                <a:gd name="connsiteX16" fmla="*/ 611809 w 740699"/>
                <a:gd name="connsiteY16" fmla="*/ 56602 h 191096"/>
                <a:gd name="connsiteX17" fmla="*/ 666987 w 740699"/>
                <a:gd name="connsiteY17" fmla="*/ 79 h 191096"/>
                <a:gd name="connsiteX18" fmla="*/ 683945 w 740699"/>
                <a:gd name="connsiteY18" fmla="*/ 1966 h 191096"/>
                <a:gd name="connsiteX19" fmla="*/ 689325 w 740699"/>
                <a:gd name="connsiteY19" fmla="*/ 7347 h 191096"/>
                <a:gd name="connsiteX20" fmla="*/ 741003 w 740699"/>
                <a:gd name="connsiteY20" fmla="*/ 59292 h 191096"/>
                <a:gd name="connsiteX21" fmla="*/ 741003 w 740699"/>
                <a:gd name="connsiteY21" fmla="*/ 183097 h 191096"/>
                <a:gd name="connsiteX22" fmla="*/ 735615 w 740699"/>
                <a:gd name="connsiteY22" fmla="*/ 188485 h 191096"/>
                <a:gd name="connsiteX23" fmla="*/ 711396 w 740699"/>
                <a:gd name="connsiteY23" fmla="*/ 188485 h 191096"/>
                <a:gd name="connsiteX24" fmla="*/ 706008 w 740699"/>
                <a:gd name="connsiteY24" fmla="*/ 183097 h 191096"/>
                <a:gd name="connsiteX25" fmla="*/ 706008 w 740699"/>
                <a:gd name="connsiteY25" fmla="*/ 59292 h 191096"/>
                <a:gd name="connsiteX26" fmla="*/ 711396 w 740699"/>
                <a:gd name="connsiteY26" fmla="*/ 53911 h 191096"/>
                <a:gd name="connsiteX27" fmla="*/ 735615 w 740699"/>
                <a:gd name="connsiteY27" fmla="*/ 53911 h 191096"/>
                <a:gd name="connsiteX28" fmla="*/ 741003 w 740699"/>
                <a:gd name="connsiteY28" fmla="*/ 59292 h 191096"/>
                <a:gd name="connsiteX29" fmla="*/ 518954 w 740699"/>
                <a:gd name="connsiteY29" fmla="*/ 158879 h 191096"/>
                <a:gd name="connsiteX30" fmla="*/ 485847 w 740699"/>
                <a:gd name="connsiteY30" fmla="*/ 121195 h 191096"/>
                <a:gd name="connsiteX31" fmla="*/ 517074 w 740699"/>
                <a:gd name="connsiteY31" fmla="*/ 83518 h 191096"/>
                <a:gd name="connsiteX32" fmla="*/ 550173 w 740699"/>
                <a:gd name="connsiteY32" fmla="*/ 121195 h 191096"/>
                <a:gd name="connsiteX33" fmla="*/ 518954 w 740699"/>
                <a:gd name="connsiteY33" fmla="*/ 158879 h 191096"/>
                <a:gd name="connsiteX34" fmla="*/ 517074 w 740699"/>
                <a:gd name="connsiteY34" fmla="*/ 51221 h 191096"/>
                <a:gd name="connsiteX35" fmla="*/ 450317 w 740699"/>
                <a:gd name="connsiteY35" fmla="*/ 121195 h 191096"/>
                <a:gd name="connsiteX36" fmla="*/ 518954 w 740699"/>
                <a:gd name="connsiteY36" fmla="*/ 191176 h 191096"/>
                <a:gd name="connsiteX37" fmla="*/ 585702 w 740699"/>
                <a:gd name="connsiteY37" fmla="*/ 121195 h 191096"/>
                <a:gd name="connsiteX38" fmla="*/ 517074 w 740699"/>
                <a:gd name="connsiteY38" fmla="*/ 51221 h 191096"/>
                <a:gd name="connsiteX39" fmla="*/ 424486 w 740699"/>
                <a:gd name="connsiteY39" fmla="*/ 101813 h 191096"/>
                <a:gd name="connsiteX40" fmla="*/ 424486 w 740699"/>
                <a:gd name="connsiteY40" fmla="*/ 183097 h 191096"/>
                <a:gd name="connsiteX41" fmla="*/ 419098 w 740699"/>
                <a:gd name="connsiteY41" fmla="*/ 188485 h 191096"/>
                <a:gd name="connsiteX42" fmla="*/ 394880 w 740699"/>
                <a:gd name="connsiteY42" fmla="*/ 188485 h 191096"/>
                <a:gd name="connsiteX43" fmla="*/ 389492 w 740699"/>
                <a:gd name="connsiteY43" fmla="*/ 183097 h 191096"/>
                <a:gd name="connsiteX44" fmla="*/ 389492 w 740699"/>
                <a:gd name="connsiteY44" fmla="*/ 106391 h 191096"/>
                <a:gd name="connsiteX45" fmla="*/ 363385 w 740699"/>
                <a:gd name="connsiteY45" fmla="*/ 83518 h 191096"/>
                <a:gd name="connsiteX46" fmla="*/ 343469 w 740699"/>
                <a:gd name="connsiteY46" fmla="*/ 85665 h 191096"/>
                <a:gd name="connsiteX47" fmla="*/ 337012 w 740699"/>
                <a:gd name="connsiteY47" fmla="*/ 92666 h 191096"/>
                <a:gd name="connsiteX48" fmla="*/ 337012 w 740699"/>
                <a:gd name="connsiteY48" fmla="*/ 183097 h 191096"/>
                <a:gd name="connsiteX49" fmla="*/ 331624 w 740699"/>
                <a:gd name="connsiteY49" fmla="*/ 188485 h 191096"/>
                <a:gd name="connsiteX50" fmla="*/ 307405 w 740699"/>
                <a:gd name="connsiteY50" fmla="*/ 188485 h 191096"/>
                <a:gd name="connsiteX51" fmla="*/ 302017 w 740699"/>
                <a:gd name="connsiteY51" fmla="*/ 183097 h 191096"/>
                <a:gd name="connsiteX52" fmla="*/ 302017 w 740699"/>
                <a:gd name="connsiteY52" fmla="*/ 71672 h 191096"/>
                <a:gd name="connsiteX53" fmla="*/ 308750 w 740699"/>
                <a:gd name="connsiteY53" fmla="*/ 60904 h 191096"/>
                <a:gd name="connsiteX54" fmla="*/ 362850 w 740699"/>
                <a:gd name="connsiteY54" fmla="*/ 51221 h 191096"/>
                <a:gd name="connsiteX55" fmla="*/ 424486 w 740699"/>
                <a:gd name="connsiteY55" fmla="*/ 101813 h 191096"/>
                <a:gd name="connsiteX56" fmla="*/ 122497 w 740699"/>
                <a:gd name="connsiteY56" fmla="*/ 167759 h 191096"/>
                <a:gd name="connsiteX57" fmla="*/ 120342 w 740699"/>
                <a:gd name="connsiteY57" fmla="*/ 183097 h 191096"/>
                <a:gd name="connsiteX58" fmla="*/ 113350 w 740699"/>
                <a:gd name="connsiteY58" fmla="*/ 188485 h 191096"/>
                <a:gd name="connsiteX59" fmla="*/ 89123 w 740699"/>
                <a:gd name="connsiteY59" fmla="*/ 188485 h 191096"/>
                <a:gd name="connsiteX60" fmla="*/ 85088 w 740699"/>
                <a:gd name="connsiteY60" fmla="*/ 184718 h 191096"/>
                <a:gd name="connsiteX61" fmla="*/ 85356 w 740699"/>
                <a:gd name="connsiteY61" fmla="*/ 183097 h 191096"/>
                <a:gd name="connsiteX62" fmla="*/ 86968 w 740699"/>
                <a:gd name="connsiteY62" fmla="*/ 173140 h 191096"/>
                <a:gd name="connsiteX63" fmla="*/ 303 w 740699"/>
                <a:gd name="connsiteY63" fmla="*/ 98589 h 191096"/>
                <a:gd name="connsiteX64" fmla="*/ 59517 w 740699"/>
                <a:gd name="connsiteY64" fmla="*/ 50144 h 191096"/>
                <a:gd name="connsiteX65" fmla="*/ 115230 w 740699"/>
                <a:gd name="connsiteY65" fmla="*/ 64404 h 191096"/>
                <a:gd name="connsiteX66" fmla="*/ 118462 w 740699"/>
                <a:gd name="connsiteY66" fmla="*/ 69792 h 191096"/>
                <a:gd name="connsiteX67" fmla="*/ 117385 w 740699"/>
                <a:gd name="connsiteY67" fmla="*/ 74362 h 191096"/>
                <a:gd name="connsiteX68" fmla="*/ 109039 w 740699"/>
                <a:gd name="connsiteY68" fmla="*/ 92131 h 191096"/>
                <a:gd name="connsiteX69" fmla="*/ 103116 w 740699"/>
                <a:gd name="connsiteY69" fmla="*/ 95899 h 191096"/>
                <a:gd name="connsiteX70" fmla="*/ 99081 w 740699"/>
                <a:gd name="connsiteY70" fmla="*/ 94821 h 191096"/>
                <a:gd name="connsiteX71" fmla="*/ 58439 w 740699"/>
                <a:gd name="connsiteY71" fmla="*/ 82708 h 191096"/>
                <a:gd name="connsiteX72" fmla="*/ 35833 w 740699"/>
                <a:gd name="connsiteY72" fmla="*/ 96166 h 191096"/>
                <a:gd name="connsiteX73" fmla="*/ 122497 w 740699"/>
                <a:gd name="connsiteY73" fmla="*/ 167759 h 191096"/>
                <a:gd name="connsiteX74" fmla="*/ 234191 w 740699"/>
                <a:gd name="connsiteY74" fmla="*/ 149189 h 191096"/>
                <a:gd name="connsiteX75" fmla="*/ 227466 w 740699"/>
                <a:gd name="connsiteY75" fmla="*/ 156456 h 191096"/>
                <a:gd name="connsiteX76" fmla="*/ 209162 w 740699"/>
                <a:gd name="connsiteY76" fmla="*/ 158879 h 191096"/>
                <a:gd name="connsiteX77" fmla="*/ 175788 w 740699"/>
                <a:gd name="connsiteY77" fmla="*/ 121195 h 191096"/>
                <a:gd name="connsiteX78" fmla="*/ 209162 w 740699"/>
                <a:gd name="connsiteY78" fmla="*/ 83518 h 191096"/>
                <a:gd name="connsiteX79" fmla="*/ 227466 w 740699"/>
                <a:gd name="connsiteY79" fmla="*/ 85941 h 191096"/>
                <a:gd name="connsiteX80" fmla="*/ 234191 w 740699"/>
                <a:gd name="connsiteY80" fmla="*/ 93201 h 191096"/>
                <a:gd name="connsiteX81" fmla="*/ 234191 w 740699"/>
                <a:gd name="connsiteY81" fmla="*/ 149189 h 191096"/>
                <a:gd name="connsiteX82" fmla="*/ 262452 w 740699"/>
                <a:gd name="connsiteY82" fmla="*/ 61179 h 191096"/>
                <a:gd name="connsiteX83" fmla="*/ 209430 w 740699"/>
                <a:gd name="connsiteY83" fmla="*/ 51221 h 191096"/>
                <a:gd name="connsiteX84" fmla="*/ 140258 w 740699"/>
                <a:gd name="connsiteY84" fmla="*/ 121195 h 191096"/>
                <a:gd name="connsiteX85" fmla="*/ 208895 w 740699"/>
                <a:gd name="connsiteY85" fmla="*/ 191176 h 191096"/>
                <a:gd name="connsiteX86" fmla="*/ 262452 w 740699"/>
                <a:gd name="connsiteY86" fmla="*/ 180407 h 191096"/>
                <a:gd name="connsiteX87" fmla="*/ 269185 w 740699"/>
                <a:gd name="connsiteY87" fmla="*/ 169639 h 191096"/>
                <a:gd name="connsiteX88" fmla="*/ 269185 w 740699"/>
                <a:gd name="connsiteY88" fmla="*/ 71940 h 191096"/>
                <a:gd name="connsiteX89" fmla="*/ 262452 w 740699"/>
                <a:gd name="connsiteY89" fmla="*/ 61179 h 191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740699" h="191096">
                  <a:moveTo>
                    <a:pt x="689325" y="7347"/>
                  </a:moveTo>
                  <a:cubicBezTo>
                    <a:pt x="689325" y="8511"/>
                    <a:pt x="689026" y="9604"/>
                    <a:pt x="688790" y="10847"/>
                  </a:cubicBezTo>
                  <a:lnTo>
                    <a:pt x="686092" y="24840"/>
                  </a:lnTo>
                  <a:cubicBezTo>
                    <a:pt x="685558" y="28073"/>
                    <a:pt x="684213" y="29953"/>
                    <a:pt x="680980" y="29953"/>
                  </a:cubicBezTo>
                  <a:cubicBezTo>
                    <a:pt x="678974" y="29953"/>
                    <a:pt x="673177" y="28608"/>
                    <a:pt x="667797" y="28608"/>
                  </a:cubicBezTo>
                  <a:cubicBezTo>
                    <a:pt x="652993" y="28608"/>
                    <a:pt x="646528" y="36143"/>
                    <a:pt x="646528" y="50946"/>
                  </a:cubicBezTo>
                  <a:lnTo>
                    <a:pt x="646528" y="53911"/>
                  </a:lnTo>
                  <a:lnTo>
                    <a:pt x="680712" y="53911"/>
                  </a:lnTo>
                  <a:cubicBezTo>
                    <a:pt x="684213" y="53911"/>
                    <a:pt x="686092" y="56059"/>
                    <a:pt x="686092" y="59559"/>
                  </a:cubicBezTo>
                  <a:lnTo>
                    <a:pt x="686092" y="78130"/>
                  </a:lnTo>
                  <a:cubicBezTo>
                    <a:pt x="686092" y="81363"/>
                    <a:pt x="684213" y="83518"/>
                    <a:pt x="680712" y="83518"/>
                  </a:cubicBezTo>
                  <a:lnTo>
                    <a:pt x="646528" y="83518"/>
                  </a:lnTo>
                  <a:lnTo>
                    <a:pt x="646528" y="183097"/>
                  </a:lnTo>
                  <a:cubicBezTo>
                    <a:pt x="646528" y="186330"/>
                    <a:pt x="644380" y="188485"/>
                    <a:pt x="641148" y="188485"/>
                  </a:cubicBezTo>
                  <a:lnTo>
                    <a:pt x="617197" y="188485"/>
                  </a:lnTo>
                  <a:cubicBezTo>
                    <a:pt x="613964" y="188485"/>
                    <a:pt x="611809" y="186330"/>
                    <a:pt x="611809" y="183097"/>
                  </a:cubicBezTo>
                  <a:lnTo>
                    <a:pt x="611809" y="56602"/>
                  </a:lnTo>
                  <a:cubicBezTo>
                    <a:pt x="611809" y="17839"/>
                    <a:pt x="633612" y="79"/>
                    <a:pt x="666987" y="79"/>
                  </a:cubicBezTo>
                  <a:cubicBezTo>
                    <a:pt x="672729" y="79"/>
                    <a:pt x="678557" y="621"/>
                    <a:pt x="683945" y="1966"/>
                  </a:cubicBezTo>
                  <a:cubicBezTo>
                    <a:pt x="687713" y="2769"/>
                    <a:pt x="689325" y="4358"/>
                    <a:pt x="689325" y="7347"/>
                  </a:cubicBezTo>
                  <a:moveTo>
                    <a:pt x="741003" y="59292"/>
                  </a:moveTo>
                  <a:lnTo>
                    <a:pt x="741003" y="183097"/>
                  </a:lnTo>
                  <a:cubicBezTo>
                    <a:pt x="741003" y="186330"/>
                    <a:pt x="738848" y="188485"/>
                    <a:pt x="735615" y="188485"/>
                  </a:cubicBezTo>
                  <a:lnTo>
                    <a:pt x="711396" y="188485"/>
                  </a:lnTo>
                  <a:cubicBezTo>
                    <a:pt x="708164" y="188485"/>
                    <a:pt x="706008" y="186330"/>
                    <a:pt x="706008" y="183097"/>
                  </a:cubicBezTo>
                  <a:lnTo>
                    <a:pt x="706008" y="59292"/>
                  </a:lnTo>
                  <a:cubicBezTo>
                    <a:pt x="706008" y="56059"/>
                    <a:pt x="708164" y="53911"/>
                    <a:pt x="711396" y="53911"/>
                  </a:cubicBezTo>
                  <a:lnTo>
                    <a:pt x="735615" y="53911"/>
                  </a:lnTo>
                  <a:cubicBezTo>
                    <a:pt x="738848" y="53911"/>
                    <a:pt x="741003" y="56059"/>
                    <a:pt x="741003" y="59292"/>
                  </a:cubicBezTo>
                  <a:moveTo>
                    <a:pt x="518954" y="158879"/>
                  </a:moveTo>
                  <a:cubicBezTo>
                    <a:pt x="499038" y="158879"/>
                    <a:pt x="485847" y="145956"/>
                    <a:pt x="485847" y="121195"/>
                  </a:cubicBezTo>
                  <a:cubicBezTo>
                    <a:pt x="485847" y="96433"/>
                    <a:pt x="499038" y="83518"/>
                    <a:pt x="517074" y="83518"/>
                  </a:cubicBezTo>
                  <a:cubicBezTo>
                    <a:pt x="536990" y="83518"/>
                    <a:pt x="550173" y="96433"/>
                    <a:pt x="550173" y="121195"/>
                  </a:cubicBezTo>
                  <a:cubicBezTo>
                    <a:pt x="550173" y="145956"/>
                    <a:pt x="536990" y="158879"/>
                    <a:pt x="518954" y="158879"/>
                  </a:cubicBezTo>
                  <a:moveTo>
                    <a:pt x="517074" y="51221"/>
                  </a:moveTo>
                  <a:cubicBezTo>
                    <a:pt x="476699" y="51221"/>
                    <a:pt x="450317" y="80553"/>
                    <a:pt x="450317" y="121195"/>
                  </a:cubicBezTo>
                  <a:cubicBezTo>
                    <a:pt x="450317" y="161837"/>
                    <a:pt x="476699" y="191176"/>
                    <a:pt x="518954" y="191176"/>
                  </a:cubicBezTo>
                  <a:cubicBezTo>
                    <a:pt x="559328" y="191176"/>
                    <a:pt x="585702" y="161837"/>
                    <a:pt x="585702" y="121195"/>
                  </a:cubicBezTo>
                  <a:cubicBezTo>
                    <a:pt x="585702" y="80553"/>
                    <a:pt x="559328" y="51221"/>
                    <a:pt x="517074" y="51221"/>
                  </a:cubicBezTo>
                  <a:moveTo>
                    <a:pt x="424486" y="101813"/>
                  </a:moveTo>
                  <a:lnTo>
                    <a:pt x="424486" y="183097"/>
                  </a:lnTo>
                  <a:cubicBezTo>
                    <a:pt x="424486" y="186330"/>
                    <a:pt x="422331" y="188485"/>
                    <a:pt x="419098" y="188485"/>
                  </a:cubicBezTo>
                  <a:lnTo>
                    <a:pt x="394880" y="188485"/>
                  </a:lnTo>
                  <a:cubicBezTo>
                    <a:pt x="391647" y="188485"/>
                    <a:pt x="389492" y="186330"/>
                    <a:pt x="389492" y="183097"/>
                  </a:cubicBezTo>
                  <a:lnTo>
                    <a:pt x="389492" y="106391"/>
                  </a:lnTo>
                  <a:cubicBezTo>
                    <a:pt x="389492" y="90243"/>
                    <a:pt x="377921" y="83518"/>
                    <a:pt x="363385" y="83518"/>
                  </a:cubicBezTo>
                  <a:cubicBezTo>
                    <a:pt x="355040" y="83518"/>
                    <a:pt x="350470" y="84053"/>
                    <a:pt x="343469" y="85665"/>
                  </a:cubicBezTo>
                  <a:cubicBezTo>
                    <a:pt x="339159" y="86743"/>
                    <a:pt x="337012" y="88631"/>
                    <a:pt x="337012" y="92666"/>
                  </a:cubicBezTo>
                  <a:lnTo>
                    <a:pt x="337012" y="183097"/>
                  </a:lnTo>
                  <a:cubicBezTo>
                    <a:pt x="337012" y="186330"/>
                    <a:pt x="334856" y="188485"/>
                    <a:pt x="331624" y="188485"/>
                  </a:cubicBezTo>
                  <a:lnTo>
                    <a:pt x="307405" y="188485"/>
                  </a:lnTo>
                  <a:cubicBezTo>
                    <a:pt x="304172" y="188485"/>
                    <a:pt x="302017" y="186330"/>
                    <a:pt x="302017" y="183097"/>
                  </a:cubicBezTo>
                  <a:lnTo>
                    <a:pt x="302017" y="71672"/>
                  </a:lnTo>
                  <a:cubicBezTo>
                    <a:pt x="302017" y="65482"/>
                    <a:pt x="304982" y="62249"/>
                    <a:pt x="308750" y="60904"/>
                  </a:cubicBezTo>
                  <a:cubicBezTo>
                    <a:pt x="328399" y="53911"/>
                    <a:pt x="346970" y="51221"/>
                    <a:pt x="362850" y="51221"/>
                  </a:cubicBezTo>
                  <a:cubicBezTo>
                    <a:pt x="404295" y="51221"/>
                    <a:pt x="424486" y="68982"/>
                    <a:pt x="424486" y="101813"/>
                  </a:cubicBezTo>
                  <a:moveTo>
                    <a:pt x="122497" y="167759"/>
                  </a:moveTo>
                  <a:cubicBezTo>
                    <a:pt x="122497" y="172337"/>
                    <a:pt x="121963" y="178528"/>
                    <a:pt x="120342" y="183097"/>
                  </a:cubicBezTo>
                  <a:cubicBezTo>
                    <a:pt x="118997" y="187140"/>
                    <a:pt x="117385" y="188485"/>
                    <a:pt x="113350" y="188485"/>
                  </a:cubicBezTo>
                  <a:lnTo>
                    <a:pt x="89123" y="188485"/>
                  </a:lnTo>
                  <a:cubicBezTo>
                    <a:pt x="86433" y="188485"/>
                    <a:pt x="85088" y="186865"/>
                    <a:pt x="85088" y="184718"/>
                  </a:cubicBezTo>
                  <a:cubicBezTo>
                    <a:pt x="85088" y="184175"/>
                    <a:pt x="85088" y="183640"/>
                    <a:pt x="85356" y="183097"/>
                  </a:cubicBezTo>
                  <a:cubicBezTo>
                    <a:pt x="86433" y="179597"/>
                    <a:pt x="86968" y="177175"/>
                    <a:pt x="86968" y="173140"/>
                  </a:cubicBezTo>
                  <a:cubicBezTo>
                    <a:pt x="86968" y="133559"/>
                    <a:pt x="303" y="155646"/>
                    <a:pt x="303" y="98589"/>
                  </a:cubicBezTo>
                  <a:cubicBezTo>
                    <a:pt x="303" y="69517"/>
                    <a:pt x="23452" y="50144"/>
                    <a:pt x="59517" y="50144"/>
                  </a:cubicBezTo>
                  <a:cubicBezTo>
                    <a:pt x="78623" y="50144"/>
                    <a:pt x="98546" y="54714"/>
                    <a:pt x="115230" y="64404"/>
                  </a:cubicBezTo>
                  <a:cubicBezTo>
                    <a:pt x="117393" y="65490"/>
                    <a:pt x="118462" y="67637"/>
                    <a:pt x="118462" y="69792"/>
                  </a:cubicBezTo>
                  <a:cubicBezTo>
                    <a:pt x="118462" y="71137"/>
                    <a:pt x="118164" y="72710"/>
                    <a:pt x="117385" y="74362"/>
                  </a:cubicBezTo>
                  <a:lnTo>
                    <a:pt x="109039" y="92131"/>
                  </a:lnTo>
                  <a:cubicBezTo>
                    <a:pt x="107962" y="94553"/>
                    <a:pt x="105539" y="95899"/>
                    <a:pt x="103116" y="95899"/>
                  </a:cubicBezTo>
                  <a:cubicBezTo>
                    <a:pt x="101771" y="95899"/>
                    <a:pt x="100426" y="95623"/>
                    <a:pt x="99081" y="94821"/>
                  </a:cubicBezTo>
                  <a:cubicBezTo>
                    <a:pt x="85356" y="87286"/>
                    <a:pt x="72165" y="82708"/>
                    <a:pt x="58439" y="82708"/>
                  </a:cubicBezTo>
                  <a:cubicBezTo>
                    <a:pt x="44179" y="82708"/>
                    <a:pt x="35833" y="87923"/>
                    <a:pt x="35833" y="96166"/>
                  </a:cubicBezTo>
                  <a:cubicBezTo>
                    <a:pt x="35833" y="121368"/>
                    <a:pt x="122497" y="106659"/>
                    <a:pt x="122497" y="167759"/>
                  </a:cubicBezTo>
                  <a:moveTo>
                    <a:pt x="234191" y="149189"/>
                  </a:moveTo>
                  <a:cubicBezTo>
                    <a:pt x="234191" y="153224"/>
                    <a:pt x="232043" y="155111"/>
                    <a:pt x="227466" y="156456"/>
                  </a:cubicBezTo>
                  <a:cubicBezTo>
                    <a:pt x="221543" y="158069"/>
                    <a:pt x="216430" y="158879"/>
                    <a:pt x="209162" y="158879"/>
                  </a:cubicBezTo>
                  <a:cubicBezTo>
                    <a:pt x="191936" y="158879"/>
                    <a:pt x="175788" y="148646"/>
                    <a:pt x="175788" y="121195"/>
                  </a:cubicBezTo>
                  <a:cubicBezTo>
                    <a:pt x="175788" y="93743"/>
                    <a:pt x="191936" y="83518"/>
                    <a:pt x="209162" y="83518"/>
                  </a:cubicBezTo>
                  <a:cubicBezTo>
                    <a:pt x="216430" y="83518"/>
                    <a:pt x="221543" y="84320"/>
                    <a:pt x="227466" y="85941"/>
                  </a:cubicBezTo>
                  <a:cubicBezTo>
                    <a:pt x="232043" y="87286"/>
                    <a:pt x="234191" y="89165"/>
                    <a:pt x="234191" y="93201"/>
                  </a:cubicBezTo>
                  <a:lnTo>
                    <a:pt x="234191" y="149189"/>
                  </a:lnTo>
                  <a:close/>
                  <a:moveTo>
                    <a:pt x="262452" y="61179"/>
                  </a:moveTo>
                  <a:cubicBezTo>
                    <a:pt x="244692" y="54446"/>
                    <a:pt x="228000" y="51221"/>
                    <a:pt x="209430" y="51221"/>
                  </a:cubicBezTo>
                  <a:cubicBezTo>
                    <a:pt x="168795" y="51221"/>
                    <a:pt x="140258" y="78405"/>
                    <a:pt x="140258" y="121195"/>
                  </a:cubicBezTo>
                  <a:cubicBezTo>
                    <a:pt x="140258" y="164527"/>
                    <a:pt x="165020" y="191176"/>
                    <a:pt x="208895" y="191176"/>
                  </a:cubicBezTo>
                  <a:cubicBezTo>
                    <a:pt x="226655" y="191176"/>
                    <a:pt x="243881" y="188210"/>
                    <a:pt x="262452" y="180407"/>
                  </a:cubicBezTo>
                  <a:cubicBezTo>
                    <a:pt x="266763" y="178528"/>
                    <a:pt x="269185" y="175562"/>
                    <a:pt x="269185" y="169639"/>
                  </a:cubicBezTo>
                  <a:lnTo>
                    <a:pt x="269185" y="71940"/>
                  </a:lnTo>
                  <a:cubicBezTo>
                    <a:pt x="269185" y="65749"/>
                    <a:pt x="266763" y="62792"/>
                    <a:pt x="262452" y="61179"/>
                  </a:cubicBezTo>
                </a:path>
              </a:pathLst>
            </a:custGeom>
            <a:solidFill>
              <a:schemeClr val="bg1"/>
            </a:solidFill>
            <a:ln w="7833" cap="flat">
              <a:noFill/>
              <a:prstDash val="solid"/>
              <a:round/>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2400" b="0" i="0" u="none" strike="noStrike" kern="0" cap="none" spc="0" normalizeH="0" baseline="0" noProof="0" dirty="0">
                <a:ln>
                  <a:noFill/>
                </a:ln>
                <a:solidFill>
                  <a:prstClr val="black"/>
                </a:solidFill>
                <a:effectLst/>
                <a:uLnTx/>
                <a:uFillTx/>
                <a:latin typeface="+mn-lt"/>
                <a:ea typeface="+mn-ea"/>
                <a:cs typeface="+mn-cs"/>
              </a:endParaRPr>
            </a:p>
          </p:txBody>
        </p:sp>
        <p:sp>
          <p:nvSpPr>
            <p:cNvPr id="19" name="Forme libre : forme 10">
              <a:extLst>
                <a:ext uri="{FF2B5EF4-FFF2-40B4-BE49-F238E27FC236}">
                  <a16:creationId xmlns:a16="http://schemas.microsoft.com/office/drawing/2014/main" id="{B7D25DF7-01AB-4CC8-A26F-0F11A1334A64}"/>
                </a:ext>
              </a:extLst>
            </p:cNvPr>
            <p:cNvSpPr/>
            <p:nvPr/>
          </p:nvSpPr>
          <p:spPr>
            <a:xfrm rot="21526104" flipV="1">
              <a:off x="1453977" y="6330105"/>
              <a:ext cx="54389" cy="54049"/>
            </a:xfrm>
            <a:custGeom>
              <a:avLst/>
              <a:gdLst>
                <a:gd name="connsiteX0" fmla="*/ 19483 w 37949"/>
                <a:gd name="connsiteY0" fmla="*/ 17 h 37711"/>
                <a:gd name="connsiteX1" fmla="*/ 38456 w 37949"/>
                <a:gd name="connsiteY1" fmla="*/ 18454 h 37711"/>
                <a:gd name="connsiteX2" fmla="*/ 19491 w 37949"/>
                <a:gd name="connsiteY2" fmla="*/ 37717 h 37711"/>
                <a:gd name="connsiteX3" fmla="*/ 519 w 37949"/>
                <a:gd name="connsiteY3" fmla="*/ 19272 h 37711"/>
                <a:gd name="connsiteX4" fmla="*/ 19483 w 37949"/>
                <a:gd name="connsiteY4" fmla="*/ 17 h 37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49" h="37711">
                  <a:moveTo>
                    <a:pt x="19483" y="17"/>
                  </a:moveTo>
                  <a:cubicBezTo>
                    <a:pt x="30519" y="-219"/>
                    <a:pt x="38212" y="6883"/>
                    <a:pt x="38456" y="18454"/>
                  </a:cubicBezTo>
                  <a:cubicBezTo>
                    <a:pt x="38715" y="30300"/>
                    <a:pt x="31329" y="37457"/>
                    <a:pt x="19491" y="37717"/>
                  </a:cubicBezTo>
                  <a:cubicBezTo>
                    <a:pt x="8188" y="37953"/>
                    <a:pt x="771" y="31118"/>
                    <a:pt x="519" y="19272"/>
                  </a:cubicBezTo>
                  <a:cubicBezTo>
                    <a:pt x="267" y="7701"/>
                    <a:pt x="7378" y="284"/>
                    <a:pt x="19483" y="17"/>
                  </a:cubicBezTo>
                </a:path>
              </a:pathLst>
            </a:custGeom>
            <a:solidFill>
              <a:schemeClr val="bg1"/>
            </a:solidFill>
            <a:ln w="7833" cap="flat">
              <a:noFill/>
              <a:prstDash val="solid"/>
              <a:round/>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2400" b="0" i="0" u="none" strike="noStrike" kern="0" cap="none" spc="0" normalizeH="0" baseline="0" noProof="0" dirty="0">
                <a:ln>
                  <a:noFill/>
                </a:ln>
                <a:solidFill>
                  <a:srgbClr val="7A00E6"/>
                </a:solidFill>
                <a:effectLst/>
                <a:uLnTx/>
                <a:uFillTx/>
                <a:latin typeface="+mn-lt"/>
                <a:ea typeface="+mn-ea"/>
                <a:cs typeface="+mn-cs"/>
              </a:endParaRPr>
            </a:p>
          </p:txBody>
        </p:sp>
        <p:sp>
          <p:nvSpPr>
            <p:cNvPr id="20" name="Forme libre : forme 11">
              <a:extLst>
                <a:ext uri="{FF2B5EF4-FFF2-40B4-BE49-F238E27FC236}">
                  <a16:creationId xmlns:a16="http://schemas.microsoft.com/office/drawing/2014/main" id="{A199F67F-C07D-4F73-AD2E-00AD306FF683}"/>
                </a:ext>
              </a:extLst>
            </p:cNvPr>
            <p:cNvSpPr/>
            <p:nvPr/>
          </p:nvSpPr>
          <p:spPr>
            <a:xfrm rot="10725025" flipV="1">
              <a:off x="441011" y="6550760"/>
              <a:ext cx="53611" cy="53272"/>
            </a:xfrm>
            <a:custGeom>
              <a:avLst/>
              <a:gdLst>
                <a:gd name="connsiteX0" fmla="*/ 18717 w 37406"/>
                <a:gd name="connsiteY0" fmla="*/ 130 h 37169"/>
                <a:gd name="connsiteX1" fmla="*/ 37414 w 37406"/>
                <a:gd name="connsiteY1" fmla="*/ 18300 h 37169"/>
                <a:gd name="connsiteX2" fmla="*/ 18717 w 37406"/>
                <a:gd name="connsiteY2" fmla="*/ 37288 h 37169"/>
                <a:gd name="connsiteX3" fmla="*/ 20 w 37406"/>
                <a:gd name="connsiteY3" fmla="*/ 19118 h 37169"/>
                <a:gd name="connsiteX4" fmla="*/ 18717 w 37406"/>
                <a:gd name="connsiteY4" fmla="*/ 130 h 371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406" h="37169">
                  <a:moveTo>
                    <a:pt x="18717" y="130"/>
                  </a:moveTo>
                  <a:cubicBezTo>
                    <a:pt x="29745" y="-106"/>
                    <a:pt x="37162" y="6729"/>
                    <a:pt x="37414" y="18300"/>
                  </a:cubicBezTo>
                  <a:cubicBezTo>
                    <a:pt x="37665" y="29603"/>
                    <a:pt x="30555" y="37028"/>
                    <a:pt x="18717" y="37288"/>
                  </a:cubicBezTo>
                  <a:cubicBezTo>
                    <a:pt x="7681" y="37524"/>
                    <a:pt x="264" y="30421"/>
                    <a:pt x="20" y="19118"/>
                  </a:cubicBezTo>
                  <a:cubicBezTo>
                    <a:pt x="-240" y="7547"/>
                    <a:pt x="6871" y="390"/>
                    <a:pt x="18717" y="130"/>
                  </a:cubicBezTo>
                </a:path>
              </a:pathLst>
            </a:custGeom>
            <a:solidFill>
              <a:schemeClr val="bg1"/>
            </a:solidFill>
            <a:ln w="7833" cap="flat">
              <a:noFill/>
              <a:prstDash val="solid"/>
              <a:round/>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2400" b="0" i="0" u="none" strike="noStrike" kern="0" cap="none" spc="0" normalizeH="0" baseline="0" noProof="0" dirty="0">
                <a:ln>
                  <a:noFill/>
                </a:ln>
                <a:solidFill>
                  <a:prstClr val="black"/>
                </a:solidFill>
                <a:effectLst/>
                <a:uLnTx/>
                <a:uFillTx/>
                <a:latin typeface="+mn-lt"/>
                <a:ea typeface="+mn-ea"/>
                <a:cs typeface="+mn-cs"/>
              </a:endParaRPr>
            </a:p>
          </p:txBody>
        </p:sp>
      </p:grpSp>
    </p:spTree>
    <p:extLst>
      <p:ext uri="{BB962C8B-B14F-4D97-AF65-F5344CB8AC3E}">
        <p14:creationId xmlns:p14="http://schemas.microsoft.com/office/powerpoint/2010/main" val="40872302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userDrawn="1">
  <p:cSld name="02.Cover_D_Title+Visual">
    <p:bg>
      <p:bgPr>
        <a:solidFill>
          <a:schemeClr val="accent1"/>
        </a:solidFill>
        <a:effectLst/>
      </p:bgPr>
    </p:bg>
    <p:spTree>
      <p:nvGrpSpPr>
        <p:cNvPr id="1" name=""/>
        <p:cNvGrpSpPr/>
        <p:nvPr/>
      </p:nvGrpSpPr>
      <p:grpSpPr>
        <a:xfrm>
          <a:off x="0" y="0"/>
          <a:ext cx="0" cy="0"/>
          <a:chOff x="0" y="0"/>
          <a:chExt cx="0" cy="0"/>
        </a:xfrm>
      </p:grpSpPr>
      <p:grpSp>
        <p:nvGrpSpPr>
          <p:cNvPr id="13" name="Graphique 7">
            <a:extLst>
              <a:ext uri="{FF2B5EF4-FFF2-40B4-BE49-F238E27FC236}">
                <a16:creationId xmlns:a16="http://schemas.microsoft.com/office/drawing/2014/main" id="{9EDD880A-DFFE-4F0B-ACE0-49E81EAC5C57}"/>
              </a:ext>
            </a:extLst>
          </p:cNvPr>
          <p:cNvGrpSpPr>
            <a:grpSpLocks noChangeAspect="1"/>
          </p:cNvGrpSpPr>
          <p:nvPr userDrawn="1"/>
        </p:nvGrpSpPr>
        <p:grpSpPr>
          <a:xfrm>
            <a:off x="2360010" y="1093293"/>
            <a:ext cx="1134681" cy="292121"/>
            <a:chOff x="4767702" y="-472136"/>
            <a:chExt cx="745525" cy="191931"/>
          </a:xfrm>
          <a:solidFill>
            <a:schemeClr val="bg1"/>
          </a:solidFill>
        </p:grpSpPr>
        <p:sp>
          <p:nvSpPr>
            <p:cNvPr id="14" name="Forme libre : forme 13">
              <a:extLst>
                <a:ext uri="{FF2B5EF4-FFF2-40B4-BE49-F238E27FC236}">
                  <a16:creationId xmlns:a16="http://schemas.microsoft.com/office/drawing/2014/main" id="{23232CF7-6A63-4E62-9BB3-AEC2E2985622}"/>
                </a:ext>
              </a:extLst>
            </p:cNvPr>
            <p:cNvSpPr/>
            <p:nvPr/>
          </p:nvSpPr>
          <p:spPr>
            <a:xfrm>
              <a:off x="4770087" y="-471716"/>
              <a:ext cx="740699" cy="191096"/>
            </a:xfrm>
            <a:custGeom>
              <a:avLst/>
              <a:gdLst>
                <a:gd name="connsiteX0" fmla="*/ 689325 w 740699"/>
                <a:gd name="connsiteY0" fmla="*/ 7347 h 191096"/>
                <a:gd name="connsiteX1" fmla="*/ 688790 w 740699"/>
                <a:gd name="connsiteY1" fmla="*/ 10847 h 191096"/>
                <a:gd name="connsiteX2" fmla="*/ 686092 w 740699"/>
                <a:gd name="connsiteY2" fmla="*/ 24840 h 191096"/>
                <a:gd name="connsiteX3" fmla="*/ 680980 w 740699"/>
                <a:gd name="connsiteY3" fmla="*/ 29953 h 191096"/>
                <a:gd name="connsiteX4" fmla="*/ 667797 w 740699"/>
                <a:gd name="connsiteY4" fmla="*/ 28608 h 191096"/>
                <a:gd name="connsiteX5" fmla="*/ 646528 w 740699"/>
                <a:gd name="connsiteY5" fmla="*/ 50946 h 191096"/>
                <a:gd name="connsiteX6" fmla="*/ 646528 w 740699"/>
                <a:gd name="connsiteY6" fmla="*/ 53911 h 191096"/>
                <a:gd name="connsiteX7" fmla="*/ 680712 w 740699"/>
                <a:gd name="connsiteY7" fmla="*/ 53911 h 191096"/>
                <a:gd name="connsiteX8" fmla="*/ 686092 w 740699"/>
                <a:gd name="connsiteY8" fmla="*/ 59559 h 191096"/>
                <a:gd name="connsiteX9" fmla="*/ 686092 w 740699"/>
                <a:gd name="connsiteY9" fmla="*/ 78130 h 191096"/>
                <a:gd name="connsiteX10" fmla="*/ 680712 w 740699"/>
                <a:gd name="connsiteY10" fmla="*/ 83518 h 191096"/>
                <a:gd name="connsiteX11" fmla="*/ 646528 w 740699"/>
                <a:gd name="connsiteY11" fmla="*/ 83518 h 191096"/>
                <a:gd name="connsiteX12" fmla="*/ 646528 w 740699"/>
                <a:gd name="connsiteY12" fmla="*/ 183097 h 191096"/>
                <a:gd name="connsiteX13" fmla="*/ 641148 w 740699"/>
                <a:gd name="connsiteY13" fmla="*/ 188485 h 191096"/>
                <a:gd name="connsiteX14" fmla="*/ 617197 w 740699"/>
                <a:gd name="connsiteY14" fmla="*/ 188485 h 191096"/>
                <a:gd name="connsiteX15" fmla="*/ 611809 w 740699"/>
                <a:gd name="connsiteY15" fmla="*/ 183097 h 191096"/>
                <a:gd name="connsiteX16" fmla="*/ 611809 w 740699"/>
                <a:gd name="connsiteY16" fmla="*/ 56602 h 191096"/>
                <a:gd name="connsiteX17" fmla="*/ 666987 w 740699"/>
                <a:gd name="connsiteY17" fmla="*/ 79 h 191096"/>
                <a:gd name="connsiteX18" fmla="*/ 683945 w 740699"/>
                <a:gd name="connsiteY18" fmla="*/ 1966 h 191096"/>
                <a:gd name="connsiteX19" fmla="*/ 689325 w 740699"/>
                <a:gd name="connsiteY19" fmla="*/ 7347 h 191096"/>
                <a:gd name="connsiteX20" fmla="*/ 741003 w 740699"/>
                <a:gd name="connsiteY20" fmla="*/ 59292 h 191096"/>
                <a:gd name="connsiteX21" fmla="*/ 741003 w 740699"/>
                <a:gd name="connsiteY21" fmla="*/ 183097 h 191096"/>
                <a:gd name="connsiteX22" fmla="*/ 735615 w 740699"/>
                <a:gd name="connsiteY22" fmla="*/ 188485 h 191096"/>
                <a:gd name="connsiteX23" fmla="*/ 711396 w 740699"/>
                <a:gd name="connsiteY23" fmla="*/ 188485 h 191096"/>
                <a:gd name="connsiteX24" fmla="*/ 706008 w 740699"/>
                <a:gd name="connsiteY24" fmla="*/ 183097 h 191096"/>
                <a:gd name="connsiteX25" fmla="*/ 706008 w 740699"/>
                <a:gd name="connsiteY25" fmla="*/ 59292 h 191096"/>
                <a:gd name="connsiteX26" fmla="*/ 711396 w 740699"/>
                <a:gd name="connsiteY26" fmla="*/ 53911 h 191096"/>
                <a:gd name="connsiteX27" fmla="*/ 735615 w 740699"/>
                <a:gd name="connsiteY27" fmla="*/ 53911 h 191096"/>
                <a:gd name="connsiteX28" fmla="*/ 741003 w 740699"/>
                <a:gd name="connsiteY28" fmla="*/ 59292 h 191096"/>
                <a:gd name="connsiteX29" fmla="*/ 518954 w 740699"/>
                <a:gd name="connsiteY29" fmla="*/ 158879 h 191096"/>
                <a:gd name="connsiteX30" fmla="*/ 485847 w 740699"/>
                <a:gd name="connsiteY30" fmla="*/ 121195 h 191096"/>
                <a:gd name="connsiteX31" fmla="*/ 517074 w 740699"/>
                <a:gd name="connsiteY31" fmla="*/ 83518 h 191096"/>
                <a:gd name="connsiteX32" fmla="*/ 550173 w 740699"/>
                <a:gd name="connsiteY32" fmla="*/ 121195 h 191096"/>
                <a:gd name="connsiteX33" fmla="*/ 518954 w 740699"/>
                <a:gd name="connsiteY33" fmla="*/ 158879 h 191096"/>
                <a:gd name="connsiteX34" fmla="*/ 517074 w 740699"/>
                <a:gd name="connsiteY34" fmla="*/ 51221 h 191096"/>
                <a:gd name="connsiteX35" fmla="*/ 450317 w 740699"/>
                <a:gd name="connsiteY35" fmla="*/ 121195 h 191096"/>
                <a:gd name="connsiteX36" fmla="*/ 518954 w 740699"/>
                <a:gd name="connsiteY36" fmla="*/ 191176 h 191096"/>
                <a:gd name="connsiteX37" fmla="*/ 585702 w 740699"/>
                <a:gd name="connsiteY37" fmla="*/ 121195 h 191096"/>
                <a:gd name="connsiteX38" fmla="*/ 517074 w 740699"/>
                <a:gd name="connsiteY38" fmla="*/ 51221 h 191096"/>
                <a:gd name="connsiteX39" fmla="*/ 424486 w 740699"/>
                <a:gd name="connsiteY39" fmla="*/ 101813 h 191096"/>
                <a:gd name="connsiteX40" fmla="*/ 424486 w 740699"/>
                <a:gd name="connsiteY40" fmla="*/ 183097 h 191096"/>
                <a:gd name="connsiteX41" fmla="*/ 419098 w 740699"/>
                <a:gd name="connsiteY41" fmla="*/ 188485 h 191096"/>
                <a:gd name="connsiteX42" fmla="*/ 394880 w 740699"/>
                <a:gd name="connsiteY42" fmla="*/ 188485 h 191096"/>
                <a:gd name="connsiteX43" fmla="*/ 389492 w 740699"/>
                <a:gd name="connsiteY43" fmla="*/ 183097 h 191096"/>
                <a:gd name="connsiteX44" fmla="*/ 389492 w 740699"/>
                <a:gd name="connsiteY44" fmla="*/ 106391 h 191096"/>
                <a:gd name="connsiteX45" fmla="*/ 363385 w 740699"/>
                <a:gd name="connsiteY45" fmla="*/ 83518 h 191096"/>
                <a:gd name="connsiteX46" fmla="*/ 343469 w 740699"/>
                <a:gd name="connsiteY46" fmla="*/ 85665 h 191096"/>
                <a:gd name="connsiteX47" fmla="*/ 337012 w 740699"/>
                <a:gd name="connsiteY47" fmla="*/ 92666 h 191096"/>
                <a:gd name="connsiteX48" fmla="*/ 337012 w 740699"/>
                <a:gd name="connsiteY48" fmla="*/ 183097 h 191096"/>
                <a:gd name="connsiteX49" fmla="*/ 331624 w 740699"/>
                <a:gd name="connsiteY49" fmla="*/ 188485 h 191096"/>
                <a:gd name="connsiteX50" fmla="*/ 307405 w 740699"/>
                <a:gd name="connsiteY50" fmla="*/ 188485 h 191096"/>
                <a:gd name="connsiteX51" fmla="*/ 302017 w 740699"/>
                <a:gd name="connsiteY51" fmla="*/ 183097 h 191096"/>
                <a:gd name="connsiteX52" fmla="*/ 302017 w 740699"/>
                <a:gd name="connsiteY52" fmla="*/ 71672 h 191096"/>
                <a:gd name="connsiteX53" fmla="*/ 308750 w 740699"/>
                <a:gd name="connsiteY53" fmla="*/ 60904 h 191096"/>
                <a:gd name="connsiteX54" fmla="*/ 362850 w 740699"/>
                <a:gd name="connsiteY54" fmla="*/ 51221 h 191096"/>
                <a:gd name="connsiteX55" fmla="*/ 424486 w 740699"/>
                <a:gd name="connsiteY55" fmla="*/ 101813 h 191096"/>
                <a:gd name="connsiteX56" fmla="*/ 122497 w 740699"/>
                <a:gd name="connsiteY56" fmla="*/ 167759 h 191096"/>
                <a:gd name="connsiteX57" fmla="*/ 120342 w 740699"/>
                <a:gd name="connsiteY57" fmla="*/ 183097 h 191096"/>
                <a:gd name="connsiteX58" fmla="*/ 113350 w 740699"/>
                <a:gd name="connsiteY58" fmla="*/ 188485 h 191096"/>
                <a:gd name="connsiteX59" fmla="*/ 89123 w 740699"/>
                <a:gd name="connsiteY59" fmla="*/ 188485 h 191096"/>
                <a:gd name="connsiteX60" fmla="*/ 85088 w 740699"/>
                <a:gd name="connsiteY60" fmla="*/ 184718 h 191096"/>
                <a:gd name="connsiteX61" fmla="*/ 85356 w 740699"/>
                <a:gd name="connsiteY61" fmla="*/ 183097 h 191096"/>
                <a:gd name="connsiteX62" fmla="*/ 86968 w 740699"/>
                <a:gd name="connsiteY62" fmla="*/ 173140 h 191096"/>
                <a:gd name="connsiteX63" fmla="*/ 303 w 740699"/>
                <a:gd name="connsiteY63" fmla="*/ 98589 h 191096"/>
                <a:gd name="connsiteX64" fmla="*/ 59517 w 740699"/>
                <a:gd name="connsiteY64" fmla="*/ 50144 h 191096"/>
                <a:gd name="connsiteX65" fmla="*/ 115230 w 740699"/>
                <a:gd name="connsiteY65" fmla="*/ 64404 h 191096"/>
                <a:gd name="connsiteX66" fmla="*/ 118462 w 740699"/>
                <a:gd name="connsiteY66" fmla="*/ 69792 h 191096"/>
                <a:gd name="connsiteX67" fmla="*/ 117385 w 740699"/>
                <a:gd name="connsiteY67" fmla="*/ 74362 h 191096"/>
                <a:gd name="connsiteX68" fmla="*/ 109039 w 740699"/>
                <a:gd name="connsiteY68" fmla="*/ 92131 h 191096"/>
                <a:gd name="connsiteX69" fmla="*/ 103116 w 740699"/>
                <a:gd name="connsiteY69" fmla="*/ 95899 h 191096"/>
                <a:gd name="connsiteX70" fmla="*/ 99081 w 740699"/>
                <a:gd name="connsiteY70" fmla="*/ 94821 h 191096"/>
                <a:gd name="connsiteX71" fmla="*/ 58439 w 740699"/>
                <a:gd name="connsiteY71" fmla="*/ 82708 h 191096"/>
                <a:gd name="connsiteX72" fmla="*/ 35833 w 740699"/>
                <a:gd name="connsiteY72" fmla="*/ 96166 h 191096"/>
                <a:gd name="connsiteX73" fmla="*/ 122497 w 740699"/>
                <a:gd name="connsiteY73" fmla="*/ 167759 h 191096"/>
                <a:gd name="connsiteX74" fmla="*/ 234191 w 740699"/>
                <a:gd name="connsiteY74" fmla="*/ 149189 h 191096"/>
                <a:gd name="connsiteX75" fmla="*/ 227466 w 740699"/>
                <a:gd name="connsiteY75" fmla="*/ 156456 h 191096"/>
                <a:gd name="connsiteX76" fmla="*/ 209162 w 740699"/>
                <a:gd name="connsiteY76" fmla="*/ 158879 h 191096"/>
                <a:gd name="connsiteX77" fmla="*/ 175788 w 740699"/>
                <a:gd name="connsiteY77" fmla="*/ 121195 h 191096"/>
                <a:gd name="connsiteX78" fmla="*/ 209162 w 740699"/>
                <a:gd name="connsiteY78" fmla="*/ 83518 h 191096"/>
                <a:gd name="connsiteX79" fmla="*/ 227466 w 740699"/>
                <a:gd name="connsiteY79" fmla="*/ 85941 h 191096"/>
                <a:gd name="connsiteX80" fmla="*/ 234191 w 740699"/>
                <a:gd name="connsiteY80" fmla="*/ 93201 h 191096"/>
                <a:gd name="connsiteX81" fmla="*/ 234191 w 740699"/>
                <a:gd name="connsiteY81" fmla="*/ 149189 h 191096"/>
                <a:gd name="connsiteX82" fmla="*/ 262452 w 740699"/>
                <a:gd name="connsiteY82" fmla="*/ 61179 h 191096"/>
                <a:gd name="connsiteX83" fmla="*/ 209430 w 740699"/>
                <a:gd name="connsiteY83" fmla="*/ 51221 h 191096"/>
                <a:gd name="connsiteX84" fmla="*/ 140258 w 740699"/>
                <a:gd name="connsiteY84" fmla="*/ 121195 h 191096"/>
                <a:gd name="connsiteX85" fmla="*/ 208895 w 740699"/>
                <a:gd name="connsiteY85" fmla="*/ 191176 h 191096"/>
                <a:gd name="connsiteX86" fmla="*/ 262452 w 740699"/>
                <a:gd name="connsiteY86" fmla="*/ 180407 h 191096"/>
                <a:gd name="connsiteX87" fmla="*/ 269185 w 740699"/>
                <a:gd name="connsiteY87" fmla="*/ 169639 h 191096"/>
                <a:gd name="connsiteX88" fmla="*/ 269185 w 740699"/>
                <a:gd name="connsiteY88" fmla="*/ 71940 h 191096"/>
                <a:gd name="connsiteX89" fmla="*/ 262452 w 740699"/>
                <a:gd name="connsiteY89" fmla="*/ 61179 h 191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740699" h="191096">
                  <a:moveTo>
                    <a:pt x="689325" y="7347"/>
                  </a:moveTo>
                  <a:cubicBezTo>
                    <a:pt x="689325" y="8511"/>
                    <a:pt x="689026" y="9604"/>
                    <a:pt x="688790" y="10847"/>
                  </a:cubicBezTo>
                  <a:lnTo>
                    <a:pt x="686092" y="24840"/>
                  </a:lnTo>
                  <a:cubicBezTo>
                    <a:pt x="685558" y="28073"/>
                    <a:pt x="684213" y="29953"/>
                    <a:pt x="680980" y="29953"/>
                  </a:cubicBezTo>
                  <a:cubicBezTo>
                    <a:pt x="678974" y="29953"/>
                    <a:pt x="673177" y="28608"/>
                    <a:pt x="667797" y="28608"/>
                  </a:cubicBezTo>
                  <a:cubicBezTo>
                    <a:pt x="652993" y="28608"/>
                    <a:pt x="646528" y="36143"/>
                    <a:pt x="646528" y="50946"/>
                  </a:cubicBezTo>
                  <a:lnTo>
                    <a:pt x="646528" y="53911"/>
                  </a:lnTo>
                  <a:lnTo>
                    <a:pt x="680712" y="53911"/>
                  </a:lnTo>
                  <a:cubicBezTo>
                    <a:pt x="684213" y="53911"/>
                    <a:pt x="686092" y="56059"/>
                    <a:pt x="686092" y="59559"/>
                  </a:cubicBezTo>
                  <a:lnTo>
                    <a:pt x="686092" y="78130"/>
                  </a:lnTo>
                  <a:cubicBezTo>
                    <a:pt x="686092" y="81363"/>
                    <a:pt x="684213" y="83518"/>
                    <a:pt x="680712" y="83518"/>
                  </a:cubicBezTo>
                  <a:lnTo>
                    <a:pt x="646528" y="83518"/>
                  </a:lnTo>
                  <a:lnTo>
                    <a:pt x="646528" y="183097"/>
                  </a:lnTo>
                  <a:cubicBezTo>
                    <a:pt x="646528" y="186330"/>
                    <a:pt x="644380" y="188485"/>
                    <a:pt x="641148" y="188485"/>
                  </a:cubicBezTo>
                  <a:lnTo>
                    <a:pt x="617197" y="188485"/>
                  </a:lnTo>
                  <a:cubicBezTo>
                    <a:pt x="613964" y="188485"/>
                    <a:pt x="611809" y="186330"/>
                    <a:pt x="611809" y="183097"/>
                  </a:cubicBezTo>
                  <a:lnTo>
                    <a:pt x="611809" y="56602"/>
                  </a:lnTo>
                  <a:cubicBezTo>
                    <a:pt x="611809" y="17839"/>
                    <a:pt x="633612" y="79"/>
                    <a:pt x="666987" y="79"/>
                  </a:cubicBezTo>
                  <a:cubicBezTo>
                    <a:pt x="672729" y="79"/>
                    <a:pt x="678557" y="621"/>
                    <a:pt x="683945" y="1966"/>
                  </a:cubicBezTo>
                  <a:cubicBezTo>
                    <a:pt x="687713" y="2769"/>
                    <a:pt x="689325" y="4358"/>
                    <a:pt x="689325" y="7347"/>
                  </a:cubicBezTo>
                  <a:moveTo>
                    <a:pt x="741003" y="59292"/>
                  </a:moveTo>
                  <a:lnTo>
                    <a:pt x="741003" y="183097"/>
                  </a:lnTo>
                  <a:cubicBezTo>
                    <a:pt x="741003" y="186330"/>
                    <a:pt x="738848" y="188485"/>
                    <a:pt x="735615" y="188485"/>
                  </a:cubicBezTo>
                  <a:lnTo>
                    <a:pt x="711396" y="188485"/>
                  </a:lnTo>
                  <a:cubicBezTo>
                    <a:pt x="708164" y="188485"/>
                    <a:pt x="706008" y="186330"/>
                    <a:pt x="706008" y="183097"/>
                  </a:cubicBezTo>
                  <a:lnTo>
                    <a:pt x="706008" y="59292"/>
                  </a:lnTo>
                  <a:cubicBezTo>
                    <a:pt x="706008" y="56059"/>
                    <a:pt x="708164" y="53911"/>
                    <a:pt x="711396" y="53911"/>
                  </a:cubicBezTo>
                  <a:lnTo>
                    <a:pt x="735615" y="53911"/>
                  </a:lnTo>
                  <a:cubicBezTo>
                    <a:pt x="738848" y="53911"/>
                    <a:pt x="741003" y="56059"/>
                    <a:pt x="741003" y="59292"/>
                  </a:cubicBezTo>
                  <a:moveTo>
                    <a:pt x="518954" y="158879"/>
                  </a:moveTo>
                  <a:cubicBezTo>
                    <a:pt x="499038" y="158879"/>
                    <a:pt x="485847" y="145956"/>
                    <a:pt x="485847" y="121195"/>
                  </a:cubicBezTo>
                  <a:cubicBezTo>
                    <a:pt x="485847" y="96433"/>
                    <a:pt x="499038" y="83518"/>
                    <a:pt x="517074" y="83518"/>
                  </a:cubicBezTo>
                  <a:cubicBezTo>
                    <a:pt x="536990" y="83518"/>
                    <a:pt x="550173" y="96433"/>
                    <a:pt x="550173" y="121195"/>
                  </a:cubicBezTo>
                  <a:cubicBezTo>
                    <a:pt x="550173" y="145956"/>
                    <a:pt x="536990" y="158879"/>
                    <a:pt x="518954" y="158879"/>
                  </a:cubicBezTo>
                  <a:moveTo>
                    <a:pt x="517074" y="51221"/>
                  </a:moveTo>
                  <a:cubicBezTo>
                    <a:pt x="476699" y="51221"/>
                    <a:pt x="450317" y="80553"/>
                    <a:pt x="450317" y="121195"/>
                  </a:cubicBezTo>
                  <a:cubicBezTo>
                    <a:pt x="450317" y="161837"/>
                    <a:pt x="476699" y="191176"/>
                    <a:pt x="518954" y="191176"/>
                  </a:cubicBezTo>
                  <a:cubicBezTo>
                    <a:pt x="559328" y="191176"/>
                    <a:pt x="585702" y="161837"/>
                    <a:pt x="585702" y="121195"/>
                  </a:cubicBezTo>
                  <a:cubicBezTo>
                    <a:pt x="585702" y="80553"/>
                    <a:pt x="559328" y="51221"/>
                    <a:pt x="517074" y="51221"/>
                  </a:cubicBezTo>
                  <a:moveTo>
                    <a:pt x="424486" y="101813"/>
                  </a:moveTo>
                  <a:lnTo>
                    <a:pt x="424486" y="183097"/>
                  </a:lnTo>
                  <a:cubicBezTo>
                    <a:pt x="424486" y="186330"/>
                    <a:pt x="422331" y="188485"/>
                    <a:pt x="419098" y="188485"/>
                  </a:cubicBezTo>
                  <a:lnTo>
                    <a:pt x="394880" y="188485"/>
                  </a:lnTo>
                  <a:cubicBezTo>
                    <a:pt x="391647" y="188485"/>
                    <a:pt x="389492" y="186330"/>
                    <a:pt x="389492" y="183097"/>
                  </a:cubicBezTo>
                  <a:lnTo>
                    <a:pt x="389492" y="106391"/>
                  </a:lnTo>
                  <a:cubicBezTo>
                    <a:pt x="389492" y="90243"/>
                    <a:pt x="377921" y="83518"/>
                    <a:pt x="363385" y="83518"/>
                  </a:cubicBezTo>
                  <a:cubicBezTo>
                    <a:pt x="355040" y="83518"/>
                    <a:pt x="350470" y="84053"/>
                    <a:pt x="343469" y="85665"/>
                  </a:cubicBezTo>
                  <a:cubicBezTo>
                    <a:pt x="339159" y="86743"/>
                    <a:pt x="337012" y="88631"/>
                    <a:pt x="337012" y="92666"/>
                  </a:cubicBezTo>
                  <a:lnTo>
                    <a:pt x="337012" y="183097"/>
                  </a:lnTo>
                  <a:cubicBezTo>
                    <a:pt x="337012" y="186330"/>
                    <a:pt x="334856" y="188485"/>
                    <a:pt x="331624" y="188485"/>
                  </a:cubicBezTo>
                  <a:lnTo>
                    <a:pt x="307405" y="188485"/>
                  </a:lnTo>
                  <a:cubicBezTo>
                    <a:pt x="304172" y="188485"/>
                    <a:pt x="302017" y="186330"/>
                    <a:pt x="302017" y="183097"/>
                  </a:cubicBezTo>
                  <a:lnTo>
                    <a:pt x="302017" y="71672"/>
                  </a:lnTo>
                  <a:cubicBezTo>
                    <a:pt x="302017" y="65482"/>
                    <a:pt x="304982" y="62249"/>
                    <a:pt x="308750" y="60904"/>
                  </a:cubicBezTo>
                  <a:cubicBezTo>
                    <a:pt x="328399" y="53911"/>
                    <a:pt x="346970" y="51221"/>
                    <a:pt x="362850" y="51221"/>
                  </a:cubicBezTo>
                  <a:cubicBezTo>
                    <a:pt x="404295" y="51221"/>
                    <a:pt x="424486" y="68982"/>
                    <a:pt x="424486" y="101813"/>
                  </a:cubicBezTo>
                  <a:moveTo>
                    <a:pt x="122497" y="167759"/>
                  </a:moveTo>
                  <a:cubicBezTo>
                    <a:pt x="122497" y="172337"/>
                    <a:pt x="121963" y="178528"/>
                    <a:pt x="120342" y="183097"/>
                  </a:cubicBezTo>
                  <a:cubicBezTo>
                    <a:pt x="118997" y="187140"/>
                    <a:pt x="117385" y="188485"/>
                    <a:pt x="113350" y="188485"/>
                  </a:cubicBezTo>
                  <a:lnTo>
                    <a:pt x="89123" y="188485"/>
                  </a:lnTo>
                  <a:cubicBezTo>
                    <a:pt x="86433" y="188485"/>
                    <a:pt x="85088" y="186865"/>
                    <a:pt x="85088" y="184718"/>
                  </a:cubicBezTo>
                  <a:cubicBezTo>
                    <a:pt x="85088" y="184175"/>
                    <a:pt x="85088" y="183640"/>
                    <a:pt x="85356" y="183097"/>
                  </a:cubicBezTo>
                  <a:cubicBezTo>
                    <a:pt x="86433" y="179597"/>
                    <a:pt x="86968" y="177175"/>
                    <a:pt x="86968" y="173140"/>
                  </a:cubicBezTo>
                  <a:cubicBezTo>
                    <a:pt x="86968" y="133559"/>
                    <a:pt x="303" y="155646"/>
                    <a:pt x="303" y="98589"/>
                  </a:cubicBezTo>
                  <a:cubicBezTo>
                    <a:pt x="303" y="69517"/>
                    <a:pt x="23452" y="50144"/>
                    <a:pt x="59517" y="50144"/>
                  </a:cubicBezTo>
                  <a:cubicBezTo>
                    <a:pt x="78623" y="50144"/>
                    <a:pt x="98546" y="54714"/>
                    <a:pt x="115230" y="64404"/>
                  </a:cubicBezTo>
                  <a:cubicBezTo>
                    <a:pt x="117393" y="65490"/>
                    <a:pt x="118462" y="67637"/>
                    <a:pt x="118462" y="69792"/>
                  </a:cubicBezTo>
                  <a:cubicBezTo>
                    <a:pt x="118462" y="71137"/>
                    <a:pt x="118164" y="72710"/>
                    <a:pt x="117385" y="74362"/>
                  </a:cubicBezTo>
                  <a:lnTo>
                    <a:pt x="109039" y="92131"/>
                  </a:lnTo>
                  <a:cubicBezTo>
                    <a:pt x="107962" y="94553"/>
                    <a:pt x="105539" y="95899"/>
                    <a:pt x="103116" y="95899"/>
                  </a:cubicBezTo>
                  <a:cubicBezTo>
                    <a:pt x="101771" y="95899"/>
                    <a:pt x="100426" y="95623"/>
                    <a:pt x="99081" y="94821"/>
                  </a:cubicBezTo>
                  <a:cubicBezTo>
                    <a:pt x="85356" y="87286"/>
                    <a:pt x="72165" y="82708"/>
                    <a:pt x="58439" y="82708"/>
                  </a:cubicBezTo>
                  <a:cubicBezTo>
                    <a:pt x="44179" y="82708"/>
                    <a:pt x="35833" y="87923"/>
                    <a:pt x="35833" y="96166"/>
                  </a:cubicBezTo>
                  <a:cubicBezTo>
                    <a:pt x="35833" y="121368"/>
                    <a:pt x="122497" y="106659"/>
                    <a:pt x="122497" y="167759"/>
                  </a:cubicBezTo>
                  <a:moveTo>
                    <a:pt x="234191" y="149189"/>
                  </a:moveTo>
                  <a:cubicBezTo>
                    <a:pt x="234191" y="153224"/>
                    <a:pt x="232043" y="155111"/>
                    <a:pt x="227466" y="156456"/>
                  </a:cubicBezTo>
                  <a:cubicBezTo>
                    <a:pt x="221543" y="158069"/>
                    <a:pt x="216430" y="158879"/>
                    <a:pt x="209162" y="158879"/>
                  </a:cubicBezTo>
                  <a:cubicBezTo>
                    <a:pt x="191936" y="158879"/>
                    <a:pt x="175788" y="148646"/>
                    <a:pt x="175788" y="121195"/>
                  </a:cubicBezTo>
                  <a:cubicBezTo>
                    <a:pt x="175788" y="93743"/>
                    <a:pt x="191936" y="83518"/>
                    <a:pt x="209162" y="83518"/>
                  </a:cubicBezTo>
                  <a:cubicBezTo>
                    <a:pt x="216430" y="83518"/>
                    <a:pt x="221543" y="84320"/>
                    <a:pt x="227466" y="85941"/>
                  </a:cubicBezTo>
                  <a:cubicBezTo>
                    <a:pt x="232043" y="87286"/>
                    <a:pt x="234191" y="89165"/>
                    <a:pt x="234191" y="93201"/>
                  </a:cubicBezTo>
                  <a:lnTo>
                    <a:pt x="234191" y="149189"/>
                  </a:lnTo>
                  <a:close/>
                  <a:moveTo>
                    <a:pt x="262452" y="61179"/>
                  </a:moveTo>
                  <a:cubicBezTo>
                    <a:pt x="244692" y="54446"/>
                    <a:pt x="228000" y="51221"/>
                    <a:pt x="209430" y="51221"/>
                  </a:cubicBezTo>
                  <a:cubicBezTo>
                    <a:pt x="168795" y="51221"/>
                    <a:pt x="140258" y="78405"/>
                    <a:pt x="140258" y="121195"/>
                  </a:cubicBezTo>
                  <a:cubicBezTo>
                    <a:pt x="140258" y="164527"/>
                    <a:pt x="165020" y="191176"/>
                    <a:pt x="208895" y="191176"/>
                  </a:cubicBezTo>
                  <a:cubicBezTo>
                    <a:pt x="226655" y="191176"/>
                    <a:pt x="243881" y="188210"/>
                    <a:pt x="262452" y="180407"/>
                  </a:cubicBezTo>
                  <a:cubicBezTo>
                    <a:pt x="266763" y="178528"/>
                    <a:pt x="269185" y="175562"/>
                    <a:pt x="269185" y="169639"/>
                  </a:cubicBezTo>
                  <a:lnTo>
                    <a:pt x="269185" y="71940"/>
                  </a:lnTo>
                  <a:cubicBezTo>
                    <a:pt x="269185" y="65749"/>
                    <a:pt x="266763" y="62792"/>
                    <a:pt x="262452" y="61179"/>
                  </a:cubicBezTo>
                </a:path>
              </a:pathLst>
            </a:custGeom>
            <a:grpFill/>
            <a:ln w="7833" cap="flat">
              <a:noFill/>
              <a:prstDash val="solid"/>
              <a:round/>
            </a:ln>
          </p:spPr>
          <p:txBody>
            <a:bodyPr rtlCol="0" anchor="ctr"/>
            <a:lstStyle/>
            <a:p>
              <a:pPr marL="0" marR="0" lvl="0" indent="0" algn="l" defTabSz="609585"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Verdana"/>
                <a:ea typeface="+mn-ea"/>
                <a:cs typeface="+mn-cs"/>
              </a:endParaRPr>
            </a:p>
          </p:txBody>
        </p:sp>
        <p:sp>
          <p:nvSpPr>
            <p:cNvPr id="15" name="Forme libre : forme 14">
              <a:extLst>
                <a:ext uri="{FF2B5EF4-FFF2-40B4-BE49-F238E27FC236}">
                  <a16:creationId xmlns:a16="http://schemas.microsoft.com/office/drawing/2014/main" id="{57EF7850-35A6-4B4B-BC7E-9FC7583FB3C6}"/>
                </a:ext>
              </a:extLst>
            </p:cNvPr>
            <p:cNvSpPr/>
            <p:nvPr/>
          </p:nvSpPr>
          <p:spPr>
            <a:xfrm rot="-73896" flipV="1">
              <a:off x="5474877" y="-471733"/>
              <a:ext cx="37949" cy="37711"/>
            </a:xfrm>
            <a:custGeom>
              <a:avLst/>
              <a:gdLst>
                <a:gd name="connsiteX0" fmla="*/ 19483 w 37949"/>
                <a:gd name="connsiteY0" fmla="*/ 17 h 37711"/>
                <a:gd name="connsiteX1" fmla="*/ 38456 w 37949"/>
                <a:gd name="connsiteY1" fmla="*/ 18454 h 37711"/>
                <a:gd name="connsiteX2" fmla="*/ 19491 w 37949"/>
                <a:gd name="connsiteY2" fmla="*/ 37717 h 37711"/>
                <a:gd name="connsiteX3" fmla="*/ 519 w 37949"/>
                <a:gd name="connsiteY3" fmla="*/ 19272 h 37711"/>
                <a:gd name="connsiteX4" fmla="*/ 19483 w 37949"/>
                <a:gd name="connsiteY4" fmla="*/ 17 h 37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49" h="37711">
                  <a:moveTo>
                    <a:pt x="19483" y="17"/>
                  </a:moveTo>
                  <a:cubicBezTo>
                    <a:pt x="30519" y="-219"/>
                    <a:pt x="38212" y="6883"/>
                    <a:pt x="38456" y="18454"/>
                  </a:cubicBezTo>
                  <a:cubicBezTo>
                    <a:pt x="38715" y="30300"/>
                    <a:pt x="31329" y="37457"/>
                    <a:pt x="19491" y="37717"/>
                  </a:cubicBezTo>
                  <a:cubicBezTo>
                    <a:pt x="8188" y="37953"/>
                    <a:pt x="771" y="31118"/>
                    <a:pt x="519" y="19272"/>
                  </a:cubicBezTo>
                  <a:cubicBezTo>
                    <a:pt x="267" y="7701"/>
                    <a:pt x="7378" y="284"/>
                    <a:pt x="19483" y="17"/>
                  </a:cubicBezTo>
                </a:path>
              </a:pathLst>
            </a:custGeom>
            <a:grpFill/>
            <a:ln w="7833" cap="flat">
              <a:noFill/>
              <a:prstDash val="solid"/>
              <a:round/>
            </a:ln>
          </p:spPr>
          <p:txBody>
            <a:bodyPr rtlCol="0" anchor="ctr"/>
            <a:lstStyle/>
            <a:p>
              <a:pPr marL="0" marR="0" lvl="0" indent="0" algn="l" defTabSz="609585"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7A00E6"/>
                </a:solidFill>
                <a:effectLst/>
                <a:uLnTx/>
                <a:uFillTx/>
                <a:latin typeface="Verdana"/>
                <a:ea typeface="+mn-ea"/>
                <a:cs typeface="+mn-cs"/>
              </a:endParaRPr>
            </a:p>
          </p:txBody>
        </p:sp>
        <p:sp>
          <p:nvSpPr>
            <p:cNvPr id="18" name="Forme libre : forme 17">
              <a:extLst>
                <a:ext uri="{FF2B5EF4-FFF2-40B4-BE49-F238E27FC236}">
                  <a16:creationId xmlns:a16="http://schemas.microsoft.com/office/drawing/2014/main" id="{2E436654-D7D3-4BBB-9470-2F10DA8514EE}"/>
                </a:ext>
              </a:extLst>
            </p:cNvPr>
            <p:cNvSpPr/>
            <p:nvPr/>
          </p:nvSpPr>
          <p:spPr>
            <a:xfrm rot="10725025" flipV="1">
              <a:off x="4768103" y="-317778"/>
              <a:ext cx="37406" cy="37169"/>
            </a:xfrm>
            <a:custGeom>
              <a:avLst/>
              <a:gdLst>
                <a:gd name="connsiteX0" fmla="*/ 18717 w 37406"/>
                <a:gd name="connsiteY0" fmla="*/ 130 h 37169"/>
                <a:gd name="connsiteX1" fmla="*/ 37414 w 37406"/>
                <a:gd name="connsiteY1" fmla="*/ 18300 h 37169"/>
                <a:gd name="connsiteX2" fmla="*/ 18717 w 37406"/>
                <a:gd name="connsiteY2" fmla="*/ 37288 h 37169"/>
                <a:gd name="connsiteX3" fmla="*/ 20 w 37406"/>
                <a:gd name="connsiteY3" fmla="*/ 19118 h 37169"/>
                <a:gd name="connsiteX4" fmla="*/ 18717 w 37406"/>
                <a:gd name="connsiteY4" fmla="*/ 130 h 371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406" h="37169">
                  <a:moveTo>
                    <a:pt x="18717" y="130"/>
                  </a:moveTo>
                  <a:cubicBezTo>
                    <a:pt x="29745" y="-106"/>
                    <a:pt x="37162" y="6729"/>
                    <a:pt x="37414" y="18300"/>
                  </a:cubicBezTo>
                  <a:cubicBezTo>
                    <a:pt x="37665" y="29603"/>
                    <a:pt x="30555" y="37028"/>
                    <a:pt x="18717" y="37288"/>
                  </a:cubicBezTo>
                  <a:cubicBezTo>
                    <a:pt x="7681" y="37524"/>
                    <a:pt x="264" y="30421"/>
                    <a:pt x="20" y="19118"/>
                  </a:cubicBezTo>
                  <a:cubicBezTo>
                    <a:pt x="-240" y="7547"/>
                    <a:pt x="6871" y="390"/>
                    <a:pt x="18717" y="130"/>
                  </a:cubicBezTo>
                </a:path>
              </a:pathLst>
            </a:custGeom>
            <a:grpFill/>
            <a:ln w="7833" cap="flat">
              <a:noFill/>
              <a:prstDash val="solid"/>
              <a:round/>
            </a:ln>
          </p:spPr>
          <p:txBody>
            <a:bodyPr rtlCol="0" anchor="ctr"/>
            <a:lstStyle/>
            <a:p>
              <a:pPr marL="0" marR="0" lvl="0" indent="0" algn="l" defTabSz="609585"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Verdana"/>
                <a:ea typeface="+mn-ea"/>
                <a:cs typeface="+mn-cs"/>
              </a:endParaRPr>
            </a:p>
          </p:txBody>
        </p:sp>
      </p:grpSp>
      <p:sp>
        <p:nvSpPr>
          <p:cNvPr id="11" name="Espace réservé pour une image  10">
            <a:extLst>
              <a:ext uri="{FF2B5EF4-FFF2-40B4-BE49-F238E27FC236}">
                <a16:creationId xmlns:a16="http://schemas.microsoft.com/office/drawing/2014/main" id="{A1A4B6A3-0F23-48D5-8D83-A01BD3C3BF57}"/>
              </a:ext>
            </a:extLst>
          </p:cNvPr>
          <p:cNvSpPr>
            <a:spLocks noGrp="1"/>
          </p:cNvSpPr>
          <p:nvPr>
            <p:ph type="pic" sz="quarter" idx="21"/>
          </p:nvPr>
        </p:nvSpPr>
        <p:spPr>
          <a:xfrm>
            <a:off x="5817152" y="0"/>
            <a:ext cx="6374848" cy="6858000"/>
          </a:xfrm>
          <a:custGeom>
            <a:avLst/>
            <a:gdLst>
              <a:gd name="connsiteX0" fmla="*/ 1107901 w 4781136"/>
              <a:gd name="connsiteY0" fmla="*/ 0 h 5143500"/>
              <a:gd name="connsiteX1" fmla="*/ 4781136 w 4781136"/>
              <a:gd name="connsiteY1" fmla="*/ 0 h 5143500"/>
              <a:gd name="connsiteX2" fmla="*/ 4781136 w 4781136"/>
              <a:gd name="connsiteY2" fmla="*/ 5143500 h 5143500"/>
              <a:gd name="connsiteX3" fmla="*/ 989018 w 4781136"/>
              <a:gd name="connsiteY3" fmla="*/ 5143500 h 5143500"/>
              <a:gd name="connsiteX4" fmla="*/ 919683 w 4781136"/>
              <a:gd name="connsiteY4" fmla="*/ 5081299 h 5143500"/>
              <a:gd name="connsiteX5" fmla="*/ 1 w 4781136"/>
              <a:gd name="connsiteY5" fmla="*/ 2622891 h 5143500"/>
              <a:gd name="connsiteX6" fmla="*/ 937787 w 4781136"/>
              <a:gd name="connsiteY6" fmla="*/ 14597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81136" h="5143500">
                <a:moveTo>
                  <a:pt x="1107901" y="0"/>
                </a:moveTo>
                <a:lnTo>
                  <a:pt x="4781136" y="0"/>
                </a:lnTo>
                <a:lnTo>
                  <a:pt x="4781136" y="5143500"/>
                </a:lnTo>
                <a:lnTo>
                  <a:pt x="989018" y="5143500"/>
                </a:lnTo>
                <a:lnTo>
                  <a:pt x="919683" y="5081299"/>
                </a:lnTo>
                <a:cubicBezTo>
                  <a:pt x="336550" y="4498301"/>
                  <a:pt x="-121" y="3656845"/>
                  <a:pt x="1" y="2622891"/>
                </a:cubicBezTo>
                <a:cubicBezTo>
                  <a:pt x="1" y="1564827"/>
                  <a:pt x="336658" y="723140"/>
                  <a:pt x="937787" y="145970"/>
                </a:cubicBezTo>
                <a:close/>
              </a:path>
            </a:pathLst>
          </a:custGeom>
        </p:spPr>
        <p:txBody>
          <a:bodyPr wrap="square">
            <a:noAutofit/>
          </a:bodyPr>
          <a:lstStyle>
            <a:lvl1pPr>
              <a:defRPr>
                <a:noFill/>
              </a:defRPr>
            </a:lvl1pPr>
          </a:lstStyle>
          <a:p>
            <a:r>
              <a:rPr lang="fr-FR" noProof="0"/>
              <a:t>Cliquez sur l'icône pour ajouter une image</a:t>
            </a:r>
            <a:endParaRPr lang="en-US" noProof="0"/>
          </a:p>
        </p:txBody>
      </p:sp>
      <p:sp>
        <p:nvSpPr>
          <p:cNvPr id="12" name="Espace réservé du graphique SmartArt 11">
            <a:extLst>
              <a:ext uri="{FF2B5EF4-FFF2-40B4-BE49-F238E27FC236}">
                <a16:creationId xmlns:a16="http://schemas.microsoft.com/office/drawing/2014/main" id="{C938AE35-C335-46A4-B865-062BB2EDEDAC}"/>
              </a:ext>
            </a:extLst>
          </p:cNvPr>
          <p:cNvSpPr>
            <a:spLocks noGrp="1" noChangeAspect="1"/>
          </p:cNvSpPr>
          <p:nvPr>
            <p:ph type="dgm" sz="quarter" idx="14"/>
          </p:nvPr>
        </p:nvSpPr>
        <p:spPr>
          <a:xfrm>
            <a:off x="2859129" y="2067044"/>
            <a:ext cx="136443" cy="135473"/>
          </a:xfrm>
          <a:custGeom>
            <a:avLst/>
            <a:gdLst>
              <a:gd name="connsiteX0" fmla="*/ 122355 w 250013"/>
              <a:gd name="connsiteY0" fmla="*/ 0 h 248243"/>
              <a:gd name="connsiteX1" fmla="*/ 250013 w 250013"/>
              <a:gd name="connsiteY1" fmla="*/ 124134 h 248243"/>
              <a:gd name="connsiteX2" fmla="*/ 127674 w 250013"/>
              <a:gd name="connsiteY2" fmla="*/ 248243 h 248243"/>
              <a:gd name="connsiteX3" fmla="*/ 1 w 250013"/>
              <a:gd name="connsiteY3" fmla="*/ 124125 h 248243"/>
              <a:gd name="connsiteX4" fmla="*/ 122355 w 250013"/>
              <a:gd name="connsiteY4" fmla="*/ 0 h 2482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013" h="248243">
                <a:moveTo>
                  <a:pt x="122355" y="0"/>
                </a:moveTo>
                <a:cubicBezTo>
                  <a:pt x="200363" y="0"/>
                  <a:pt x="250013" y="46111"/>
                  <a:pt x="250013" y="124134"/>
                </a:cubicBezTo>
                <a:cubicBezTo>
                  <a:pt x="250022" y="200379"/>
                  <a:pt x="200361" y="248234"/>
                  <a:pt x="127674" y="248243"/>
                </a:cubicBezTo>
                <a:cubicBezTo>
                  <a:pt x="47872" y="248236"/>
                  <a:pt x="-6" y="200370"/>
                  <a:pt x="1" y="124125"/>
                </a:cubicBezTo>
                <a:cubicBezTo>
                  <a:pt x="0" y="46103"/>
                  <a:pt x="47874" y="2"/>
                  <a:pt x="122355" y="0"/>
                </a:cubicBezTo>
                <a:close/>
              </a:path>
            </a:pathLst>
          </a:custGeom>
          <a:solidFill>
            <a:schemeClr val="bg1"/>
          </a:solidFill>
          <a:ln w="22225">
            <a:noFill/>
          </a:ln>
        </p:spPr>
        <p:txBody>
          <a:bodyPr wrap="square">
            <a:noAutofit/>
          </a:bodyPr>
          <a:lstStyle>
            <a:lvl1pPr>
              <a:defRPr>
                <a:noFill/>
              </a:defRPr>
            </a:lvl1pPr>
          </a:lstStyle>
          <a:p>
            <a:r>
              <a:rPr lang="fr-FR" noProof="0"/>
              <a:t>Cliquez sur l'icône pour ajouter un graphique SmartArt</a:t>
            </a:r>
            <a:endParaRPr lang="en-US" noProof="0"/>
          </a:p>
        </p:txBody>
      </p:sp>
      <p:sp>
        <p:nvSpPr>
          <p:cNvPr id="16" name="Espace réservé du texte 5">
            <a:extLst>
              <a:ext uri="{FF2B5EF4-FFF2-40B4-BE49-F238E27FC236}">
                <a16:creationId xmlns:a16="http://schemas.microsoft.com/office/drawing/2014/main" id="{356D4DE1-1587-4B2C-A322-B273E6B0BD65}"/>
              </a:ext>
            </a:extLst>
          </p:cNvPr>
          <p:cNvSpPr>
            <a:spLocks noGrp="1"/>
          </p:cNvSpPr>
          <p:nvPr>
            <p:ph type="body" sz="quarter" idx="18" hasCustomPrompt="1"/>
          </p:nvPr>
        </p:nvSpPr>
        <p:spPr>
          <a:xfrm>
            <a:off x="452480" y="1901915"/>
            <a:ext cx="4949741" cy="3189244"/>
          </a:xfrm>
        </p:spPr>
        <p:txBody>
          <a:bodyPr anchor="ctr">
            <a:noAutofit/>
          </a:bodyPr>
          <a:lstStyle>
            <a:lvl1pPr algn="ctr">
              <a:lnSpc>
                <a:spcPct val="96000"/>
              </a:lnSpc>
              <a:spcAft>
                <a:spcPts val="1333"/>
              </a:spcAft>
              <a:defRPr lang="fr-FR" sz="4000" b="0" i="0" kern="1200" dirty="0" err="1" smtClean="0">
                <a:solidFill>
                  <a:schemeClr val="bg2"/>
                </a:solidFill>
                <a:latin typeface="Verdana" panose="020B0604030504040204" pitchFamily="34" charset="0"/>
                <a:ea typeface="Verdana" panose="020B0604030504040204" pitchFamily="34" charset="0"/>
                <a:cs typeface="Verdana" panose="020B0604030504040204" pitchFamily="34" charset="0"/>
              </a:defRPr>
            </a:lvl1pPr>
            <a:lvl2pPr algn="ctr">
              <a:lnSpc>
                <a:spcPct val="100000"/>
              </a:lnSpc>
              <a:defRPr sz="2667" b="0" i="1">
                <a:solidFill>
                  <a:schemeClr val="bg2"/>
                </a:solidFill>
                <a:latin typeface="Georgia" panose="02040502050405020303" pitchFamily="18" charset="0"/>
                <a:ea typeface="Verdana" panose="020B0604030504040204" pitchFamily="34" charset="0"/>
                <a:cs typeface="Verdana" panose="020B0604030504040204" pitchFamily="34" charset="0"/>
              </a:defRPr>
            </a:lvl2pPr>
            <a:lvl3pPr algn="ctr">
              <a:lnSpc>
                <a:spcPct val="100000"/>
              </a:lnSpc>
              <a:spcBef>
                <a:spcPts val="1333"/>
              </a:spcBef>
              <a:defRPr>
                <a:solidFill>
                  <a:schemeClr val="bg2"/>
                </a:solidFill>
              </a:defRPr>
            </a:lvl3pPr>
          </a:lstStyle>
          <a:p>
            <a:pPr lvl="0"/>
            <a:r>
              <a:rPr lang="en-US"/>
              <a:t>Title in</a:t>
            </a:r>
            <a:br>
              <a:rPr lang="en-US"/>
            </a:br>
            <a:r>
              <a:rPr lang="en-US"/>
              <a:t>Verdana 30pt</a:t>
            </a:r>
          </a:p>
          <a:p>
            <a:pPr lvl="1"/>
            <a:r>
              <a:rPr lang="en-US"/>
              <a:t>Subtitle in Georgia Italics 20pt</a:t>
            </a:r>
          </a:p>
        </p:txBody>
      </p:sp>
      <p:sp>
        <p:nvSpPr>
          <p:cNvPr id="19" name="Espace réservé du graphique SmartArt 11">
            <a:extLst>
              <a:ext uri="{FF2B5EF4-FFF2-40B4-BE49-F238E27FC236}">
                <a16:creationId xmlns:a16="http://schemas.microsoft.com/office/drawing/2014/main" id="{5A2EF04E-7E32-484C-8A97-49C0D78D35CA}"/>
              </a:ext>
            </a:extLst>
          </p:cNvPr>
          <p:cNvSpPr>
            <a:spLocks noGrp="1" noChangeAspect="1"/>
          </p:cNvSpPr>
          <p:nvPr>
            <p:ph type="dgm" sz="quarter" idx="19"/>
          </p:nvPr>
        </p:nvSpPr>
        <p:spPr>
          <a:xfrm>
            <a:off x="2859129" y="4933196"/>
            <a:ext cx="136443" cy="135473"/>
          </a:xfrm>
          <a:custGeom>
            <a:avLst/>
            <a:gdLst>
              <a:gd name="connsiteX0" fmla="*/ 122355 w 250013"/>
              <a:gd name="connsiteY0" fmla="*/ 0 h 248243"/>
              <a:gd name="connsiteX1" fmla="*/ 250013 w 250013"/>
              <a:gd name="connsiteY1" fmla="*/ 124134 h 248243"/>
              <a:gd name="connsiteX2" fmla="*/ 127674 w 250013"/>
              <a:gd name="connsiteY2" fmla="*/ 248243 h 248243"/>
              <a:gd name="connsiteX3" fmla="*/ 1 w 250013"/>
              <a:gd name="connsiteY3" fmla="*/ 124125 h 248243"/>
              <a:gd name="connsiteX4" fmla="*/ 122355 w 250013"/>
              <a:gd name="connsiteY4" fmla="*/ 0 h 2482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013" h="248243">
                <a:moveTo>
                  <a:pt x="122355" y="0"/>
                </a:moveTo>
                <a:cubicBezTo>
                  <a:pt x="200363" y="0"/>
                  <a:pt x="250013" y="46111"/>
                  <a:pt x="250013" y="124134"/>
                </a:cubicBezTo>
                <a:cubicBezTo>
                  <a:pt x="250022" y="200379"/>
                  <a:pt x="200361" y="248234"/>
                  <a:pt x="127674" y="248243"/>
                </a:cubicBezTo>
                <a:cubicBezTo>
                  <a:pt x="47872" y="248236"/>
                  <a:pt x="-6" y="200370"/>
                  <a:pt x="1" y="124125"/>
                </a:cubicBezTo>
                <a:cubicBezTo>
                  <a:pt x="0" y="46103"/>
                  <a:pt x="47874" y="2"/>
                  <a:pt x="122355" y="0"/>
                </a:cubicBezTo>
                <a:close/>
              </a:path>
            </a:pathLst>
          </a:custGeom>
          <a:solidFill>
            <a:schemeClr val="bg1"/>
          </a:solidFill>
          <a:ln w="22225">
            <a:noFill/>
          </a:ln>
        </p:spPr>
        <p:txBody>
          <a:bodyPr wrap="square">
            <a:noAutofit/>
          </a:bodyPr>
          <a:lstStyle>
            <a:lvl1pPr>
              <a:defRPr>
                <a:noFill/>
              </a:defRPr>
            </a:lvl1pPr>
          </a:lstStyle>
          <a:p>
            <a:r>
              <a:rPr lang="fr-FR" noProof="0"/>
              <a:t>Cliquez sur l'icône pour ajouter un graphique SmartArt</a:t>
            </a:r>
            <a:endParaRPr lang="en-US" noProof="0"/>
          </a:p>
        </p:txBody>
      </p:sp>
    </p:spTree>
    <p:extLst>
      <p:ext uri="{BB962C8B-B14F-4D97-AF65-F5344CB8AC3E}">
        <p14:creationId xmlns:p14="http://schemas.microsoft.com/office/powerpoint/2010/main" val="16313884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Dark)">
    <p:bg>
      <p:bgPr>
        <a:solidFill>
          <a:srgbClr val="1E034A"/>
        </a:solidFill>
        <a:effectLst/>
      </p:bgPr>
    </p:bg>
    <p:spTree>
      <p:nvGrpSpPr>
        <p:cNvPr id="1" name=""/>
        <p:cNvGrpSpPr/>
        <p:nvPr/>
      </p:nvGrpSpPr>
      <p:grpSpPr>
        <a:xfrm>
          <a:off x="0" y="0"/>
          <a:ext cx="0" cy="0"/>
          <a:chOff x="0" y="0"/>
          <a:chExt cx="0" cy="0"/>
        </a:xfrm>
      </p:grpSpPr>
      <p:pic>
        <p:nvPicPr>
          <p:cNvPr id="5" name="Graphique 4">
            <a:extLst>
              <a:ext uri="{FF2B5EF4-FFF2-40B4-BE49-F238E27FC236}">
                <a16:creationId xmlns:a16="http://schemas.microsoft.com/office/drawing/2014/main" id="{D97075C2-D640-40B7-B715-DE36BBB3FC47}"/>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9498963" y="4159250"/>
            <a:ext cx="1271271" cy="1257300"/>
          </a:xfrm>
          <a:prstGeom prst="rect">
            <a:avLst/>
          </a:prstGeom>
        </p:spPr>
      </p:pic>
      <p:sp>
        <p:nvSpPr>
          <p:cNvPr id="14" name="Espace réservé du texte 17">
            <a:extLst>
              <a:ext uri="{FF2B5EF4-FFF2-40B4-BE49-F238E27FC236}">
                <a16:creationId xmlns:a16="http://schemas.microsoft.com/office/drawing/2014/main" id="{B077D764-009F-4B11-889B-7C1F77AE7EF8}"/>
              </a:ext>
            </a:extLst>
          </p:cNvPr>
          <p:cNvSpPr>
            <a:spLocks noGrp="1"/>
          </p:cNvSpPr>
          <p:nvPr>
            <p:ph type="body" sz="quarter" idx="22" hasCustomPrompt="1"/>
          </p:nvPr>
        </p:nvSpPr>
        <p:spPr>
          <a:xfrm>
            <a:off x="1158241" y="3020997"/>
            <a:ext cx="1118105" cy="443199"/>
          </a:xfrm>
        </p:spPr>
        <p:txBody>
          <a:bodyPr vert="horz" lIns="0" tIns="0" rIns="0" bIns="0" rtlCol="0">
            <a:noAutofit/>
          </a:bodyPr>
          <a:lstStyle>
            <a:lvl1pPr algn="r">
              <a:defRPr lang="en-US" sz="3200" b="1" noProof="0" dirty="0">
                <a:solidFill>
                  <a:schemeClr val="bg2"/>
                </a:solidFill>
              </a:defRPr>
            </a:lvl1pPr>
          </a:lstStyle>
          <a:p>
            <a:pPr lvl="0">
              <a:lnSpc>
                <a:spcPct val="90000"/>
              </a:lnSpc>
            </a:pPr>
            <a:r>
              <a:rPr lang="en-US" noProof="0" dirty="0"/>
              <a:t>00</a:t>
            </a:r>
          </a:p>
        </p:txBody>
      </p:sp>
      <p:sp>
        <p:nvSpPr>
          <p:cNvPr id="15" name="Espace réservé du texte 17">
            <a:extLst>
              <a:ext uri="{FF2B5EF4-FFF2-40B4-BE49-F238E27FC236}">
                <a16:creationId xmlns:a16="http://schemas.microsoft.com/office/drawing/2014/main" id="{26F07BC6-BD1D-4953-9F45-D190CB67B241}"/>
              </a:ext>
            </a:extLst>
          </p:cNvPr>
          <p:cNvSpPr>
            <a:spLocks noGrp="1"/>
          </p:cNvSpPr>
          <p:nvPr>
            <p:ph type="body" sz="quarter" idx="23"/>
          </p:nvPr>
        </p:nvSpPr>
        <p:spPr>
          <a:xfrm>
            <a:off x="2679091" y="3020997"/>
            <a:ext cx="6517348" cy="443199"/>
          </a:xfrm>
        </p:spPr>
        <p:txBody>
          <a:bodyPr/>
          <a:lstStyle>
            <a:lvl1pPr>
              <a:lnSpc>
                <a:spcPct val="90000"/>
              </a:lnSpc>
              <a:defRPr lang="fr-FR" sz="3200" b="1" i="0" kern="1200" dirty="0" err="1">
                <a:solidFill>
                  <a:schemeClr val="bg2"/>
                </a:solidFill>
                <a:latin typeface="Verdana" panose="020B0604030504040204" pitchFamily="34" charset="0"/>
                <a:ea typeface="Verdana" panose="020B0604030504040204" pitchFamily="34" charset="0"/>
                <a:cs typeface="Verdana" panose="020B0604030504040204" pitchFamily="34" charset="0"/>
              </a:defRPr>
            </a:lvl1pPr>
            <a:lvl2pPr marL="0">
              <a:lnSpc>
                <a:spcPct val="90000"/>
              </a:lnSpc>
              <a:spcBef>
                <a:spcPts val="800"/>
              </a:spcBef>
              <a:defRPr lang="fr-FR" sz="1867" b="0" i="0" kern="1200" cap="all" baseline="0" dirty="0" err="1" smtClean="0">
                <a:solidFill>
                  <a:schemeClr val="bg2"/>
                </a:solidFill>
                <a:latin typeface="Verdana" panose="020B0604030504040204" pitchFamily="34" charset="0"/>
                <a:ea typeface="Verdana" panose="020B0604030504040204" pitchFamily="34" charset="0"/>
                <a:cs typeface="Verdana" panose="020B0604030504040204" pitchFamily="34" charset="0"/>
              </a:defRPr>
            </a:lvl2pPr>
            <a:lvl3pPr>
              <a:lnSpc>
                <a:spcPct val="100000"/>
              </a:lnSpc>
              <a:spcBef>
                <a:spcPts val="1067"/>
              </a:spcBef>
              <a:defRPr sz="1867" i="1">
                <a:solidFill>
                  <a:schemeClr val="bg2"/>
                </a:solidFill>
              </a:defRPr>
            </a:lvl3pPr>
            <a:lvl4pPr>
              <a:lnSpc>
                <a:spcPct val="90000"/>
              </a:lnSpc>
              <a:spcBef>
                <a:spcPts val="400"/>
              </a:spcBef>
              <a:defRPr lang="fr-FR" sz="1000" kern="1200" cap="all" baseline="0" dirty="0">
                <a:solidFill>
                  <a:schemeClr val="accent2"/>
                </a:solidFill>
                <a:latin typeface="+mn-lt"/>
                <a:ea typeface="+mn-ea"/>
                <a:cs typeface="+mn-cs"/>
              </a:defRPr>
            </a:lvl4pPr>
          </a:lstStyle>
          <a:p>
            <a:pPr lvl="0"/>
            <a:r>
              <a:rPr lang="zh-CN" altLang="en-US" noProof="0"/>
              <a:t>单击此处编辑母版文本样式</a:t>
            </a:r>
          </a:p>
        </p:txBody>
      </p:sp>
      <p:sp>
        <p:nvSpPr>
          <p:cNvPr id="6" name="Espace réservé du texte 17">
            <a:extLst>
              <a:ext uri="{FF2B5EF4-FFF2-40B4-BE49-F238E27FC236}">
                <a16:creationId xmlns:a16="http://schemas.microsoft.com/office/drawing/2014/main" id="{FB6BFF7B-8B97-443F-8D19-A75C20F978D1}"/>
              </a:ext>
            </a:extLst>
          </p:cNvPr>
          <p:cNvSpPr>
            <a:spLocks noGrp="1"/>
          </p:cNvSpPr>
          <p:nvPr>
            <p:ph type="body" sz="quarter" idx="24"/>
          </p:nvPr>
        </p:nvSpPr>
        <p:spPr>
          <a:xfrm>
            <a:off x="2679091" y="3980878"/>
            <a:ext cx="6517348" cy="315415"/>
          </a:xfrm>
        </p:spPr>
        <p:txBody>
          <a:bodyPr/>
          <a:lstStyle>
            <a:lvl1pPr>
              <a:lnSpc>
                <a:spcPct val="90000"/>
              </a:lnSpc>
              <a:defRPr lang="fr-FR" sz="1867" b="0" i="1" kern="1200" dirty="0" err="1">
                <a:solidFill>
                  <a:schemeClr val="bg2"/>
                </a:solidFill>
                <a:latin typeface="Verdana" panose="020B0604030504040204" pitchFamily="34" charset="0"/>
                <a:ea typeface="Verdana" panose="020B0604030504040204" pitchFamily="34" charset="0"/>
                <a:cs typeface="Verdana" panose="020B0604030504040204" pitchFamily="34" charset="0"/>
              </a:defRPr>
            </a:lvl1pPr>
            <a:lvl2pPr marL="0">
              <a:lnSpc>
                <a:spcPct val="90000"/>
              </a:lnSpc>
              <a:spcBef>
                <a:spcPts val="800"/>
              </a:spcBef>
              <a:defRPr lang="fr-FR" sz="1867" b="0" i="0" kern="1200" cap="all" baseline="0" dirty="0" err="1" smtClean="0">
                <a:solidFill>
                  <a:schemeClr val="bg2"/>
                </a:solidFill>
                <a:latin typeface="Verdana" panose="020B0604030504040204" pitchFamily="34" charset="0"/>
                <a:ea typeface="Verdana" panose="020B0604030504040204" pitchFamily="34" charset="0"/>
                <a:cs typeface="Verdana" panose="020B0604030504040204" pitchFamily="34" charset="0"/>
              </a:defRPr>
            </a:lvl2pPr>
            <a:lvl3pPr>
              <a:lnSpc>
                <a:spcPct val="100000"/>
              </a:lnSpc>
              <a:spcBef>
                <a:spcPts val="1067"/>
              </a:spcBef>
              <a:defRPr sz="1867" i="1">
                <a:solidFill>
                  <a:schemeClr val="bg2"/>
                </a:solidFill>
              </a:defRPr>
            </a:lvl3pPr>
            <a:lvl4pPr>
              <a:lnSpc>
                <a:spcPct val="90000"/>
              </a:lnSpc>
              <a:spcBef>
                <a:spcPts val="400"/>
              </a:spcBef>
              <a:defRPr lang="fr-FR" sz="1000" kern="1200" cap="all" baseline="0" dirty="0">
                <a:solidFill>
                  <a:schemeClr val="accent2"/>
                </a:solidFill>
                <a:latin typeface="+mn-lt"/>
                <a:ea typeface="+mn-ea"/>
                <a:cs typeface="+mn-cs"/>
              </a:defRPr>
            </a:lvl4pPr>
          </a:lstStyle>
          <a:p>
            <a:pPr lvl="0"/>
            <a:r>
              <a:rPr lang="zh-CN" altLang="en-US" noProof="0"/>
              <a:t>单击此处编辑母版文本样式</a:t>
            </a:r>
          </a:p>
        </p:txBody>
      </p:sp>
      <p:sp>
        <p:nvSpPr>
          <p:cNvPr id="7" name="Espace réservé du texte 17">
            <a:extLst>
              <a:ext uri="{FF2B5EF4-FFF2-40B4-BE49-F238E27FC236}">
                <a16:creationId xmlns:a16="http://schemas.microsoft.com/office/drawing/2014/main" id="{DA36FF3D-AF0A-45ED-BF39-F628AE9DBF56}"/>
              </a:ext>
            </a:extLst>
          </p:cNvPr>
          <p:cNvSpPr>
            <a:spLocks noGrp="1"/>
          </p:cNvSpPr>
          <p:nvPr>
            <p:ph type="body" sz="quarter" idx="25"/>
          </p:nvPr>
        </p:nvSpPr>
        <p:spPr>
          <a:xfrm>
            <a:off x="2679091" y="3554158"/>
            <a:ext cx="6517348" cy="315415"/>
          </a:xfrm>
        </p:spPr>
        <p:txBody>
          <a:bodyPr/>
          <a:lstStyle>
            <a:lvl1pPr>
              <a:lnSpc>
                <a:spcPct val="90000"/>
              </a:lnSpc>
              <a:defRPr lang="fr-FR" sz="1867" b="0" i="0" kern="1200" cap="all" baseline="0" dirty="0" err="1">
                <a:solidFill>
                  <a:schemeClr val="bg2"/>
                </a:solidFill>
                <a:latin typeface="Verdana" panose="020B0604030504040204" pitchFamily="34" charset="0"/>
                <a:ea typeface="Verdana" panose="020B0604030504040204" pitchFamily="34" charset="0"/>
                <a:cs typeface="Verdana" panose="020B0604030504040204" pitchFamily="34" charset="0"/>
              </a:defRPr>
            </a:lvl1pPr>
            <a:lvl2pPr marL="0">
              <a:lnSpc>
                <a:spcPct val="90000"/>
              </a:lnSpc>
              <a:spcBef>
                <a:spcPts val="800"/>
              </a:spcBef>
              <a:defRPr lang="fr-FR" sz="1867" b="0" i="0" kern="1200" cap="all" baseline="0" dirty="0" err="1" smtClean="0">
                <a:solidFill>
                  <a:schemeClr val="bg2"/>
                </a:solidFill>
                <a:latin typeface="Verdana" panose="020B0604030504040204" pitchFamily="34" charset="0"/>
                <a:ea typeface="Verdana" panose="020B0604030504040204" pitchFamily="34" charset="0"/>
                <a:cs typeface="Verdana" panose="020B0604030504040204" pitchFamily="34" charset="0"/>
              </a:defRPr>
            </a:lvl2pPr>
            <a:lvl3pPr>
              <a:lnSpc>
                <a:spcPct val="100000"/>
              </a:lnSpc>
              <a:spcBef>
                <a:spcPts val="1067"/>
              </a:spcBef>
              <a:defRPr sz="1867" i="1">
                <a:solidFill>
                  <a:schemeClr val="bg2"/>
                </a:solidFill>
              </a:defRPr>
            </a:lvl3pPr>
            <a:lvl4pPr>
              <a:lnSpc>
                <a:spcPct val="90000"/>
              </a:lnSpc>
              <a:spcBef>
                <a:spcPts val="400"/>
              </a:spcBef>
              <a:defRPr lang="fr-FR" sz="1000" kern="1200" cap="all" baseline="0" dirty="0">
                <a:solidFill>
                  <a:schemeClr val="accent2"/>
                </a:solidFill>
                <a:latin typeface="+mn-lt"/>
                <a:ea typeface="+mn-ea"/>
                <a:cs typeface="+mn-cs"/>
              </a:defRPr>
            </a:lvl4pPr>
          </a:lstStyle>
          <a:p>
            <a:pPr lvl="0"/>
            <a:r>
              <a:rPr lang="zh-CN" altLang="en-US" noProof="0"/>
              <a:t>单击此处编辑母版文本样式</a:t>
            </a:r>
          </a:p>
        </p:txBody>
      </p:sp>
    </p:spTree>
    <p:extLst>
      <p:ext uri="{BB962C8B-B14F-4D97-AF65-F5344CB8AC3E}">
        <p14:creationId xmlns:p14="http://schemas.microsoft.com/office/powerpoint/2010/main" val="394946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Chapter (Dark) Option 2">
    <p:bg>
      <p:bgPr>
        <a:solidFill>
          <a:srgbClr val="1E034A"/>
        </a:solidFill>
        <a:effectLst/>
      </p:bgPr>
    </p:bg>
    <p:spTree>
      <p:nvGrpSpPr>
        <p:cNvPr id="1" name=""/>
        <p:cNvGrpSpPr/>
        <p:nvPr/>
      </p:nvGrpSpPr>
      <p:grpSpPr>
        <a:xfrm>
          <a:off x="0" y="0"/>
          <a:ext cx="0" cy="0"/>
          <a:chOff x="0" y="0"/>
          <a:chExt cx="0" cy="0"/>
        </a:xfrm>
      </p:grpSpPr>
      <p:sp>
        <p:nvSpPr>
          <p:cNvPr id="14" name="Espace réservé du texte 17">
            <a:extLst>
              <a:ext uri="{FF2B5EF4-FFF2-40B4-BE49-F238E27FC236}">
                <a16:creationId xmlns:a16="http://schemas.microsoft.com/office/drawing/2014/main" id="{B077D764-009F-4B11-889B-7C1F77AE7EF8}"/>
              </a:ext>
            </a:extLst>
          </p:cNvPr>
          <p:cNvSpPr>
            <a:spLocks noGrp="1"/>
          </p:cNvSpPr>
          <p:nvPr>
            <p:ph type="body" sz="quarter" idx="22" hasCustomPrompt="1"/>
          </p:nvPr>
        </p:nvSpPr>
        <p:spPr>
          <a:xfrm>
            <a:off x="1158241" y="3020997"/>
            <a:ext cx="1118105" cy="443199"/>
          </a:xfrm>
        </p:spPr>
        <p:txBody>
          <a:bodyPr vert="horz" lIns="0" tIns="0" rIns="0" bIns="0" rtlCol="0">
            <a:noAutofit/>
          </a:bodyPr>
          <a:lstStyle>
            <a:lvl1pPr algn="r">
              <a:defRPr lang="en-US" sz="3200" b="1" noProof="0" dirty="0">
                <a:solidFill>
                  <a:schemeClr val="bg2"/>
                </a:solidFill>
              </a:defRPr>
            </a:lvl1pPr>
          </a:lstStyle>
          <a:p>
            <a:pPr lvl="0">
              <a:lnSpc>
                <a:spcPct val="90000"/>
              </a:lnSpc>
            </a:pPr>
            <a:r>
              <a:rPr lang="en-US" noProof="0" dirty="0"/>
              <a:t>00</a:t>
            </a:r>
          </a:p>
        </p:txBody>
      </p:sp>
      <p:sp>
        <p:nvSpPr>
          <p:cNvPr id="15" name="Espace réservé du texte 17">
            <a:extLst>
              <a:ext uri="{FF2B5EF4-FFF2-40B4-BE49-F238E27FC236}">
                <a16:creationId xmlns:a16="http://schemas.microsoft.com/office/drawing/2014/main" id="{26F07BC6-BD1D-4953-9F45-D190CB67B241}"/>
              </a:ext>
            </a:extLst>
          </p:cNvPr>
          <p:cNvSpPr>
            <a:spLocks noGrp="1"/>
          </p:cNvSpPr>
          <p:nvPr>
            <p:ph type="body" sz="quarter" idx="23"/>
          </p:nvPr>
        </p:nvSpPr>
        <p:spPr>
          <a:xfrm>
            <a:off x="2679091" y="3020997"/>
            <a:ext cx="6517348" cy="443199"/>
          </a:xfrm>
        </p:spPr>
        <p:txBody>
          <a:bodyPr/>
          <a:lstStyle>
            <a:lvl1pPr>
              <a:lnSpc>
                <a:spcPct val="90000"/>
              </a:lnSpc>
              <a:defRPr lang="fr-FR" sz="3200" b="1" i="0" kern="1200" dirty="0" err="1">
                <a:solidFill>
                  <a:schemeClr val="bg2"/>
                </a:solidFill>
                <a:latin typeface="Verdana" panose="020B0604030504040204" pitchFamily="34" charset="0"/>
                <a:ea typeface="Verdana" panose="020B0604030504040204" pitchFamily="34" charset="0"/>
                <a:cs typeface="Verdana" panose="020B0604030504040204" pitchFamily="34" charset="0"/>
              </a:defRPr>
            </a:lvl1pPr>
            <a:lvl2pPr marL="0">
              <a:lnSpc>
                <a:spcPct val="90000"/>
              </a:lnSpc>
              <a:spcBef>
                <a:spcPts val="800"/>
              </a:spcBef>
              <a:defRPr lang="fr-FR" sz="1867" b="0" i="0" kern="1200" cap="all" baseline="0" dirty="0" err="1" smtClean="0">
                <a:solidFill>
                  <a:schemeClr val="bg2"/>
                </a:solidFill>
                <a:latin typeface="Verdana" panose="020B0604030504040204" pitchFamily="34" charset="0"/>
                <a:ea typeface="Verdana" panose="020B0604030504040204" pitchFamily="34" charset="0"/>
                <a:cs typeface="Verdana" panose="020B0604030504040204" pitchFamily="34" charset="0"/>
              </a:defRPr>
            </a:lvl2pPr>
            <a:lvl3pPr>
              <a:lnSpc>
                <a:spcPct val="100000"/>
              </a:lnSpc>
              <a:spcBef>
                <a:spcPts val="1067"/>
              </a:spcBef>
              <a:defRPr sz="1867" i="1">
                <a:solidFill>
                  <a:schemeClr val="bg2"/>
                </a:solidFill>
              </a:defRPr>
            </a:lvl3pPr>
            <a:lvl4pPr>
              <a:lnSpc>
                <a:spcPct val="90000"/>
              </a:lnSpc>
              <a:spcBef>
                <a:spcPts val="400"/>
              </a:spcBef>
              <a:defRPr lang="fr-FR" sz="1000" kern="1200" cap="all" baseline="0" dirty="0">
                <a:solidFill>
                  <a:schemeClr val="accent2"/>
                </a:solidFill>
                <a:latin typeface="+mn-lt"/>
                <a:ea typeface="+mn-ea"/>
                <a:cs typeface="+mn-cs"/>
              </a:defRPr>
            </a:lvl4pPr>
          </a:lstStyle>
          <a:p>
            <a:pPr lvl="0"/>
            <a:r>
              <a:rPr lang="zh-CN" altLang="en-US" noProof="0"/>
              <a:t>单击此处编辑母版文本样式</a:t>
            </a:r>
          </a:p>
        </p:txBody>
      </p:sp>
      <p:sp>
        <p:nvSpPr>
          <p:cNvPr id="6" name="Espace réservé du texte 17">
            <a:extLst>
              <a:ext uri="{FF2B5EF4-FFF2-40B4-BE49-F238E27FC236}">
                <a16:creationId xmlns:a16="http://schemas.microsoft.com/office/drawing/2014/main" id="{FB6BFF7B-8B97-443F-8D19-A75C20F978D1}"/>
              </a:ext>
            </a:extLst>
          </p:cNvPr>
          <p:cNvSpPr>
            <a:spLocks noGrp="1"/>
          </p:cNvSpPr>
          <p:nvPr>
            <p:ph type="body" sz="quarter" idx="24"/>
          </p:nvPr>
        </p:nvSpPr>
        <p:spPr>
          <a:xfrm>
            <a:off x="2679091" y="3980878"/>
            <a:ext cx="6517348" cy="315415"/>
          </a:xfrm>
        </p:spPr>
        <p:txBody>
          <a:bodyPr/>
          <a:lstStyle>
            <a:lvl1pPr>
              <a:lnSpc>
                <a:spcPct val="90000"/>
              </a:lnSpc>
              <a:defRPr lang="fr-FR" sz="1867" b="0" i="1" kern="1200" dirty="0" err="1">
                <a:solidFill>
                  <a:schemeClr val="bg2"/>
                </a:solidFill>
                <a:latin typeface="Verdana" panose="020B0604030504040204" pitchFamily="34" charset="0"/>
                <a:ea typeface="Verdana" panose="020B0604030504040204" pitchFamily="34" charset="0"/>
                <a:cs typeface="Verdana" panose="020B0604030504040204" pitchFamily="34" charset="0"/>
              </a:defRPr>
            </a:lvl1pPr>
            <a:lvl2pPr marL="0">
              <a:lnSpc>
                <a:spcPct val="90000"/>
              </a:lnSpc>
              <a:spcBef>
                <a:spcPts val="800"/>
              </a:spcBef>
              <a:defRPr lang="fr-FR" sz="1867" b="0" i="0" kern="1200" cap="all" baseline="0" dirty="0" err="1" smtClean="0">
                <a:solidFill>
                  <a:schemeClr val="bg2"/>
                </a:solidFill>
                <a:latin typeface="Verdana" panose="020B0604030504040204" pitchFamily="34" charset="0"/>
                <a:ea typeface="Verdana" panose="020B0604030504040204" pitchFamily="34" charset="0"/>
                <a:cs typeface="Verdana" panose="020B0604030504040204" pitchFamily="34" charset="0"/>
              </a:defRPr>
            </a:lvl2pPr>
            <a:lvl3pPr>
              <a:lnSpc>
                <a:spcPct val="100000"/>
              </a:lnSpc>
              <a:spcBef>
                <a:spcPts val="1067"/>
              </a:spcBef>
              <a:defRPr sz="1867" i="1">
                <a:solidFill>
                  <a:schemeClr val="bg2"/>
                </a:solidFill>
              </a:defRPr>
            </a:lvl3pPr>
            <a:lvl4pPr>
              <a:lnSpc>
                <a:spcPct val="90000"/>
              </a:lnSpc>
              <a:spcBef>
                <a:spcPts val="400"/>
              </a:spcBef>
              <a:defRPr lang="fr-FR" sz="1000" kern="1200" cap="all" baseline="0" dirty="0">
                <a:solidFill>
                  <a:schemeClr val="accent2"/>
                </a:solidFill>
                <a:latin typeface="+mn-lt"/>
                <a:ea typeface="+mn-ea"/>
                <a:cs typeface="+mn-cs"/>
              </a:defRPr>
            </a:lvl4pPr>
          </a:lstStyle>
          <a:p>
            <a:pPr lvl="0"/>
            <a:r>
              <a:rPr lang="zh-CN" altLang="en-US" noProof="0"/>
              <a:t>单击此处编辑母版文本样式</a:t>
            </a:r>
          </a:p>
        </p:txBody>
      </p:sp>
      <p:sp>
        <p:nvSpPr>
          <p:cNvPr id="7" name="Espace réservé du texte 17">
            <a:extLst>
              <a:ext uri="{FF2B5EF4-FFF2-40B4-BE49-F238E27FC236}">
                <a16:creationId xmlns:a16="http://schemas.microsoft.com/office/drawing/2014/main" id="{DA36FF3D-AF0A-45ED-BF39-F628AE9DBF56}"/>
              </a:ext>
            </a:extLst>
          </p:cNvPr>
          <p:cNvSpPr>
            <a:spLocks noGrp="1"/>
          </p:cNvSpPr>
          <p:nvPr>
            <p:ph type="body" sz="quarter" idx="25"/>
          </p:nvPr>
        </p:nvSpPr>
        <p:spPr>
          <a:xfrm>
            <a:off x="2679091" y="3554158"/>
            <a:ext cx="6517348" cy="315415"/>
          </a:xfrm>
        </p:spPr>
        <p:txBody>
          <a:bodyPr/>
          <a:lstStyle>
            <a:lvl1pPr>
              <a:lnSpc>
                <a:spcPct val="90000"/>
              </a:lnSpc>
              <a:defRPr lang="fr-FR" sz="1867" b="0" i="0" kern="1200" cap="all" baseline="0" dirty="0" err="1">
                <a:solidFill>
                  <a:schemeClr val="bg2"/>
                </a:solidFill>
                <a:latin typeface="Verdana" panose="020B0604030504040204" pitchFamily="34" charset="0"/>
                <a:ea typeface="Verdana" panose="020B0604030504040204" pitchFamily="34" charset="0"/>
                <a:cs typeface="Verdana" panose="020B0604030504040204" pitchFamily="34" charset="0"/>
              </a:defRPr>
            </a:lvl1pPr>
            <a:lvl2pPr marL="0">
              <a:lnSpc>
                <a:spcPct val="90000"/>
              </a:lnSpc>
              <a:spcBef>
                <a:spcPts val="800"/>
              </a:spcBef>
              <a:defRPr lang="fr-FR" sz="1867" b="0" i="0" kern="1200" cap="all" baseline="0" dirty="0" err="1" smtClean="0">
                <a:solidFill>
                  <a:schemeClr val="bg2"/>
                </a:solidFill>
                <a:latin typeface="Verdana" panose="020B0604030504040204" pitchFamily="34" charset="0"/>
                <a:ea typeface="Verdana" panose="020B0604030504040204" pitchFamily="34" charset="0"/>
                <a:cs typeface="Verdana" panose="020B0604030504040204" pitchFamily="34" charset="0"/>
              </a:defRPr>
            </a:lvl2pPr>
            <a:lvl3pPr>
              <a:lnSpc>
                <a:spcPct val="100000"/>
              </a:lnSpc>
              <a:spcBef>
                <a:spcPts val="1067"/>
              </a:spcBef>
              <a:defRPr sz="1867" i="1">
                <a:solidFill>
                  <a:schemeClr val="bg2"/>
                </a:solidFill>
              </a:defRPr>
            </a:lvl3pPr>
            <a:lvl4pPr>
              <a:lnSpc>
                <a:spcPct val="90000"/>
              </a:lnSpc>
              <a:spcBef>
                <a:spcPts val="400"/>
              </a:spcBef>
              <a:defRPr lang="fr-FR" sz="1000" kern="1200" cap="all" baseline="0" dirty="0">
                <a:solidFill>
                  <a:schemeClr val="accent2"/>
                </a:solidFill>
                <a:latin typeface="+mn-lt"/>
                <a:ea typeface="+mn-ea"/>
                <a:cs typeface="+mn-cs"/>
              </a:defRPr>
            </a:lvl4pPr>
          </a:lstStyle>
          <a:p>
            <a:pPr lvl="0"/>
            <a:r>
              <a:rPr lang="zh-CN" altLang="en-US" noProof="0"/>
              <a:t>单击此处编辑母版文本样式</a:t>
            </a:r>
          </a:p>
        </p:txBody>
      </p:sp>
      <p:pic>
        <p:nvPicPr>
          <p:cNvPr id="8" name="Graphique 4">
            <a:extLst>
              <a:ext uri="{FF2B5EF4-FFF2-40B4-BE49-F238E27FC236}">
                <a16:creationId xmlns:a16="http://schemas.microsoft.com/office/drawing/2014/main" id="{8304C7AB-4C03-445E-AB02-650736116614}"/>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216013" y="964399"/>
            <a:ext cx="1271271" cy="1257300"/>
          </a:xfrm>
          <a:prstGeom prst="rect">
            <a:avLst/>
          </a:prstGeom>
        </p:spPr>
      </p:pic>
    </p:spTree>
    <p:extLst>
      <p:ext uri="{BB962C8B-B14F-4D97-AF65-F5344CB8AC3E}">
        <p14:creationId xmlns:p14="http://schemas.microsoft.com/office/powerpoint/2010/main" val="1295788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hapter (Dark) Option 3">
    <p:bg>
      <p:bgPr>
        <a:solidFill>
          <a:srgbClr val="1E034A"/>
        </a:solidFill>
        <a:effectLst/>
      </p:bgPr>
    </p:bg>
    <p:spTree>
      <p:nvGrpSpPr>
        <p:cNvPr id="1" name=""/>
        <p:cNvGrpSpPr/>
        <p:nvPr/>
      </p:nvGrpSpPr>
      <p:grpSpPr>
        <a:xfrm>
          <a:off x="0" y="0"/>
          <a:ext cx="0" cy="0"/>
          <a:chOff x="0" y="0"/>
          <a:chExt cx="0" cy="0"/>
        </a:xfrm>
      </p:grpSpPr>
      <p:sp>
        <p:nvSpPr>
          <p:cNvPr id="14" name="Espace réservé du texte 17">
            <a:extLst>
              <a:ext uri="{FF2B5EF4-FFF2-40B4-BE49-F238E27FC236}">
                <a16:creationId xmlns:a16="http://schemas.microsoft.com/office/drawing/2014/main" id="{B077D764-009F-4B11-889B-7C1F77AE7EF8}"/>
              </a:ext>
            </a:extLst>
          </p:cNvPr>
          <p:cNvSpPr>
            <a:spLocks noGrp="1"/>
          </p:cNvSpPr>
          <p:nvPr>
            <p:ph type="body" sz="quarter" idx="22" hasCustomPrompt="1"/>
          </p:nvPr>
        </p:nvSpPr>
        <p:spPr>
          <a:xfrm>
            <a:off x="1158241" y="3020997"/>
            <a:ext cx="1118105" cy="443199"/>
          </a:xfrm>
        </p:spPr>
        <p:txBody>
          <a:bodyPr vert="horz" lIns="0" tIns="0" rIns="0" bIns="0" rtlCol="0">
            <a:noAutofit/>
          </a:bodyPr>
          <a:lstStyle>
            <a:lvl1pPr algn="r">
              <a:defRPr lang="en-US" sz="3200" b="1" noProof="0" dirty="0">
                <a:solidFill>
                  <a:schemeClr val="bg2"/>
                </a:solidFill>
              </a:defRPr>
            </a:lvl1pPr>
          </a:lstStyle>
          <a:p>
            <a:pPr lvl="0">
              <a:lnSpc>
                <a:spcPct val="90000"/>
              </a:lnSpc>
            </a:pPr>
            <a:r>
              <a:rPr lang="en-US" noProof="0" dirty="0"/>
              <a:t>00</a:t>
            </a:r>
          </a:p>
        </p:txBody>
      </p:sp>
      <p:sp>
        <p:nvSpPr>
          <p:cNvPr id="15" name="Espace réservé du texte 17">
            <a:extLst>
              <a:ext uri="{FF2B5EF4-FFF2-40B4-BE49-F238E27FC236}">
                <a16:creationId xmlns:a16="http://schemas.microsoft.com/office/drawing/2014/main" id="{26F07BC6-BD1D-4953-9F45-D190CB67B241}"/>
              </a:ext>
            </a:extLst>
          </p:cNvPr>
          <p:cNvSpPr>
            <a:spLocks noGrp="1"/>
          </p:cNvSpPr>
          <p:nvPr>
            <p:ph type="body" sz="quarter" idx="23"/>
          </p:nvPr>
        </p:nvSpPr>
        <p:spPr>
          <a:xfrm>
            <a:off x="2679091" y="3020997"/>
            <a:ext cx="6517348" cy="443199"/>
          </a:xfrm>
        </p:spPr>
        <p:txBody>
          <a:bodyPr/>
          <a:lstStyle>
            <a:lvl1pPr>
              <a:lnSpc>
                <a:spcPct val="90000"/>
              </a:lnSpc>
              <a:defRPr lang="fr-FR" sz="3200" b="1" i="0" kern="1200" dirty="0" err="1">
                <a:solidFill>
                  <a:schemeClr val="bg2"/>
                </a:solidFill>
                <a:latin typeface="Verdana" panose="020B0604030504040204" pitchFamily="34" charset="0"/>
                <a:ea typeface="Verdana" panose="020B0604030504040204" pitchFamily="34" charset="0"/>
                <a:cs typeface="Verdana" panose="020B0604030504040204" pitchFamily="34" charset="0"/>
              </a:defRPr>
            </a:lvl1pPr>
            <a:lvl2pPr marL="0">
              <a:lnSpc>
                <a:spcPct val="90000"/>
              </a:lnSpc>
              <a:spcBef>
                <a:spcPts val="800"/>
              </a:spcBef>
              <a:defRPr lang="fr-FR" sz="1867" b="0" i="0" kern="1200" cap="all" baseline="0" dirty="0" err="1" smtClean="0">
                <a:solidFill>
                  <a:schemeClr val="bg2"/>
                </a:solidFill>
                <a:latin typeface="Verdana" panose="020B0604030504040204" pitchFamily="34" charset="0"/>
                <a:ea typeface="Verdana" panose="020B0604030504040204" pitchFamily="34" charset="0"/>
                <a:cs typeface="Verdana" panose="020B0604030504040204" pitchFamily="34" charset="0"/>
              </a:defRPr>
            </a:lvl2pPr>
            <a:lvl3pPr>
              <a:lnSpc>
                <a:spcPct val="100000"/>
              </a:lnSpc>
              <a:spcBef>
                <a:spcPts val="1067"/>
              </a:spcBef>
              <a:defRPr sz="1867" i="1">
                <a:solidFill>
                  <a:schemeClr val="bg2"/>
                </a:solidFill>
              </a:defRPr>
            </a:lvl3pPr>
            <a:lvl4pPr>
              <a:lnSpc>
                <a:spcPct val="90000"/>
              </a:lnSpc>
              <a:spcBef>
                <a:spcPts val="400"/>
              </a:spcBef>
              <a:defRPr lang="fr-FR" sz="1000" kern="1200" cap="all" baseline="0" dirty="0">
                <a:solidFill>
                  <a:schemeClr val="accent2"/>
                </a:solidFill>
                <a:latin typeface="+mn-lt"/>
                <a:ea typeface="+mn-ea"/>
                <a:cs typeface="+mn-cs"/>
              </a:defRPr>
            </a:lvl4pPr>
          </a:lstStyle>
          <a:p>
            <a:pPr lvl="0"/>
            <a:r>
              <a:rPr lang="zh-CN" altLang="en-US" noProof="0"/>
              <a:t>单击此处编辑母版文本样式</a:t>
            </a:r>
          </a:p>
        </p:txBody>
      </p:sp>
      <p:sp>
        <p:nvSpPr>
          <p:cNvPr id="6" name="Espace réservé du texte 17">
            <a:extLst>
              <a:ext uri="{FF2B5EF4-FFF2-40B4-BE49-F238E27FC236}">
                <a16:creationId xmlns:a16="http://schemas.microsoft.com/office/drawing/2014/main" id="{FB6BFF7B-8B97-443F-8D19-A75C20F978D1}"/>
              </a:ext>
            </a:extLst>
          </p:cNvPr>
          <p:cNvSpPr>
            <a:spLocks noGrp="1"/>
          </p:cNvSpPr>
          <p:nvPr>
            <p:ph type="body" sz="quarter" idx="24"/>
          </p:nvPr>
        </p:nvSpPr>
        <p:spPr>
          <a:xfrm>
            <a:off x="2679091" y="3980878"/>
            <a:ext cx="6517348" cy="315415"/>
          </a:xfrm>
        </p:spPr>
        <p:txBody>
          <a:bodyPr/>
          <a:lstStyle>
            <a:lvl1pPr>
              <a:lnSpc>
                <a:spcPct val="90000"/>
              </a:lnSpc>
              <a:defRPr lang="fr-FR" sz="1867" b="0" i="1" kern="1200" dirty="0" err="1">
                <a:solidFill>
                  <a:schemeClr val="bg2"/>
                </a:solidFill>
                <a:latin typeface="Verdana" panose="020B0604030504040204" pitchFamily="34" charset="0"/>
                <a:ea typeface="Verdana" panose="020B0604030504040204" pitchFamily="34" charset="0"/>
                <a:cs typeface="Verdana" panose="020B0604030504040204" pitchFamily="34" charset="0"/>
              </a:defRPr>
            </a:lvl1pPr>
            <a:lvl2pPr marL="0">
              <a:lnSpc>
                <a:spcPct val="90000"/>
              </a:lnSpc>
              <a:spcBef>
                <a:spcPts val="800"/>
              </a:spcBef>
              <a:defRPr lang="fr-FR" sz="1867" b="0" i="0" kern="1200" cap="all" baseline="0" dirty="0" err="1" smtClean="0">
                <a:solidFill>
                  <a:schemeClr val="bg2"/>
                </a:solidFill>
                <a:latin typeface="Verdana" panose="020B0604030504040204" pitchFamily="34" charset="0"/>
                <a:ea typeface="Verdana" panose="020B0604030504040204" pitchFamily="34" charset="0"/>
                <a:cs typeface="Verdana" panose="020B0604030504040204" pitchFamily="34" charset="0"/>
              </a:defRPr>
            </a:lvl2pPr>
            <a:lvl3pPr>
              <a:lnSpc>
                <a:spcPct val="100000"/>
              </a:lnSpc>
              <a:spcBef>
                <a:spcPts val="1067"/>
              </a:spcBef>
              <a:defRPr sz="1867" i="1">
                <a:solidFill>
                  <a:schemeClr val="bg2"/>
                </a:solidFill>
              </a:defRPr>
            </a:lvl3pPr>
            <a:lvl4pPr>
              <a:lnSpc>
                <a:spcPct val="90000"/>
              </a:lnSpc>
              <a:spcBef>
                <a:spcPts val="400"/>
              </a:spcBef>
              <a:defRPr lang="fr-FR" sz="1000" kern="1200" cap="all" baseline="0" dirty="0">
                <a:solidFill>
                  <a:schemeClr val="accent2"/>
                </a:solidFill>
                <a:latin typeface="+mn-lt"/>
                <a:ea typeface="+mn-ea"/>
                <a:cs typeface="+mn-cs"/>
              </a:defRPr>
            </a:lvl4pPr>
          </a:lstStyle>
          <a:p>
            <a:pPr lvl="0"/>
            <a:r>
              <a:rPr lang="zh-CN" altLang="en-US" noProof="0"/>
              <a:t>单击此处编辑母版文本样式</a:t>
            </a:r>
          </a:p>
        </p:txBody>
      </p:sp>
      <p:sp>
        <p:nvSpPr>
          <p:cNvPr id="7" name="Espace réservé du texte 17">
            <a:extLst>
              <a:ext uri="{FF2B5EF4-FFF2-40B4-BE49-F238E27FC236}">
                <a16:creationId xmlns:a16="http://schemas.microsoft.com/office/drawing/2014/main" id="{DA36FF3D-AF0A-45ED-BF39-F628AE9DBF56}"/>
              </a:ext>
            </a:extLst>
          </p:cNvPr>
          <p:cNvSpPr>
            <a:spLocks noGrp="1"/>
          </p:cNvSpPr>
          <p:nvPr>
            <p:ph type="body" sz="quarter" idx="25"/>
          </p:nvPr>
        </p:nvSpPr>
        <p:spPr>
          <a:xfrm>
            <a:off x="2679091" y="3554158"/>
            <a:ext cx="6517348" cy="315415"/>
          </a:xfrm>
        </p:spPr>
        <p:txBody>
          <a:bodyPr/>
          <a:lstStyle>
            <a:lvl1pPr>
              <a:lnSpc>
                <a:spcPct val="90000"/>
              </a:lnSpc>
              <a:defRPr lang="fr-FR" sz="1867" b="0" i="0" kern="1200" cap="all" baseline="0" dirty="0" err="1">
                <a:solidFill>
                  <a:schemeClr val="bg2"/>
                </a:solidFill>
                <a:latin typeface="Verdana" panose="020B0604030504040204" pitchFamily="34" charset="0"/>
                <a:ea typeface="Verdana" panose="020B0604030504040204" pitchFamily="34" charset="0"/>
                <a:cs typeface="Verdana" panose="020B0604030504040204" pitchFamily="34" charset="0"/>
              </a:defRPr>
            </a:lvl1pPr>
            <a:lvl2pPr marL="0">
              <a:lnSpc>
                <a:spcPct val="90000"/>
              </a:lnSpc>
              <a:spcBef>
                <a:spcPts val="800"/>
              </a:spcBef>
              <a:defRPr lang="fr-FR" sz="1867" b="0" i="0" kern="1200" cap="all" baseline="0" dirty="0" err="1" smtClean="0">
                <a:solidFill>
                  <a:schemeClr val="bg2"/>
                </a:solidFill>
                <a:latin typeface="Verdana" panose="020B0604030504040204" pitchFamily="34" charset="0"/>
                <a:ea typeface="Verdana" panose="020B0604030504040204" pitchFamily="34" charset="0"/>
                <a:cs typeface="Verdana" panose="020B0604030504040204" pitchFamily="34" charset="0"/>
              </a:defRPr>
            </a:lvl2pPr>
            <a:lvl3pPr>
              <a:lnSpc>
                <a:spcPct val="100000"/>
              </a:lnSpc>
              <a:spcBef>
                <a:spcPts val="1067"/>
              </a:spcBef>
              <a:defRPr sz="1867" i="1">
                <a:solidFill>
                  <a:schemeClr val="bg2"/>
                </a:solidFill>
              </a:defRPr>
            </a:lvl3pPr>
            <a:lvl4pPr>
              <a:lnSpc>
                <a:spcPct val="90000"/>
              </a:lnSpc>
              <a:spcBef>
                <a:spcPts val="400"/>
              </a:spcBef>
              <a:defRPr lang="fr-FR" sz="1000" kern="1200" cap="all" baseline="0" dirty="0">
                <a:solidFill>
                  <a:schemeClr val="accent2"/>
                </a:solidFill>
                <a:latin typeface="+mn-lt"/>
                <a:ea typeface="+mn-ea"/>
                <a:cs typeface="+mn-cs"/>
              </a:defRPr>
            </a:lvl4pPr>
          </a:lstStyle>
          <a:p>
            <a:pPr lvl="0"/>
            <a:r>
              <a:rPr lang="zh-CN" altLang="en-US" noProof="0"/>
              <a:t>单击此处编辑母版文本样式</a:t>
            </a:r>
          </a:p>
        </p:txBody>
      </p:sp>
      <p:pic>
        <p:nvPicPr>
          <p:cNvPr id="8" name="Graphique 4">
            <a:extLst>
              <a:ext uri="{FF2B5EF4-FFF2-40B4-BE49-F238E27FC236}">
                <a16:creationId xmlns:a16="http://schemas.microsoft.com/office/drawing/2014/main" id="{47A4CFED-9962-48A7-8ED7-BCB4523B3A34}"/>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816607" y="5024590"/>
            <a:ext cx="1271271" cy="1257300"/>
          </a:xfrm>
          <a:prstGeom prst="rect">
            <a:avLst/>
          </a:prstGeom>
        </p:spPr>
      </p:pic>
    </p:spTree>
    <p:extLst>
      <p:ext uri="{BB962C8B-B14F-4D97-AF65-F5344CB8AC3E}">
        <p14:creationId xmlns:p14="http://schemas.microsoft.com/office/powerpoint/2010/main" val="925135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05.Emphasis2">
    <p:bg>
      <p:bgPr>
        <a:solidFill>
          <a:schemeClr val="bg1"/>
        </a:solidFill>
        <a:effectLst/>
      </p:bgPr>
    </p:bg>
    <p:spTree>
      <p:nvGrpSpPr>
        <p:cNvPr id="1" name=""/>
        <p:cNvGrpSpPr/>
        <p:nvPr/>
      </p:nvGrpSpPr>
      <p:grpSpPr>
        <a:xfrm>
          <a:off x="0" y="0"/>
          <a:ext cx="0" cy="0"/>
          <a:chOff x="0" y="0"/>
          <a:chExt cx="0" cy="0"/>
        </a:xfrm>
      </p:grpSpPr>
      <p:sp>
        <p:nvSpPr>
          <p:cNvPr id="21" name="Picture Placeholder 20">
            <a:extLst>
              <a:ext uri="{FF2B5EF4-FFF2-40B4-BE49-F238E27FC236}">
                <a16:creationId xmlns:a16="http://schemas.microsoft.com/office/drawing/2014/main" id="{B6B4CB16-7C9E-4975-A78F-8E4C75C9A11B}"/>
              </a:ext>
            </a:extLst>
          </p:cNvPr>
          <p:cNvSpPr>
            <a:spLocks noGrp="1"/>
          </p:cNvSpPr>
          <p:nvPr>
            <p:ph type="pic" sz="quarter" idx="20"/>
          </p:nvPr>
        </p:nvSpPr>
        <p:spPr>
          <a:xfrm>
            <a:off x="0" y="0"/>
            <a:ext cx="12192000" cy="6858000"/>
          </a:xfrm>
          <a:custGeom>
            <a:avLst/>
            <a:gdLst>
              <a:gd name="connsiteX0" fmla="*/ 351364 w 9144000"/>
              <a:gd name="connsiteY0" fmla="*/ 4913481 h 5143500"/>
              <a:gd name="connsiteX1" fmla="*/ 331614 w 9144000"/>
              <a:gd name="connsiteY1" fmla="*/ 4933530 h 5143500"/>
              <a:gd name="connsiteX2" fmla="*/ 352238 w 9144000"/>
              <a:gd name="connsiteY2" fmla="*/ 4953582 h 5143500"/>
              <a:gd name="connsiteX3" fmla="*/ 371988 w 9144000"/>
              <a:gd name="connsiteY3" fmla="*/ 4933533 h 5143500"/>
              <a:gd name="connsiteX4" fmla="*/ 351364 w 9144000"/>
              <a:gd name="connsiteY4" fmla="*/ 4913481 h 5143500"/>
              <a:gd name="connsiteX5" fmla="*/ 891921 w 9144000"/>
              <a:gd name="connsiteY5" fmla="*/ 4837319 h 5143500"/>
              <a:gd name="connsiteX6" fmla="*/ 927650 w 9144000"/>
              <a:gd name="connsiteY6" fmla="*/ 4877990 h 5143500"/>
              <a:gd name="connsiteX7" fmla="*/ 893950 w 9144000"/>
              <a:gd name="connsiteY7" fmla="*/ 4918669 h 5143500"/>
              <a:gd name="connsiteX8" fmla="*/ 858213 w 9144000"/>
              <a:gd name="connsiteY8" fmla="*/ 4877990 h 5143500"/>
              <a:gd name="connsiteX9" fmla="*/ 891921 w 9144000"/>
              <a:gd name="connsiteY9" fmla="*/ 4837319 h 5143500"/>
              <a:gd name="connsiteX10" fmla="*/ 559546 w 9144000"/>
              <a:gd name="connsiteY10" fmla="*/ 4837319 h 5143500"/>
              <a:gd name="connsiteX11" fmla="*/ 579304 w 9144000"/>
              <a:gd name="connsiteY11" fmla="*/ 4839934 h 5143500"/>
              <a:gd name="connsiteX12" fmla="*/ 586563 w 9144000"/>
              <a:gd name="connsiteY12" fmla="*/ 4847771 h 5143500"/>
              <a:gd name="connsiteX13" fmla="*/ 586563 w 9144000"/>
              <a:gd name="connsiteY13" fmla="*/ 4908209 h 5143500"/>
              <a:gd name="connsiteX14" fmla="*/ 579304 w 9144000"/>
              <a:gd name="connsiteY14" fmla="*/ 4916053 h 5143500"/>
              <a:gd name="connsiteX15" fmla="*/ 559546 w 9144000"/>
              <a:gd name="connsiteY15" fmla="*/ 4918669 h 5143500"/>
              <a:gd name="connsiteX16" fmla="*/ 523520 w 9144000"/>
              <a:gd name="connsiteY16" fmla="*/ 4877990 h 5143500"/>
              <a:gd name="connsiteX17" fmla="*/ 559546 w 9144000"/>
              <a:gd name="connsiteY17" fmla="*/ 4837319 h 5143500"/>
              <a:gd name="connsiteX18" fmla="*/ 1101681 w 9144000"/>
              <a:gd name="connsiteY18" fmla="*/ 4805359 h 5143500"/>
              <a:gd name="connsiteX19" fmla="*/ 1095865 w 9144000"/>
              <a:gd name="connsiteY19" fmla="*/ 4811167 h 5143500"/>
              <a:gd name="connsiteX20" fmla="*/ 1095865 w 9144000"/>
              <a:gd name="connsiteY20" fmla="*/ 4944812 h 5143500"/>
              <a:gd name="connsiteX21" fmla="*/ 1101681 w 9144000"/>
              <a:gd name="connsiteY21" fmla="*/ 4950628 h 5143500"/>
              <a:gd name="connsiteX22" fmla="*/ 1127825 w 9144000"/>
              <a:gd name="connsiteY22" fmla="*/ 4950628 h 5143500"/>
              <a:gd name="connsiteX23" fmla="*/ 1133641 w 9144000"/>
              <a:gd name="connsiteY23" fmla="*/ 4944812 h 5143500"/>
              <a:gd name="connsiteX24" fmla="*/ 1133641 w 9144000"/>
              <a:gd name="connsiteY24" fmla="*/ 4811167 h 5143500"/>
              <a:gd name="connsiteX25" fmla="*/ 1127825 w 9144000"/>
              <a:gd name="connsiteY25" fmla="*/ 4805359 h 5143500"/>
              <a:gd name="connsiteX26" fmla="*/ 891921 w 9144000"/>
              <a:gd name="connsiteY26" fmla="*/ 4802455 h 5143500"/>
              <a:gd name="connsiteX27" fmla="*/ 819860 w 9144000"/>
              <a:gd name="connsiteY27" fmla="*/ 4877990 h 5143500"/>
              <a:gd name="connsiteX28" fmla="*/ 893950 w 9144000"/>
              <a:gd name="connsiteY28" fmla="*/ 4953533 h 5143500"/>
              <a:gd name="connsiteX29" fmla="*/ 966001 w 9144000"/>
              <a:gd name="connsiteY29" fmla="*/ 4877990 h 5143500"/>
              <a:gd name="connsiteX30" fmla="*/ 891921 w 9144000"/>
              <a:gd name="connsiteY30" fmla="*/ 4802455 h 5143500"/>
              <a:gd name="connsiteX31" fmla="*/ 725444 w 9144000"/>
              <a:gd name="connsiteY31" fmla="*/ 4802455 h 5143500"/>
              <a:gd name="connsiteX32" fmla="*/ 667046 w 9144000"/>
              <a:gd name="connsiteY32" fmla="*/ 4812907 h 5143500"/>
              <a:gd name="connsiteX33" fmla="*/ 659778 w 9144000"/>
              <a:gd name="connsiteY33" fmla="*/ 4824531 h 5143500"/>
              <a:gd name="connsiteX34" fmla="*/ 659778 w 9144000"/>
              <a:gd name="connsiteY34" fmla="*/ 4944812 h 5143500"/>
              <a:gd name="connsiteX35" fmla="*/ 665594 w 9144000"/>
              <a:gd name="connsiteY35" fmla="*/ 4950628 h 5143500"/>
              <a:gd name="connsiteX36" fmla="*/ 691737 w 9144000"/>
              <a:gd name="connsiteY36" fmla="*/ 4950628 h 5143500"/>
              <a:gd name="connsiteX37" fmla="*/ 697553 w 9144000"/>
              <a:gd name="connsiteY37" fmla="*/ 4944812 h 5143500"/>
              <a:gd name="connsiteX38" fmla="*/ 697553 w 9144000"/>
              <a:gd name="connsiteY38" fmla="*/ 4847194 h 5143500"/>
              <a:gd name="connsiteX39" fmla="*/ 704523 w 9144000"/>
              <a:gd name="connsiteY39" fmla="*/ 4839636 h 5143500"/>
              <a:gd name="connsiteX40" fmla="*/ 726022 w 9144000"/>
              <a:gd name="connsiteY40" fmla="*/ 4837319 h 5143500"/>
              <a:gd name="connsiteX41" fmla="*/ 754203 w 9144000"/>
              <a:gd name="connsiteY41" fmla="*/ 4862009 h 5143500"/>
              <a:gd name="connsiteX42" fmla="*/ 754203 w 9144000"/>
              <a:gd name="connsiteY42" fmla="*/ 4944812 h 5143500"/>
              <a:gd name="connsiteX43" fmla="*/ 760019 w 9144000"/>
              <a:gd name="connsiteY43" fmla="*/ 4950628 h 5143500"/>
              <a:gd name="connsiteX44" fmla="*/ 786161 w 9144000"/>
              <a:gd name="connsiteY44" fmla="*/ 4950628 h 5143500"/>
              <a:gd name="connsiteX45" fmla="*/ 791977 w 9144000"/>
              <a:gd name="connsiteY45" fmla="*/ 4944812 h 5143500"/>
              <a:gd name="connsiteX46" fmla="*/ 791977 w 9144000"/>
              <a:gd name="connsiteY46" fmla="*/ 4857068 h 5143500"/>
              <a:gd name="connsiteX47" fmla="*/ 725444 w 9144000"/>
              <a:gd name="connsiteY47" fmla="*/ 4802455 h 5143500"/>
              <a:gd name="connsiteX48" fmla="*/ 559835 w 9144000"/>
              <a:gd name="connsiteY48" fmla="*/ 4802455 h 5143500"/>
              <a:gd name="connsiteX49" fmla="*/ 485168 w 9144000"/>
              <a:gd name="connsiteY49" fmla="*/ 4877990 h 5143500"/>
              <a:gd name="connsiteX50" fmla="*/ 559258 w 9144000"/>
              <a:gd name="connsiteY50" fmla="*/ 4953533 h 5143500"/>
              <a:gd name="connsiteX51" fmla="*/ 617070 w 9144000"/>
              <a:gd name="connsiteY51" fmla="*/ 4941908 h 5143500"/>
              <a:gd name="connsiteX52" fmla="*/ 624338 w 9144000"/>
              <a:gd name="connsiteY52" fmla="*/ 4930284 h 5143500"/>
              <a:gd name="connsiteX53" fmla="*/ 624338 w 9144000"/>
              <a:gd name="connsiteY53" fmla="*/ 4824821 h 5143500"/>
              <a:gd name="connsiteX54" fmla="*/ 617070 w 9144000"/>
              <a:gd name="connsiteY54" fmla="*/ 4813204 h 5143500"/>
              <a:gd name="connsiteX55" fmla="*/ 559835 w 9144000"/>
              <a:gd name="connsiteY55" fmla="*/ 4802455 h 5143500"/>
              <a:gd name="connsiteX56" fmla="*/ 398012 w 9144000"/>
              <a:gd name="connsiteY56" fmla="*/ 4801292 h 5143500"/>
              <a:gd name="connsiteX57" fmla="*/ 334093 w 9144000"/>
              <a:gd name="connsiteY57" fmla="*/ 4853587 h 5143500"/>
              <a:gd name="connsiteX58" fmla="*/ 427644 w 9144000"/>
              <a:gd name="connsiteY58" fmla="*/ 4934063 h 5143500"/>
              <a:gd name="connsiteX59" fmla="*/ 425904 w 9144000"/>
              <a:gd name="connsiteY59" fmla="*/ 4944812 h 5143500"/>
              <a:gd name="connsiteX60" fmla="*/ 425614 w 9144000"/>
              <a:gd name="connsiteY60" fmla="*/ 4946561 h 5143500"/>
              <a:gd name="connsiteX61" fmla="*/ 429970 w 9144000"/>
              <a:gd name="connsiteY61" fmla="*/ 4950628 h 5143500"/>
              <a:gd name="connsiteX62" fmla="*/ 456122 w 9144000"/>
              <a:gd name="connsiteY62" fmla="*/ 4950628 h 5143500"/>
              <a:gd name="connsiteX63" fmla="*/ 463669 w 9144000"/>
              <a:gd name="connsiteY63" fmla="*/ 4944812 h 5143500"/>
              <a:gd name="connsiteX64" fmla="*/ 465996 w 9144000"/>
              <a:gd name="connsiteY64" fmla="*/ 4928255 h 5143500"/>
              <a:gd name="connsiteX65" fmla="*/ 372446 w 9144000"/>
              <a:gd name="connsiteY65" fmla="*/ 4850972 h 5143500"/>
              <a:gd name="connsiteX66" fmla="*/ 396848 w 9144000"/>
              <a:gd name="connsiteY66" fmla="*/ 4836444 h 5143500"/>
              <a:gd name="connsiteX67" fmla="*/ 440719 w 9144000"/>
              <a:gd name="connsiteY67" fmla="*/ 4849520 h 5143500"/>
              <a:gd name="connsiteX68" fmla="*/ 445075 w 9144000"/>
              <a:gd name="connsiteY68" fmla="*/ 4850684 h 5143500"/>
              <a:gd name="connsiteX69" fmla="*/ 451468 w 9144000"/>
              <a:gd name="connsiteY69" fmla="*/ 4846616 h 5143500"/>
              <a:gd name="connsiteX70" fmla="*/ 460477 w 9144000"/>
              <a:gd name="connsiteY70" fmla="*/ 4827435 h 5143500"/>
              <a:gd name="connsiteX71" fmla="*/ 461640 w 9144000"/>
              <a:gd name="connsiteY71" fmla="*/ 4822502 h 5143500"/>
              <a:gd name="connsiteX72" fmla="*/ 458151 w 9144000"/>
              <a:gd name="connsiteY72" fmla="*/ 4816686 h 5143500"/>
              <a:gd name="connsiteX73" fmla="*/ 398012 w 9144000"/>
              <a:gd name="connsiteY73" fmla="*/ 4801292 h 5143500"/>
              <a:gd name="connsiteX74" fmla="*/ 1053744 w 9144000"/>
              <a:gd name="connsiteY74" fmla="*/ 4747249 h 5143500"/>
              <a:gd name="connsiteX75" fmla="*/ 994182 w 9144000"/>
              <a:gd name="connsiteY75" fmla="*/ 4808264 h 5143500"/>
              <a:gd name="connsiteX76" fmla="*/ 994182 w 9144000"/>
              <a:gd name="connsiteY76" fmla="*/ 4944812 h 5143500"/>
              <a:gd name="connsiteX77" fmla="*/ 999998 w 9144000"/>
              <a:gd name="connsiteY77" fmla="*/ 4950628 h 5143500"/>
              <a:gd name="connsiteX78" fmla="*/ 1025852 w 9144000"/>
              <a:gd name="connsiteY78" fmla="*/ 4950628 h 5143500"/>
              <a:gd name="connsiteX79" fmla="*/ 1031660 w 9144000"/>
              <a:gd name="connsiteY79" fmla="*/ 4944812 h 5143500"/>
              <a:gd name="connsiteX80" fmla="*/ 1031660 w 9144000"/>
              <a:gd name="connsiteY80" fmla="*/ 4837319 h 5143500"/>
              <a:gd name="connsiteX81" fmla="*/ 1068560 w 9144000"/>
              <a:gd name="connsiteY81" fmla="*/ 4837319 h 5143500"/>
              <a:gd name="connsiteX82" fmla="*/ 1074367 w 9144000"/>
              <a:gd name="connsiteY82" fmla="*/ 4831502 h 5143500"/>
              <a:gd name="connsiteX83" fmla="*/ 1074367 w 9144000"/>
              <a:gd name="connsiteY83" fmla="*/ 4811456 h 5143500"/>
              <a:gd name="connsiteX84" fmla="*/ 1068560 w 9144000"/>
              <a:gd name="connsiteY84" fmla="*/ 4805359 h 5143500"/>
              <a:gd name="connsiteX85" fmla="*/ 1031660 w 9144000"/>
              <a:gd name="connsiteY85" fmla="*/ 4805359 h 5143500"/>
              <a:gd name="connsiteX86" fmla="*/ 1031660 w 9144000"/>
              <a:gd name="connsiteY86" fmla="*/ 4802158 h 5143500"/>
              <a:gd name="connsiteX87" fmla="*/ 1054618 w 9144000"/>
              <a:gd name="connsiteY87" fmla="*/ 4778045 h 5143500"/>
              <a:gd name="connsiteX88" fmla="*/ 1068849 w 9144000"/>
              <a:gd name="connsiteY88" fmla="*/ 4779497 h 5143500"/>
              <a:gd name="connsiteX89" fmla="*/ 1074367 w 9144000"/>
              <a:gd name="connsiteY89" fmla="*/ 4773977 h 5143500"/>
              <a:gd name="connsiteX90" fmla="*/ 1077279 w 9144000"/>
              <a:gd name="connsiteY90" fmla="*/ 4758872 h 5143500"/>
              <a:gd name="connsiteX91" fmla="*/ 1077857 w 9144000"/>
              <a:gd name="connsiteY91" fmla="*/ 4755094 h 5143500"/>
              <a:gd name="connsiteX92" fmla="*/ 1072050 w 9144000"/>
              <a:gd name="connsiteY92" fmla="*/ 4749285 h 5143500"/>
              <a:gd name="connsiteX93" fmla="*/ 1053744 w 9144000"/>
              <a:gd name="connsiteY93" fmla="*/ 4747249 h 5143500"/>
              <a:gd name="connsiteX94" fmla="*/ 1115152 w 9144000"/>
              <a:gd name="connsiteY94" fmla="*/ 4747131 h 5143500"/>
              <a:gd name="connsiteX95" fmla="*/ 1095105 w 9144000"/>
              <a:gd name="connsiteY95" fmla="*/ 4767478 h 5143500"/>
              <a:gd name="connsiteX96" fmla="*/ 1116018 w 9144000"/>
              <a:gd name="connsiteY96" fmla="*/ 4787818 h 5143500"/>
              <a:gd name="connsiteX97" fmla="*/ 1136066 w 9144000"/>
              <a:gd name="connsiteY97" fmla="*/ 4767481 h 5143500"/>
              <a:gd name="connsiteX98" fmla="*/ 1115152 w 9144000"/>
              <a:gd name="connsiteY98" fmla="*/ 4747131 h 5143500"/>
              <a:gd name="connsiteX99" fmla="*/ 0 w 9144000"/>
              <a:gd name="connsiteY99" fmla="*/ 0 h 5143500"/>
              <a:gd name="connsiteX100" fmla="*/ 9144000 w 9144000"/>
              <a:gd name="connsiteY100" fmla="*/ 0 h 5143500"/>
              <a:gd name="connsiteX101" fmla="*/ 9144000 w 9144000"/>
              <a:gd name="connsiteY101" fmla="*/ 5143500 h 5143500"/>
              <a:gd name="connsiteX102" fmla="*/ 0 w 9144000"/>
              <a:gd name="connsiteY102" fmla="*/ 514350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9144000" h="5143500">
                <a:moveTo>
                  <a:pt x="351364" y="4913481"/>
                </a:moveTo>
                <a:cubicBezTo>
                  <a:pt x="339457" y="4913486"/>
                  <a:pt x="331613" y="4921037"/>
                  <a:pt x="331614" y="4933530"/>
                </a:cubicBezTo>
                <a:cubicBezTo>
                  <a:pt x="331609" y="4945734"/>
                  <a:pt x="339457" y="4953580"/>
                  <a:pt x="352238" y="4953582"/>
                </a:cubicBezTo>
                <a:cubicBezTo>
                  <a:pt x="364154" y="4953577"/>
                  <a:pt x="371991" y="4945737"/>
                  <a:pt x="371988" y="4933533"/>
                </a:cubicBezTo>
                <a:cubicBezTo>
                  <a:pt x="371997" y="4921039"/>
                  <a:pt x="364154" y="4913482"/>
                  <a:pt x="351364" y="4913481"/>
                </a:cubicBezTo>
                <a:close/>
                <a:moveTo>
                  <a:pt x="891921" y="4837319"/>
                </a:moveTo>
                <a:cubicBezTo>
                  <a:pt x="913419" y="4837319"/>
                  <a:pt x="927650" y="4851260"/>
                  <a:pt x="927650" y="4877990"/>
                </a:cubicBezTo>
                <a:cubicBezTo>
                  <a:pt x="927650" y="4904719"/>
                  <a:pt x="913419" y="4918669"/>
                  <a:pt x="893950" y="4918669"/>
                </a:cubicBezTo>
                <a:cubicBezTo>
                  <a:pt x="872452" y="4918669"/>
                  <a:pt x="858213" y="4904719"/>
                  <a:pt x="858213" y="4877990"/>
                </a:cubicBezTo>
                <a:cubicBezTo>
                  <a:pt x="858213" y="4851260"/>
                  <a:pt x="872452" y="4837319"/>
                  <a:pt x="891921" y="4837319"/>
                </a:cubicBezTo>
                <a:close/>
                <a:moveTo>
                  <a:pt x="559546" y="4837319"/>
                </a:moveTo>
                <a:cubicBezTo>
                  <a:pt x="567391" y="4837319"/>
                  <a:pt x="572911" y="4838184"/>
                  <a:pt x="579304" y="4839934"/>
                </a:cubicBezTo>
                <a:cubicBezTo>
                  <a:pt x="584245" y="4841386"/>
                  <a:pt x="586563" y="4843414"/>
                  <a:pt x="586563" y="4847771"/>
                </a:cubicBezTo>
                <a:lnTo>
                  <a:pt x="586563" y="4908209"/>
                </a:lnTo>
                <a:cubicBezTo>
                  <a:pt x="586563" y="4912564"/>
                  <a:pt x="584245" y="4914601"/>
                  <a:pt x="579304" y="4916053"/>
                </a:cubicBezTo>
                <a:cubicBezTo>
                  <a:pt x="572911" y="4917794"/>
                  <a:pt x="567391" y="4918669"/>
                  <a:pt x="559546" y="4918669"/>
                </a:cubicBezTo>
                <a:cubicBezTo>
                  <a:pt x="540951" y="4918669"/>
                  <a:pt x="523520" y="4907623"/>
                  <a:pt x="523520" y="4877990"/>
                </a:cubicBezTo>
                <a:cubicBezTo>
                  <a:pt x="523520" y="4848356"/>
                  <a:pt x="540951" y="4837319"/>
                  <a:pt x="559546" y="4837319"/>
                </a:cubicBezTo>
                <a:close/>
                <a:moveTo>
                  <a:pt x="1101681" y="4805359"/>
                </a:moveTo>
                <a:cubicBezTo>
                  <a:pt x="1098193" y="4805359"/>
                  <a:pt x="1095865" y="4807677"/>
                  <a:pt x="1095865" y="4811167"/>
                </a:cubicBezTo>
                <a:lnTo>
                  <a:pt x="1095865" y="4944812"/>
                </a:lnTo>
                <a:cubicBezTo>
                  <a:pt x="1095865" y="4948301"/>
                  <a:pt x="1098193" y="4950628"/>
                  <a:pt x="1101681" y="4950628"/>
                </a:cubicBezTo>
                <a:lnTo>
                  <a:pt x="1127825" y="4950628"/>
                </a:lnTo>
                <a:cubicBezTo>
                  <a:pt x="1131314" y="4950628"/>
                  <a:pt x="1133641" y="4948301"/>
                  <a:pt x="1133641" y="4944812"/>
                </a:cubicBezTo>
                <a:lnTo>
                  <a:pt x="1133641" y="4811167"/>
                </a:lnTo>
                <a:cubicBezTo>
                  <a:pt x="1133641" y="4807677"/>
                  <a:pt x="1131314" y="4805359"/>
                  <a:pt x="1127825" y="4805359"/>
                </a:cubicBezTo>
                <a:close/>
                <a:moveTo>
                  <a:pt x="891921" y="4802455"/>
                </a:moveTo>
                <a:cubicBezTo>
                  <a:pt x="848338" y="4802455"/>
                  <a:pt x="819860" y="4834118"/>
                  <a:pt x="819860" y="4877990"/>
                </a:cubicBezTo>
                <a:cubicBezTo>
                  <a:pt x="819860" y="4921862"/>
                  <a:pt x="848338" y="4953533"/>
                  <a:pt x="893950" y="4953533"/>
                </a:cubicBezTo>
                <a:cubicBezTo>
                  <a:pt x="937532" y="4953533"/>
                  <a:pt x="966001" y="4921862"/>
                  <a:pt x="966001" y="4877990"/>
                </a:cubicBezTo>
                <a:cubicBezTo>
                  <a:pt x="966001" y="4834118"/>
                  <a:pt x="937532" y="4802455"/>
                  <a:pt x="891921" y="4802455"/>
                </a:cubicBezTo>
                <a:close/>
                <a:moveTo>
                  <a:pt x="725444" y="4802455"/>
                </a:moveTo>
                <a:cubicBezTo>
                  <a:pt x="708302" y="4802455"/>
                  <a:pt x="688256" y="4805359"/>
                  <a:pt x="667046" y="4812907"/>
                </a:cubicBezTo>
                <a:cubicBezTo>
                  <a:pt x="662979" y="4814359"/>
                  <a:pt x="659778" y="4817849"/>
                  <a:pt x="659778" y="4824531"/>
                </a:cubicBezTo>
                <a:lnTo>
                  <a:pt x="659778" y="4944812"/>
                </a:lnTo>
                <a:cubicBezTo>
                  <a:pt x="659778" y="4948301"/>
                  <a:pt x="662104" y="4950628"/>
                  <a:pt x="665594" y="4950628"/>
                </a:cubicBezTo>
                <a:lnTo>
                  <a:pt x="691737" y="4950628"/>
                </a:lnTo>
                <a:cubicBezTo>
                  <a:pt x="695226" y="4950628"/>
                  <a:pt x="697553" y="4948301"/>
                  <a:pt x="697553" y="4944812"/>
                </a:cubicBezTo>
                <a:lnTo>
                  <a:pt x="697553" y="4847194"/>
                </a:lnTo>
                <a:cubicBezTo>
                  <a:pt x="697553" y="4842838"/>
                  <a:pt x="699871" y="4840800"/>
                  <a:pt x="704523" y="4839636"/>
                </a:cubicBezTo>
                <a:cubicBezTo>
                  <a:pt x="712081" y="4837896"/>
                  <a:pt x="717014" y="4837319"/>
                  <a:pt x="726022" y="4837319"/>
                </a:cubicBezTo>
                <a:cubicBezTo>
                  <a:pt x="741712" y="4837319"/>
                  <a:pt x="754203" y="4844578"/>
                  <a:pt x="754203" y="4862009"/>
                </a:cubicBezTo>
                <a:lnTo>
                  <a:pt x="754203" y="4944812"/>
                </a:lnTo>
                <a:cubicBezTo>
                  <a:pt x="754203" y="4948301"/>
                  <a:pt x="756529" y="4950628"/>
                  <a:pt x="760019" y="4950628"/>
                </a:cubicBezTo>
                <a:lnTo>
                  <a:pt x="786161" y="4950628"/>
                </a:lnTo>
                <a:cubicBezTo>
                  <a:pt x="789651" y="4950628"/>
                  <a:pt x="791977" y="4948301"/>
                  <a:pt x="791977" y="4944812"/>
                </a:cubicBezTo>
                <a:lnTo>
                  <a:pt x="791977" y="4857068"/>
                </a:lnTo>
                <a:cubicBezTo>
                  <a:pt x="791977" y="4821627"/>
                  <a:pt x="770182" y="4802455"/>
                  <a:pt x="725444" y="4802455"/>
                </a:cubicBezTo>
                <a:close/>
                <a:moveTo>
                  <a:pt x="559835" y="4802455"/>
                </a:moveTo>
                <a:cubicBezTo>
                  <a:pt x="515972" y="4802455"/>
                  <a:pt x="485168" y="4831799"/>
                  <a:pt x="485168" y="4877990"/>
                </a:cubicBezTo>
                <a:cubicBezTo>
                  <a:pt x="485168" y="4924766"/>
                  <a:pt x="511897" y="4953533"/>
                  <a:pt x="559258" y="4953533"/>
                </a:cubicBezTo>
                <a:cubicBezTo>
                  <a:pt x="578429" y="4953533"/>
                  <a:pt x="597023" y="4950331"/>
                  <a:pt x="617070" y="4941908"/>
                </a:cubicBezTo>
                <a:cubicBezTo>
                  <a:pt x="621723" y="4939879"/>
                  <a:pt x="624338" y="4936678"/>
                  <a:pt x="624338" y="4930284"/>
                </a:cubicBezTo>
                <a:lnTo>
                  <a:pt x="624338" y="4824821"/>
                </a:lnTo>
                <a:cubicBezTo>
                  <a:pt x="624338" y="4818138"/>
                  <a:pt x="621723" y="4814946"/>
                  <a:pt x="617070" y="4813204"/>
                </a:cubicBezTo>
                <a:cubicBezTo>
                  <a:pt x="597899" y="4805936"/>
                  <a:pt x="579881" y="4802455"/>
                  <a:pt x="559835" y="4802455"/>
                </a:cubicBezTo>
                <a:close/>
                <a:moveTo>
                  <a:pt x="398012" y="4801292"/>
                </a:moveTo>
                <a:cubicBezTo>
                  <a:pt x="359082" y="4801292"/>
                  <a:pt x="334093" y="4822205"/>
                  <a:pt x="334093" y="4853587"/>
                </a:cubicBezTo>
                <a:cubicBezTo>
                  <a:pt x="334093" y="4915179"/>
                  <a:pt x="427644" y="4891337"/>
                  <a:pt x="427644" y="4934063"/>
                </a:cubicBezTo>
                <a:cubicBezTo>
                  <a:pt x="427644" y="4938419"/>
                  <a:pt x="427066" y="4941033"/>
                  <a:pt x="425904" y="4944812"/>
                </a:cubicBezTo>
                <a:cubicBezTo>
                  <a:pt x="425614" y="4945398"/>
                  <a:pt x="425614" y="4945975"/>
                  <a:pt x="425614" y="4946561"/>
                </a:cubicBezTo>
                <a:cubicBezTo>
                  <a:pt x="425614" y="4948879"/>
                  <a:pt x="427066" y="4950628"/>
                  <a:pt x="429970" y="4950628"/>
                </a:cubicBezTo>
                <a:lnTo>
                  <a:pt x="456122" y="4950628"/>
                </a:lnTo>
                <a:cubicBezTo>
                  <a:pt x="460477" y="4950628"/>
                  <a:pt x="462217" y="4949176"/>
                  <a:pt x="463669" y="4944812"/>
                </a:cubicBezTo>
                <a:cubicBezTo>
                  <a:pt x="465419" y="4939879"/>
                  <a:pt x="465996" y="4933196"/>
                  <a:pt x="465996" y="4928255"/>
                </a:cubicBezTo>
                <a:cubicBezTo>
                  <a:pt x="465996" y="4862299"/>
                  <a:pt x="372446" y="4878177"/>
                  <a:pt x="372446" y="4850972"/>
                </a:cubicBezTo>
                <a:cubicBezTo>
                  <a:pt x="372446" y="4842074"/>
                  <a:pt x="381455" y="4836444"/>
                  <a:pt x="396848" y="4836444"/>
                </a:cubicBezTo>
                <a:cubicBezTo>
                  <a:pt x="411665" y="4836444"/>
                  <a:pt x="425904" y="4841386"/>
                  <a:pt x="440719" y="4849520"/>
                </a:cubicBezTo>
                <a:cubicBezTo>
                  <a:pt x="442171" y="4850386"/>
                  <a:pt x="443623" y="4850684"/>
                  <a:pt x="445075" y="4850684"/>
                </a:cubicBezTo>
                <a:cubicBezTo>
                  <a:pt x="447690" y="4850684"/>
                  <a:pt x="450306" y="4849231"/>
                  <a:pt x="451468" y="4846616"/>
                </a:cubicBezTo>
                <a:lnTo>
                  <a:pt x="460477" y="4827435"/>
                </a:lnTo>
                <a:cubicBezTo>
                  <a:pt x="461318" y="4825652"/>
                  <a:pt x="461640" y="4823954"/>
                  <a:pt x="461640" y="4822502"/>
                </a:cubicBezTo>
                <a:cubicBezTo>
                  <a:pt x="461640" y="4820176"/>
                  <a:pt x="460486" y="4817858"/>
                  <a:pt x="458151" y="4816686"/>
                </a:cubicBezTo>
                <a:cubicBezTo>
                  <a:pt x="440142" y="4806226"/>
                  <a:pt x="418636" y="4801292"/>
                  <a:pt x="398012" y="4801292"/>
                </a:cubicBezTo>
                <a:close/>
                <a:moveTo>
                  <a:pt x="1053744" y="4747249"/>
                </a:moveTo>
                <a:cubicBezTo>
                  <a:pt x="1017718" y="4747249"/>
                  <a:pt x="994182" y="4766420"/>
                  <a:pt x="994182" y="4808264"/>
                </a:cubicBezTo>
                <a:lnTo>
                  <a:pt x="994182" y="4944812"/>
                </a:lnTo>
                <a:cubicBezTo>
                  <a:pt x="994182" y="4948301"/>
                  <a:pt x="996509" y="4950628"/>
                  <a:pt x="999998" y="4950628"/>
                </a:cubicBezTo>
                <a:lnTo>
                  <a:pt x="1025852" y="4950628"/>
                </a:lnTo>
                <a:cubicBezTo>
                  <a:pt x="1029341" y="4950628"/>
                  <a:pt x="1031660" y="4948301"/>
                  <a:pt x="1031660" y="4944812"/>
                </a:cubicBezTo>
                <a:lnTo>
                  <a:pt x="1031660" y="4837319"/>
                </a:lnTo>
                <a:lnTo>
                  <a:pt x="1068560" y="4837319"/>
                </a:lnTo>
                <a:cubicBezTo>
                  <a:pt x="1072339" y="4837319"/>
                  <a:pt x="1074367" y="4834992"/>
                  <a:pt x="1074367" y="4831502"/>
                </a:cubicBezTo>
                <a:lnTo>
                  <a:pt x="1074367" y="4811456"/>
                </a:lnTo>
                <a:cubicBezTo>
                  <a:pt x="1074367" y="4807677"/>
                  <a:pt x="1072339" y="4805359"/>
                  <a:pt x="1068560" y="4805359"/>
                </a:cubicBezTo>
                <a:lnTo>
                  <a:pt x="1031660" y="4805359"/>
                </a:lnTo>
                <a:lnTo>
                  <a:pt x="1031660" y="4802158"/>
                </a:lnTo>
                <a:cubicBezTo>
                  <a:pt x="1031660" y="4786179"/>
                  <a:pt x="1038638" y="4778045"/>
                  <a:pt x="1054618" y="4778045"/>
                </a:cubicBezTo>
                <a:cubicBezTo>
                  <a:pt x="1060426" y="4778045"/>
                  <a:pt x="1066683" y="4779497"/>
                  <a:pt x="1068849" y="4779497"/>
                </a:cubicBezTo>
                <a:cubicBezTo>
                  <a:pt x="1072339" y="4779497"/>
                  <a:pt x="1073791" y="4777467"/>
                  <a:pt x="1074367" y="4773977"/>
                </a:cubicBezTo>
                <a:lnTo>
                  <a:pt x="1077279" y="4758872"/>
                </a:lnTo>
                <a:cubicBezTo>
                  <a:pt x="1077534" y="4757531"/>
                  <a:pt x="1077857" y="4756351"/>
                  <a:pt x="1077857" y="4755094"/>
                </a:cubicBezTo>
                <a:cubicBezTo>
                  <a:pt x="1077857" y="4751868"/>
                  <a:pt x="1076117" y="4750152"/>
                  <a:pt x="1072050" y="4749285"/>
                </a:cubicBezTo>
                <a:cubicBezTo>
                  <a:pt x="1066233" y="4747834"/>
                  <a:pt x="1059942" y="4747249"/>
                  <a:pt x="1053744" y="4747249"/>
                </a:cubicBezTo>
                <a:close/>
                <a:moveTo>
                  <a:pt x="1115152" y="4747131"/>
                </a:moveTo>
                <a:cubicBezTo>
                  <a:pt x="1102948" y="4747139"/>
                  <a:pt x="1095103" y="4754688"/>
                  <a:pt x="1095105" y="4767478"/>
                </a:cubicBezTo>
                <a:cubicBezTo>
                  <a:pt x="1095102" y="4779971"/>
                  <a:pt x="1102948" y="4787811"/>
                  <a:pt x="1116018" y="4787818"/>
                </a:cubicBezTo>
                <a:cubicBezTo>
                  <a:pt x="1127934" y="4787817"/>
                  <a:pt x="1136071" y="4779974"/>
                  <a:pt x="1136066" y="4767481"/>
                </a:cubicBezTo>
                <a:cubicBezTo>
                  <a:pt x="1136071" y="4754690"/>
                  <a:pt x="1127934" y="4747137"/>
                  <a:pt x="1115152" y="4747131"/>
                </a:cubicBezTo>
                <a:close/>
                <a:moveTo>
                  <a:pt x="0" y="0"/>
                </a:moveTo>
                <a:lnTo>
                  <a:pt x="9144000" y="0"/>
                </a:lnTo>
                <a:lnTo>
                  <a:pt x="9144000" y="5143500"/>
                </a:lnTo>
                <a:lnTo>
                  <a:pt x="0" y="5143500"/>
                </a:lnTo>
                <a:close/>
              </a:path>
            </a:pathLst>
          </a:custGeom>
        </p:spPr>
        <p:txBody>
          <a:bodyPr wrap="square">
            <a:noAutofit/>
          </a:bodyPr>
          <a:lstStyle>
            <a:lvl1pPr>
              <a:defRPr>
                <a:noFill/>
              </a:defRPr>
            </a:lvl1pPr>
          </a:lstStyle>
          <a:p>
            <a:r>
              <a:rPr lang="zh-CN" altLang="en-US" noProof="0"/>
              <a:t>单击图标添加图片</a:t>
            </a:r>
            <a:endParaRPr lang="en-US" noProof="0" dirty="0"/>
          </a:p>
        </p:txBody>
      </p:sp>
      <p:sp>
        <p:nvSpPr>
          <p:cNvPr id="11" name="Espace réservé du numéro de diapositive 10">
            <a:extLst>
              <a:ext uri="{FF2B5EF4-FFF2-40B4-BE49-F238E27FC236}">
                <a16:creationId xmlns:a16="http://schemas.microsoft.com/office/drawing/2014/main" id="{323D7EBE-BC7D-4AC5-AD6B-FCD5D270E1C6}"/>
              </a:ext>
            </a:extLst>
          </p:cNvPr>
          <p:cNvSpPr>
            <a:spLocks noGrp="1"/>
          </p:cNvSpPr>
          <p:nvPr>
            <p:ph type="sldNum" sz="quarter" idx="16"/>
          </p:nvPr>
        </p:nvSpPr>
        <p:spPr/>
        <p:txBody>
          <a:bodyPr/>
          <a:lstStyle/>
          <a:p>
            <a:fld id="{6B54B0F7-55DD-40D6-B7F4-70B586885C0B}" type="slidenum">
              <a:rPr lang="en-US" noProof="0" smtClean="0"/>
              <a:pPr/>
              <a:t>‹#›</a:t>
            </a:fld>
            <a:endParaRPr lang="en-US" noProof="0"/>
          </a:p>
        </p:txBody>
      </p:sp>
      <p:sp>
        <p:nvSpPr>
          <p:cNvPr id="13" name="Espace réservé du texte 5">
            <a:extLst>
              <a:ext uri="{FF2B5EF4-FFF2-40B4-BE49-F238E27FC236}">
                <a16:creationId xmlns:a16="http://schemas.microsoft.com/office/drawing/2014/main" id="{E3B24775-398E-4087-B482-695BFCE86D6A}"/>
              </a:ext>
            </a:extLst>
          </p:cNvPr>
          <p:cNvSpPr>
            <a:spLocks noGrp="1"/>
          </p:cNvSpPr>
          <p:nvPr>
            <p:ph type="body" sz="quarter" idx="25"/>
          </p:nvPr>
        </p:nvSpPr>
        <p:spPr>
          <a:xfrm>
            <a:off x="967792" y="2915364"/>
            <a:ext cx="4949741" cy="1399251"/>
          </a:xfrm>
        </p:spPr>
        <p:txBody>
          <a:bodyPr anchor="t">
            <a:noAutofit/>
          </a:bodyPr>
          <a:lstStyle>
            <a:lvl1pPr algn="l">
              <a:lnSpc>
                <a:spcPct val="96000"/>
              </a:lnSpc>
              <a:spcAft>
                <a:spcPts val="1333"/>
              </a:spcAft>
              <a:defRPr lang="fr-FR" sz="4800" b="0" i="1" kern="1200" dirty="0" err="1" smtClean="0">
                <a:solidFill>
                  <a:schemeClr val="tx1"/>
                </a:solidFill>
                <a:effectLst>
                  <a:outerShdw blurRad="127000" sx="102000" sy="102000" algn="ctr" rotWithShape="0">
                    <a:prstClr val="black">
                      <a:alpha val="25000"/>
                    </a:prstClr>
                  </a:outerShdw>
                </a:effectLst>
                <a:latin typeface="Georgia" panose="02040502050405020303" pitchFamily="18" charset="0"/>
                <a:ea typeface="Verdana" panose="020B0604030504040204" pitchFamily="34" charset="0"/>
                <a:cs typeface="Georgia" panose="02040502050405020303" pitchFamily="18" charset="0"/>
              </a:defRPr>
            </a:lvl1pPr>
            <a:lvl2pPr marL="0" indent="0" algn="l">
              <a:lnSpc>
                <a:spcPct val="90000"/>
              </a:lnSpc>
              <a:buFont typeface="Arial" panose="020B0604020202020204" pitchFamily="34" charset="0"/>
              <a:buNone/>
              <a:defRPr lang="en-US" sz="4800" b="0" i="1" kern="1200" noProof="0" dirty="0">
                <a:solidFill>
                  <a:schemeClr val="bg1"/>
                </a:solidFill>
                <a:effectLst>
                  <a:outerShdw blurRad="127000" sx="105000" sy="105000" algn="ctr" rotWithShape="0">
                    <a:prstClr val="black">
                      <a:alpha val="9957"/>
                    </a:prstClr>
                  </a:outerShdw>
                </a:effectLst>
                <a:latin typeface="Georgia" panose="02040502050405020303" pitchFamily="18" charset="0"/>
                <a:ea typeface="Verdana" panose="020B0604030504040204" pitchFamily="34" charset="0"/>
                <a:cs typeface="Verdana" panose="020B0604030504040204" pitchFamily="34" charset="0"/>
              </a:defRPr>
            </a:lvl2pPr>
            <a:lvl3pPr algn="l">
              <a:lnSpc>
                <a:spcPct val="100000"/>
              </a:lnSpc>
              <a:spcBef>
                <a:spcPts val="1333"/>
              </a:spcBef>
              <a:defRPr sz="1867">
                <a:solidFill>
                  <a:schemeClr val="bg1"/>
                </a:solidFill>
                <a:effectLst>
                  <a:outerShdw blurRad="127000" sx="102000" sy="102000" algn="ctr" rotWithShape="0">
                    <a:prstClr val="black">
                      <a:alpha val="25000"/>
                    </a:prstClr>
                  </a:outerShdw>
                </a:effectLst>
              </a:defRPr>
            </a:lvl3pPr>
          </a:lstStyle>
          <a:p>
            <a:pPr marL="761981" lvl="0" indent="-761981" algn="l" defTabSz="914377" rtl="0" eaLnBrk="1" latinLnBrk="0" hangingPunct="1">
              <a:lnSpc>
                <a:spcPct val="90000"/>
              </a:lnSpc>
              <a:spcBef>
                <a:spcPts val="0"/>
              </a:spcBef>
            </a:pPr>
            <a:r>
              <a:rPr lang="zh-CN" altLang="en-US" noProof="0"/>
              <a:t>单击此处编辑母版文本样式</a:t>
            </a:r>
          </a:p>
        </p:txBody>
      </p:sp>
      <p:sp>
        <p:nvSpPr>
          <p:cNvPr id="14" name="Espace réservé du texte 5">
            <a:extLst>
              <a:ext uri="{FF2B5EF4-FFF2-40B4-BE49-F238E27FC236}">
                <a16:creationId xmlns:a16="http://schemas.microsoft.com/office/drawing/2014/main" id="{FF72D6EB-2072-48CF-8149-C11572AF31C2}"/>
              </a:ext>
            </a:extLst>
          </p:cNvPr>
          <p:cNvSpPr>
            <a:spLocks noGrp="1"/>
          </p:cNvSpPr>
          <p:nvPr>
            <p:ph type="body" sz="quarter" idx="26"/>
          </p:nvPr>
        </p:nvSpPr>
        <p:spPr>
          <a:xfrm>
            <a:off x="967792" y="4395893"/>
            <a:ext cx="4949741" cy="710532"/>
          </a:xfrm>
        </p:spPr>
        <p:txBody>
          <a:bodyPr anchor="t">
            <a:noAutofit/>
          </a:bodyPr>
          <a:lstStyle>
            <a:lvl1pPr algn="l">
              <a:lnSpc>
                <a:spcPct val="96000"/>
              </a:lnSpc>
              <a:spcAft>
                <a:spcPts val="1333"/>
              </a:spcAft>
              <a:defRPr lang="fr-FR" sz="1867" b="0" i="0" kern="1200" dirty="0" err="1" smtClean="0">
                <a:solidFill>
                  <a:schemeClr val="tx1"/>
                </a:solidFill>
                <a:effectLst>
                  <a:outerShdw blurRad="127000" sx="102000" sy="102000" algn="ctr" rotWithShape="0">
                    <a:prstClr val="black">
                      <a:alpha val="25000"/>
                    </a:prstClr>
                  </a:outerShdw>
                </a:effectLst>
                <a:latin typeface="+mj-lt"/>
                <a:ea typeface="Verdana" panose="020B0604030504040204" pitchFamily="34" charset="0"/>
                <a:cs typeface="Georgia" panose="02040502050405020303" pitchFamily="18" charset="0"/>
              </a:defRPr>
            </a:lvl1pPr>
            <a:lvl2pPr algn="l">
              <a:lnSpc>
                <a:spcPct val="90000"/>
              </a:lnSpc>
              <a:defRPr lang="en-US" sz="1867" b="0" i="0" kern="1200" noProof="0" dirty="0">
                <a:solidFill>
                  <a:schemeClr val="bg1"/>
                </a:solidFill>
                <a:effectLst>
                  <a:outerShdw blurRad="127000" sx="105000" sy="105000" algn="ctr" rotWithShape="0">
                    <a:prstClr val="black">
                      <a:alpha val="9957"/>
                    </a:prstClr>
                  </a:outerShdw>
                </a:effectLst>
                <a:latin typeface="+mj-lt"/>
                <a:ea typeface="Verdana" panose="020B0604030504040204" pitchFamily="34" charset="0"/>
                <a:cs typeface="Verdana" panose="020B0604030504040204" pitchFamily="34" charset="0"/>
              </a:defRPr>
            </a:lvl2pPr>
            <a:lvl3pPr algn="l">
              <a:lnSpc>
                <a:spcPct val="100000"/>
              </a:lnSpc>
              <a:spcBef>
                <a:spcPts val="1333"/>
              </a:spcBef>
              <a:defRPr lang="en-US" sz="1867" b="0" i="0" kern="1200" noProof="0" dirty="0">
                <a:solidFill>
                  <a:schemeClr val="bg1"/>
                </a:solidFill>
                <a:effectLst>
                  <a:outerShdw blurRad="127000" sx="105000" sy="105000" algn="ctr" rotWithShape="0">
                    <a:prstClr val="black">
                      <a:alpha val="9957"/>
                    </a:prstClr>
                  </a:outerShdw>
                </a:effectLst>
                <a:latin typeface="Verdana" panose="020B0604030504040204" pitchFamily="34" charset="0"/>
                <a:ea typeface="Verdana" panose="020B0604030504040204" pitchFamily="34" charset="0"/>
                <a:cs typeface="Verdana" panose="020B0604030504040204" pitchFamily="34" charset="0"/>
              </a:defRPr>
            </a:lvl3pPr>
          </a:lstStyle>
          <a:p>
            <a:pPr marL="0" lvl="0" indent="0" algn="l" defTabSz="914377" rtl="0" eaLnBrk="1" latinLnBrk="0" hangingPunct="1">
              <a:lnSpc>
                <a:spcPct val="100000"/>
              </a:lnSpc>
              <a:spcBef>
                <a:spcPts val="1333"/>
              </a:spcBef>
              <a:buFont typeface="Arial" panose="020B0604020202020204" pitchFamily="34" charset="0"/>
              <a:buNone/>
            </a:pPr>
            <a:r>
              <a:rPr lang="zh-CN" altLang="en-US" noProof="0"/>
              <a:t>单击此处编辑母版文本样式</a:t>
            </a:r>
          </a:p>
        </p:txBody>
      </p:sp>
      <p:sp>
        <p:nvSpPr>
          <p:cNvPr id="15" name="Espace réservé du texte 5">
            <a:extLst>
              <a:ext uri="{FF2B5EF4-FFF2-40B4-BE49-F238E27FC236}">
                <a16:creationId xmlns:a16="http://schemas.microsoft.com/office/drawing/2014/main" id="{2C4EF113-15A3-41B2-8400-E66FC4D036B8}"/>
              </a:ext>
            </a:extLst>
          </p:cNvPr>
          <p:cNvSpPr>
            <a:spLocks noGrp="1"/>
          </p:cNvSpPr>
          <p:nvPr>
            <p:ph type="body" sz="quarter" idx="27"/>
          </p:nvPr>
        </p:nvSpPr>
        <p:spPr>
          <a:xfrm>
            <a:off x="967792" y="1792928"/>
            <a:ext cx="4949741" cy="939945"/>
          </a:xfrm>
        </p:spPr>
        <p:txBody>
          <a:bodyPr anchor="b">
            <a:noAutofit/>
          </a:bodyPr>
          <a:lstStyle>
            <a:lvl1pPr algn="l">
              <a:lnSpc>
                <a:spcPct val="96000"/>
              </a:lnSpc>
              <a:spcAft>
                <a:spcPts val="1333"/>
              </a:spcAft>
              <a:defRPr lang="fr-FR" sz="2933" b="0" i="0" kern="1200" dirty="0" err="1" smtClean="0">
                <a:solidFill>
                  <a:schemeClr val="tx1"/>
                </a:solidFill>
                <a:effectLst>
                  <a:outerShdw blurRad="127000" sx="102000" sy="102000" algn="ctr" rotWithShape="0">
                    <a:prstClr val="black">
                      <a:alpha val="25000"/>
                    </a:prstClr>
                  </a:outerShdw>
                </a:effectLst>
                <a:latin typeface="Verdana" panose="020B0604030504040204" pitchFamily="34" charset="0"/>
                <a:ea typeface="Verdana" panose="020B0604030504040204" pitchFamily="34" charset="0"/>
                <a:cs typeface="Verdana" panose="020B0604030504040204" pitchFamily="34" charset="0"/>
              </a:defRPr>
            </a:lvl1pPr>
            <a:lvl2pPr algn="l">
              <a:lnSpc>
                <a:spcPct val="90000"/>
              </a:lnSpc>
              <a:defRPr sz="4800" b="0" i="1">
                <a:solidFill>
                  <a:schemeClr val="bg1"/>
                </a:solidFill>
                <a:effectLst>
                  <a:outerShdw blurRad="127000" sx="102000" sy="102000" algn="ctr" rotWithShape="0">
                    <a:prstClr val="black">
                      <a:alpha val="25000"/>
                    </a:prstClr>
                  </a:outerShdw>
                </a:effectLst>
                <a:latin typeface="Georgia" panose="02040502050405020303" pitchFamily="18" charset="0"/>
                <a:ea typeface="Verdana" panose="020B0604030504040204" pitchFamily="34" charset="0"/>
                <a:cs typeface="Verdana" panose="020B0604030504040204" pitchFamily="34" charset="0"/>
              </a:defRPr>
            </a:lvl2pPr>
            <a:lvl3pPr algn="l">
              <a:lnSpc>
                <a:spcPct val="100000"/>
              </a:lnSpc>
              <a:spcBef>
                <a:spcPts val="1333"/>
              </a:spcBef>
              <a:defRPr sz="1867">
                <a:solidFill>
                  <a:schemeClr val="bg1"/>
                </a:solidFill>
                <a:effectLst>
                  <a:outerShdw blurRad="127000" sx="102000" sy="102000" algn="ctr" rotWithShape="0">
                    <a:prstClr val="black">
                      <a:alpha val="25000"/>
                    </a:prstClr>
                  </a:outerShdw>
                </a:effectLst>
              </a:defRPr>
            </a:lvl3pPr>
          </a:lstStyle>
          <a:p>
            <a:pPr lvl="0"/>
            <a:r>
              <a:rPr lang="zh-CN" altLang="en-US" noProof="0"/>
              <a:t>单击此处编辑母版文本样式</a:t>
            </a:r>
          </a:p>
        </p:txBody>
      </p:sp>
      <p:grpSp>
        <p:nvGrpSpPr>
          <p:cNvPr id="23" name="Graphique 7">
            <a:extLst>
              <a:ext uri="{FF2B5EF4-FFF2-40B4-BE49-F238E27FC236}">
                <a16:creationId xmlns:a16="http://schemas.microsoft.com/office/drawing/2014/main" id="{3FF0D626-42A8-45EF-8474-314AE0EFFEA6}"/>
              </a:ext>
            </a:extLst>
          </p:cNvPr>
          <p:cNvGrpSpPr>
            <a:grpSpLocks noChangeAspect="1"/>
          </p:cNvGrpSpPr>
          <p:nvPr userDrawn="1"/>
        </p:nvGrpSpPr>
        <p:grpSpPr>
          <a:xfrm>
            <a:off x="442166" y="6329527"/>
            <a:ext cx="1071853" cy="275084"/>
            <a:chOff x="4768103" y="-471733"/>
            <a:chExt cx="744723" cy="191124"/>
          </a:xfrm>
          <a:solidFill>
            <a:srgbClr val="FFFFFF"/>
          </a:solidFill>
        </p:grpSpPr>
        <p:sp>
          <p:nvSpPr>
            <p:cNvPr id="24" name="Forme libre : forme 9">
              <a:extLst>
                <a:ext uri="{FF2B5EF4-FFF2-40B4-BE49-F238E27FC236}">
                  <a16:creationId xmlns:a16="http://schemas.microsoft.com/office/drawing/2014/main" id="{806C5BA4-1D7D-4B74-B10D-9325D9FB66D6}"/>
                </a:ext>
              </a:extLst>
            </p:cNvPr>
            <p:cNvSpPr/>
            <p:nvPr userDrawn="1"/>
          </p:nvSpPr>
          <p:spPr>
            <a:xfrm>
              <a:off x="4770087" y="-471716"/>
              <a:ext cx="740699" cy="191096"/>
            </a:xfrm>
            <a:custGeom>
              <a:avLst/>
              <a:gdLst>
                <a:gd name="connsiteX0" fmla="*/ 689325 w 740699"/>
                <a:gd name="connsiteY0" fmla="*/ 7347 h 191096"/>
                <a:gd name="connsiteX1" fmla="*/ 688790 w 740699"/>
                <a:gd name="connsiteY1" fmla="*/ 10847 h 191096"/>
                <a:gd name="connsiteX2" fmla="*/ 686092 w 740699"/>
                <a:gd name="connsiteY2" fmla="*/ 24840 h 191096"/>
                <a:gd name="connsiteX3" fmla="*/ 680980 w 740699"/>
                <a:gd name="connsiteY3" fmla="*/ 29953 h 191096"/>
                <a:gd name="connsiteX4" fmla="*/ 667797 w 740699"/>
                <a:gd name="connsiteY4" fmla="*/ 28608 h 191096"/>
                <a:gd name="connsiteX5" fmla="*/ 646528 w 740699"/>
                <a:gd name="connsiteY5" fmla="*/ 50946 h 191096"/>
                <a:gd name="connsiteX6" fmla="*/ 646528 w 740699"/>
                <a:gd name="connsiteY6" fmla="*/ 53911 h 191096"/>
                <a:gd name="connsiteX7" fmla="*/ 680712 w 740699"/>
                <a:gd name="connsiteY7" fmla="*/ 53911 h 191096"/>
                <a:gd name="connsiteX8" fmla="*/ 686092 w 740699"/>
                <a:gd name="connsiteY8" fmla="*/ 59559 h 191096"/>
                <a:gd name="connsiteX9" fmla="*/ 686092 w 740699"/>
                <a:gd name="connsiteY9" fmla="*/ 78130 h 191096"/>
                <a:gd name="connsiteX10" fmla="*/ 680712 w 740699"/>
                <a:gd name="connsiteY10" fmla="*/ 83518 h 191096"/>
                <a:gd name="connsiteX11" fmla="*/ 646528 w 740699"/>
                <a:gd name="connsiteY11" fmla="*/ 83518 h 191096"/>
                <a:gd name="connsiteX12" fmla="*/ 646528 w 740699"/>
                <a:gd name="connsiteY12" fmla="*/ 183097 h 191096"/>
                <a:gd name="connsiteX13" fmla="*/ 641148 w 740699"/>
                <a:gd name="connsiteY13" fmla="*/ 188485 h 191096"/>
                <a:gd name="connsiteX14" fmla="*/ 617197 w 740699"/>
                <a:gd name="connsiteY14" fmla="*/ 188485 h 191096"/>
                <a:gd name="connsiteX15" fmla="*/ 611809 w 740699"/>
                <a:gd name="connsiteY15" fmla="*/ 183097 h 191096"/>
                <a:gd name="connsiteX16" fmla="*/ 611809 w 740699"/>
                <a:gd name="connsiteY16" fmla="*/ 56602 h 191096"/>
                <a:gd name="connsiteX17" fmla="*/ 666987 w 740699"/>
                <a:gd name="connsiteY17" fmla="*/ 79 h 191096"/>
                <a:gd name="connsiteX18" fmla="*/ 683945 w 740699"/>
                <a:gd name="connsiteY18" fmla="*/ 1966 h 191096"/>
                <a:gd name="connsiteX19" fmla="*/ 689325 w 740699"/>
                <a:gd name="connsiteY19" fmla="*/ 7347 h 191096"/>
                <a:gd name="connsiteX20" fmla="*/ 741003 w 740699"/>
                <a:gd name="connsiteY20" fmla="*/ 59292 h 191096"/>
                <a:gd name="connsiteX21" fmla="*/ 741003 w 740699"/>
                <a:gd name="connsiteY21" fmla="*/ 183097 h 191096"/>
                <a:gd name="connsiteX22" fmla="*/ 735615 w 740699"/>
                <a:gd name="connsiteY22" fmla="*/ 188485 h 191096"/>
                <a:gd name="connsiteX23" fmla="*/ 711396 w 740699"/>
                <a:gd name="connsiteY23" fmla="*/ 188485 h 191096"/>
                <a:gd name="connsiteX24" fmla="*/ 706008 w 740699"/>
                <a:gd name="connsiteY24" fmla="*/ 183097 h 191096"/>
                <a:gd name="connsiteX25" fmla="*/ 706008 w 740699"/>
                <a:gd name="connsiteY25" fmla="*/ 59292 h 191096"/>
                <a:gd name="connsiteX26" fmla="*/ 711396 w 740699"/>
                <a:gd name="connsiteY26" fmla="*/ 53911 h 191096"/>
                <a:gd name="connsiteX27" fmla="*/ 735615 w 740699"/>
                <a:gd name="connsiteY27" fmla="*/ 53911 h 191096"/>
                <a:gd name="connsiteX28" fmla="*/ 741003 w 740699"/>
                <a:gd name="connsiteY28" fmla="*/ 59292 h 191096"/>
                <a:gd name="connsiteX29" fmla="*/ 518954 w 740699"/>
                <a:gd name="connsiteY29" fmla="*/ 158879 h 191096"/>
                <a:gd name="connsiteX30" fmla="*/ 485847 w 740699"/>
                <a:gd name="connsiteY30" fmla="*/ 121195 h 191096"/>
                <a:gd name="connsiteX31" fmla="*/ 517074 w 740699"/>
                <a:gd name="connsiteY31" fmla="*/ 83518 h 191096"/>
                <a:gd name="connsiteX32" fmla="*/ 550173 w 740699"/>
                <a:gd name="connsiteY32" fmla="*/ 121195 h 191096"/>
                <a:gd name="connsiteX33" fmla="*/ 518954 w 740699"/>
                <a:gd name="connsiteY33" fmla="*/ 158879 h 191096"/>
                <a:gd name="connsiteX34" fmla="*/ 517074 w 740699"/>
                <a:gd name="connsiteY34" fmla="*/ 51221 h 191096"/>
                <a:gd name="connsiteX35" fmla="*/ 450317 w 740699"/>
                <a:gd name="connsiteY35" fmla="*/ 121195 h 191096"/>
                <a:gd name="connsiteX36" fmla="*/ 518954 w 740699"/>
                <a:gd name="connsiteY36" fmla="*/ 191176 h 191096"/>
                <a:gd name="connsiteX37" fmla="*/ 585702 w 740699"/>
                <a:gd name="connsiteY37" fmla="*/ 121195 h 191096"/>
                <a:gd name="connsiteX38" fmla="*/ 517074 w 740699"/>
                <a:gd name="connsiteY38" fmla="*/ 51221 h 191096"/>
                <a:gd name="connsiteX39" fmla="*/ 424486 w 740699"/>
                <a:gd name="connsiteY39" fmla="*/ 101813 h 191096"/>
                <a:gd name="connsiteX40" fmla="*/ 424486 w 740699"/>
                <a:gd name="connsiteY40" fmla="*/ 183097 h 191096"/>
                <a:gd name="connsiteX41" fmla="*/ 419098 w 740699"/>
                <a:gd name="connsiteY41" fmla="*/ 188485 h 191096"/>
                <a:gd name="connsiteX42" fmla="*/ 394880 w 740699"/>
                <a:gd name="connsiteY42" fmla="*/ 188485 h 191096"/>
                <a:gd name="connsiteX43" fmla="*/ 389492 w 740699"/>
                <a:gd name="connsiteY43" fmla="*/ 183097 h 191096"/>
                <a:gd name="connsiteX44" fmla="*/ 389492 w 740699"/>
                <a:gd name="connsiteY44" fmla="*/ 106391 h 191096"/>
                <a:gd name="connsiteX45" fmla="*/ 363385 w 740699"/>
                <a:gd name="connsiteY45" fmla="*/ 83518 h 191096"/>
                <a:gd name="connsiteX46" fmla="*/ 343469 w 740699"/>
                <a:gd name="connsiteY46" fmla="*/ 85665 h 191096"/>
                <a:gd name="connsiteX47" fmla="*/ 337012 w 740699"/>
                <a:gd name="connsiteY47" fmla="*/ 92666 h 191096"/>
                <a:gd name="connsiteX48" fmla="*/ 337012 w 740699"/>
                <a:gd name="connsiteY48" fmla="*/ 183097 h 191096"/>
                <a:gd name="connsiteX49" fmla="*/ 331624 w 740699"/>
                <a:gd name="connsiteY49" fmla="*/ 188485 h 191096"/>
                <a:gd name="connsiteX50" fmla="*/ 307405 w 740699"/>
                <a:gd name="connsiteY50" fmla="*/ 188485 h 191096"/>
                <a:gd name="connsiteX51" fmla="*/ 302017 w 740699"/>
                <a:gd name="connsiteY51" fmla="*/ 183097 h 191096"/>
                <a:gd name="connsiteX52" fmla="*/ 302017 w 740699"/>
                <a:gd name="connsiteY52" fmla="*/ 71672 h 191096"/>
                <a:gd name="connsiteX53" fmla="*/ 308750 w 740699"/>
                <a:gd name="connsiteY53" fmla="*/ 60904 h 191096"/>
                <a:gd name="connsiteX54" fmla="*/ 362850 w 740699"/>
                <a:gd name="connsiteY54" fmla="*/ 51221 h 191096"/>
                <a:gd name="connsiteX55" fmla="*/ 424486 w 740699"/>
                <a:gd name="connsiteY55" fmla="*/ 101813 h 191096"/>
                <a:gd name="connsiteX56" fmla="*/ 122497 w 740699"/>
                <a:gd name="connsiteY56" fmla="*/ 167759 h 191096"/>
                <a:gd name="connsiteX57" fmla="*/ 120342 w 740699"/>
                <a:gd name="connsiteY57" fmla="*/ 183097 h 191096"/>
                <a:gd name="connsiteX58" fmla="*/ 113350 w 740699"/>
                <a:gd name="connsiteY58" fmla="*/ 188485 h 191096"/>
                <a:gd name="connsiteX59" fmla="*/ 89123 w 740699"/>
                <a:gd name="connsiteY59" fmla="*/ 188485 h 191096"/>
                <a:gd name="connsiteX60" fmla="*/ 85088 w 740699"/>
                <a:gd name="connsiteY60" fmla="*/ 184718 h 191096"/>
                <a:gd name="connsiteX61" fmla="*/ 85356 w 740699"/>
                <a:gd name="connsiteY61" fmla="*/ 183097 h 191096"/>
                <a:gd name="connsiteX62" fmla="*/ 86968 w 740699"/>
                <a:gd name="connsiteY62" fmla="*/ 173140 h 191096"/>
                <a:gd name="connsiteX63" fmla="*/ 303 w 740699"/>
                <a:gd name="connsiteY63" fmla="*/ 98589 h 191096"/>
                <a:gd name="connsiteX64" fmla="*/ 59517 w 740699"/>
                <a:gd name="connsiteY64" fmla="*/ 50144 h 191096"/>
                <a:gd name="connsiteX65" fmla="*/ 115230 w 740699"/>
                <a:gd name="connsiteY65" fmla="*/ 64404 h 191096"/>
                <a:gd name="connsiteX66" fmla="*/ 118462 w 740699"/>
                <a:gd name="connsiteY66" fmla="*/ 69792 h 191096"/>
                <a:gd name="connsiteX67" fmla="*/ 117385 w 740699"/>
                <a:gd name="connsiteY67" fmla="*/ 74362 h 191096"/>
                <a:gd name="connsiteX68" fmla="*/ 109039 w 740699"/>
                <a:gd name="connsiteY68" fmla="*/ 92131 h 191096"/>
                <a:gd name="connsiteX69" fmla="*/ 103116 w 740699"/>
                <a:gd name="connsiteY69" fmla="*/ 95899 h 191096"/>
                <a:gd name="connsiteX70" fmla="*/ 99081 w 740699"/>
                <a:gd name="connsiteY70" fmla="*/ 94821 h 191096"/>
                <a:gd name="connsiteX71" fmla="*/ 58439 w 740699"/>
                <a:gd name="connsiteY71" fmla="*/ 82708 h 191096"/>
                <a:gd name="connsiteX72" fmla="*/ 35833 w 740699"/>
                <a:gd name="connsiteY72" fmla="*/ 96166 h 191096"/>
                <a:gd name="connsiteX73" fmla="*/ 122497 w 740699"/>
                <a:gd name="connsiteY73" fmla="*/ 167759 h 191096"/>
                <a:gd name="connsiteX74" fmla="*/ 234191 w 740699"/>
                <a:gd name="connsiteY74" fmla="*/ 149189 h 191096"/>
                <a:gd name="connsiteX75" fmla="*/ 227466 w 740699"/>
                <a:gd name="connsiteY75" fmla="*/ 156456 h 191096"/>
                <a:gd name="connsiteX76" fmla="*/ 209162 w 740699"/>
                <a:gd name="connsiteY76" fmla="*/ 158879 h 191096"/>
                <a:gd name="connsiteX77" fmla="*/ 175788 w 740699"/>
                <a:gd name="connsiteY77" fmla="*/ 121195 h 191096"/>
                <a:gd name="connsiteX78" fmla="*/ 209162 w 740699"/>
                <a:gd name="connsiteY78" fmla="*/ 83518 h 191096"/>
                <a:gd name="connsiteX79" fmla="*/ 227466 w 740699"/>
                <a:gd name="connsiteY79" fmla="*/ 85941 h 191096"/>
                <a:gd name="connsiteX80" fmla="*/ 234191 w 740699"/>
                <a:gd name="connsiteY80" fmla="*/ 93201 h 191096"/>
                <a:gd name="connsiteX81" fmla="*/ 234191 w 740699"/>
                <a:gd name="connsiteY81" fmla="*/ 149189 h 191096"/>
                <a:gd name="connsiteX82" fmla="*/ 262452 w 740699"/>
                <a:gd name="connsiteY82" fmla="*/ 61179 h 191096"/>
                <a:gd name="connsiteX83" fmla="*/ 209430 w 740699"/>
                <a:gd name="connsiteY83" fmla="*/ 51221 h 191096"/>
                <a:gd name="connsiteX84" fmla="*/ 140258 w 740699"/>
                <a:gd name="connsiteY84" fmla="*/ 121195 h 191096"/>
                <a:gd name="connsiteX85" fmla="*/ 208895 w 740699"/>
                <a:gd name="connsiteY85" fmla="*/ 191176 h 191096"/>
                <a:gd name="connsiteX86" fmla="*/ 262452 w 740699"/>
                <a:gd name="connsiteY86" fmla="*/ 180407 h 191096"/>
                <a:gd name="connsiteX87" fmla="*/ 269185 w 740699"/>
                <a:gd name="connsiteY87" fmla="*/ 169639 h 191096"/>
                <a:gd name="connsiteX88" fmla="*/ 269185 w 740699"/>
                <a:gd name="connsiteY88" fmla="*/ 71940 h 191096"/>
                <a:gd name="connsiteX89" fmla="*/ 262452 w 740699"/>
                <a:gd name="connsiteY89" fmla="*/ 61179 h 191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740699" h="191096">
                  <a:moveTo>
                    <a:pt x="689325" y="7347"/>
                  </a:moveTo>
                  <a:cubicBezTo>
                    <a:pt x="689325" y="8511"/>
                    <a:pt x="689026" y="9604"/>
                    <a:pt x="688790" y="10847"/>
                  </a:cubicBezTo>
                  <a:lnTo>
                    <a:pt x="686092" y="24840"/>
                  </a:lnTo>
                  <a:cubicBezTo>
                    <a:pt x="685558" y="28073"/>
                    <a:pt x="684213" y="29953"/>
                    <a:pt x="680980" y="29953"/>
                  </a:cubicBezTo>
                  <a:cubicBezTo>
                    <a:pt x="678974" y="29953"/>
                    <a:pt x="673177" y="28608"/>
                    <a:pt x="667797" y="28608"/>
                  </a:cubicBezTo>
                  <a:cubicBezTo>
                    <a:pt x="652993" y="28608"/>
                    <a:pt x="646528" y="36143"/>
                    <a:pt x="646528" y="50946"/>
                  </a:cubicBezTo>
                  <a:lnTo>
                    <a:pt x="646528" y="53911"/>
                  </a:lnTo>
                  <a:lnTo>
                    <a:pt x="680712" y="53911"/>
                  </a:lnTo>
                  <a:cubicBezTo>
                    <a:pt x="684213" y="53911"/>
                    <a:pt x="686092" y="56059"/>
                    <a:pt x="686092" y="59559"/>
                  </a:cubicBezTo>
                  <a:lnTo>
                    <a:pt x="686092" y="78130"/>
                  </a:lnTo>
                  <a:cubicBezTo>
                    <a:pt x="686092" y="81363"/>
                    <a:pt x="684213" y="83518"/>
                    <a:pt x="680712" y="83518"/>
                  </a:cubicBezTo>
                  <a:lnTo>
                    <a:pt x="646528" y="83518"/>
                  </a:lnTo>
                  <a:lnTo>
                    <a:pt x="646528" y="183097"/>
                  </a:lnTo>
                  <a:cubicBezTo>
                    <a:pt x="646528" y="186330"/>
                    <a:pt x="644380" y="188485"/>
                    <a:pt x="641148" y="188485"/>
                  </a:cubicBezTo>
                  <a:lnTo>
                    <a:pt x="617197" y="188485"/>
                  </a:lnTo>
                  <a:cubicBezTo>
                    <a:pt x="613964" y="188485"/>
                    <a:pt x="611809" y="186330"/>
                    <a:pt x="611809" y="183097"/>
                  </a:cubicBezTo>
                  <a:lnTo>
                    <a:pt x="611809" y="56602"/>
                  </a:lnTo>
                  <a:cubicBezTo>
                    <a:pt x="611809" y="17839"/>
                    <a:pt x="633612" y="79"/>
                    <a:pt x="666987" y="79"/>
                  </a:cubicBezTo>
                  <a:cubicBezTo>
                    <a:pt x="672729" y="79"/>
                    <a:pt x="678557" y="621"/>
                    <a:pt x="683945" y="1966"/>
                  </a:cubicBezTo>
                  <a:cubicBezTo>
                    <a:pt x="687713" y="2769"/>
                    <a:pt x="689325" y="4358"/>
                    <a:pt x="689325" y="7347"/>
                  </a:cubicBezTo>
                  <a:moveTo>
                    <a:pt x="741003" y="59292"/>
                  </a:moveTo>
                  <a:lnTo>
                    <a:pt x="741003" y="183097"/>
                  </a:lnTo>
                  <a:cubicBezTo>
                    <a:pt x="741003" y="186330"/>
                    <a:pt x="738848" y="188485"/>
                    <a:pt x="735615" y="188485"/>
                  </a:cubicBezTo>
                  <a:lnTo>
                    <a:pt x="711396" y="188485"/>
                  </a:lnTo>
                  <a:cubicBezTo>
                    <a:pt x="708164" y="188485"/>
                    <a:pt x="706008" y="186330"/>
                    <a:pt x="706008" y="183097"/>
                  </a:cubicBezTo>
                  <a:lnTo>
                    <a:pt x="706008" y="59292"/>
                  </a:lnTo>
                  <a:cubicBezTo>
                    <a:pt x="706008" y="56059"/>
                    <a:pt x="708164" y="53911"/>
                    <a:pt x="711396" y="53911"/>
                  </a:cubicBezTo>
                  <a:lnTo>
                    <a:pt x="735615" y="53911"/>
                  </a:lnTo>
                  <a:cubicBezTo>
                    <a:pt x="738848" y="53911"/>
                    <a:pt x="741003" y="56059"/>
                    <a:pt x="741003" y="59292"/>
                  </a:cubicBezTo>
                  <a:moveTo>
                    <a:pt x="518954" y="158879"/>
                  </a:moveTo>
                  <a:cubicBezTo>
                    <a:pt x="499038" y="158879"/>
                    <a:pt x="485847" y="145956"/>
                    <a:pt x="485847" y="121195"/>
                  </a:cubicBezTo>
                  <a:cubicBezTo>
                    <a:pt x="485847" y="96433"/>
                    <a:pt x="499038" y="83518"/>
                    <a:pt x="517074" y="83518"/>
                  </a:cubicBezTo>
                  <a:cubicBezTo>
                    <a:pt x="536990" y="83518"/>
                    <a:pt x="550173" y="96433"/>
                    <a:pt x="550173" y="121195"/>
                  </a:cubicBezTo>
                  <a:cubicBezTo>
                    <a:pt x="550173" y="145956"/>
                    <a:pt x="536990" y="158879"/>
                    <a:pt x="518954" y="158879"/>
                  </a:cubicBezTo>
                  <a:moveTo>
                    <a:pt x="517074" y="51221"/>
                  </a:moveTo>
                  <a:cubicBezTo>
                    <a:pt x="476699" y="51221"/>
                    <a:pt x="450317" y="80553"/>
                    <a:pt x="450317" y="121195"/>
                  </a:cubicBezTo>
                  <a:cubicBezTo>
                    <a:pt x="450317" y="161837"/>
                    <a:pt x="476699" y="191176"/>
                    <a:pt x="518954" y="191176"/>
                  </a:cubicBezTo>
                  <a:cubicBezTo>
                    <a:pt x="559328" y="191176"/>
                    <a:pt x="585702" y="161837"/>
                    <a:pt x="585702" y="121195"/>
                  </a:cubicBezTo>
                  <a:cubicBezTo>
                    <a:pt x="585702" y="80553"/>
                    <a:pt x="559328" y="51221"/>
                    <a:pt x="517074" y="51221"/>
                  </a:cubicBezTo>
                  <a:moveTo>
                    <a:pt x="424486" y="101813"/>
                  </a:moveTo>
                  <a:lnTo>
                    <a:pt x="424486" y="183097"/>
                  </a:lnTo>
                  <a:cubicBezTo>
                    <a:pt x="424486" y="186330"/>
                    <a:pt x="422331" y="188485"/>
                    <a:pt x="419098" y="188485"/>
                  </a:cubicBezTo>
                  <a:lnTo>
                    <a:pt x="394880" y="188485"/>
                  </a:lnTo>
                  <a:cubicBezTo>
                    <a:pt x="391647" y="188485"/>
                    <a:pt x="389492" y="186330"/>
                    <a:pt x="389492" y="183097"/>
                  </a:cubicBezTo>
                  <a:lnTo>
                    <a:pt x="389492" y="106391"/>
                  </a:lnTo>
                  <a:cubicBezTo>
                    <a:pt x="389492" y="90243"/>
                    <a:pt x="377921" y="83518"/>
                    <a:pt x="363385" y="83518"/>
                  </a:cubicBezTo>
                  <a:cubicBezTo>
                    <a:pt x="355040" y="83518"/>
                    <a:pt x="350470" y="84053"/>
                    <a:pt x="343469" y="85665"/>
                  </a:cubicBezTo>
                  <a:cubicBezTo>
                    <a:pt x="339159" y="86743"/>
                    <a:pt x="337012" y="88631"/>
                    <a:pt x="337012" y="92666"/>
                  </a:cubicBezTo>
                  <a:lnTo>
                    <a:pt x="337012" y="183097"/>
                  </a:lnTo>
                  <a:cubicBezTo>
                    <a:pt x="337012" y="186330"/>
                    <a:pt x="334856" y="188485"/>
                    <a:pt x="331624" y="188485"/>
                  </a:cubicBezTo>
                  <a:lnTo>
                    <a:pt x="307405" y="188485"/>
                  </a:lnTo>
                  <a:cubicBezTo>
                    <a:pt x="304172" y="188485"/>
                    <a:pt x="302017" y="186330"/>
                    <a:pt x="302017" y="183097"/>
                  </a:cubicBezTo>
                  <a:lnTo>
                    <a:pt x="302017" y="71672"/>
                  </a:lnTo>
                  <a:cubicBezTo>
                    <a:pt x="302017" y="65482"/>
                    <a:pt x="304982" y="62249"/>
                    <a:pt x="308750" y="60904"/>
                  </a:cubicBezTo>
                  <a:cubicBezTo>
                    <a:pt x="328399" y="53911"/>
                    <a:pt x="346970" y="51221"/>
                    <a:pt x="362850" y="51221"/>
                  </a:cubicBezTo>
                  <a:cubicBezTo>
                    <a:pt x="404295" y="51221"/>
                    <a:pt x="424486" y="68982"/>
                    <a:pt x="424486" y="101813"/>
                  </a:cubicBezTo>
                  <a:moveTo>
                    <a:pt x="122497" y="167759"/>
                  </a:moveTo>
                  <a:cubicBezTo>
                    <a:pt x="122497" y="172337"/>
                    <a:pt x="121963" y="178528"/>
                    <a:pt x="120342" y="183097"/>
                  </a:cubicBezTo>
                  <a:cubicBezTo>
                    <a:pt x="118997" y="187140"/>
                    <a:pt x="117385" y="188485"/>
                    <a:pt x="113350" y="188485"/>
                  </a:cubicBezTo>
                  <a:lnTo>
                    <a:pt x="89123" y="188485"/>
                  </a:lnTo>
                  <a:cubicBezTo>
                    <a:pt x="86433" y="188485"/>
                    <a:pt x="85088" y="186865"/>
                    <a:pt x="85088" y="184718"/>
                  </a:cubicBezTo>
                  <a:cubicBezTo>
                    <a:pt x="85088" y="184175"/>
                    <a:pt x="85088" y="183640"/>
                    <a:pt x="85356" y="183097"/>
                  </a:cubicBezTo>
                  <a:cubicBezTo>
                    <a:pt x="86433" y="179597"/>
                    <a:pt x="86968" y="177175"/>
                    <a:pt x="86968" y="173140"/>
                  </a:cubicBezTo>
                  <a:cubicBezTo>
                    <a:pt x="86968" y="133559"/>
                    <a:pt x="303" y="155646"/>
                    <a:pt x="303" y="98589"/>
                  </a:cubicBezTo>
                  <a:cubicBezTo>
                    <a:pt x="303" y="69517"/>
                    <a:pt x="23452" y="50144"/>
                    <a:pt x="59517" y="50144"/>
                  </a:cubicBezTo>
                  <a:cubicBezTo>
                    <a:pt x="78623" y="50144"/>
                    <a:pt x="98546" y="54714"/>
                    <a:pt x="115230" y="64404"/>
                  </a:cubicBezTo>
                  <a:cubicBezTo>
                    <a:pt x="117393" y="65490"/>
                    <a:pt x="118462" y="67637"/>
                    <a:pt x="118462" y="69792"/>
                  </a:cubicBezTo>
                  <a:cubicBezTo>
                    <a:pt x="118462" y="71137"/>
                    <a:pt x="118164" y="72710"/>
                    <a:pt x="117385" y="74362"/>
                  </a:cubicBezTo>
                  <a:lnTo>
                    <a:pt x="109039" y="92131"/>
                  </a:lnTo>
                  <a:cubicBezTo>
                    <a:pt x="107962" y="94553"/>
                    <a:pt x="105539" y="95899"/>
                    <a:pt x="103116" y="95899"/>
                  </a:cubicBezTo>
                  <a:cubicBezTo>
                    <a:pt x="101771" y="95899"/>
                    <a:pt x="100426" y="95623"/>
                    <a:pt x="99081" y="94821"/>
                  </a:cubicBezTo>
                  <a:cubicBezTo>
                    <a:pt x="85356" y="87286"/>
                    <a:pt x="72165" y="82708"/>
                    <a:pt x="58439" y="82708"/>
                  </a:cubicBezTo>
                  <a:cubicBezTo>
                    <a:pt x="44179" y="82708"/>
                    <a:pt x="35833" y="87923"/>
                    <a:pt x="35833" y="96166"/>
                  </a:cubicBezTo>
                  <a:cubicBezTo>
                    <a:pt x="35833" y="121368"/>
                    <a:pt x="122497" y="106659"/>
                    <a:pt x="122497" y="167759"/>
                  </a:cubicBezTo>
                  <a:moveTo>
                    <a:pt x="234191" y="149189"/>
                  </a:moveTo>
                  <a:cubicBezTo>
                    <a:pt x="234191" y="153224"/>
                    <a:pt x="232043" y="155111"/>
                    <a:pt x="227466" y="156456"/>
                  </a:cubicBezTo>
                  <a:cubicBezTo>
                    <a:pt x="221543" y="158069"/>
                    <a:pt x="216430" y="158879"/>
                    <a:pt x="209162" y="158879"/>
                  </a:cubicBezTo>
                  <a:cubicBezTo>
                    <a:pt x="191936" y="158879"/>
                    <a:pt x="175788" y="148646"/>
                    <a:pt x="175788" y="121195"/>
                  </a:cubicBezTo>
                  <a:cubicBezTo>
                    <a:pt x="175788" y="93743"/>
                    <a:pt x="191936" y="83518"/>
                    <a:pt x="209162" y="83518"/>
                  </a:cubicBezTo>
                  <a:cubicBezTo>
                    <a:pt x="216430" y="83518"/>
                    <a:pt x="221543" y="84320"/>
                    <a:pt x="227466" y="85941"/>
                  </a:cubicBezTo>
                  <a:cubicBezTo>
                    <a:pt x="232043" y="87286"/>
                    <a:pt x="234191" y="89165"/>
                    <a:pt x="234191" y="93201"/>
                  </a:cubicBezTo>
                  <a:lnTo>
                    <a:pt x="234191" y="149189"/>
                  </a:lnTo>
                  <a:close/>
                  <a:moveTo>
                    <a:pt x="262452" y="61179"/>
                  </a:moveTo>
                  <a:cubicBezTo>
                    <a:pt x="244692" y="54446"/>
                    <a:pt x="228000" y="51221"/>
                    <a:pt x="209430" y="51221"/>
                  </a:cubicBezTo>
                  <a:cubicBezTo>
                    <a:pt x="168795" y="51221"/>
                    <a:pt x="140258" y="78405"/>
                    <a:pt x="140258" y="121195"/>
                  </a:cubicBezTo>
                  <a:cubicBezTo>
                    <a:pt x="140258" y="164527"/>
                    <a:pt x="165020" y="191176"/>
                    <a:pt x="208895" y="191176"/>
                  </a:cubicBezTo>
                  <a:cubicBezTo>
                    <a:pt x="226655" y="191176"/>
                    <a:pt x="243881" y="188210"/>
                    <a:pt x="262452" y="180407"/>
                  </a:cubicBezTo>
                  <a:cubicBezTo>
                    <a:pt x="266763" y="178528"/>
                    <a:pt x="269185" y="175562"/>
                    <a:pt x="269185" y="169639"/>
                  </a:cubicBezTo>
                  <a:lnTo>
                    <a:pt x="269185" y="71940"/>
                  </a:lnTo>
                  <a:cubicBezTo>
                    <a:pt x="269185" y="65749"/>
                    <a:pt x="266763" y="62792"/>
                    <a:pt x="262452" y="61179"/>
                  </a:cubicBezTo>
                </a:path>
              </a:pathLst>
            </a:custGeom>
            <a:solidFill>
              <a:schemeClr val="tx1"/>
            </a:solidFill>
            <a:ln w="7833" cap="flat">
              <a:noFill/>
              <a:prstDash val="solid"/>
              <a:round/>
            </a:ln>
          </p:spPr>
          <p:txBody>
            <a:bodyPr rtlCol="0" anchor="ctr"/>
            <a:lstStyle/>
            <a:p>
              <a:endParaRPr lang="fr-FR" sz="2400"/>
            </a:p>
          </p:txBody>
        </p:sp>
        <p:sp>
          <p:nvSpPr>
            <p:cNvPr id="25" name="Forme libre : forme 10">
              <a:extLst>
                <a:ext uri="{FF2B5EF4-FFF2-40B4-BE49-F238E27FC236}">
                  <a16:creationId xmlns:a16="http://schemas.microsoft.com/office/drawing/2014/main" id="{B06C3126-8395-4413-8816-5A9644E1B536}"/>
                </a:ext>
              </a:extLst>
            </p:cNvPr>
            <p:cNvSpPr/>
            <p:nvPr/>
          </p:nvSpPr>
          <p:spPr>
            <a:xfrm rot="-73896" flipV="1">
              <a:off x="5474877" y="-471733"/>
              <a:ext cx="37949" cy="37711"/>
            </a:xfrm>
            <a:custGeom>
              <a:avLst/>
              <a:gdLst>
                <a:gd name="connsiteX0" fmla="*/ 19483 w 37949"/>
                <a:gd name="connsiteY0" fmla="*/ 17 h 37711"/>
                <a:gd name="connsiteX1" fmla="*/ 38456 w 37949"/>
                <a:gd name="connsiteY1" fmla="*/ 18454 h 37711"/>
                <a:gd name="connsiteX2" fmla="*/ 19491 w 37949"/>
                <a:gd name="connsiteY2" fmla="*/ 37717 h 37711"/>
                <a:gd name="connsiteX3" fmla="*/ 519 w 37949"/>
                <a:gd name="connsiteY3" fmla="*/ 19272 h 37711"/>
                <a:gd name="connsiteX4" fmla="*/ 19483 w 37949"/>
                <a:gd name="connsiteY4" fmla="*/ 17 h 37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49" h="37711">
                  <a:moveTo>
                    <a:pt x="19483" y="17"/>
                  </a:moveTo>
                  <a:cubicBezTo>
                    <a:pt x="30519" y="-219"/>
                    <a:pt x="38212" y="6883"/>
                    <a:pt x="38456" y="18454"/>
                  </a:cubicBezTo>
                  <a:cubicBezTo>
                    <a:pt x="38715" y="30300"/>
                    <a:pt x="31329" y="37457"/>
                    <a:pt x="19491" y="37717"/>
                  </a:cubicBezTo>
                  <a:cubicBezTo>
                    <a:pt x="8188" y="37953"/>
                    <a:pt x="771" y="31118"/>
                    <a:pt x="519" y="19272"/>
                  </a:cubicBezTo>
                  <a:cubicBezTo>
                    <a:pt x="267" y="7701"/>
                    <a:pt x="7378" y="284"/>
                    <a:pt x="19483" y="17"/>
                  </a:cubicBezTo>
                </a:path>
              </a:pathLst>
            </a:custGeom>
            <a:solidFill>
              <a:schemeClr val="accent2"/>
            </a:solidFill>
            <a:ln w="7833" cap="flat">
              <a:noFill/>
              <a:prstDash val="solid"/>
              <a:round/>
            </a:ln>
          </p:spPr>
          <p:txBody>
            <a:bodyPr rtlCol="0" anchor="ctr"/>
            <a:lstStyle/>
            <a:p>
              <a:endParaRPr lang="fr-FR" sz="2400">
                <a:solidFill>
                  <a:schemeClr val="accent2"/>
                </a:solidFill>
              </a:endParaRPr>
            </a:p>
          </p:txBody>
        </p:sp>
        <p:sp>
          <p:nvSpPr>
            <p:cNvPr id="26" name="Forme libre : forme 11">
              <a:extLst>
                <a:ext uri="{FF2B5EF4-FFF2-40B4-BE49-F238E27FC236}">
                  <a16:creationId xmlns:a16="http://schemas.microsoft.com/office/drawing/2014/main" id="{08480098-5CA5-497D-AE0E-5636E64CC08B}"/>
                </a:ext>
              </a:extLst>
            </p:cNvPr>
            <p:cNvSpPr/>
            <p:nvPr userDrawn="1"/>
          </p:nvSpPr>
          <p:spPr>
            <a:xfrm rot="10725025" flipV="1">
              <a:off x="4768103" y="-317778"/>
              <a:ext cx="37406" cy="37169"/>
            </a:xfrm>
            <a:custGeom>
              <a:avLst/>
              <a:gdLst>
                <a:gd name="connsiteX0" fmla="*/ 18717 w 37406"/>
                <a:gd name="connsiteY0" fmla="*/ 130 h 37169"/>
                <a:gd name="connsiteX1" fmla="*/ 37414 w 37406"/>
                <a:gd name="connsiteY1" fmla="*/ 18300 h 37169"/>
                <a:gd name="connsiteX2" fmla="*/ 18717 w 37406"/>
                <a:gd name="connsiteY2" fmla="*/ 37288 h 37169"/>
                <a:gd name="connsiteX3" fmla="*/ 20 w 37406"/>
                <a:gd name="connsiteY3" fmla="*/ 19118 h 37169"/>
                <a:gd name="connsiteX4" fmla="*/ 18717 w 37406"/>
                <a:gd name="connsiteY4" fmla="*/ 130 h 371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406" h="37169">
                  <a:moveTo>
                    <a:pt x="18717" y="130"/>
                  </a:moveTo>
                  <a:cubicBezTo>
                    <a:pt x="29745" y="-106"/>
                    <a:pt x="37162" y="6729"/>
                    <a:pt x="37414" y="18300"/>
                  </a:cubicBezTo>
                  <a:cubicBezTo>
                    <a:pt x="37665" y="29603"/>
                    <a:pt x="30555" y="37028"/>
                    <a:pt x="18717" y="37288"/>
                  </a:cubicBezTo>
                  <a:cubicBezTo>
                    <a:pt x="7681" y="37524"/>
                    <a:pt x="264" y="30421"/>
                    <a:pt x="20" y="19118"/>
                  </a:cubicBezTo>
                  <a:cubicBezTo>
                    <a:pt x="-240" y="7547"/>
                    <a:pt x="6871" y="390"/>
                    <a:pt x="18717" y="130"/>
                  </a:cubicBezTo>
                </a:path>
              </a:pathLst>
            </a:custGeom>
            <a:solidFill>
              <a:schemeClr val="accent2"/>
            </a:solidFill>
            <a:ln w="7833" cap="flat">
              <a:noFill/>
              <a:prstDash val="solid"/>
              <a:round/>
            </a:ln>
          </p:spPr>
          <p:txBody>
            <a:bodyPr rtlCol="0" anchor="ctr"/>
            <a:lstStyle/>
            <a:p>
              <a:endParaRPr lang="fr-FR" sz="2400"/>
            </a:p>
          </p:txBody>
        </p:sp>
      </p:grpSp>
      <p:sp>
        <p:nvSpPr>
          <p:cNvPr id="12" name="Espace réservé du pied de page 9">
            <a:extLst>
              <a:ext uri="{FF2B5EF4-FFF2-40B4-BE49-F238E27FC236}">
                <a16:creationId xmlns:a16="http://schemas.microsoft.com/office/drawing/2014/main" id="{8F8B0E04-6D71-4457-8697-FB8C64BDD077}"/>
              </a:ext>
            </a:extLst>
          </p:cNvPr>
          <p:cNvSpPr>
            <a:spLocks noGrp="1"/>
          </p:cNvSpPr>
          <p:nvPr>
            <p:ph type="ftr" sz="quarter" idx="15"/>
          </p:nvPr>
        </p:nvSpPr>
        <p:spPr>
          <a:xfrm>
            <a:off x="4655851" y="6394156"/>
            <a:ext cx="6459117" cy="170333"/>
          </a:xfrm>
          <a:prstGeom prst="rect">
            <a:avLst/>
          </a:prstGeom>
        </p:spPr>
        <p:txBody>
          <a:bodyPr/>
          <a:lstStyle>
            <a:lvl1pPr>
              <a:defRPr sz="1200">
                <a:latin typeface="仿宋" panose="02010609060101010101" pitchFamily="49" charset="-122"/>
                <a:ea typeface="仿宋" panose="02010609060101010101" pitchFamily="49" charset="-122"/>
              </a:defRPr>
            </a:lvl1pPr>
          </a:lstStyle>
          <a:p>
            <a:r>
              <a:rPr lang="en-US" altLang="zh-CN" dirty="0"/>
              <a:t>2022</a:t>
            </a:r>
            <a:r>
              <a:rPr lang="zh-CN" altLang="en-US" dirty="0"/>
              <a:t>年国家医保药品目录调整申报</a:t>
            </a:r>
            <a:endParaRPr lang="en-US" dirty="0"/>
          </a:p>
        </p:txBody>
      </p:sp>
    </p:spTree>
    <p:extLst>
      <p:ext uri="{BB962C8B-B14F-4D97-AF65-F5344CB8AC3E}">
        <p14:creationId xmlns:p14="http://schemas.microsoft.com/office/powerpoint/2010/main" val="3017836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标题和内容">
    <p:bg>
      <p:bgPr>
        <a:solidFill>
          <a:srgbClr val="F5F3F8"/>
        </a:solidFill>
        <a:effectLst/>
      </p:bgPr>
    </p:bg>
    <p:spTree>
      <p:nvGrpSpPr>
        <p:cNvPr id="1" name=""/>
        <p:cNvGrpSpPr/>
        <p:nvPr/>
      </p:nvGrpSpPr>
      <p:grpSpPr>
        <a:xfrm>
          <a:off x="0" y="0"/>
          <a:ext cx="0" cy="0"/>
          <a:chOff x="0" y="0"/>
          <a:chExt cx="0" cy="0"/>
        </a:xfrm>
      </p:grpSpPr>
      <p:sp>
        <p:nvSpPr>
          <p:cNvPr id="10" name="Espace réservé du pied de page 9">
            <a:extLst>
              <a:ext uri="{FF2B5EF4-FFF2-40B4-BE49-F238E27FC236}">
                <a16:creationId xmlns:a16="http://schemas.microsoft.com/office/drawing/2014/main" id="{020C0A00-28D4-4C67-B162-D686D6845C0E}"/>
              </a:ext>
            </a:extLst>
          </p:cNvPr>
          <p:cNvSpPr>
            <a:spLocks noGrp="1"/>
          </p:cNvSpPr>
          <p:nvPr>
            <p:ph type="ftr" sz="quarter" idx="15"/>
          </p:nvPr>
        </p:nvSpPr>
        <p:spPr>
          <a:xfrm>
            <a:off x="4655851" y="6394156"/>
            <a:ext cx="6459117" cy="170333"/>
          </a:xfrm>
          <a:prstGeom prst="rect">
            <a:avLst/>
          </a:prstGeom>
        </p:spPr>
        <p:txBody>
          <a:bodyPr/>
          <a:lstStyle>
            <a:lvl1pPr>
              <a:defRPr sz="1200">
                <a:latin typeface="仿宋" panose="02010609060101010101" pitchFamily="49" charset="-122"/>
                <a:ea typeface="仿宋" panose="02010609060101010101" pitchFamily="49" charset="-122"/>
              </a:defRPr>
            </a:lvl1pPr>
          </a:lstStyle>
          <a:p>
            <a:r>
              <a:rPr lang="en-US" altLang="zh-CN" dirty="0"/>
              <a:t>2022</a:t>
            </a:r>
            <a:r>
              <a:rPr lang="zh-CN" altLang="en-US" dirty="0"/>
              <a:t>年国家医保药品目录调整申报</a:t>
            </a:r>
            <a:endParaRPr lang="en-US" dirty="0"/>
          </a:p>
        </p:txBody>
      </p:sp>
      <p:sp>
        <p:nvSpPr>
          <p:cNvPr id="11" name="Espace réservé du numéro de diapositive 10">
            <a:extLst>
              <a:ext uri="{FF2B5EF4-FFF2-40B4-BE49-F238E27FC236}">
                <a16:creationId xmlns:a16="http://schemas.microsoft.com/office/drawing/2014/main" id="{323D7EBE-BC7D-4AC5-AD6B-FCD5D270E1C6}"/>
              </a:ext>
            </a:extLst>
          </p:cNvPr>
          <p:cNvSpPr>
            <a:spLocks noGrp="1"/>
          </p:cNvSpPr>
          <p:nvPr>
            <p:ph type="sldNum" sz="quarter" idx="16"/>
          </p:nvPr>
        </p:nvSpPr>
        <p:spPr/>
        <p:txBody>
          <a:bodyPr/>
          <a:lstStyle/>
          <a:p>
            <a:fld id="{6B54B0F7-55DD-40D6-B7F4-70B586885C0B}" type="slidenum">
              <a:rPr lang="en-US" noProof="0" smtClean="0"/>
              <a:pPr/>
              <a:t>‹#›</a:t>
            </a:fld>
            <a:endParaRPr lang="en-US" noProof="0"/>
          </a:p>
        </p:txBody>
      </p:sp>
      <p:sp>
        <p:nvSpPr>
          <p:cNvPr id="7" name="Espace réservé du texte 5">
            <a:extLst>
              <a:ext uri="{FF2B5EF4-FFF2-40B4-BE49-F238E27FC236}">
                <a16:creationId xmlns:a16="http://schemas.microsoft.com/office/drawing/2014/main" id="{3FC96125-BC0F-469E-BA75-F4F2916D5028}"/>
              </a:ext>
            </a:extLst>
          </p:cNvPr>
          <p:cNvSpPr>
            <a:spLocks noGrp="1"/>
          </p:cNvSpPr>
          <p:nvPr>
            <p:ph type="body" sz="quarter" idx="18"/>
          </p:nvPr>
        </p:nvSpPr>
        <p:spPr>
          <a:xfrm>
            <a:off x="444973" y="425183"/>
            <a:ext cx="11304000" cy="164148"/>
          </a:xfrm>
        </p:spPr>
        <p:txBody>
          <a:bodyPr wrap="square" anchor="t" anchorCtr="0">
            <a:spAutoFit/>
          </a:bodyPr>
          <a:lstStyle>
            <a:lvl1pPr algn="l">
              <a:lnSpc>
                <a:spcPct val="100000"/>
              </a:lnSpc>
              <a:spcAft>
                <a:spcPts val="0"/>
              </a:spcAft>
              <a:defRPr lang="fr-FR" sz="1067" b="0" i="0" kern="1200" dirty="0" err="1" smtClean="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algn="l">
              <a:lnSpc>
                <a:spcPct val="100000"/>
              </a:lnSpc>
              <a:spcBef>
                <a:spcPts val="400"/>
              </a:spcBef>
              <a:spcAft>
                <a:spcPts val="0"/>
              </a:spcAft>
              <a:defRPr sz="533" b="0" i="0" cap="all" baseline="0">
                <a:latin typeface="Verdana" panose="020B0604030504040204" pitchFamily="34" charset="0"/>
                <a:ea typeface="Verdana" panose="020B0604030504040204" pitchFamily="34" charset="0"/>
                <a:cs typeface="Verdana" panose="020B0604030504040204" pitchFamily="34" charset="0"/>
              </a:defRPr>
            </a:lvl2pPr>
            <a:lvl3pPr>
              <a:spcBef>
                <a:spcPts val="400"/>
              </a:spcBef>
              <a:tabLst>
                <a:tab pos="836063" algn="l"/>
              </a:tabLst>
              <a:defRPr sz="533"/>
            </a:lvl3pPr>
          </a:lstStyle>
          <a:p>
            <a:pPr lvl="0"/>
            <a:r>
              <a:rPr lang="zh-CN" altLang="en-US" noProof="0"/>
              <a:t>单击此处编辑母版文本样式</a:t>
            </a:r>
          </a:p>
        </p:txBody>
      </p:sp>
      <p:sp>
        <p:nvSpPr>
          <p:cNvPr id="3" name="Text Placeholder 2">
            <a:extLst>
              <a:ext uri="{FF2B5EF4-FFF2-40B4-BE49-F238E27FC236}">
                <a16:creationId xmlns:a16="http://schemas.microsoft.com/office/drawing/2014/main" id="{D0E56171-4788-4B4A-B8DB-98CB348C66F3}"/>
              </a:ext>
            </a:extLst>
          </p:cNvPr>
          <p:cNvSpPr>
            <a:spLocks noGrp="1"/>
          </p:cNvSpPr>
          <p:nvPr>
            <p:ph type="body" sz="quarter" idx="21"/>
          </p:nvPr>
        </p:nvSpPr>
        <p:spPr>
          <a:xfrm>
            <a:off x="442033" y="1943799"/>
            <a:ext cx="11304000" cy="4295223"/>
          </a:xfrm>
        </p:spPr>
        <p:txBody>
          <a:bodyPr/>
          <a:lstStyle/>
          <a:p>
            <a:pPr lvl="0"/>
            <a:r>
              <a:rPr lang="zh-CN" altLang="en-US" dirty="0"/>
              <a:t>单击此处编辑母版文本样式</a:t>
            </a:r>
          </a:p>
          <a:p>
            <a:pPr lvl="1"/>
            <a:r>
              <a:rPr lang="zh-CN" altLang="en-US" dirty="0"/>
              <a:t>二级</a:t>
            </a:r>
          </a:p>
          <a:p>
            <a:pPr lvl="2"/>
            <a:r>
              <a:rPr lang="zh-CN" altLang="en-US" dirty="0"/>
              <a:t>三级</a:t>
            </a:r>
          </a:p>
          <a:p>
            <a:pPr lvl="3"/>
            <a:r>
              <a:rPr lang="zh-CN" altLang="en-US" dirty="0"/>
              <a:t>四级</a:t>
            </a:r>
          </a:p>
          <a:p>
            <a:pPr lvl="4"/>
            <a:r>
              <a:rPr lang="zh-CN" altLang="en-US" dirty="0"/>
              <a:t>五级</a:t>
            </a:r>
            <a:endParaRPr lang="en-US" dirty="0"/>
          </a:p>
        </p:txBody>
      </p:sp>
      <p:sp>
        <p:nvSpPr>
          <p:cNvPr id="13" name="Espace réservé du texte 4">
            <a:extLst>
              <a:ext uri="{FF2B5EF4-FFF2-40B4-BE49-F238E27FC236}">
                <a16:creationId xmlns:a16="http://schemas.microsoft.com/office/drawing/2014/main" id="{E214CB94-27AF-41B7-A363-829DCFEBE7A6}"/>
              </a:ext>
            </a:extLst>
          </p:cNvPr>
          <p:cNvSpPr>
            <a:spLocks noGrp="1"/>
          </p:cNvSpPr>
          <p:nvPr>
            <p:ph type="body" sz="quarter" idx="22"/>
          </p:nvPr>
        </p:nvSpPr>
        <p:spPr>
          <a:xfrm>
            <a:off x="444973" y="1577578"/>
            <a:ext cx="11304000" cy="246221"/>
          </a:xfrm>
        </p:spPr>
        <p:txBody>
          <a:bodyPr wrap="square">
            <a:spAutoFit/>
          </a:bodyPr>
          <a:lstStyle>
            <a:lvl1pPr>
              <a:lnSpc>
                <a:spcPct val="100000"/>
              </a:lnSpc>
              <a:spcAft>
                <a:spcPts val="0"/>
              </a:spcAft>
              <a:defRPr sz="1600" b="0" i="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0" indent="0">
              <a:spcBef>
                <a:spcPts val="533"/>
              </a:spcBef>
              <a:buFont typeface="Arial" panose="020B0604020202020204" pitchFamily="34" charset="0"/>
              <a:buNone/>
              <a:defRPr sz="1600"/>
            </a:lvl2pPr>
            <a:lvl3pPr>
              <a:lnSpc>
                <a:spcPct val="110000"/>
              </a:lnSpc>
              <a:defRPr lang="en-US" sz="1333" kern="1200" dirty="0" smtClean="0">
                <a:solidFill>
                  <a:schemeClr val="tx1"/>
                </a:solidFill>
                <a:latin typeface="Sanofi Sans 3 Regular"/>
                <a:ea typeface="+mn-ea"/>
                <a:cs typeface="+mn-cs"/>
              </a:defRPr>
            </a:lvl3pPr>
            <a:lvl4pPr>
              <a:defRPr sz="1333"/>
            </a:lvl4pPr>
            <a:lvl5pPr>
              <a:defRPr sz="1333"/>
            </a:lvl5pPr>
          </a:lstStyle>
          <a:p>
            <a:pPr lvl="0"/>
            <a:r>
              <a:rPr lang="zh-CN" altLang="en-US" noProof="0" dirty="0"/>
              <a:t>单击此处编辑母版文本样式</a:t>
            </a:r>
          </a:p>
        </p:txBody>
      </p:sp>
      <p:sp>
        <p:nvSpPr>
          <p:cNvPr id="2" name="Title 1">
            <a:extLst>
              <a:ext uri="{FF2B5EF4-FFF2-40B4-BE49-F238E27FC236}">
                <a16:creationId xmlns:a16="http://schemas.microsoft.com/office/drawing/2014/main" id="{397577A6-F24A-4B6D-B7E1-FB31180BD644}"/>
              </a:ext>
            </a:extLst>
          </p:cNvPr>
          <p:cNvSpPr>
            <a:spLocks noGrp="1"/>
          </p:cNvSpPr>
          <p:nvPr>
            <p:ph type="title"/>
          </p:nvPr>
        </p:nvSpPr>
        <p:spPr/>
        <p:txBody>
          <a:bodyPr/>
          <a:lstStyle/>
          <a:p>
            <a:r>
              <a:rPr lang="zh-CN" altLang="en-US"/>
              <a:t>单击此处编辑母版标题样式</a:t>
            </a:r>
            <a:endParaRPr lang="en-US"/>
          </a:p>
        </p:txBody>
      </p:sp>
    </p:spTree>
    <p:extLst>
      <p:ext uri="{BB962C8B-B14F-4D97-AF65-F5344CB8AC3E}">
        <p14:creationId xmlns:p14="http://schemas.microsoft.com/office/powerpoint/2010/main" val="36998976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Content and Numbers (Alternativ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7276DEF-3CBF-476F-8A84-C6760A5FE884}"/>
              </a:ext>
            </a:extLst>
          </p:cNvPr>
          <p:cNvSpPr/>
          <p:nvPr userDrawn="1"/>
        </p:nvSpPr>
        <p:spPr>
          <a:xfrm>
            <a:off x="0" y="0"/>
            <a:ext cx="37296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noProof="0"/>
          </a:p>
        </p:txBody>
      </p:sp>
      <p:sp>
        <p:nvSpPr>
          <p:cNvPr id="29" name="Espace réservé du texte 4">
            <a:extLst>
              <a:ext uri="{FF2B5EF4-FFF2-40B4-BE49-F238E27FC236}">
                <a16:creationId xmlns:a16="http://schemas.microsoft.com/office/drawing/2014/main" id="{EFA975DA-1F61-4E92-847F-881A6B959F18}"/>
              </a:ext>
            </a:extLst>
          </p:cNvPr>
          <p:cNvSpPr>
            <a:spLocks noGrp="1"/>
          </p:cNvSpPr>
          <p:nvPr>
            <p:ph type="body" sz="quarter" idx="21" hasCustomPrompt="1"/>
          </p:nvPr>
        </p:nvSpPr>
        <p:spPr>
          <a:xfrm>
            <a:off x="4352279" y="2220014"/>
            <a:ext cx="1091851" cy="921277"/>
          </a:xfrm>
        </p:spPr>
        <p:txBody>
          <a:bodyPr>
            <a:spAutoFit/>
          </a:bodyPr>
          <a:lstStyle>
            <a:lvl1pPr algn="l">
              <a:lnSpc>
                <a:spcPct val="110000"/>
              </a:lnSpc>
              <a:defRPr sz="6000" b="0" i="0" cap="all"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228594" indent="-228594">
              <a:buFontTx/>
              <a:buBlip>
                <a:blip r:embed="rId2">
                  <a:extLst>
                    <a:ext uri="{96DAC541-7B7A-43D3-8B79-37D633B846F1}">
                      <asvg:svgBlip xmlns:asvg="http://schemas.microsoft.com/office/drawing/2016/SVG/main" r:embed="rId3"/>
                    </a:ext>
                  </a:extLst>
                </a:blip>
              </a:buBlip>
              <a:defRPr sz="1067"/>
            </a:lvl2pPr>
            <a:lvl3pPr>
              <a:lnSpc>
                <a:spcPct val="110000"/>
              </a:lnSpc>
              <a:defRPr sz="1067">
                <a:latin typeface="+mj-lt"/>
              </a:defRPr>
            </a:lvl3pPr>
            <a:lvl4pPr>
              <a:defRPr sz="1333"/>
            </a:lvl4pPr>
            <a:lvl5pPr>
              <a:defRPr sz="1333"/>
            </a:lvl5pPr>
          </a:lstStyle>
          <a:p>
            <a:pPr lvl="0"/>
            <a:r>
              <a:rPr lang="en-US" noProof="0"/>
              <a:t>01</a:t>
            </a:r>
          </a:p>
        </p:txBody>
      </p:sp>
      <p:sp>
        <p:nvSpPr>
          <p:cNvPr id="30" name="Espace réservé du texte 4">
            <a:extLst>
              <a:ext uri="{FF2B5EF4-FFF2-40B4-BE49-F238E27FC236}">
                <a16:creationId xmlns:a16="http://schemas.microsoft.com/office/drawing/2014/main" id="{F6E50AC3-1EA3-493F-A0D3-634DA300E233}"/>
              </a:ext>
            </a:extLst>
          </p:cNvPr>
          <p:cNvSpPr>
            <a:spLocks noGrp="1"/>
          </p:cNvSpPr>
          <p:nvPr>
            <p:ph type="body" sz="quarter" idx="22"/>
          </p:nvPr>
        </p:nvSpPr>
        <p:spPr>
          <a:xfrm>
            <a:off x="4352279" y="1577578"/>
            <a:ext cx="6459117" cy="250774"/>
          </a:xfrm>
        </p:spPr>
        <p:txBody>
          <a:bodyPr wrap="square">
            <a:spAutoFit/>
          </a:bodyPr>
          <a:lstStyle>
            <a:lvl1pPr algn="l">
              <a:lnSpc>
                <a:spcPct val="110000"/>
              </a:lnSpc>
              <a:defRPr sz="1600">
                <a:solidFill>
                  <a:schemeClr val="tx1"/>
                </a:solidFill>
              </a:defRPr>
            </a:lvl1pPr>
            <a:lvl2pPr marL="228594" indent="-228594">
              <a:buFontTx/>
              <a:buBlip>
                <a:blip r:embed="rId2">
                  <a:extLst>
                    <a:ext uri="{96DAC541-7B7A-43D3-8B79-37D633B846F1}">
                      <asvg:svgBlip xmlns:asvg="http://schemas.microsoft.com/office/drawing/2016/SVG/main" r:embed="rId3"/>
                    </a:ext>
                  </a:extLst>
                </a:blip>
              </a:buBlip>
              <a:defRPr sz="1067"/>
            </a:lvl2pPr>
            <a:lvl3pPr>
              <a:lnSpc>
                <a:spcPct val="110000"/>
              </a:lnSpc>
              <a:defRPr sz="1067">
                <a:latin typeface="+mj-lt"/>
              </a:defRPr>
            </a:lvl3pPr>
            <a:lvl4pPr>
              <a:defRPr sz="1333"/>
            </a:lvl4pPr>
            <a:lvl5pPr>
              <a:defRPr sz="1333"/>
            </a:lvl5pPr>
          </a:lstStyle>
          <a:p>
            <a:pPr lvl="0"/>
            <a:r>
              <a:rPr lang="zh-CN" altLang="en-US" noProof="0"/>
              <a:t>单击此处编辑母版文本样式</a:t>
            </a:r>
          </a:p>
        </p:txBody>
      </p:sp>
      <p:sp>
        <p:nvSpPr>
          <p:cNvPr id="31" name="Espace réservé du texte 4">
            <a:extLst>
              <a:ext uri="{FF2B5EF4-FFF2-40B4-BE49-F238E27FC236}">
                <a16:creationId xmlns:a16="http://schemas.microsoft.com/office/drawing/2014/main" id="{0E2314AF-F33D-4B84-8412-DF73ECC51E6B}"/>
              </a:ext>
            </a:extLst>
          </p:cNvPr>
          <p:cNvSpPr>
            <a:spLocks noGrp="1"/>
          </p:cNvSpPr>
          <p:nvPr>
            <p:ph type="body" sz="quarter" idx="25" hasCustomPrompt="1"/>
          </p:nvPr>
        </p:nvSpPr>
        <p:spPr>
          <a:xfrm>
            <a:off x="6253081" y="2220014"/>
            <a:ext cx="1091851" cy="921277"/>
          </a:xfrm>
        </p:spPr>
        <p:txBody>
          <a:bodyPr>
            <a:spAutoFit/>
          </a:bodyPr>
          <a:lstStyle>
            <a:lvl1pPr algn="l">
              <a:lnSpc>
                <a:spcPct val="110000"/>
              </a:lnSpc>
              <a:defRPr sz="6000" b="0" i="0" cap="all"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228594" indent="-228594">
              <a:buFontTx/>
              <a:buBlip>
                <a:blip r:embed="rId2">
                  <a:extLst>
                    <a:ext uri="{96DAC541-7B7A-43D3-8B79-37D633B846F1}">
                      <asvg:svgBlip xmlns:asvg="http://schemas.microsoft.com/office/drawing/2016/SVG/main" r:embed="rId3"/>
                    </a:ext>
                  </a:extLst>
                </a:blip>
              </a:buBlip>
              <a:defRPr sz="1067"/>
            </a:lvl2pPr>
            <a:lvl3pPr>
              <a:lnSpc>
                <a:spcPct val="110000"/>
              </a:lnSpc>
              <a:defRPr sz="1067">
                <a:latin typeface="+mj-lt"/>
              </a:defRPr>
            </a:lvl3pPr>
            <a:lvl4pPr>
              <a:defRPr sz="1333"/>
            </a:lvl4pPr>
            <a:lvl5pPr>
              <a:defRPr sz="1333"/>
            </a:lvl5pPr>
          </a:lstStyle>
          <a:p>
            <a:pPr lvl="0"/>
            <a:r>
              <a:rPr lang="en-US" noProof="0"/>
              <a:t>02</a:t>
            </a:r>
          </a:p>
        </p:txBody>
      </p:sp>
      <p:sp>
        <p:nvSpPr>
          <p:cNvPr id="32" name="Espace réservé du texte 4">
            <a:extLst>
              <a:ext uri="{FF2B5EF4-FFF2-40B4-BE49-F238E27FC236}">
                <a16:creationId xmlns:a16="http://schemas.microsoft.com/office/drawing/2014/main" id="{8444AA6E-9EC0-4895-8FC6-4351D2BEE032}"/>
              </a:ext>
            </a:extLst>
          </p:cNvPr>
          <p:cNvSpPr>
            <a:spLocks noGrp="1"/>
          </p:cNvSpPr>
          <p:nvPr>
            <p:ph type="body" sz="quarter" idx="28" hasCustomPrompt="1"/>
          </p:nvPr>
        </p:nvSpPr>
        <p:spPr>
          <a:xfrm>
            <a:off x="8153884" y="2220014"/>
            <a:ext cx="1091851" cy="921277"/>
          </a:xfrm>
        </p:spPr>
        <p:txBody>
          <a:bodyPr>
            <a:spAutoFit/>
          </a:bodyPr>
          <a:lstStyle>
            <a:lvl1pPr algn="l">
              <a:lnSpc>
                <a:spcPct val="110000"/>
              </a:lnSpc>
              <a:defRPr sz="6000" b="0" i="0" cap="all"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228594" indent="-228594">
              <a:buFontTx/>
              <a:buBlip>
                <a:blip r:embed="rId2">
                  <a:extLst>
                    <a:ext uri="{96DAC541-7B7A-43D3-8B79-37D633B846F1}">
                      <asvg:svgBlip xmlns:asvg="http://schemas.microsoft.com/office/drawing/2016/SVG/main" r:embed="rId3"/>
                    </a:ext>
                  </a:extLst>
                </a:blip>
              </a:buBlip>
              <a:defRPr sz="1067"/>
            </a:lvl2pPr>
            <a:lvl3pPr>
              <a:lnSpc>
                <a:spcPct val="110000"/>
              </a:lnSpc>
              <a:defRPr sz="1067">
                <a:latin typeface="+mj-lt"/>
              </a:defRPr>
            </a:lvl3pPr>
            <a:lvl4pPr>
              <a:defRPr sz="1333"/>
            </a:lvl4pPr>
            <a:lvl5pPr>
              <a:defRPr sz="1333"/>
            </a:lvl5pPr>
          </a:lstStyle>
          <a:p>
            <a:pPr lvl="0"/>
            <a:r>
              <a:rPr lang="en-US" noProof="0"/>
              <a:t>03</a:t>
            </a:r>
          </a:p>
        </p:txBody>
      </p:sp>
      <p:sp>
        <p:nvSpPr>
          <p:cNvPr id="33" name="Espace réservé du texte 4">
            <a:extLst>
              <a:ext uri="{FF2B5EF4-FFF2-40B4-BE49-F238E27FC236}">
                <a16:creationId xmlns:a16="http://schemas.microsoft.com/office/drawing/2014/main" id="{E3BC2BD0-41C8-4C7A-BC1B-E444A392D03A}"/>
              </a:ext>
            </a:extLst>
          </p:cNvPr>
          <p:cNvSpPr>
            <a:spLocks noGrp="1"/>
          </p:cNvSpPr>
          <p:nvPr>
            <p:ph type="body" sz="quarter" idx="31" hasCustomPrompt="1"/>
          </p:nvPr>
        </p:nvSpPr>
        <p:spPr>
          <a:xfrm>
            <a:off x="10054688" y="2220014"/>
            <a:ext cx="1091851" cy="921277"/>
          </a:xfrm>
        </p:spPr>
        <p:txBody>
          <a:bodyPr>
            <a:spAutoFit/>
          </a:bodyPr>
          <a:lstStyle>
            <a:lvl1pPr algn="l">
              <a:lnSpc>
                <a:spcPct val="110000"/>
              </a:lnSpc>
              <a:defRPr sz="6000" b="0" i="0" cap="all"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228594" indent="-228594">
              <a:buFontTx/>
              <a:buBlip>
                <a:blip r:embed="rId2">
                  <a:extLst>
                    <a:ext uri="{96DAC541-7B7A-43D3-8B79-37D633B846F1}">
                      <asvg:svgBlip xmlns:asvg="http://schemas.microsoft.com/office/drawing/2016/SVG/main" r:embed="rId3"/>
                    </a:ext>
                  </a:extLst>
                </a:blip>
              </a:buBlip>
              <a:defRPr sz="1067"/>
            </a:lvl2pPr>
            <a:lvl3pPr>
              <a:lnSpc>
                <a:spcPct val="110000"/>
              </a:lnSpc>
              <a:defRPr sz="1067">
                <a:latin typeface="+mj-lt"/>
              </a:defRPr>
            </a:lvl3pPr>
            <a:lvl4pPr>
              <a:defRPr sz="1333"/>
            </a:lvl4pPr>
            <a:lvl5pPr>
              <a:defRPr sz="1333"/>
            </a:lvl5pPr>
          </a:lstStyle>
          <a:p>
            <a:pPr lvl="0"/>
            <a:r>
              <a:rPr lang="en-US" noProof="0"/>
              <a:t>04</a:t>
            </a:r>
          </a:p>
        </p:txBody>
      </p:sp>
      <p:sp>
        <p:nvSpPr>
          <p:cNvPr id="38" name="Espace réservé du texte 4">
            <a:extLst>
              <a:ext uri="{FF2B5EF4-FFF2-40B4-BE49-F238E27FC236}">
                <a16:creationId xmlns:a16="http://schemas.microsoft.com/office/drawing/2014/main" id="{E6118210-A598-4833-8C53-BBA66CF5796F}"/>
              </a:ext>
            </a:extLst>
          </p:cNvPr>
          <p:cNvSpPr>
            <a:spLocks noGrp="1"/>
          </p:cNvSpPr>
          <p:nvPr>
            <p:ph type="body" sz="quarter" idx="40"/>
          </p:nvPr>
        </p:nvSpPr>
        <p:spPr>
          <a:xfrm>
            <a:off x="4352279" y="3269349"/>
            <a:ext cx="1694284" cy="419247"/>
          </a:xfrm>
        </p:spPr>
        <p:txBody>
          <a:bodyPr/>
          <a:lstStyle>
            <a:lvl1pPr algn="l">
              <a:lnSpc>
                <a:spcPct val="125000"/>
              </a:lnSpc>
              <a:defRPr sz="1600">
                <a:solidFill>
                  <a:schemeClr val="accent2"/>
                </a:solidFill>
              </a:defRPr>
            </a:lvl1pPr>
            <a:lvl2pPr marL="0" indent="0">
              <a:lnSpc>
                <a:spcPts val="1600"/>
              </a:lnSpc>
              <a:spcAft>
                <a:spcPts val="533"/>
              </a:spcAft>
              <a:buFont typeface="Arial" panose="020B0604020202020204" pitchFamily="34" charset="0"/>
              <a:buNone/>
              <a:defRPr sz="1467">
                <a:solidFill>
                  <a:schemeClr val="accent2"/>
                </a:solidFill>
              </a:defRPr>
            </a:lvl2pPr>
            <a:lvl3pPr>
              <a:lnSpc>
                <a:spcPct val="110000"/>
              </a:lnSpc>
              <a:defRPr sz="1067">
                <a:latin typeface="+mj-lt"/>
              </a:defRPr>
            </a:lvl3pPr>
            <a:lvl4pPr>
              <a:defRPr sz="1333"/>
            </a:lvl4pPr>
            <a:lvl5pPr>
              <a:defRPr sz="1333"/>
            </a:lvl5pPr>
          </a:lstStyle>
          <a:p>
            <a:pPr lvl="0"/>
            <a:r>
              <a:rPr lang="zh-CN" altLang="en-US" noProof="0"/>
              <a:t>单击此处编辑母版文本样式</a:t>
            </a:r>
          </a:p>
        </p:txBody>
      </p:sp>
      <p:sp>
        <p:nvSpPr>
          <p:cNvPr id="39" name="Espace réservé du texte 4">
            <a:extLst>
              <a:ext uri="{FF2B5EF4-FFF2-40B4-BE49-F238E27FC236}">
                <a16:creationId xmlns:a16="http://schemas.microsoft.com/office/drawing/2014/main" id="{140FC0A1-6231-4649-9573-C6772F9B84BC}"/>
              </a:ext>
            </a:extLst>
          </p:cNvPr>
          <p:cNvSpPr>
            <a:spLocks noGrp="1"/>
          </p:cNvSpPr>
          <p:nvPr>
            <p:ph type="body" sz="quarter" idx="41"/>
          </p:nvPr>
        </p:nvSpPr>
        <p:spPr>
          <a:xfrm>
            <a:off x="4352279" y="3721782"/>
            <a:ext cx="1694284" cy="419247"/>
          </a:xfrm>
        </p:spPr>
        <p:txBody>
          <a:bodyPr/>
          <a:lstStyle>
            <a:lvl1pPr algn="l">
              <a:lnSpc>
                <a:spcPct val="125000"/>
              </a:lnSpc>
              <a:defRPr sz="1067">
                <a:solidFill>
                  <a:schemeClr val="tx1"/>
                </a:solidFill>
              </a:defRPr>
            </a:lvl1pPr>
            <a:lvl2pPr marL="0" indent="0">
              <a:lnSpc>
                <a:spcPts val="1600"/>
              </a:lnSpc>
              <a:spcAft>
                <a:spcPts val="533"/>
              </a:spcAft>
              <a:buFont typeface="Arial" panose="020B0604020202020204" pitchFamily="34" charset="0"/>
              <a:buNone/>
              <a:defRPr sz="933">
                <a:solidFill>
                  <a:schemeClr val="tx1"/>
                </a:solidFill>
              </a:defRPr>
            </a:lvl2pPr>
            <a:lvl3pPr>
              <a:lnSpc>
                <a:spcPct val="110000"/>
              </a:lnSpc>
              <a:defRPr sz="1067">
                <a:latin typeface="+mj-lt"/>
              </a:defRPr>
            </a:lvl3pPr>
            <a:lvl4pPr>
              <a:defRPr sz="1333"/>
            </a:lvl4pPr>
            <a:lvl5pPr>
              <a:defRPr sz="1333"/>
            </a:lvl5pPr>
          </a:lstStyle>
          <a:p>
            <a:pPr lvl="0"/>
            <a:r>
              <a:rPr lang="zh-CN" altLang="en-US" noProof="0"/>
              <a:t>单击此处编辑母版文本样式</a:t>
            </a:r>
          </a:p>
        </p:txBody>
      </p:sp>
      <p:sp>
        <p:nvSpPr>
          <p:cNvPr id="40" name="Espace réservé du texte 4">
            <a:extLst>
              <a:ext uri="{FF2B5EF4-FFF2-40B4-BE49-F238E27FC236}">
                <a16:creationId xmlns:a16="http://schemas.microsoft.com/office/drawing/2014/main" id="{2DAC1528-CEDA-41B5-AAAF-B8FF60A576A9}"/>
              </a:ext>
            </a:extLst>
          </p:cNvPr>
          <p:cNvSpPr>
            <a:spLocks noGrp="1"/>
          </p:cNvSpPr>
          <p:nvPr>
            <p:ph type="body" sz="quarter" idx="42"/>
          </p:nvPr>
        </p:nvSpPr>
        <p:spPr>
          <a:xfrm>
            <a:off x="6253082" y="3269349"/>
            <a:ext cx="1694284" cy="419247"/>
          </a:xfrm>
        </p:spPr>
        <p:txBody>
          <a:bodyPr/>
          <a:lstStyle>
            <a:lvl1pPr algn="l">
              <a:lnSpc>
                <a:spcPct val="125000"/>
              </a:lnSpc>
              <a:defRPr sz="1600">
                <a:solidFill>
                  <a:schemeClr val="accent2"/>
                </a:solidFill>
              </a:defRPr>
            </a:lvl1pPr>
            <a:lvl2pPr marL="0" indent="0">
              <a:lnSpc>
                <a:spcPts val="1600"/>
              </a:lnSpc>
              <a:spcAft>
                <a:spcPts val="533"/>
              </a:spcAft>
              <a:buFont typeface="Arial" panose="020B0604020202020204" pitchFamily="34" charset="0"/>
              <a:buNone/>
              <a:defRPr sz="1467">
                <a:solidFill>
                  <a:schemeClr val="accent2"/>
                </a:solidFill>
              </a:defRPr>
            </a:lvl2pPr>
            <a:lvl3pPr>
              <a:lnSpc>
                <a:spcPct val="110000"/>
              </a:lnSpc>
              <a:defRPr sz="1067">
                <a:latin typeface="+mj-lt"/>
              </a:defRPr>
            </a:lvl3pPr>
            <a:lvl4pPr>
              <a:defRPr sz="1333"/>
            </a:lvl4pPr>
            <a:lvl5pPr>
              <a:defRPr sz="1333"/>
            </a:lvl5pPr>
          </a:lstStyle>
          <a:p>
            <a:pPr lvl="0"/>
            <a:r>
              <a:rPr lang="zh-CN" altLang="en-US" noProof="0"/>
              <a:t>单击此处编辑母版文本样式</a:t>
            </a:r>
          </a:p>
        </p:txBody>
      </p:sp>
      <p:sp>
        <p:nvSpPr>
          <p:cNvPr id="41" name="Espace réservé du texte 4">
            <a:extLst>
              <a:ext uri="{FF2B5EF4-FFF2-40B4-BE49-F238E27FC236}">
                <a16:creationId xmlns:a16="http://schemas.microsoft.com/office/drawing/2014/main" id="{5FFDA929-E8A8-4AC0-99CE-44C3C6910AE5}"/>
              </a:ext>
            </a:extLst>
          </p:cNvPr>
          <p:cNvSpPr>
            <a:spLocks noGrp="1"/>
          </p:cNvSpPr>
          <p:nvPr>
            <p:ph type="body" sz="quarter" idx="43"/>
          </p:nvPr>
        </p:nvSpPr>
        <p:spPr>
          <a:xfrm>
            <a:off x="6253082" y="3721782"/>
            <a:ext cx="1694284" cy="419247"/>
          </a:xfrm>
        </p:spPr>
        <p:txBody>
          <a:bodyPr/>
          <a:lstStyle>
            <a:lvl1pPr algn="l">
              <a:lnSpc>
                <a:spcPct val="125000"/>
              </a:lnSpc>
              <a:defRPr sz="1067">
                <a:solidFill>
                  <a:schemeClr val="tx1"/>
                </a:solidFill>
              </a:defRPr>
            </a:lvl1pPr>
            <a:lvl2pPr marL="0" indent="0">
              <a:lnSpc>
                <a:spcPts val="1600"/>
              </a:lnSpc>
              <a:spcAft>
                <a:spcPts val="533"/>
              </a:spcAft>
              <a:buFont typeface="Arial" panose="020B0604020202020204" pitchFamily="34" charset="0"/>
              <a:buNone/>
              <a:defRPr sz="933">
                <a:solidFill>
                  <a:schemeClr val="tx1"/>
                </a:solidFill>
              </a:defRPr>
            </a:lvl2pPr>
            <a:lvl3pPr>
              <a:lnSpc>
                <a:spcPct val="110000"/>
              </a:lnSpc>
              <a:defRPr sz="1067">
                <a:latin typeface="+mj-lt"/>
              </a:defRPr>
            </a:lvl3pPr>
            <a:lvl4pPr>
              <a:defRPr sz="1333"/>
            </a:lvl4pPr>
            <a:lvl5pPr>
              <a:defRPr sz="1333"/>
            </a:lvl5pPr>
          </a:lstStyle>
          <a:p>
            <a:pPr lvl="0"/>
            <a:r>
              <a:rPr lang="zh-CN" altLang="en-US" noProof="0"/>
              <a:t>单击此处编辑母版文本样式</a:t>
            </a:r>
          </a:p>
        </p:txBody>
      </p:sp>
      <p:sp>
        <p:nvSpPr>
          <p:cNvPr id="42" name="Espace réservé du texte 4">
            <a:extLst>
              <a:ext uri="{FF2B5EF4-FFF2-40B4-BE49-F238E27FC236}">
                <a16:creationId xmlns:a16="http://schemas.microsoft.com/office/drawing/2014/main" id="{9709CCCA-F00B-45D4-9788-1FBC4F09AA09}"/>
              </a:ext>
            </a:extLst>
          </p:cNvPr>
          <p:cNvSpPr>
            <a:spLocks noGrp="1"/>
          </p:cNvSpPr>
          <p:nvPr>
            <p:ph type="body" sz="quarter" idx="44"/>
          </p:nvPr>
        </p:nvSpPr>
        <p:spPr>
          <a:xfrm>
            <a:off x="8153886" y="3269349"/>
            <a:ext cx="1694284" cy="419247"/>
          </a:xfrm>
        </p:spPr>
        <p:txBody>
          <a:bodyPr/>
          <a:lstStyle>
            <a:lvl1pPr algn="l">
              <a:lnSpc>
                <a:spcPct val="125000"/>
              </a:lnSpc>
              <a:defRPr sz="1600">
                <a:solidFill>
                  <a:schemeClr val="accent2"/>
                </a:solidFill>
              </a:defRPr>
            </a:lvl1pPr>
            <a:lvl2pPr marL="0" indent="0">
              <a:lnSpc>
                <a:spcPts val="1600"/>
              </a:lnSpc>
              <a:spcAft>
                <a:spcPts val="533"/>
              </a:spcAft>
              <a:buFont typeface="Arial" panose="020B0604020202020204" pitchFamily="34" charset="0"/>
              <a:buNone/>
              <a:defRPr sz="1467">
                <a:solidFill>
                  <a:schemeClr val="accent2"/>
                </a:solidFill>
              </a:defRPr>
            </a:lvl2pPr>
            <a:lvl3pPr>
              <a:lnSpc>
                <a:spcPct val="110000"/>
              </a:lnSpc>
              <a:defRPr sz="1067">
                <a:latin typeface="+mj-lt"/>
              </a:defRPr>
            </a:lvl3pPr>
            <a:lvl4pPr>
              <a:defRPr sz="1333"/>
            </a:lvl4pPr>
            <a:lvl5pPr>
              <a:defRPr sz="1333"/>
            </a:lvl5pPr>
          </a:lstStyle>
          <a:p>
            <a:pPr lvl="0"/>
            <a:r>
              <a:rPr lang="zh-CN" altLang="en-US" noProof="0"/>
              <a:t>单击此处编辑母版文本样式</a:t>
            </a:r>
          </a:p>
        </p:txBody>
      </p:sp>
      <p:sp>
        <p:nvSpPr>
          <p:cNvPr id="43" name="Espace réservé du texte 4">
            <a:extLst>
              <a:ext uri="{FF2B5EF4-FFF2-40B4-BE49-F238E27FC236}">
                <a16:creationId xmlns:a16="http://schemas.microsoft.com/office/drawing/2014/main" id="{B5E93FAA-61CE-40AC-8738-0DE2C5E1F424}"/>
              </a:ext>
            </a:extLst>
          </p:cNvPr>
          <p:cNvSpPr>
            <a:spLocks noGrp="1"/>
          </p:cNvSpPr>
          <p:nvPr>
            <p:ph type="body" sz="quarter" idx="45"/>
          </p:nvPr>
        </p:nvSpPr>
        <p:spPr>
          <a:xfrm>
            <a:off x="8153886" y="3721782"/>
            <a:ext cx="1694284" cy="419247"/>
          </a:xfrm>
        </p:spPr>
        <p:txBody>
          <a:bodyPr/>
          <a:lstStyle>
            <a:lvl1pPr algn="l">
              <a:lnSpc>
                <a:spcPct val="125000"/>
              </a:lnSpc>
              <a:defRPr sz="1067">
                <a:solidFill>
                  <a:schemeClr val="tx1"/>
                </a:solidFill>
              </a:defRPr>
            </a:lvl1pPr>
            <a:lvl2pPr marL="0" indent="0">
              <a:lnSpc>
                <a:spcPts val="1600"/>
              </a:lnSpc>
              <a:spcAft>
                <a:spcPts val="533"/>
              </a:spcAft>
              <a:buFont typeface="Arial" panose="020B0604020202020204" pitchFamily="34" charset="0"/>
              <a:buNone/>
              <a:defRPr sz="933">
                <a:solidFill>
                  <a:schemeClr val="tx1"/>
                </a:solidFill>
              </a:defRPr>
            </a:lvl2pPr>
            <a:lvl3pPr>
              <a:lnSpc>
                <a:spcPct val="110000"/>
              </a:lnSpc>
              <a:defRPr sz="1067">
                <a:latin typeface="+mj-lt"/>
              </a:defRPr>
            </a:lvl3pPr>
            <a:lvl4pPr>
              <a:defRPr sz="1333"/>
            </a:lvl4pPr>
            <a:lvl5pPr>
              <a:defRPr sz="1333"/>
            </a:lvl5pPr>
          </a:lstStyle>
          <a:p>
            <a:pPr lvl="0"/>
            <a:r>
              <a:rPr lang="zh-CN" altLang="en-US" noProof="0"/>
              <a:t>单击此处编辑母版文本样式</a:t>
            </a:r>
          </a:p>
        </p:txBody>
      </p:sp>
      <p:sp>
        <p:nvSpPr>
          <p:cNvPr id="44" name="Espace réservé du texte 4">
            <a:extLst>
              <a:ext uri="{FF2B5EF4-FFF2-40B4-BE49-F238E27FC236}">
                <a16:creationId xmlns:a16="http://schemas.microsoft.com/office/drawing/2014/main" id="{14A4C1F7-829A-4567-999B-287472F1F401}"/>
              </a:ext>
            </a:extLst>
          </p:cNvPr>
          <p:cNvSpPr>
            <a:spLocks noGrp="1"/>
          </p:cNvSpPr>
          <p:nvPr>
            <p:ph type="body" sz="quarter" idx="46"/>
          </p:nvPr>
        </p:nvSpPr>
        <p:spPr>
          <a:xfrm>
            <a:off x="10054690" y="3269349"/>
            <a:ext cx="1694284" cy="419247"/>
          </a:xfrm>
        </p:spPr>
        <p:txBody>
          <a:bodyPr/>
          <a:lstStyle>
            <a:lvl1pPr algn="l">
              <a:lnSpc>
                <a:spcPct val="125000"/>
              </a:lnSpc>
              <a:defRPr sz="1600">
                <a:solidFill>
                  <a:schemeClr val="accent2"/>
                </a:solidFill>
              </a:defRPr>
            </a:lvl1pPr>
            <a:lvl2pPr marL="0" indent="0">
              <a:lnSpc>
                <a:spcPts val="1600"/>
              </a:lnSpc>
              <a:spcAft>
                <a:spcPts val="533"/>
              </a:spcAft>
              <a:buFont typeface="Arial" panose="020B0604020202020204" pitchFamily="34" charset="0"/>
              <a:buNone/>
              <a:defRPr sz="1467">
                <a:solidFill>
                  <a:schemeClr val="accent2"/>
                </a:solidFill>
              </a:defRPr>
            </a:lvl2pPr>
            <a:lvl3pPr>
              <a:lnSpc>
                <a:spcPct val="110000"/>
              </a:lnSpc>
              <a:defRPr sz="1067">
                <a:latin typeface="+mj-lt"/>
              </a:defRPr>
            </a:lvl3pPr>
            <a:lvl4pPr>
              <a:defRPr sz="1333"/>
            </a:lvl4pPr>
            <a:lvl5pPr>
              <a:defRPr sz="1333"/>
            </a:lvl5pPr>
          </a:lstStyle>
          <a:p>
            <a:pPr lvl="0"/>
            <a:r>
              <a:rPr lang="zh-CN" altLang="en-US" noProof="0"/>
              <a:t>单击此处编辑母版文本样式</a:t>
            </a:r>
          </a:p>
        </p:txBody>
      </p:sp>
      <p:sp>
        <p:nvSpPr>
          <p:cNvPr id="45" name="Espace réservé du texte 4">
            <a:extLst>
              <a:ext uri="{FF2B5EF4-FFF2-40B4-BE49-F238E27FC236}">
                <a16:creationId xmlns:a16="http://schemas.microsoft.com/office/drawing/2014/main" id="{A4030E47-E75C-4A3D-9FAD-95FD358BD577}"/>
              </a:ext>
            </a:extLst>
          </p:cNvPr>
          <p:cNvSpPr>
            <a:spLocks noGrp="1"/>
          </p:cNvSpPr>
          <p:nvPr>
            <p:ph type="body" sz="quarter" idx="47"/>
          </p:nvPr>
        </p:nvSpPr>
        <p:spPr>
          <a:xfrm>
            <a:off x="10054690" y="3721782"/>
            <a:ext cx="1694284" cy="419247"/>
          </a:xfrm>
        </p:spPr>
        <p:txBody>
          <a:bodyPr/>
          <a:lstStyle>
            <a:lvl1pPr algn="l">
              <a:lnSpc>
                <a:spcPct val="125000"/>
              </a:lnSpc>
              <a:defRPr sz="1067">
                <a:solidFill>
                  <a:schemeClr val="tx1"/>
                </a:solidFill>
              </a:defRPr>
            </a:lvl1pPr>
            <a:lvl2pPr marL="0" indent="0">
              <a:lnSpc>
                <a:spcPts val="1600"/>
              </a:lnSpc>
              <a:spcAft>
                <a:spcPts val="533"/>
              </a:spcAft>
              <a:buFont typeface="Arial" panose="020B0604020202020204" pitchFamily="34" charset="0"/>
              <a:buNone/>
              <a:defRPr sz="933">
                <a:solidFill>
                  <a:schemeClr val="tx1"/>
                </a:solidFill>
              </a:defRPr>
            </a:lvl2pPr>
            <a:lvl3pPr>
              <a:lnSpc>
                <a:spcPct val="110000"/>
              </a:lnSpc>
              <a:defRPr sz="1067">
                <a:latin typeface="+mj-lt"/>
              </a:defRPr>
            </a:lvl3pPr>
            <a:lvl4pPr>
              <a:defRPr sz="1333"/>
            </a:lvl4pPr>
            <a:lvl5pPr>
              <a:defRPr sz="1333"/>
            </a:lvl5pPr>
          </a:lstStyle>
          <a:p>
            <a:pPr lvl="0"/>
            <a:r>
              <a:rPr lang="zh-CN" altLang="en-US" noProof="0"/>
              <a:t>单击此处编辑母版文本样式</a:t>
            </a:r>
          </a:p>
        </p:txBody>
      </p:sp>
      <p:sp>
        <p:nvSpPr>
          <p:cNvPr id="23" name="Espace réservé du texte 5">
            <a:extLst>
              <a:ext uri="{FF2B5EF4-FFF2-40B4-BE49-F238E27FC236}">
                <a16:creationId xmlns:a16="http://schemas.microsoft.com/office/drawing/2014/main" id="{7FA14FD7-95C9-4327-B716-189176F2E3E3}"/>
              </a:ext>
            </a:extLst>
          </p:cNvPr>
          <p:cNvSpPr>
            <a:spLocks noGrp="1"/>
          </p:cNvSpPr>
          <p:nvPr>
            <p:ph type="body" sz="quarter" idx="18"/>
          </p:nvPr>
        </p:nvSpPr>
        <p:spPr>
          <a:xfrm>
            <a:off x="4033427" y="425183"/>
            <a:ext cx="7715547" cy="164148"/>
          </a:xfrm>
        </p:spPr>
        <p:txBody>
          <a:bodyPr wrap="square" anchor="t" anchorCtr="0">
            <a:spAutoFit/>
          </a:bodyPr>
          <a:lstStyle>
            <a:lvl1pPr algn="l">
              <a:lnSpc>
                <a:spcPct val="100000"/>
              </a:lnSpc>
              <a:spcAft>
                <a:spcPts val="0"/>
              </a:spcAft>
              <a:defRPr lang="fr-FR" sz="1067" b="0" i="0" kern="1200" dirty="0" err="1" smtClean="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algn="l">
              <a:lnSpc>
                <a:spcPct val="100000"/>
              </a:lnSpc>
              <a:spcBef>
                <a:spcPts val="400"/>
              </a:spcBef>
              <a:spcAft>
                <a:spcPts val="0"/>
              </a:spcAft>
              <a:defRPr sz="533" b="0" i="0" cap="all" baseline="0">
                <a:latin typeface="Verdana" panose="020B0604030504040204" pitchFamily="34" charset="0"/>
                <a:ea typeface="Verdana" panose="020B0604030504040204" pitchFamily="34" charset="0"/>
                <a:cs typeface="Verdana" panose="020B0604030504040204" pitchFamily="34" charset="0"/>
              </a:defRPr>
            </a:lvl2pPr>
            <a:lvl3pPr>
              <a:spcBef>
                <a:spcPts val="400"/>
              </a:spcBef>
              <a:tabLst>
                <a:tab pos="836063" algn="l"/>
              </a:tabLst>
              <a:defRPr sz="533"/>
            </a:lvl3pPr>
          </a:lstStyle>
          <a:p>
            <a:pPr lvl="0"/>
            <a:r>
              <a:rPr lang="zh-CN" altLang="en-US" noProof="0"/>
              <a:t>单击此处编辑母版文本样式</a:t>
            </a:r>
          </a:p>
        </p:txBody>
      </p:sp>
      <p:sp>
        <p:nvSpPr>
          <p:cNvPr id="24" name="Espace réservé du texte 4">
            <a:extLst>
              <a:ext uri="{FF2B5EF4-FFF2-40B4-BE49-F238E27FC236}">
                <a16:creationId xmlns:a16="http://schemas.microsoft.com/office/drawing/2014/main" id="{CBC1E183-B986-4005-B87A-30E837CB27F1}"/>
              </a:ext>
            </a:extLst>
          </p:cNvPr>
          <p:cNvSpPr>
            <a:spLocks noGrp="1"/>
          </p:cNvSpPr>
          <p:nvPr>
            <p:ph type="body" sz="quarter" idx="48"/>
          </p:nvPr>
        </p:nvSpPr>
        <p:spPr>
          <a:xfrm>
            <a:off x="444974" y="1577577"/>
            <a:ext cx="2824073" cy="246221"/>
          </a:xfrm>
        </p:spPr>
        <p:txBody>
          <a:bodyPr wrap="square">
            <a:spAutoFit/>
          </a:bodyPr>
          <a:lstStyle>
            <a:lvl1pPr>
              <a:lnSpc>
                <a:spcPct val="100000"/>
              </a:lnSpc>
              <a:spcAft>
                <a:spcPts val="0"/>
              </a:spcAft>
              <a:defRPr sz="1600" b="0" i="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0" indent="0">
              <a:spcBef>
                <a:spcPts val="533"/>
              </a:spcBef>
              <a:buFont typeface="Arial" panose="020B0604020202020204" pitchFamily="34" charset="0"/>
              <a:buNone/>
              <a:defRPr sz="1600"/>
            </a:lvl2pPr>
            <a:lvl3pPr>
              <a:lnSpc>
                <a:spcPct val="110000"/>
              </a:lnSpc>
              <a:defRPr lang="en-US" sz="1333" kern="1200" dirty="0" smtClean="0">
                <a:solidFill>
                  <a:schemeClr val="tx1"/>
                </a:solidFill>
                <a:latin typeface="Sanofi Sans 3 Regular"/>
                <a:ea typeface="+mn-ea"/>
                <a:cs typeface="+mn-cs"/>
              </a:defRPr>
            </a:lvl3pPr>
            <a:lvl4pPr>
              <a:defRPr sz="1333"/>
            </a:lvl4pPr>
            <a:lvl5pPr>
              <a:defRPr sz="1333"/>
            </a:lvl5pPr>
          </a:lstStyle>
          <a:p>
            <a:pPr lvl="0"/>
            <a:r>
              <a:rPr lang="zh-CN" altLang="en-US" noProof="0"/>
              <a:t>单击此处编辑母版文本样式</a:t>
            </a:r>
          </a:p>
        </p:txBody>
      </p:sp>
      <p:sp>
        <p:nvSpPr>
          <p:cNvPr id="25" name="Text Placeholder 2">
            <a:extLst>
              <a:ext uri="{FF2B5EF4-FFF2-40B4-BE49-F238E27FC236}">
                <a16:creationId xmlns:a16="http://schemas.microsoft.com/office/drawing/2014/main" id="{61183799-5968-4FC4-B6D2-F8DDF1F8685C}"/>
              </a:ext>
            </a:extLst>
          </p:cNvPr>
          <p:cNvSpPr>
            <a:spLocks noGrp="1"/>
          </p:cNvSpPr>
          <p:nvPr>
            <p:ph type="body" sz="quarter" idx="49"/>
          </p:nvPr>
        </p:nvSpPr>
        <p:spPr>
          <a:xfrm>
            <a:off x="442034" y="1943799"/>
            <a:ext cx="2827447" cy="4295223"/>
          </a:xfrm>
        </p:spPr>
        <p:txBody>
          <a:bodyPr/>
          <a:lstStyle>
            <a:lvl1pPr>
              <a:defRPr>
                <a:solidFill>
                  <a:schemeClr val="bg1"/>
                </a:solidFill>
              </a:defRPr>
            </a:lvl1pPr>
            <a:lvl2pPr marL="302392" indent="-302392">
              <a:buFontTx/>
              <a:buBlip>
                <a:blip r:embed="rId4"/>
              </a:buBlip>
              <a:defRPr>
                <a:solidFill>
                  <a:schemeClr val="bg1"/>
                </a:solidFill>
              </a:defRPr>
            </a:lvl2pPr>
            <a:lvl3pPr marL="609585" indent="-302392">
              <a:buFontTx/>
              <a:buBlip>
                <a:blip r:embed="rId4"/>
              </a:buBlip>
              <a:defRPr>
                <a:solidFill>
                  <a:schemeClr val="bg1"/>
                </a:solidFill>
              </a:defRPr>
            </a:lvl3pPr>
            <a:lvl4pPr marL="911977" indent="-302392">
              <a:buFontTx/>
              <a:buBlip>
                <a:blip r:embed="rId4"/>
              </a:buBlip>
              <a:defRPr>
                <a:solidFill>
                  <a:schemeClr val="bg1"/>
                </a:solidFill>
              </a:defRPr>
            </a:lvl4pPr>
            <a:lvl5pPr>
              <a:defRPr>
                <a:solidFill>
                  <a:schemeClr val="bg1"/>
                </a:solidFill>
              </a:defRPr>
            </a:lvl5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2" name="Title 1">
            <a:extLst>
              <a:ext uri="{FF2B5EF4-FFF2-40B4-BE49-F238E27FC236}">
                <a16:creationId xmlns:a16="http://schemas.microsoft.com/office/drawing/2014/main" id="{1B60C5BA-4E6C-49B9-BC13-AE34B754C3AB}"/>
              </a:ext>
            </a:extLst>
          </p:cNvPr>
          <p:cNvSpPr>
            <a:spLocks noGrp="1"/>
          </p:cNvSpPr>
          <p:nvPr>
            <p:ph type="title"/>
          </p:nvPr>
        </p:nvSpPr>
        <p:spPr>
          <a:xfrm>
            <a:off x="441600" y="710401"/>
            <a:ext cx="2827447" cy="748247"/>
          </a:xfrm>
        </p:spPr>
        <p:txBody>
          <a:bodyPr/>
          <a:lstStyle>
            <a:lvl1pPr>
              <a:defRPr>
                <a:solidFill>
                  <a:schemeClr val="bg1"/>
                </a:solidFill>
              </a:defRPr>
            </a:lvl1pPr>
          </a:lstStyle>
          <a:p>
            <a:r>
              <a:rPr lang="zh-CN" altLang="en-US"/>
              <a:t>单击此处编辑母版标题样式</a:t>
            </a:r>
            <a:endParaRPr lang="en-US" dirty="0"/>
          </a:p>
        </p:txBody>
      </p:sp>
      <p:grpSp>
        <p:nvGrpSpPr>
          <p:cNvPr id="35" name="Graphique 7">
            <a:extLst>
              <a:ext uri="{FF2B5EF4-FFF2-40B4-BE49-F238E27FC236}">
                <a16:creationId xmlns:a16="http://schemas.microsoft.com/office/drawing/2014/main" id="{92DE48E4-21B7-43C3-B1C8-D1A1E1D11836}"/>
              </a:ext>
            </a:extLst>
          </p:cNvPr>
          <p:cNvGrpSpPr>
            <a:grpSpLocks noChangeAspect="1"/>
          </p:cNvGrpSpPr>
          <p:nvPr userDrawn="1"/>
        </p:nvGrpSpPr>
        <p:grpSpPr>
          <a:xfrm>
            <a:off x="442166" y="6329527"/>
            <a:ext cx="1071853" cy="275084"/>
            <a:chOff x="4768103" y="-471733"/>
            <a:chExt cx="744723" cy="191124"/>
          </a:xfrm>
          <a:solidFill>
            <a:schemeClr val="bg1"/>
          </a:solidFill>
        </p:grpSpPr>
        <p:sp>
          <p:nvSpPr>
            <p:cNvPr id="36" name="Forme libre : forme 9">
              <a:extLst>
                <a:ext uri="{FF2B5EF4-FFF2-40B4-BE49-F238E27FC236}">
                  <a16:creationId xmlns:a16="http://schemas.microsoft.com/office/drawing/2014/main" id="{CF3C004A-12EF-4882-9435-5C8C5CDDA3DC}"/>
                </a:ext>
              </a:extLst>
            </p:cNvPr>
            <p:cNvSpPr/>
            <p:nvPr userDrawn="1"/>
          </p:nvSpPr>
          <p:spPr>
            <a:xfrm>
              <a:off x="4770087" y="-471716"/>
              <a:ext cx="740699" cy="191096"/>
            </a:xfrm>
            <a:custGeom>
              <a:avLst/>
              <a:gdLst>
                <a:gd name="connsiteX0" fmla="*/ 689325 w 740699"/>
                <a:gd name="connsiteY0" fmla="*/ 7347 h 191096"/>
                <a:gd name="connsiteX1" fmla="*/ 688790 w 740699"/>
                <a:gd name="connsiteY1" fmla="*/ 10847 h 191096"/>
                <a:gd name="connsiteX2" fmla="*/ 686092 w 740699"/>
                <a:gd name="connsiteY2" fmla="*/ 24840 h 191096"/>
                <a:gd name="connsiteX3" fmla="*/ 680980 w 740699"/>
                <a:gd name="connsiteY3" fmla="*/ 29953 h 191096"/>
                <a:gd name="connsiteX4" fmla="*/ 667797 w 740699"/>
                <a:gd name="connsiteY4" fmla="*/ 28608 h 191096"/>
                <a:gd name="connsiteX5" fmla="*/ 646528 w 740699"/>
                <a:gd name="connsiteY5" fmla="*/ 50946 h 191096"/>
                <a:gd name="connsiteX6" fmla="*/ 646528 w 740699"/>
                <a:gd name="connsiteY6" fmla="*/ 53911 h 191096"/>
                <a:gd name="connsiteX7" fmla="*/ 680712 w 740699"/>
                <a:gd name="connsiteY7" fmla="*/ 53911 h 191096"/>
                <a:gd name="connsiteX8" fmla="*/ 686092 w 740699"/>
                <a:gd name="connsiteY8" fmla="*/ 59559 h 191096"/>
                <a:gd name="connsiteX9" fmla="*/ 686092 w 740699"/>
                <a:gd name="connsiteY9" fmla="*/ 78130 h 191096"/>
                <a:gd name="connsiteX10" fmla="*/ 680712 w 740699"/>
                <a:gd name="connsiteY10" fmla="*/ 83518 h 191096"/>
                <a:gd name="connsiteX11" fmla="*/ 646528 w 740699"/>
                <a:gd name="connsiteY11" fmla="*/ 83518 h 191096"/>
                <a:gd name="connsiteX12" fmla="*/ 646528 w 740699"/>
                <a:gd name="connsiteY12" fmla="*/ 183097 h 191096"/>
                <a:gd name="connsiteX13" fmla="*/ 641148 w 740699"/>
                <a:gd name="connsiteY13" fmla="*/ 188485 h 191096"/>
                <a:gd name="connsiteX14" fmla="*/ 617197 w 740699"/>
                <a:gd name="connsiteY14" fmla="*/ 188485 h 191096"/>
                <a:gd name="connsiteX15" fmla="*/ 611809 w 740699"/>
                <a:gd name="connsiteY15" fmla="*/ 183097 h 191096"/>
                <a:gd name="connsiteX16" fmla="*/ 611809 w 740699"/>
                <a:gd name="connsiteY16" fmla="*/ 56602 h 191096"/>
                <a:gd name="connsiteX17" fmla="*/ 666987 w 740699"/>
                <a:gd name="connsiteY17" fmla="*/ 79 h 191096"/>
                <a:gd name="connsiteX18" fmla="*/ 683945 w 740699"/>
                <a:gd name="connsiteY18" fmla="*/ 1966 h 191096"/>
                <a:gd name="connsiteX19" fmla="*/ 689325 w 740699"/>
                <a:gd name="connsiteY19" fmla="*/ 7347 h 191096"/>
                <a:gd name="connsiteX20" fmla="*/ 741003 w 740699"/>
                <a:gd name="connsiteY20" fmla="*/ 59292 h 191096"/>
                <a:gd name="connsiteX21" fmla="*/ 741003 w 740699"/>
                <a:gd name="connsiteY21" fmla="*/ 183097 h 191096"/>
                <a:gd name="connsiteX22" fmla="*/ 735615 w 740699"/>
                <a:gd name="connsiteY22" fmla="*/ 188485 h 191096"/>
                <a:gd name="connsiteX23" fmla="*/ 711396 w 740699"/>
                <a:gd name="connsiteY23" fmla="*/ 188485 h 191096"/>
                <a:gd name="connsiteX24" fmla="*/ 706008 w 740699"/>
                <a:gd name="connsiteY24" fmla="*/ 183097 h 191096"/>
                <a:gd name="connsiteX25" fmla="*/ 706008 w 740699"/>
                <a:gd name="connsiteY25" fmla="*/ 59292 h 191096"/>
                <a:gd name="connsiteX26" fmla="*/ 711396 w 740699"/>
                <a:gd name="connsiteY26" fmla="*/ 53911 h 191096"/>
                <a:gd name="connsiteX27" fmla="*/ 735615 w 740699"/>
                <a:gd name="connsiteY27" fmla="*/ 53911 h 191096"/>
                <a:gd name="connsiteX28" fmla="*/ 741003 w 740699"/>
                <a:gd name="connsiteY28" fmla="*/ 59292 h 191096"/>
                <a:gd name="connsiteX29" fmla="*/ 518954 w 740699"/>
                <a:gd name="connsiteY29" fmla="*/ 158879 h 191096"/>
                <a:gd name="connsiteX30" fmla="*/ 485847 w 740699"/>
                <a:gd name="connsiteY30" fmla="*/ 121195 h 191096"/>
                <a:gd name="connsiteX31" fmla="*/ 517074 w 740699"/>
                <a:gd name="connsiteY31" fmla="*/ 83518 h 191096"/>
                <a:gd name="connsiteX32" fmla="*/ 550173 w 740699"/>
                <a:gd name="connsiteY32" fmla="*/ 121195 h 191096"/>
                <a:gd name="connsiteX33" fmla="*/ 518954 w 740699"/>
                <a:gd name="connsiteY33" fmla="*/ 158879 h 191096"/>
                <a:gd name="connsiteX34" fmla="*/ 517074 w 740699"/>
                <a:gd name="connsiteY34" fmla="*/ 51221 h 191096"/>
                <a:gd name="connsiteX35" fmla="*/ 450317 w 740699"/>
                <a:gd name="connsiteY35" fmla="*/ 121195 h 191096"/>
                <a:gd name="connsiteX36" fmla="*/ 518954 w 740699"/>
                <a:gd name="connsiteY36" fmla="*/ 191176 h 191096"/>
                <a:gd name="connsiteX37" fmla="*/ 585702 w 740699"/>
                <a:gd name="connsiteY37" fmla="*/ 121195 h 191096"/>
                <a:gd name="connsiteX38" fmla="*/ 517074 w 740699"/>
                <a:gd name="connsiteY38" fmla="*/ 51221 h 191096"/>
                <a:gd name="connsiteX39" fmla="*/ 424486 w 740699"/>
                <a:gd name="connsiteY39" fmla="*/ 101813 h 191096"/>
                <a:gd name="connsiteX40" fmla="*/ 424486 w 740699"/>
                <a:gd name="connsiteY40" fmla="*/ 183097 h 191096"/>
                <a:gd name="connsiteX41" fmla="*/ 419098 w 740699"/>
                <a:gd name="connsiteY41" fmla="*/ 188485 h 191096"/>
                <a:gd name="connsiteX42" fmla="*/ 394880 w 740699"/>
                <a:gd name="connsiteY42" fmla="*/ 188485 h 191096"/>
                <a:gd name="connsiteX43" fmla="*/ 389492 w 740699"/>
                <a:gd name="connsiteY43" fmla="*/ 183097 h 191096"/>
                <a:gd name="connsiteX44" fmla="*/ 389492 w 740699"/>
                <a:gd name="connsiteY44" fmla="*/ 106391 h 191096"/>
                <a:gd name="connsiteX45" fmla="*/ 363385 w 740699"/>
                <a:gd name="connsiteY45" fmla="*/ 83518 h 191096"/>
                <a:gd name="connsiteX46" fmla="*/ 343469 w 740699"/>
                <a:gd name="connsiteY46" fmla="*/ 85665 h 191096"/>
                <a:gd name="connsiteX47" fmla="*/ 337012 w 740699"/>
                <a:gd name="connsiteY47" fmla="*/ 92666 h 191096"/>
                <a:gd name="connsiteX48" fmla="*/ 337012 w 740699"/>
                <a:gd name="connsiteY48" fmla="*/ 183097 h 191096"/>
                <a:gd name="connsiteX49" fmla="*/ 331624 w 740699"/>
                <a:gd name="connsiteY49" fmla="*/ 188485 h 191096"/>
                <a:gd name="connsiteX50" fmla="*/ 307405 w 740699"/>
                <a:gd name="connsiteY50" fmla="*/ 188485 h 191096"/>
                <a:gd name="connsiteX51" fmla="*/ 302017 w 740699"/>
                <a:gd name="connsiteY51" fmla="*/ 183097 h 191096"/>
                <a:gd name="connsiteX52" fmla="*/ 302017 w 740699"/>
                <a:gd name="connsiteY52" fmla="*/ 71672 h 191096"/>
                <a:gd name="connsiteX53" fmla="*/ 308750 w 740699"/>
                <a:gd name="connsiteY53" fmla="*/ 60904 h 191096"/>
                <a:gd name="connsiteX54" fmla="*/ 362850 w 740699"/>
                <a:gd name="connsiteY54" fmla="*/ 51221 h 191096"/>
                <a:gd name="connsiteX55" fmla="*/ 424486 w 740699"/>
                <a:gd name="connsiteY55" fmla="*/ 101813 h 191096"/>
                <a:gd name="connsiteX56" fmla="*/ 122497 w 740699"/>
                <a:gd name="connsiteY56" fmla="*/ 167759 h 191096"/>
                <a:gd name="connsiteX57" fmla="*/ 120342 w 740699"/>
                <a:gd name="connsiteY57" fmla="*/ 183097 h 191096"/>
                <a:gd name="connsiteX58" fmla="*/ 113350 w 740699"/>
                <a:gd name="connsiteY58" fmla="*/ 188485 h 191096"/>
                <a:gd name="connsiteX59" fmla="*/ 89123 w 740699"/>
                <a:gd name="connsiteY59" fmla="*/ 188485 h 191096"/>
                <a:gd name="connsiteX60" fmla="*/ 85088 w 740699"/>
                <a:gd name="connsiteY60" fmla="*/ 184718 h 191096"/>
                <a:gd name="connsiteX61" fmla="*/ 85356 w 740699"/>
                <a:gd name="connsiteY61" fmla="*/ 183097 h 191096"/>
                <a:gd name="connsiteX62" fmla="*/ 86968 w 740699"/>
                <a:gd name="connsiteY62" fmla="*/ 173140 h 191096"/>
                <a:gd name="connsiteX63" fmla="*/ 303 w 740699"/>
                <a:gd name="connsiteY63" fmla="*/ 98589 h 191096"/>
                <a:gd name="connsiteX64" fmla="*/ 59517 w 740699"/>
                <a:gd name="connsiteY64" fmla="*/ 50144 h 191096"/>
                <a:gd name="connsiteX65" fmla="*/ 115230 w 740699"/>
                <a:gd name="connsiteY65" fmla="*/ 64404 h 191096"/>
                <a:gd name="connsiteX66" fmla="*/ 118462 w 740699"/>
                <a:gd name="connsiteY66" fmla="*/ 69792 h 191096"/>
                <a:gd name="connsiteX67" fmla="*/ 117385 w 740699"/>
                <a:gd name="connsiteY67" fmla="*/ 74362 h 191096"/>
                <a:gd name="connsiteX68" fmla="*/ 109039 w 740699"/>
                <a:gd name="connsiteY68" fmla="*/ 92131 h 191096"/>
                <a:gd name="connsiteX69" fmla="*/ 103116 w 740699"/>
                <a:gd name="connsiteY69" fmla="*/ 95899 h 191096"/>
                <a:gd name="connsiteX70" fmla="*/ 99081 w 740699"/>
                <a:gd name="connsiteY70" fmla="*/ 94821 h 191096"/>
                <a:gd name="connsiteX71" fmla="*/ 58439 w 740699"/>
                <a:gd name="connsiteY71" fmla="*/ 82708 h 191096"/>
                <a:gd name="connsiteX72" fmla="*/ 35833 w 740699"/>
                <a:gd name="connsiteY72" fmla="*/ 96166 h 191096"/>
                <a:gd name="connsiteX73" fmla="*/ 122497 w 740699"/>
                <a:gd name="connsiteY73" fmla="*/ 167759 h 191096"/>
                <a:gd name="connsiteX74" fmla="*/ 234191 w 740699"/>
                <a:gd name="connsiteY74" fmla="*/ 149189 h 191096"/>
                <a:gd name="connsiteX75" fmla="*/ 227466 w 740699"/>
                <a:gd name="connsiteY75" fmla="*/ 156456 h 191096"/>
                <a:gd name="connsiteX76" fmla="*/ 209162 w 740699"/>
                <a:gd name="connsiteY76" fmla="*/ 158879 h 191096"/>
                <a:gd name="connsiteX77" fmla="*/ 175788 w 740699"/>
                <a:gd name="connsiteY77" fmla="*/ 121195 h 191096"/>
                <a:gd name="connsiteX78" fmla="*/ 209162 w 740699"/>
                <a:gd name="connsiteY78" fmla="*/ 83518 h 191096"/>
                <a:gd name="connsiteX79" fmla="*/ 227466 w 740699"/>
                <a:gd name="connsiteY79" fmla="*/ 85941 h 191096"/>
                <a:gd name="connsiteX80" fmla="*/ 234191 w 740699"/>
                <a:gd name="connsiteY80" fmla="*/ 93201 h 191096"/>
                <a:gd name="connsiteX81" fmla="*/ 234191 w 740699"/>
                <a:gd name="connsiteY81" fmla="*/ 149189 h 191096"/>
                <a:gd name="connsiteX82" fmla="*/ 262452 w 740699"/>
                <a:gd name="connsiteY82" fmla="*/ 61179 h 191096"/>
                <a:gd name="connsiteX83" fmla="*/ 209430 w 740699"/>
                <a:gd name="connsiteY83" fmla="*/ 51221 h 191096"/>
                <a:gd name="connsiteX84" fmla="*/ 140258 w 740699"/>
                <a:gd name="connsiteY84" fmla="*/ 121195 h 191096"/>
                <a:gd name="connsiteX85" fmla="*/ 208895 w 740699"/>
                <a:gd name="connsiteY85" fmla="*/ 191176 h 191096"/>
                <a:gd name="connsiteX86" fmla="*/ 262452 w 740699"/>
                <a:gd name="connsiteY86" fmla="*/ 180407 h 191096"/>
                <a:gd name="connsiteX87" fmla="*/ 269185 w 740699"/>
                <a:gd name="connsiteY87" fmla="*/ 169639 h 191096"/>
                <a:gd name="connsiteX88" fmla="*/ 269185 w 740699"/>
                <a:gd name="connsiteY88" fmla="*/ 71940 h 191096"/>
                <a:gd name="connsiteX89" fmla="*/ 262452 w 740699"/>
                <a:gd name="connsiteY89" fmla="*/ 61179 h 191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740699" h="191096">
                  <a:moveTo>
                    <a:pt x="689325" y="7347"/>
                  </a:moveTo>
                  <a:cubicBezTo>
                    <a:pt x="689325" y="8511"/>
                    <a:pt x="689026" y="9604"/>
                    <a:pt x="688790" y="10847"/>
                  </a:cubicBezTo>
                  <a:lnTo>
                    <a:pt x="686092" y="24840"/>
                  </a:lnTo>
                  <a:cubicBezTo>
                    <a:pt x="685558" y="28073"/>
                    <a:pt x="684213" y="29953"/>
                    <a:pt x="680980" y="29953"/>
                  </a:cubicBezTo>
                  <a:cubicBezTo>
                    <a:pt x="678974" y="29953"/>
                    <a:pt x="673177" y="28608"/>
                    <a:pt x="667797" y="28608"/>
                  </a:cubicBezTo>
                  <a:cubicBezTo>
                    <a:pt x="652993" y="28608"/>
                    <a:pt x="646528" y="36143"/>
                    <a:pt x="646528" y="50946"/>
                  </a:cubicBezTo>
                  <a:lnTo>
                    <a:pt x="646528" y="53911"/>
                  </a:lnTo>
                  <a:lnTo>
                    <a:pt x="680712" y="53911"/>
                  </a:lnTo>
                  <a:cubicBezTo>
                    <a:pt x="684213" y="53911"/>
                    <a:pt x="686092" y="56059"/>
                    <a:pt x="686092" y="59559"/>
                  </a:cubicBezTo>
                  <a:lnTo>
                    <a:pt x="686092" y="78130"/>
                  </a:lnTo>
                  <a:cubicBezTo>
                    <a:pt x="686092" y="81363"/>
                    <a:pt x="684213" y="83518"/>
                    <a:pt x="680712" y="83518"/>
                  </a:cubicBezTo>
                  <a:lnTo>
                    <a:pt x="646528" y="83518"/>
                  </a:lnTo>
                  <a:lnTo>
                    <a:pt x="646528" y="183097"/>
                  </a:lnTo>
                  <a:cubicBezTo>
                    <a:pt x="646528" y="186330"/>
                    <a:pt x="644380" y="188485"/>
                    <a:pt x="641148" y="188485"/>
                  </a:cubicBezTo>
                  <a:lnTo>
                    <a:pt x="617197" y="188485"/>
                  </a:lnTo>
                  <a:cubicBezTo>
                    <a:pt x="613964" y="188485"/>
                    <a:pt x="611809" y="186330"/>
                    <a:pt x="611809" y="183097"/>
                  </a:cubicBezTo>
                  <a:lnTo>
                    <a:pt x="611809" y="56602"/>
                  </a:lnTo>
                  <a:cubicBezTo>
                    <a:pt x="611809" y="17839"/>
                    <a:pt x="633612" y="79"/>
                    <a:pt x="666987" y="79"/>
                  </a:cubicBezTo>
                  <a:cubicBezTo>
                    <a:pt x="672729" y="79"/>
                    <a:pt x="678557" y="621"/>
                    <a:pt x="683945" y="1966"/>
                  </a:cubicBezTo>
                  <a:cubicBezTo>
                    <a:pt x="687713" y="2769"/>
                    <a:pt x="689325" y="4358"/>
                    <a:pt x="689325" y="7347"/>
                  </a:cubicBezTo>
                  <a:moveTo>
                    <a:pt x="741003" y="59292"/>
                  </a:moveTo>
                  <a:lnTo>
                    <a:pt x="741003" y="183097"/>
                  </a:lnTo>
                  <a:cubicBezTo>
                    <a:pt x="741003" y="186330"/>
                    <a:pt x="738848" y="188485"/>
                    <a:pt x="735615" y="188485"/>
                  </a:cubicBezTo>
                  <a:lnTo>
                    <a:pt x="711396" y="188485"/>
                  </a:lnTo>
                  <a:cubicBezTo>
                    <a:pt x="708164" y="188485"/>
                    <a:pt x="706008" y="186330"/>
                    <a:pt x="706008" y="183097"/>
                  </a:cubicBezTo>
                  <a:lnTo>
                    <a:pt x="706008" y="59292"/>
                  </a:lnTo>
                  <a:cubicBezTo>
                    <a:pt x="706008" y="56059"/>
                    <a:pt x="708164" y="53911"/>
                    <a:pt x="711396" y="53911"/>
                  </a:cubicBezTo>
                  <a:lnTo>
                    <a:pt x="735615" y="53911"/>
                  </a:lnTo>
                  <a:cubicBezTo>
                    <a:pt x="738848" y="53911"/>
                    <a:pt x="741003" y="56059"/>
                    <a:pt x="741003" y="59292"/>
                  </a:cubicBezTo>
                  <a:moveTo>
                    <a:pt x="518954" y="158879"/>
                  </a:moveTo>
                  <a:cubicBezTo>
                    <a:pt x="499038" y="158879"/>
                    <a:pt x="485847" y="145956"/>
                    <a:pt x="485847" y="121195"/>
                  </a:cubicBezTo>
                  <a:cubicBezTo>
                    <a:pt x="485847" y="96433"/>
                    <a:pt x="499038" y="83518"/>
                    <a:pt x="517074" y="83518"/>
                  </a:cubicBezTo>
                  <a:cubicBezTo>
                    <a:pt x="536990" y="83518"/>
                    <a:pt x="550173" y="96433"/>
                    <a:pt x="550173" y="121195"/>
                  </a:cubicBezTo>
                  <a:cubicBezTo>
                    <a:pt x="550173" y="145956"/>
                    <a:pt x="536990" y="158879"/>
                    <a:pt x="518954" y="158879"/>
                  </a:cubicBezTo>
                  <a:moveTo>
                    <a:pt x="517074" y="51221"/>
                  </a:moveTo>
                  <a:cubicBezTo>
                    <a:pt x="476699" y="51221"/>
                    <a:pt x="450317" y="80553"/>
                    <a:pt x="450317" y="121195"/>
                  </a:cubicBezTo>
                  <a:cubicBezTo>
                    <a:pt x="450317" y="161837"/>
                    <a:pt x="476699" y="191176"/>
                    <a:pt x="518954" y="191176"/>
                  </a:cubicBezTo>
                  <a:cubicBezTo>
                    <a:pt x="559328" y="191176"/>
                    <a:pt x="585702" y="161837"/>
                    <a:pt x="585702" y="121195"/>
                  </a:cubicBezTo>
                  <a:cubicBezTo>
                    <a:pt x="585702" y="80553"/>
                    <a:pt x="559328" y="51221"/>
                    <a:pt x="517074" y="51221"/>
                  </a:cubicBezTo>
                  <a:moveTo>
                    <a:pt x="424486" y="101813"/>
                  </a:moveTo>
                  <a:lnTo>
                    <a:pt x="424486" y="183097"/>
                  </a:lnTo>
                  <a:cubicBezTo>
                    <a:pt x="424486" y="186330"/>
                    <a:pt x="422331" y="188485"/>
                    <a:pt x="419098" y="188485"/>
                  </a:cubicBezTo>
                  <a:lnTo>
                    <a:pt x="394880" y="188485"/>
                  </a:lnTo>
                  <a:cubicBezTo>
                    <a:pt x="391647" y="188485"/>
                    <a:pt x="389492" y="186330"/>
                    <a:pt x="389492" y="183097"/>
                  </a:cubicBezTo>
                  <a:lnTo>
                    <a:pt x="389492" y="106391"/>
                  </a:lnTo>
                  <a:cubicBezTo>
                    <a:pt x="389492" y="90243"/>
                    <a:pt x="377921" y="83518"/>
                    <a:pt x="363385" y="83518"/>
                  </a:cubicBezTo>
                  <a:cubicBezTo>
                    <a:pt x="355040" y="83518"/>
                    <a:pt x="350470" y="84053"/>
                    <a:pt x="343469" y="85665"/>
                  </a:cubicBezTo>
                  <a:cubicBezTo>
                    <a:pt x="339159" y="86743"/>
                    <a:pt x="337012" y="88631"/>
                    <a:pt x="337012" y="92666"/>
                  </a:cubicBezTo>
                  <a:lnTo>
                    <a:pt x="337012" y="183097"/>
                  </a:lnTo>
                  <a:cubicBezTo>
                    <a:pt x="337012" y="186330"/>
                    <a:pt x="334856" y="188485"/>
                    <a:pt x="331624" y="188485"/>
                  </a:cubicBezTo>
                  <a:lnTo>
                    <a:pt x="307405" y="188485"/>
                  </a:lnTo>
                  <a:cubicBezTo>
                    <a:pt x="304172" y="188485"/>
                    <a:pt x="302017" y="186330"/>
                    <a:pt x="302017" y="183097"/>
                  </a:cubicBezTo>
                  <a:lnTo>
                    <a:pt x="302017" y="71672"/>
                  </a:lnTo>
                  <a:cubicBezTo>
                    <a:pt x="302017" y="65482"/>
                    <a:pt x="304982" y="62249"/>
                    <a:pt x="308750" y="60904"/>
                  </a:cubicBezTo>
                  <a:cubicBezTo>
                    <a:pt x="328399" y="53911"/>
                    <a:pt x="346970" y="51221"/>
                    <a:pt x="362850" y="51221"/>
                  </a:cubicBezTo>
                  <a:cubicBezTo>
                    <a:pt x="404295" y="51221"/>
                    <a:pt x="424486" y="68982"/>
                    <a:pt x="424486" y="101813"/>
                  </a:cubicBezTo>
                  <a:moveTo>
                    <a:pt x="122497" y="167759"/>
                  </a:moveTo>
                  <a:cubicBezTo>
                    <a:pt x="122497" y="172337"/>
                    <a:pt x="121963" y="178528"/>
                    <a:pt x="120342" y="183097"/>
                  </a:cubicBezTo>
                  <a:cubicBezTo>
                    <a:pt x="118997" y="187140"/>
                    <a:pt x="117385" y="188485"/>
                    <a:pt x="113350" y="188485"/>
                  </a:cubicBezTo>
                  <a:lnTo>
                    <a:pt x="89123" y="188485"/>
                  </a:lnTo>
                  <a:cubicBezTo>
                    <a:pt x="86433" y="188485"/>
                    <a:pt x="85088" y="186865"/>
                    <a:pt x="85088" y="184718"/>
                  </a:cubicBezTo>
                  <a:cubicBezTo>
                    <a:pt x="85088" y="184175"/>
                    <a:pt x="85088" y="183640"/>
                    <a:pt x="85356" y="183097"/>
                  </a:cubicBezTo>
                  <a:cubicBezTo>
                    <a:pt x="86433" y="179597"/>
                    <a:pt x="86968" y="177175"/>
                    <a:pt x="86968" y="173140"/>
                  </a:cubicBezTo>
                  <a:cubicBezTo>
                    <a:pt x="86968" y="133559"/>
                    <a:pt x="303" y="155646"/>
                    <a:pt x="303" y="98589"/>
                  </a:cubicBezTo>
                  <a:cubicBezTo>
                    <a:pt x="303" y="69517"/>
                    <a:pt x="23452" y="50144"/>
                    <a:pt x="59517" y="50144"/>
                  </a:cubicBezTo>
                  <a:cubicBezTo>
                    <a:pt x="78623" y="50144"/>
                    <a:pt x="98546" y="54714"/>
                    <a:pt x="115230" y="64404"/>
                  </a:cubicBezTo>
                  <a:cubicBezTo>
                    <a:pt x="117393" y="65490"/>
                    <a:pt x="118462" y="67637"/>
                    <a:pt x="118462" y="69792"/>
                  </a:cubicBezTo>
                  <a:cubicBezTo>
                    <a:pt x="118462" y="71137"/>
                    <a:pt x="118164" y="72710"/>
                    <a:pt x="117385" y="74362"/>
                  </a:cubicBezTo>
                  <a:lnTo>
                    <a:pt x="109039" y="92131"/>
                  </a:lnTo>
                  <a:cubicBezTo>
                    <a:pt x="107962" y="94553"/>
                    <a:pt x="105539" y="95899"/>
                    <a:pt x="103116" y="95899"/>
                  </a:cubicBezTo>
                  <a:cubicBezTo>
                    <a:pt x="101771" y="95899"/>
                    <a:pt x="100426" y="95623"/>
                    <a:pt x="99081" y="94821"/>
                  </a:cubicBezTo>
                  <a:cubicBezTo>
                    <a:pt x="85356" y="87286"/>
                    <a:pt x="72165" y="82708"/>
                    <a:pt x="58439" y="82708"/>
                  </a:cubicBezTo>
                  <a:cubicBezTo>
                    <a:pt x="44179" y="82708"/>
                    <a:pt x="35833" y="87923"/>
                    <a:pt x="35833" y="96166"/>
                  </a:cubicBezTo>
                  <a:cubicBezTo>
                    <a:pt x="35833" y="121368"/>
                    <a:pt x="122497" y="106659"/>
                    <a:pt x="122497" y="167759"/>
                  </a:cubicBezTo>
                  <a:moveTo>
                    <a:pt x="234191" y="149189"/>
                  </a:moveTo>
                  <a:cubicBezTo>
                    <a:pt x="234191" y="153224"/>
                    <a:pt x="232043" y="155111"/>
                    <a:pt x="227466" y="156456"/>
                  </a:cubicBezTo>
                  <a:cubicBezTo>
                    <a:pt x="221543" y="158069"/>
                    <a:pt x="216430" y="158879"/>
                    <a:pt x="209162" y="158879"/>
                  </a:cubicBezTo>
                  <a:cubicBezTo>
                    <a:pt x="191936" y="158879"/>
                    <a:pt x="175788" y="148646"/>
                    <a:pt x="175788" y="121195"/>
                  </a:cubicBezTo>
                  <a:cubicBezTo>
                    <a:pt x="175788" y="93743"/>
                    <a:pt x="191936" y="83518"/>
                    <a:pt x="209162" y="83518"/>
                  </a:cubicBezTo>
                  <a:cubicBezTo>
                    <a:pt x="216430" y="83518"/>
                    <a:pt x="221543" y="84320"/>
                    <a:pt x="227466" y="85941"/>
                  </a:cubicBezTo>
                  <a:cubicBezTo>
                    <a:pt x="232043" y="87286"/>
                    <a:pt x="234191" y="89165"/>
                    <a:pt x="234191" y="93201"/>
                  </a:cubicBezTo>
                  <a:lnTo>
                    <a:pt x="234191" y="149189"/>
                  </a:lnTo>
                  <a:close/>
                  <a:moveTo>
                    <a:pt x="262452" y="61179"/>
                  </a:moveTo>
                  <a:cubicBezTo>
                    <a:pt x="244692" y="54446"/>
                    <a:pt x="228000" y="51221"/>
                    <a:pt x="209430" y="51221"/>
                  </a:cubicBezTo>
                  <a:cubicBezTo>
                    <a:pt x="168795" y="51221"/>
                    <a:pt x="140258" y="78405"/>
                    <a:pt x="140258" y="121195"/>
                  </a:cubicBezTo>
                  <a:cubicBezTo>
                    <a:pt x="140258" y="164527"/>
                    <a:pt x="165020" y="191176"/>
                    <a:pt x="208895" y="191176"/>
                  </a:cubicBezTo>
                  <a:cubicBezTo>
                    <a:pt x="226655" y="191176"/>
                    <a:pt x="243881" y="188210"/>
                    <a:pt x="262452" y="180407"/>
                  </a:cubicBezTo>
                  <a:cubicBezTo>
                    <a:pt x="266763" y="178528"/>
                    <a:pt x="269185" y="175562"/>
                    <a:pt x="269185" y="169639"/>
                  </a:cubicBezTo>
                  <a:lnTo>
                    <a:pt x="269185" y="71940"/>
                  </a:lnTo>
                  <a:cubicBezTo>
                    <a:pt x="269185" y="65749"/>
                    <a:pt x="266763" y="62792"/>
                    <a:pt x="262452" y="61179"/>
                  </a:cubicBezTo>
                </a:path>
              </a:pathLst>
            </a:custGeom>
            <a:grpFill/>
            <a:ln w="7833" cap="flat">
              <a:noFill/>
              <a:prstDash val="solid"/>
              <a:round/>
            </a:ln>
          </p:spPr>
          <p:txBody>
            <a:bodyPr rtlCol="0" anchor="ctr"/>
            <a:lstStyle/>
            <a:p>
              <a:endParaRPr lang="fr-FR" sz="2400"/>
            </a:p>
          </p:txBody>
        </p:sp>
        <p:sp>
          <p:nvSpPr>
            <p:cNvPr id="37" name="Forme libre : forme 10">
              <a:extLst>
                <a:ext uri="{FF2B5EF4-FFF2-40B4-BE49-F238E27FC236}">
                  <a16:creationId xmlns:a16="http://schemas.microsoft.com/office/drawing/2014/main" id="{C854BF86-9CB6-42C3-B52B-E372D3EE21D0}"/>
                </a:ext>
              </a:extLst>
            </p:cNvPr>
            <p:cNvSpPr/>
            <p:nvPr/>
          </p:nvSpPr>
          <p:spPr>
            <a:xfrm rot="-73896" flipV="1">
              <a:off x="5474877" y="-471733"/>
              <a:ext cx="37949" cy="37711"/>
            </a:xfrm>
            <a:custGeom>
              <a:avLst/>
              <a:gdLst>
                <a:gd name="connsiteX0" fmla="*/ 19483 w 37949"/>
                <a:gd name="connsiteY0" fmla="*/ 17 h 37711"/>
                <a:gd name="connsiteX1" fmla="*/ 38456 w 37949"/>
                <a:gd name="connsiteY1" fmla="*/ 18454 h 37711"/>
                <a:gd name="connsiteX2" fmla="*/ 19491 w 37949"/>
                <a:gd name="connsiteY2" fmla="*/ 37717 h 37711"/>
                <a:gd name="connsiteX3" fmla="*/ 519 w 37949"/>
                <a:gd name="connsiteY3" fmla="*/ 19272 h 37711"/>
                <a:gd name="connsiteX4" fmla="*/ 19483 w 37949"/>
                <a:gd name="connsiteY4" fmla="*/ 17 h 37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49" h="37711">
                  <a:moveTo>
                    <a:pt x="19483" y="17"/>
                  </a:moveTo>
                  <a:cubicBezTo>
                    <a:pt x="30519" y="-219"/>
                    <a:pt x="38212" y="6883"/>
                    <a:pt x="38456" y="18454"/>
                  </a:cubicBezTo>
                  <a:cubicBezTo>
                    <a:pt x="38715" y="30300"/>
                    <a:pt x="31329" y="37457"/>
                    <a:pt x="19491" y="37717"/>
                  </a:cubicBezTo>
                  <a:cubicBezTo>
                    <a:pt x="8188" y="37953"/>
                    <a:pt x="771" y="31118"/>
                    <a:pt x="519" y="19272"/>
                  </a:cubicBezTo>
                  <a:cubicBezTo>
                    <a:pt x="267" y="7701"/>
                    <a:pt x="7378" y="284"/>
                    <a:pt x="19483" y="17"/>
                  </a:cubicBezTo>
                </a:path>
              </a:pathLst>
            </a:custGeom>
            <a:grpFill/>
            <a:ln w="7833" cap="flat">
              <a:noFill/>
              <a:prstDash val="solid"/>
              <a:round/>
            </a:ln>
          </p:spPr>
          <p:txBody>
            <a:bodyPr rtlCol="0" anchor="ctr"/>
            <a:lstStyle/>
            <a:p>
              <a:endParaRPr lang="fr-FR" sz="2400">
                <a:solidFill>
                  <a:schemeClr val="accent2"/>
                </a:solidFill>
              </a:endParaRPr>
            </a:p>
          </p:txBody>
        </p:sp>
        <p:sp>
          <p:nvSpPr>
            <p:cNvPr id="47" name="Forme libre : forme 11">
              <a:extLst>
                <a:ext uri="{FF2B5EF4-FFF2-40B4-BE49-F238E27FC236}">
                  <a16:creationId xmlns:a16="http://schemas.microsoft.com/office/drawing/2014/main" id="{A41B13E3-A26E-439F-AA34-2A97E1411892}"/>
                </a:ext>
              </a:extLst>
            </p:cNvPr>
            <p:cNvSpPr/>
            <p:nvPr userDrawn="1"/>
          </p:nvSpPr>
          <p:spPr>
            <a:xfrm rot="10725025" flipV="1">
              <a:off x="4768103" y="-317778"/>
              <a:ext cx="37406" cy="37169"/>
            </a:xfrm>
            <a:custGeom>
              <a:avLst/>
              <a:gdLst>
                <a:gd name="connsiteX0" fmla="*/ 18717 w 37406"/>
                <a:gd name="connsiteY0" fmla="*/ 130 h 37169"/>
                <a:gd name="connsiteX1" fmla="*/ 37414 w 37406"/>
                <a:gd name="connsiteY1" fmla="*/ 18300 h 37169"/>
                <a:gd name="connsiteX2" fmla="*/ 18717 w 37406"/>
                <a:gd name="connsiteY2" fmla="*/ 37288 h 37169"/>
                <a:gd name="connsiteX3" fmla="*/ 20 w 37406"/>
                <a:gd name="connsiteY3" fmla="*/ 19118 h 37169"/>
                <a:gd name="connsiteX4" fmla="*/ 18717 w 37406"/>
                <a:gd name="connsiteY4" fmla="*/ 130 h 371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406" h="37169">
                  <a:moveTo>
                    <a:pt x="18717" y="130"/>
                  </a:moveTo>
                  <a:cubicBezTo>
                    <a:pt x="29745" y="-106"/>
                    <a:pt x="37162" y="6729"/>
                    <a:pt x="37414" y="18300"/>
                  </a:cubicBezTo>
                  <a:cubicBezTo>
                    <a:pt x="37665" y="29603"/>
                    <a:pt x="30555" y="37028"/>
                    <a:pt x="18717" y="37288"/>
                  </a:cubicBezTo>
                  <a:cubicBezTo>
                    <a:pt x="7681" y="37524"/>
                    <a:pt x="264" y="30421"/>
                    <a:pt x="20" y="19118"/>
                  </a:cubicBezTo>
                  <a:cubicBezTo>
                    <a:pt x="-240" y="7547"/>
                    <a:pt x="6871" y="390"/>
                    <a:pt x="18717" y="130"/>
                  </a:cubicBezTo>
                </a:path>
              </a:pathLst>
            </a:custGeom>
            <a:grpFill/>
            <a:ln w="7833" cap="flat">
              <a:noFill/>
              <a:prstDash val="solid"/>
              <a:round/>
            </a:ln>
          </p:spPr>
          <p:txBody>
            <a:bodyPr rtlCol="0" anchor="ctr"/>
            <a:lstStyle/>
            <a:p>
              <a:endParaRPr lang="fr-FR" sz="2400"/>
            </a:p>
          </p:txBody>
        </p:sp>
      </p:grpSp>
      <p:sp>
        <p:nvSpPr>
          <p:cNvPr id="26" name="Espace réservé du pied de page 9">
            <a:extLst>
              <a:ext uri="{FF2B5EF4-FFF2-40B4-BE49-F238E27FC236}">
                <a16:creationId xmlns:a16="http://schemas.microsoft.com/office/drawing/2014/main" id="{B176A099-0312-43C9-873E-FE2624598583}"/>
              </a:ext>
            </a:extLst>
          </p:cNvPr>
          <p:cNvSpPr>
            <a:spLocks noGrp="1"/>
          </p:cNvSpPr>
          <p:nvPr>
            <p:ph type="ftr" sz="quarter" idx="15"/>
          </p:nvPr>
        </p:nvSpPr>
        <p:spPr>
          <a:xfrm>
            <a:off x="5732883" y="6407529"/>
            <a:ext cx="6459117" cy="170333"/>
          </a:xfrm>
          <a:prstGeom prst="rect">
            <a:avLst/>
          </a:prstGeom>
        </p:spPr>
        <p:txBody>
          <a:bodyPr/>
          <a:lstStyle>
            <a:lvl1pPr>
              <a:defRPr sz="1200">
                <a:latin typeface="仿宋" panose="02010609060101010101" pitchFamily="49" charset="-122"/>
                <a:ea typeface="仿宋" panose="02010609060101010101" pitchFamily="49" charset="-122"/>
              </a:defRPr>
            </a:lvl1pPr>
          </a:lstStyle>
          <a:p>
            <a:r>
              <a:rPr lang="en-US" altLang="zh-CN" dirty="0"/>
              <a:t>2022</a:t>
            </a:r>
            <a:r>
              <a:rPr lang="zh-CN" altLang="en-US" dirty="0"/>
              <a:t>年国家医保药品目录调整申报</a:t>
            </a:r>
            <a:endParaRPr lang="en-US" dirty="0"/>
          </a:p>
        </p:txBody>
      </p:sp>
    </p:spTree>
    <p:extLst>
      <p:ext uri="{BB962C8B-B14F-4D97-AF65-F5344CB8AC3E}">
        <p14:creationId xmlns:p14="http://schemas.microsoft.com/office/powerpoint/2010/main" val="3924439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able">
    <p:bg>
      <p:bgPr>
        <a:solidFill>
          <a:srgbClr val="F5F3F8"/>
        </a:solidFill>
        <a:effectLst/>
      </p:bgPr>
    </p:bg>
    <p:spTree>
      <p:nvGrpSpPr>
        <p:cNvPr id="1" name=""/>
        <p:cNvGrpSpPr/>
        <p:nvPr/>
      </p:nvGrpSpPr>
      <p:grpSpPr>
        <a:xfrm>
          <a:off x="0" y="0"/>
          <a:ext cx="0" cy="0"/>
          <a:chOff x="0" y="0"/>
          <a:chExt cx="0" cy="0"/>
        </a:xfrm>
      </p:grpSpPr>
      <p:sp>
        <p:nvSpPr>
          <p:cNvPr id="11" name="Espace réservé du numéro de diapositive 10">
            <a:extLst>
              <a:ext uri="{FF2B5EF4-FFF2-40B4-BE49-F238E27FC236}">
                <a16:creationId xmlns:a16="http://schemas.microsoft.com/office/drawing/2014/main" id="{323D7EBE-BC7D-4AC5-AD6B-FCD5D270E1C6}"/>
              </a:ext>
            </a:extLst>
          </p:cNvPr>
          <p:cNvSpPr>
            <a:spLocks noGrp="1"/>
          </p:cNvSpPr>
          <p:nvPr>
            <p:ph type="sldNum" sz="quarter" idx="16"/>
          </p:nvPr>
        </p:nvSpPr>
        <p:spPr/>
        <p:txBody>
          <a:bodyPr/>
          <a:lstStyle/>
          <a:p>
            <a:fld id="{6B54B0F7-55DD-40D6-B7F4-70B586885C0B}" type="slidenum">
              <a:rPr lang="en-US" noProof="0" smtClean="0"/>
              <a:pPr/>
              <a:t>‹#›</a:t>
            </a:fld>
            <a:endParaRPr lang="en-US" noProof="0"/>
          </a:p>
        </p:txBody>
      </p:sp>
      <p:sp>
        <p:nvSpPr>
          <p:cNvPr id="14" name="Table Placeholder 3">
            <a:extLst>
              <a:ext uri="{FF2B5EF4-FFF2-40B4-BE49-F238E27FC236}">
                <a16:creationId xmlns:a16="http://schemas.microsoft.com/office/drawing/2014/main" id="{828EDE46-3F40-4CF0-8732-22A2312E12B6}"/>
              </a:ext>
            </a:extLst>
          </p:cNvPr>
          <p:cNvSpPr>
            <a:spLocks noGrp="1"/>
          </p:cNvSpPr>
          <p:nvPr>
            <p:ph type="tbl" sz="quarter" idx="23"/>
          </p:nvPr>
        </p:nvSpPr>
        <p:spPr>
          <a:xfrm>
            <a:off x="441384" y="1942730"/>
            <a:ext cx="11304000" cy="4296292"/>
          </a:xfrm>
        </p:spPr>
        <p:txBody>
          <a:bodyPr anchor="ctr"/>
          <a:lstStyle>
            <a:lvl1pPr algn="ctr">
              <a:defRPr/>
            </a:lvl1pPr>
          </a:lstStyle>
          <a:p>
            <a:r>
              <a:rPr lang="zh-CN" altLang="en-US"/>
              <a:t>单击图标添加表格</a:t>
            </a:r>
            <a:endParaRPr lang="en-US" dirty="0"/>
          </a:p>
        </p:txBody>
      </p:sp>
      <p:sp>
        <p:nvSpPr>
          <p:cNvPr id="8" name="Espace réservé du texte 5">
            <a:extLst>
              <a:ext uri="{FF2B5EF4-FFF2-40B4-BE49-F238E27FC236}">
                <a16:creationId xmlns:a16="http://schemas.microsoft.com/office/drawing/2014/main" id="{D46BD89B-81DC-413F-95C7-44BCE7D89F2B}"/>
              </a:ext>
            </a:extLst>
          </p:cNvPr>
          <p:cNvSpPr>
            <a:spLocks noGrp="1"/>
          </p:cNvSpPr>
          <p:nvPr>
            <p:ph type="body" sz="quarter" idx="18"/>
          </p:nvPr>
        </p:nvSpPr>
        <p:spPr>
          <a:xfrm>
            <a:off x="444973" y="425183"/>
            <a:ext cx="11304000" cy="164148"/>
          </a:xfrm>
        </p:spPr>
        <p:txBody>
          <a:bodyPr wrap="square" anchor="t" anchorCtr="0">
            <a:spAutoFit/>
          </a:bodyPr>
          <a:lstStyle>
            <a:lvl1pPr algn="l">
              <a:lnSpc>
                <a:spcPct val="100000"/>
              </a:lnSpc>
              <a:spcAft>
                <a:spcPts val="0"/>
              </a:spcAft>
              <a:defRPr lang="fr-FR" sz="1067" b="0" i="0" kern="1200" dirty="0" err="1" smtClean="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algn="l">
              <a:lnSpc>
                <a:spcPct val="100000"/>
              </a:lnSpc>
              <a:spcBef>
                <a:spcPts val="400"/>
              </a:spcBef>
              <a:spcAft>
                <a:spcPts val="0"/>
              </a:spcAft>
              <a:defRPr sz="533" b="0" i="0" cap="all" baseline="0">
                <a:latin typeface="Verdana" panose="020B0604030504040204" pitchFamily="34" charset="0"/>
                <a:ea typeface="Verdana" panose="020B0604030504040204" pitchFamily="34" charset="0"/>
                <a:cs typeface="Verdana" panose="020B0604030504040204" pitchFamily="34" charset="0"/>
              </a:defRPr>
            </a:lvl2pPr>
            <a:lvl3pPr>
              <a:spcBef>
                <a:spcPts val="400"/>
              </a:spcBef>
              <a:tabLst>
                <a:tab pos="836063" algn="l"/>
              </a:tabLst>
              <a:defRPr sz="533"/>
            </a:lvl3pPr>
          </a:lstStyle>
          <a:p>
            <a:pPr lvl="0"/>
            <a:r>
              <a:rPr lang="zh-CN" altLang="en-US" noProof="0"/>
              <a:t>单击此处编辑母版文本样式</a:t>
            </a:r>
          </a:p>
        </p:txBody>
      </p:sp>
      <p:sp>
        <p:nvSpPr>
          <p:cNvPr id="15" name="Espace réservé du texte 4">
            <a:extLst>
              <a:ext uri="{FF2B5EF4-FFF2-40B4-BE49-F238E27FC236}">
                <a16:creationId xmlns:a16="http://schemas.microsoft.com/office/drawing/2014/main" id="{B46DC04F-F549-4DDB-B1AB-2032A0ED3E12}"/>
              </a:ext>
            </a:extLst>
          </p:cNvPr>
          <p:cNvSpPr>
            <a:spLocks noGrp="1"/>
          </p:cNvSpPr>
          <p:nvPr>
            <p:ph type="body" sz="quarter" idx="22"/>
          </p:nvPr>
        </p:nvSpPr>
        <p:spPr>
          <a:xfrm>
            <a:off x="444973" y="1577578"/>
            <a:ext cx="11304000" cy="246221"/>
          </a:xfrm>
        </p:spPr>
        <p:txBody>
          <a:bodyPr wrap="square">
            <a:spAutoFit/>
          </a:bodyPr>
          <a:lstStyle>
            <a:lvl1pPr>
              <a:lnSpc>
                <a:spcPct val="100000"/>
              </a:lnSpc>
              <a:spcAft>
                <a:spcPts val="0"/>
              </a:spcAft>
              <a:defRPr sz="1600" b="0" i="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0" indent="0">
              <a:spcBef>
                <a:spcPts val="533"/>
              </a:spcBef>
              <a:buFont typeface="Arial" panose="020B0604020202020204" pitchFamily="34" charset="0"/>
              <a:buNone/>
              <a:defRPr sz="1600"/>
            </a:lvl2pPr>
            <a:lvl3pPr>
              <a:lnSpc>
                <a:spcPct val="110000"/>
              </a:lnSpc>
              <a:defRPr lang="en-US" sz="1333" kern="1200" dirty="0" smtClean="0">
                <a:solidFill>
                  <a:schemeClr val="tx1"/>
                </a:solidFill>
                <a:latin typeface="Sanofi Sans 3 Regular"/>
                <a:ea typeface="+mn-ea"/>
                <a:cs typeface="+mn-cs"/>
              </a:defRPr>
            </a:lvl3pPr>
            <a:lvl4pPr>
              <a:defRPr sz="1333"/>
            </a:lvl4pPr>
            <a:lvl5pPr>
              <a:defRPr sz="1333"/>
            </a:lvl5pPr>
          </a:lstStyle>
          <a:p>
            <a:pPr lvl="0"/>
            <a:r>
              <a:rPr lang="zh-CN" altLang="en-US" noProof="0"/>
              <a:t>单击此处编辑母版文本样式</a:t>
            </a:r>
          </a:p>
        </p:txBody>
      </p:sp>
      <p:sp>
        <p:nvSpPr>
          <p:cNvPr id="3" name="Title 2">
            <a:extLst>
              <a:ext uri="{FF2B5EF4-FFF2-40B4-BE49-F238E27FC236}">
                <a16:creationId xmlns:a16="http://schemas.microsoft.com/office/drawing/2014/main" id="{22A467E3-1BB0-45A9-9E32-33434B3E3790}"/>
              </a:ext>
            </a:extLst>
          </p:cNvPr>
          <p:cNvSpPr>
            <a:spLocks noGrp="1"/>
          </p:cNvSpPr>
          <p:nvPr>
            <p:ph type="title"/>
          </p:nvPr>
        </p:nvSpPr>
        <p:spPr/>
        <p:txBody>
          <a:bodyPr/>
          <a:lstStyle/>
          <a:p>
            <a:r>
              <a:rPr lang="zh-CN" altLang="en-US"/>
              <a:t>单击此处编辑母版标题样式</a:t>
            </a:r>
            <a:endParaRPr lang="en-US"/>
          </a:p>
        </p:txBody>
      </p:sp>
      <p:sp>
        <p:nvSpPr>
          <p:cNvPr id="16" name="Espace réservé du pied de page 9">
            <a:extLst>
              <a:ext uri="{FF2B5EF4-FFF2-40B4-BE49-F238E27FC236}">
                <a16:creationId xmlns:a16="http://schemas.microsoft.com/office/drawing/2014/main" id="{E0A626AA-0A8B-4A14-AA21-66A2971885B1}"/>
              </a:ext>
            </a:extLst>
          </p:cNvPr>
          <p:cNvSpPr>
            <a:spLocks noGrp="1"/>
          </p:cNvSpPr>
          <p:nvPr>
            <p:ph type="ftr" sz="quarter" idx="15"/>
          </p:nvPr>
        </p:nvSpPr>
        <p:spPr>
          <a:xfrm>
            <a:off x="4876800" y="6375713"/>
            <a:ext cx="6459117" cy="170333"/>
          </a:xfrm>
          <a:prstGeom prst="rect">
            <a:avLst/>
          </a:prstGeom>
        </p:spPr>
        <p:txBody>
          <a:bodyPr/>
          <a:lstStyle>
            <a:lvl1pPr>
              <a:defRPr sz="1200">
                <a:latin typeface="仿宋" panose="02010609060101010101" pitchFamily="49" charset="-122"/>
                <a:ea typeface="仿宋" panose="02010609060101010101" pitchFamily="49" charset="-122"/>
              </a:defRPr>
            </a:lvl1pPr>
          </a:lstStyle>
          <a:p>
            <a:r>
              <a:rPr lang="en-US" altLang="zh-CN" dirty="0"/>
              <a:t>2022</a:t>
            </a:r>
            <a:r>
              <a:rPr lang="zh-CN" altLang="en-US" dirty="0"/>
              <a:t>年国家医保药品目录调整申报</a:t>
            </a:r>
            <a:endParaRPr lang="en-US" dirty="0"/>
          </a:p>
        </p:txBody>
      </p:sp>
    </p:spTree>
    <p:extLst>
      <p:ext uri="{BB962C8B-B14F-4D97-AF65-F5344CB8AC3E}">
        <p14:creationId xmlns:p14="http://schemas.microsoft.com/office/powerpoint/2010/main" val="3265434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空白">
    <p:spTree>
      <p:nvGrpSpPr>
        <p:cNvPr id="1" name=""/>
        <p:cNvGrpSpPr/>
        <p:nvPr/>
      </p:nvGrpSpPr>
      <p:grpSpPr>
        <a:xfrm>
          <a:off x="0" y="0"/>
          <a:ext cx="0" cy="0"/>
          <a:chOff x="0" y="0"/>
          <a:chExt cx="0" cy="0"/>
        </a:xfrm>
      </p:grpSpPr>
      <p:sp>
        <p:nvSpPr>
          <p:cNvPr id="2" name="Espace réservé du pied de page 9">
            <a:extLst>
              <a:ext uri="{FF2B5EF4-FFF2-40B4-BE49-F238E27FC236}">
                <a16:creationId xmlns:a16="http://schemas.microsoft.com/office/drawing/2014/main" id="{501560F6-896B-4558-B3A6-C16763E81DBE}"/>
              </a:ext>
            </a:extLst>
          </p:cNvPr>
          <p:cNvSpPr>
            <a:spLocks noGrp="1"/>
          </p:cNvSpPr>
          <p:nvPr>
            <p:ph type="ftr" sz="quarter" idx="15"/>
          </p:nvPr>
        </p:nvSpPr>
        <p:spPr>
          <a:xfrm>
            <a:off x="4648200" y="6324600"/>
            <a:ext cx="6459117" cy="170333"/>
          </a:xfrm>
          <a:prstGeom prst="rect">
            <a:avLst/>
          </a:prstGeom>
        </p:spPr>
        <p:txBody>
          <a:bodyPr/>
          <a:lstStyle>
            <a:lvl1pPr>
              <a:defRPr sz="1200">
                <a:latin typeface="仿宋" panose="02010609060101010101" pitchFamily="49" charset="-122"/>
                <a:ea typeface="仿宋" panose="02010609060101010101" pitchFamily="49" charset="-122"/>
              </a:defRPr>
            </a:lvl1pPr>
          </a:lstStyle>
          <a:p>
            <a:r>
              <a:rPr lang="en-US" altLang="zh-CN" dirty="0"/>
              <a:t>2022</a:t>
            </a:r>
            <a:r>
              <a:rPr lang="zh-CN" altLang="en-US" dirty="0"/>
              <a:t>年国家医保药品目录调整申报</a:t>
            </a:r>
            <a:endParaRPr lang="en-US" dirty="0"/>
          </a:p>
        </p:txBody>
      </p:sp>
    </p:spTree>
    <p:extLst>
      <p:ext uri="{BB962C8B-B14F-4D97-AF65-F5344CB8AC3E}">
        <p14:creationId xmlns:p14="http://schemas.microsoft.com/office/powerpoint/2010/main" val="1721250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41600" y="710401"/>
            <a:ext cx="11313600" cy="748247"/>
          </a:xfrm>
          <a:prstGeom prst="rect">
            <a:avLst/>
          </a:prstGeom>
        </p:spPr>
        <p:txBody>
          <a:bodyPr vert="horz" lIns="0" tIns="0" rIns="0" bIns="0" rtlCol="0" anchor="t">
            <a:normAutofit/>
          </a:bodyPr>
          <a:lstStyle/>
          <a:p>
            <a:endParaRPr lang="en-US" noProof="0" dirty="0"/>
          </a:p>
        </p:txBody>
      </p:sp>
      <p:sp>
        <p:nvSpPr>
          <p:cNvPr id="3" name="Text Placeholder 2"/>
          <p:cNvSpPr>
            <a:spLocks noGrp="1"/>
          </p:cNvSpPr>
          <p:nvPr>
            <p:ph type="body" idx="1"/>
          </p:nvPr>
        </p:nvSpPr>
        <p:spPr>
          <a:xfrm>
            <a:off x="441600" y="1944000"/>
            <a:ext cx="11304000" cy="4296000"/>
          </a:xfrm>
          <a:prstGeom prst="rect">
            <a:avLst/>
          </a:prstGeom>
        </p:spPr>
        <p:txBody>
          <a:bodyPr vert="horz" lIns="0" tIns="0" rIns="0" bIns="0" rtlCol="0">
            <a:noAutofit/>
          </a:bodyPr>
          <a:lstStyle/>
          <a:p>
            <a:pPr lvl="0"/>
            <a:r>
              <a:rPr lang="en-US" noProof="0" dirty="0"/>
              <a:t>First Level</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29" name="Espace réservé de la date 28">
            <a:extLst>
              <a:ext uri="{FF2B5EF4-FFF2-40B4-BE49-F238E27FC236}">
                <a16:creationId xmlns:a16="http://schemas.microsoft.com/office/drawing/2014/main" id="{B6D8E440-8C31-4584-85CD-3DE2B7815CCC}"/>
              </a:ext>
            </a:extLst>
          </p:cNvPr>
          <p:cNvSpPr>
            <a:spLocks noGrp="1"/>
          </p:cNvSpPr>
          <p:nvPr userDrawn="1">
            <p:ph type="dt" sz="half" idx="2"/>
          </p:nvPr>
        </p:nvSpPr>
        <p:spPr>
          <a:xfrm>
            <a:off x="4724400" y="6106773"/>
            <a:ext cx="2743200" cy="366183"/>
          </a:xfrm>
          <a:prstGeom prst="rect">
            <a:avLst/>
          </a:prstGeom>
        </p:spPr>
        <p:txBody>
          <a:bodyPr vert="horz" lIns="91440" tIns="45720" rIns="91440" bIns="45720" rtlCol="0" anchor="ctr"/>
          <a:lstStyle>
            <a:lvl1pPr algn="ctr">
              <a:defRPr sz="1467" b="0" i="0" spc="27"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endParaRPr lang="en-US" noProof="0" dirty="0"/>
          </a:p>
        </p:txBody>
      </p:sp>
      <p:sp>
        <p:nvSpPr>
          <p:cNvPr id="6" name="Slide Number Placeholder 5"/>
          <p:cNvSpPr>
            <a:spLocks noGrp="1"/>
          </p:cNvSpPr>
          <p:nvPr userDrawn="1">
            <p:ph type="sldNum" sz="quarter" idx="4"/>
          </p:nvPr>
        </p:nvSpPr>
        <p:spPr>
          <a:xfrm>
            <a:off x="11114968" y="6427327"/>
            <a:ext cx="635000" cy="274324"/>
          </a:xfrm>
          <a:prstGeom prst="rect">
            <a:avLst/>
          </a:prstGeom>
        </p:spPr>
        <p:txBody>
          <a:bodyPr vert="horz" lIns="0" tIns="0" rIns="0" bIns="0" rtlCol="0" anchor="ctr"/>
          <a:lstStyle>
            <a:lvl1pPr algn="r">
              <a:defRPr sz="1200" b="0" i="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fld id="{6B54B0F7-55DD-40D6-B7F4-70B586885C0B}" type="slidenum">
              <a:rPr lang="en-US" noProof="0" smtClean="0"/>
              <a:pPr/>
              <a:t>‹#›</a:t>
            </a:fld>
            <a:endParaRPr lang="en-US" noProof="0" dirty="0"/>
          </a:p>
        </p:txBody>
      </p:sp>
      <p:grpSp>
        <p:nvGrpSpPr>
          <p:cNvPr id="10" name="Graphique 7">
            <a:extLst>
              <a:ext uri="{FF2B5EF4-FFF2-40B4-BE49-F238E27FC236}">
                <a16:creationId xmlns:a16="http://schemas.microsoft.com/office/drawing/2014/main" id="{6A66B5A4-BE29-4194-A788-255CA3752BC0}"/>
              </a:ext>
            </a:extLst>
          </p:cNvPr>
          <p:cNvGrpSpPr>
            <a:grpSpLocks noChangeAspect="1"/>
          </p:cNvGrpSpPr>
          <p:nvPr userDrawn="1"/>
        </p:nvGrpSpPr>
        <p:grpSpPr>
          <a:xfrm>
            <a:off x="442166" y="6329527"/>
            <a:ext cx="1071853" cy="275084"/>
            <a:chOff x="4768103" y="-471733"/>
            <a:chExt cx="744723" cy="191124"/>
          </a:xfrm>
          <a:solidFill>
            <a:srgbClr val="FFFFFF"/>
          </a:solidFill>
        </p:grpSpPr>
        <p:sp>
          <p:nvSpPr>
            <p:cNvPr id="13" name="Forme libre : forme 9">
              <a:extLst>
                <a:ext uri="{FF2B5EF4-FFF2-40B4-BE49-F238E27FC236}">
                  <a16:creationId xmlns:a16="http://schemas.microsoft.com/office/drawing/2014/main" id="{A7D23DBC-0CE7-4B8C-AB18-B9D29B71215B}"/>
                </a:ext>
              </a:extLst>
            </p:cNvPr>
            <p:cNvSpPr/>
            <p:nvPr userDrawn="1"/>
          </p:nvSpPr>
          <p:spPr>
            <a:xfrm>
              <a:off x="4770087" y="-471716"/>
              <a:ext cx="740699" cy="191096"/>
            </a:xfrm>
            <a:custGeom>
              <a:avLst/>
              <a:gdLst>
                <a:gd name="connsiteX0" fmla="*/ 689325 w 740699"/>
                <a:gd name="connsiteY0" fmla="*/ 7347 h 191096"/>
                <a:gd name="connsiteX1" fmla="*/ 688790 w 740699"/>
                <a:gd name="connsiteY1" fmla="*/ 10847 h 191096"/>
                <a:gd name="connsiteX2" fmla="*/ 686092 w 740699"/>
                <a:gd name="connsiteY2" fmla="*/ 24840 h 191096"/>
                <a:gd name="connsiteX3" fmla="*/ 680980 w 740699"/>
                <a:gd name="connsiteY3" fmla="*/ 29953 h 191096"/>
                <a:gd name="connsiteX4" fmla="*/ 667797 w 740699"/>
                <a:gd name="connsiteY4" fmla="*/ 28608 h 191096"/>
                <a:gd name="connsiteX5" fmla="*/ 646528 w 740699"/>
                <a:gd name="connsiteY5" fmla="*/ 50946 h 191096"/>
                <a:gd name="connsiteX6" fmla="*/ 646528 w 740699"/>
                <a:gd name="connsiteY6" fmla="*/ 53911 h 191096"/>
                <a:gd name="connsiteX7" fmla="*/ 680712 w 740699"/>
                <a:gd name="connsiteY7" fmla="*/ 53911 h 191096"/>
                <a:gd name="connsiteX8" fmla="*/ 686092 w 740699"/>
                <a:gd name="connsiteY8" fmla="*/ 59559 h 191096"/>
                <a:gd name="connsiteX9" fmla="*/ 686092 w 740699"/>
                <a:gd name="connsiteY9" fmla="*/ 78130 h 191096"/>
                <a:gd name="connsiteX10" fmla="*/ 680712 w 740699"/>
                <a:gd name="connsiteY10" fmla="*/ 83518 h 191096"/>
                <a:gd name="connsiteX11" fmla="*/ 646528 w 740699"/>
                <a:gd name="connsiteY11" fmla="*/ 83518 h 191096"/>
                <a:gd name="connsiteX12" fmla="*/ 646528 w 740699"/>
                <a:gd name="connsiteY12" fmla="*/ 183097 h 191096"/>
                <a:gd name="connsiteX13" fmla="*/ 641148 w 740699"/>
                <a:gd name="connsiteY13" fmla="*/ 188485 h 191096"/>
                <a:gd name="connsiteX14" fmla="*/ 617197 w 740699"/>
                <a:gd name="connsiteY14" fmla="*/ 188485 h 191096"/>
                <a:gd name="connsiteX15" fmla="*/ 611809 w 740699"/>
                <a:gd name="connsiteY15" fmla="*/ 183097 h 191096"/>
                <a:gd name="connsiteX16" fmla="*/ 611809 w 740699"/>
                <a:gd name="connsiteY16" fmla="*/ 56602 h 191096"/>
                <a:gd name="connsiteX17" fmla="*/ 666987 w 740699"/>
                <a:gd name="connsiteY17" fmla="*/ 79 h 191096"/>
                <a:gd name="connsiteX18" fmla="*/ 683945 w 740699"/>
                <a:gd name="connsiteY18" fmla="*/ 1966 h 191096"/>
                <a:gd name="connsiteX19" fmla="*/ 689325 w 740699"/>
                <a:gd name="connsiteY19" fmla="*/ 7347 h 191096"/>
                <a:gd name="connsiteX20" fmla="*/ 741003 w 740699"/>
                <a:gd name="connsiteY20" fmla="*/ 59292 h 191096"/>
                <a:gd name="connsiteX21" fmla="*/ 741003 w 740699"/>
                <a:gd name="connsiteY21" fmla="*/ 183097 h 191096"/>
                <a:gd name="connsiteX22" fmla="*/ 735615 w 740699"/>
                <a:gd name="connsiteY22" fmla="*/ 188485 h 191096"/>
                <a:gd name="connsiteX23" fmla="*/ 711396 w 740699"/>
                <a:gd name="connsiteY23" fmla="*/ 188485 h 191096"/>
                <a:gd name="connsiteX24" fmla="*/ 706008 w 740699"/>
                <a:gd name="connsiteY24" fmla="*/ 183097 h 191096"/>
                <a:gd name="connsiteX25" fmla="*/ 706008 w 740699"/>
                <a:gd name="connsiteY25" fmla="*/ 59292 h 191096"/>
                <a:gd name="connsiteX26" fmla="*/ 711396 w 740699"/>
                <a:gd name="connsiteY26" fmla="*/ 53911 h 191096"/>
                <a:gd name="connsiteX27" fmla="*/ 735615 w 740699"/>
                <a:gd name="connsiteY27" fmla="*/ 53911 h 191096"/>
                <a:gd name="connsiteX28" fmla="*/ 741003 w 740699"/>
                <a:gd name="connsiteY28" fmla="*/ 59292 h 191096"/>
                <a:gd name="connsiteX29" fmla="*/ 518954 w 740699"/>
                <a:gd name="connsiteY29" fmla="*/ 158879 h 191096"/>
                <a:gd name="connsiteX30" fmla="*/ 485847 w 740699"/>
                <a:gd name="connsiteY30" fmla="*/ 121195 h 191096"/>
                <a:gd name="connsiteX31" fmla="*/ 517074 w 740699"/>
                <a:gd name="connsiteY31" fmla="*/ 83518 h 191096"/>
                <a:gd name="connsiteX32" fmla="*/ 550173 w 740699"/>
                <a:gd name="connsiteY32" fmla="*/ 121195 h 191096"/>
                <a:gd name="connsiteX33" fmla="*/ 518954 w 740699"/>
                <a:gd name="connsiteY33" fmla="*/ 158879 h 191096"/>
                <a:gd name="connsiteX34" fmla="*/ 517074 w 740699"/>
                <a:gd name="connsiteY34" fmla="*/ 51221 h 191096"/>
                <a:gd name="connsiteX35" fmla="*/ 450317 w 740699"/>
                <a:gd name="connsiteY35" fmla="*/ 121195 h 191096"/>
                <a:gd name="connsiteX36" fmla="*/ 518954 w 740699"/>
                <a:gd name="connsiteY36" fmla="*/ 191176 h 191096"/>
                <a:gd name="connsiteX37" fmla="*/ 585702 w 740699"/>
                <a:gd name="connsiteY37" fmla="*/ 121195 h 191096"/>
                <a:gd name="connsiteX38" fmla="*/ 517074 w 740699"/>
                <a:gd name="connsiteY38" fmla="*/ 51221 h 191096"/>
                <a:gd name="connsiteX39" fmla="*/ 424486 w 740699"/>
                <a:gd name="connsiteY39" fmla="*/ 101813 h 191096"/>
                <a:gd name="connsiteX40" fmla="*/ 424486 w 740699"/>
                <a:gd name="connsiteY40" fmla="*/ 183097 h 191096"/>
                <a:gd name="connsiteX41" fmla="*/ 419098 w 740699"/>
                <a:gd name="connsiteY41" fmla="*/ 188485 h 191096"/>
                <a:gd name="connsiteX42" fmla="*/ 394880 w 740699"/>
                <a:gd name="connsiteY42" fmla="*/ 188485 h 191096"/>
                <a:gd name="connsiteX43" fmla="*/ 389492 w 740699"/>
                <a:gd name="connsiteY43" fmla="*/ 183097 h 191096"/>
                <a:gd name="connsiteX44" fmla="*/ 389492 w 740699"/>
                <a:gd name="connsiteY44" fmla="*/ 106391 h 191096"/>
                <a:gd name="connsiteX45" fmla="*/ 363385 w 740699"/>
                <a:gd name="connsiteY45" fmla="*/ 83518 h 191096"/>
                <a:gd name="connsiteX46" fmla="*/ 343469 w 740699"/>
                <a:gd name="connsiteY46" fmla="*/ 85665 h 191096"/>
                <a:gd name="connsiteX47" fmla="*/ 337012 w 740699"/>
                <a:gd name="connsiteY47" fmla="*/ 92666 h 191096"/>
                <a:gd name="connsiteX48" fmla="*/ 337012 w 740699"/>
                <a:gd name="connsiteY48" fmla="*/ 183097 h 191096"/>
                <a:gd name="connsiteX49" fmla="*/ 331624 w 740699"/>
                <a:gd name="connsiteY49" fmla="*/ 188485 h 191096"/>
                <a:gd name="connsiteX50" fmla="*/ 307405 w 740699"/>
                <a:gd name="connsiteY50" fmla="*/ 188485 h 191096"/>
                <a:gd name="connsiteX51" fmla="*/ 302017 w 740699"/>
                <a:gd name="connsiteY51" fmla="*/ 183097 h 191096"/>
                <a:gd name="connsiteX52" fmla="*/ 302017 w 740699"/>
                <a:gd name="connsiteY52" fmla="*/ 71672 h 191096"/>
                <a:gd name="connsiteX53" fmla="*/ 308750 w 740699"/>
                <a:gd name="connsiteY53" fmla="*/ 60904 h 191096"/>
                <a:gd name="connsiteX54" fmla="*/ 362850 w 740699"/>
                <a:gd name="connsiteY54" fmla="*/ 51221 h 191096"/>
                <a:gd name="connsiteX55" fmla="*/ 424486 w 740699"/>
                <a:gd name="connsiteY55" fmla="*/ 101813 h 191096"/>
                <a:gd name="connsiteX56" fmla="*/ 122497 w 740699"/>
                <a:gd name="connsiteY56" fmla="*/ 167759 h 191096"/>
                <a:gd name="connsiteX57" fmla="*/ 120342 w 740699"/>
                <a:gd name="connsiteY57" fmla="*/ 183097 h 191096"/>
                <a:gd name="connsiteX58" fmla="*/ 113350 w 740699"/>
                <a:gd name="connsiteY58" fmla="*/ 188485 h 191096"/>
                <a:gd name="connsiteX59" fmla="*/ 89123 w 740699"/>
                <a:gd name="connsiteY59" fmla="*/ 188485 h 191096"/>
                <a:gd name="connsiteX60" fmla="*/ 85088 w 740699"/>
                <a:gd name="connsiteY60" fmla="*/ 184718 h 191096"/>
                <a:gd name="connsiteX61" fmla="*/ 85356 w 740699"/>
                <a:gd name="connsiteY61" fmla="*/ 183097 h 191096"/>
                <a:gd name="connsiteX62" fmla="*/ 86968 w 740699"/>
                <a:gd name="connsiteY62" fmla="*/ 173140 h 191096"/>
                <a:gd name="connsiteX63" fmla="*/ 303 w 740699"/>
                <a:gd name="connsiteY63" fmla="*/ 98589 h 191096"/>
                <a:gd name="connsiteX64" fmla="*/ 59517 w 740699"/>
                <a:gd name="connsiteY64" fmla="*/ 50144 h 191096"/>
                <a:gd name="connsiteX65" fmla="*/ 115230 w 740699"/>
                <a:gd name="connsiteY65" fmla="*/ 64404 h 191096"/>
                <a:gd name="connsiteX66" fmla="*/ 118462 w 740699"/>
                <a:gd name="connsiteY66" fmla="*/ 69792 h 191096"/>
                <a:gd name="connsiteX67" fmla="*/ 117385 w 740699"/>
                <a:gd name="connsiteY67" fmla="*/ 74362 h 191096"/>
                <a:gd name="connsiteX68" fmla="*/ 109039 w 740699"/>
                <a:gd name="connsiteY68" fmla="*/ 92131 h 191096"/>
                <a:gd name="connsiteX69" fmla="*/ 103116 w 740699"/>
                <a:gd name="connsiteY69" fmla="*/ 95899 h 191096"/>
                <a:gd name="connsiteX70" fmla="*/ 99081 w 740699"/>
                <a:gd name="connsiteY70" fmla="*/ 94821 h 191096"/>
                <a:gd name="connsiteX71" fmla="*/ 58439 w 740699"/>
                <a:gd name="connsiteY71" fmla="*/ 82708 h 191096"/>
                <a:gd name="connsiteX72" fmla="*/ 35833 w 740699"/>
                <a:gd name="connsiteY72" fmla="*/ 96166 h 191096"/>
                <a:gd name="connsiteX73" fmla="*/ 122497 w 740699"/>
                <a:gd name="connsiteY73" fmla="*/ 167759 h 191096"/>
                <a:gd name="connsiteX74" fmla="*/ 234191 w 740699"/>
                <a:gd name="connsiteY74" fmla="*/ 149189 h 191096"/>
                <a:gd name="connsiteX75" fmla="*/ 227466 w 740699"/>
                <a:gd name="connsiteY75" fmla="*/ 156456 h 191096"/>
                <a:gd name="connsiteX76" fmla="*/ 209162 w 740699"/>
                <a:gd name="connsiteY76" fmla="*/ 158879 h 191096"/>
                <a:gd name="connsiteX77" fmla="*/ 175788 w 740699"/>
                <a:gd name="connsiteY77" fmla="*/ 121195 h 191096"/>
                <a:gd name="connsiteX78" fmla="*/ 209162 w 740699"/>
                <a:gd name="connsiteY78" fmla="*/ 83518 h 191096"/>
                <a:gd name="connsiteX79" fmla="*/ 227466 w 740699"/>
                <a:gd name="connsiteY79" fmla="*/ 85941 h 191096"/>
                <a:gd name="connsiteX80" fmla="*/ 234191 w 740699"/>
                <a:gd name="connsiteY80" fmla="*/ 93201 h 191096"/>
                <a:gd name="connsiteX81" fmla="*/ 234191 w 740699"/>
                <a:gd name="connsiteY81" fmla="*/ 149189 h 191096"/>
                <a:gd name="connsiteX82" fmla="*/ 262452 w 740699"/>
                <a:gd name="connsiteY82" fmla="*/ 61179 h 191096"/>
                <a:gd name="connsiteX83" fmla="*/ 209430 w 740699"/>
                <a:gd name="connsiteY83" fmla="*/ 51221 h 191096"/>
                <a:gd name="connsiteX84" fmla="*/ 140258 w 740699"/>
                <a:gd name="connsiteY84" fmla="*/ 121195 h 191096"/>
                <a:gd name="connsiteX85" fmla="*/ 208895 w 740699"/>
                <a:gd name="connsiteY85" fmla="*/ 191176 h 191096"/>
                <a:gd name="connsiteX86" fmla="*/ 262452 w 740699"/>
                <a:gd name="connsiteY86" fmla="*/ 180407 h 191096"/>
                <a:gd name="connsiteX87" fmla="*/ 269185 w 740699"/>
                <a:gd name="connsiteY87" fmla="*/ 169639 h 191096"/>
                <a:gd name="connsiteX88" fmla="*/ 269185 w 740699"/>
                <a:gd name="connsiteY88" fmla="*/ 71940 h 191096"/>
                <a:gd name="connsiteX89" fmla="*/ 262452 w 740699"/>
                <a:gd name="connsiteY89" fmla="*/ 61179 h 191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740699" h="191096">
                  <a:moveTo>
                    <a:pt x="689325" y="7347"/>
                  </a:moveTo>
                  <a:cubicBezTo>
                    <a:pt x="689325" y="8511"/>
                    <a:pt x="689026" y="9604"/>
                    <a:pt x="688790" y="10847"/>
                  </a:cubicBezTo>
                  <a:lnTo>
                    <a:pt x="686092" y="24840"/>
                  </a:lnTo>
                  <a:cubicBezTo>
                    <a:pt x="685558" y="28073"/>
                    <a:pt x="684213" y="29953"/>
                    <a:pt x="680980" y="29953"/>
                  </a:cubicBezTo>
                  <a:cubicBezTo>
                    <a:pt x="678974" y="29953"/>
                    <a:pt x="673177" y="28608"/>
                    <a:pt x="667797" y="28608"/>
                  </a:cubicBezTo>
                  <a:cubicBezTo>
                    <a:pt x="652993" y="28608"/>
                    <a:pt x="646528" y="36143"/>
                    <a:pt x="646528" y="50946"/>
                  </a:cubicBezTo>
                  <a:lnTo>
                    <a:pt x="646528" y="53911"/>
                  </a:lnTo>
                  <a:lnTo>
                    <a:pt x="680712" y="53911"/>
                  </a:lnTo>
                  <a:cubicBezTo>
                    <a:pt x="684213" y="53911"/>
                    <a:pt x="686092" y="56059"/>
                    <a:pt x="686092" y="59559"/>
                  </a:cubicBezTo>
                  <a:lnTo>
                    <a:pt x="686092" y="78130"/>
                  </a:lnTo>
                  <a:cubicBezTo>
                    <a:pt x="686092" y="81363"/>
                    <a:pt x="684213" y="83518"/>
                    <a:pt x="680712" y="83518"/>
                  </a:cubicBezTo>
                  <a:lnTo>
                    <a:pt x="646528" y="83518"/>
                  </a:lnTo>
                  <a:lnTo>
                    <a:pt x="646528" y="183097"/>
                  </a:lnTo>
                  <a:cubicBezTo>
                    <a:pt x="646528" y="186330"/>
                    <a:pt x="644380" y="188485"/>
                    <a:pt x="641148" y="188485"/>
                  </a:cubicBezTo>
                  <a:lnTo>
                    <a:pt x="617197" y="188485"/>
                  </a:lnTo>
                  <a:cubicBezTo>
                    <a:pt x="613964" y="188485"/>
                    <a:pt x="611809" y="186330"/>
                    <a:pt x="611809" y="183097"/>
                  </a:cubicBezTo>
                  <a:lnTo>
                    <a:pt x="611809" y="56602"/>
                  </a:lnTo>
                  <a:cubicBezTo>
                    <a:pt x="611809" y="17839"/>
                    <a:pt x="633612" y="79"/>
                    <a:pt x="666987" y="79"/>
                  </a:cubicBezTo>
                  <a:cubicBezTo>
                    <a:pt x="672729" y="79"/>
                    <a:pt x="678557" y="621"/>
                    <a:pt x="683945" y="1966"/>
                  </a:cubicBezTo>
                  <a:cubicBezTo>
                    <a:pt x="687713" y="2769"/>
                    <a:pt x="689325" y="4358"/>
                    <a:pt x="689325" y="7347"/>
                  </a:cubicBezTo>
                  <a:moveTo>
                    <a:pt x="741003" y="59292"/>
                  </a:moveTo>
                  <a:lnTo>
                    <a:pt x="741003" y="183097"/>
                  </a:lnTo>
                  <a:cubicBezTo>
                    <a:pt x="741003" y="186330"/>
                    <a:pt x="738848" y="188485"/>
                    <a:pt x="735615" y="188485"/>
                  </a:cubicBezTo>
                  <a:lnTo>
                    <a:pt x="711396" y="188485"/>
                  </a:lnTo>
                  <a:cubicBezTo>
                    <a:pt x="708164" y="188485"/>
                    <a:pt x="706008" y="186330"/>
                    <a:pt x="706008" y="183097"/>
                  </a:cubicBezTo>
                  <a:lnTo>
                    <a:pt x="706008" y="59292"/>
                  </a:lnTo>
                  <a:cubicBezTo>
                    <a:pt x="706008" y="56059"/>
                    <a:pt x="708164" y="53911"/>
                    <a:pt x="711396" y="53911"/>
                  </a:cubicBezTo>
                  <a:lnTo>
                    <a:pt x="735615" y="53911"/>
                  </a:lnTo>
                  <a:cubicBezTo>
                    <a:pt x="738848" y="53911"/>
                    <a:pt x="741003" y="56059"/>
                    <a:pt x="741003" y="59292"/>
                  </a:cubicBezTo>
                  <a:moveTo>
                    <a:pt x="518954" y="158879"/>
                  </a:moveTo>
                  <a:cubicBezTo>
                    <a:pt x="499038" y="158879"/>
                    <a:pt x="485847" y="145956"/>
                    <a:pt x="485847" y="121195"/>
                  </a:cubicBezTo>
                  <a:cubicBezTo>
                    <a:pt x="485847" y="96433"/>
                    <a:pt x="499038" y="83518"/>
                    <a:pt x="517074" y="83518"/>
                  </a:cubicBezTo>
                  <a:cubicBezTo>
                    <a:pt x="536990" y="83518"/>
                    <a:pt x="550173" y="96433"/>
                    <a:pt x="550173" y="121195"/>
                  </a:cubicBezTo>
                  <a:cubicBezTo>
                    <a:pt x="550173" y="145956"/>
                    <a:pt x="536990" y="158879"/>
                    <a:pt x="518954" y="158879"/>
                  </a:cubicBezTo>
                  <a:moveTo>
                    <a:pt x="517074" y="51221"/>
                  </a:moveTo>
                  <a:cubicBezTo>
                    <a:pt x="476699" y="51221"/>
                    <a:pt x="450317" y="80553"/>
                    <a:pt x="450317" y="121195"/>
                  </a:cubicBezTo>
                  <a:cubicBezTo>
                    <a:pt x="450317" y="161837"/>
                    <a:pt x="476699" y="191176"/>
                    <a:pt x="518954" y="191176"/>
                  </a:cubicBezTo>
                  <a:cubicBezTo>
                    <a:pt x="559328" y="191176"/>
                    <a:pt x="585702" y="161837"/>
                    <a:pt x="585702" y="121195"/>
                  </a:cubicBezTo>
                  <a:cubicBezTo>
                    <a:pt x="585702" y="80553"/>
                    <a:pt x="559328" y="51221"/>
                    <a:pt x="517074" y="51221"/>
                  </a:cubicBezTo>
                  <a:moveTo>
                    <a:pt x="424486" y="101813"/>
                  </a:moveTo>
                  <a:lnTo>
                    <a:pt x="424486" y="183097"/>
                  </a:lnTo>
                  <a:cubicBezTo>
                    <a:pt x="424486" y="186330"/>
                    <a:pt x="422331" y="188485"/>
                    <a:pt x="419098" y="188485"/>
                  </a:cubicBezTo>
                  <a:lnTo>
                    <a:pt x="394880" y="188485"/>
                  </a:lnTo>
                  <a:cubicBezTo>
                    <a:pt x="391647" y="188485"/>
                    <a:pt x="389492" y="186330"/>
                    <a:pt x="389492" y="183097"/>
                  </a:cubicBezTo>
                  <a:lnTo>
                    <a:pt x="389492" y="106391"/>
                  </a:lnTo>
                  <a:cubicBezTo>
                    <a:pt x="389492" y="90243"/>
                    <a:pt x="377921" y="83518"/>
                    <a:pt x="363385" y="83518"/>
                  </a:cubicBezTo>
                  <a:cubicBezTo>
                    <a:pt x="355040" y="83518"/>
                    <a:pt x="350470" y="84053"/>
                    <a:pt x="343469" y="85665"/>
                  </a:cubicBezTo>
                  <a:cubicBezTo>
                    <a:pt x="339159" y="86743"/>
                    <a:pt x="337012" y="88631"/>
                    <a:pt x="337012" y="92666"/>
                  </a:cubicBezTo>
                  <a:lnTo>
                    <a:pt x="337012" y="183097"/>
                  </a:lnTo>
                  <a:cubicBezTo>
                    <a:pt x="337012" y="186330"/>
                    <a:pt x="334856" y="188485"/>
                    <a:pt x="331624" y="188485"/>
                  </a:cubicBezTo>
                  <a:lnTo>
                    <a:pt x="307405" y="188485"/>
                  </a:lnTo>
                  <a:cubicBezTo>
                    <a:pt x="304172" y="188485"/>
                    <a:pt x="302017" y="186330"/>
                    <a:pt x="302017" y="183097"/>
                  </a:cubicBezTo>
                  <a:lnTo>
                    <a:pt x="302017" y="71672"/>
                  </a:lnTo>
                  <a:cubicBezTo>
                    <a:pt x="302017" y="65482"/>
                    <a:pt x="304982" y="62249"/>
                    <a:pt x="308750" y="60904"/>
                  </a:cubicBezTo>
                  <a:cubicBezTo>
                    <a:pt x="328399" y="53911"/>
                    <a:pt x="346970" y="51221"/>
                    <a:pt x="362850" y="51221"/>
                  </a:cubicBezTo>
                  <a:cubicBezTo>
                    <a:pt x="404295" y="51221"/>
                    <a:pt x="424486" y="68982"/>
                    <a:pt x="424486" y="101813"/>
                  </a:cubicBezTo>
                  <a:moveTo>
                    <a:pt x="122497" y="167759"/>
                  </a:moveTo>
                  <a:cubicBezTo>
                    <a:pt x="122497" y="172337"/>
                    <a:pt x="121963" y="178528"/>
                    <a:pt x="120342" y="183097"/>
                  </a:cubicBezTo>
                  <a:cubicBezTo>
                    <a:pt x="118997" y="187140"/>
                    <a:pt x="117385" y="188485"/>
                    <a:pt x="113350" y="188485"/>
                  </a:cubicBezTo>
                  <a:lnTo>
                    <a:pt x="89123" y="188485"/>
                  </a:lnTo>
                  <a:cubicBezTo>
                    <a:pt x="86433" y="188485"/>
                    <a:pt x="85088" y="186865"/>
                    <a:pt x="85088" y="184718"/>
                  </a:cubicBezTo>
                  <a:cubicBezTo>
                    <a:pt x="85088" y="184175"/>
                    <a:pt x="85088" y="183640"/>
                    <a:pt x="85356" y="183097"/>
                  </a:cubicBezTo>
                  <a:cubicBezTo>
                    <a:pt x="86433" y="179597"/>
                    <a:pt x="86968" y="177175"/>
                    <a:pt x="86968" y="173140"/>
                  </a:cubicBezTo>
                  <a:cubicBezTo>
                    <a:pt x="86968" y="133559"/>
                    <a:pt x="303" y="155646"/>
                    <a:pt x="303" y="98589"/>
                  </a:cubicBezTo>
                  <a:cubicBezTo>
                    <a:pt x="303" y="69517"/>
                    <a:pt x="23452" y="50144"/>
                    <a:pt x="59517" y="50144"/>
                  </a:cubicBezTo>
                  <a:cubicBezTo>
                    <a:pt x="78623" y="50144"/>
                    <a:pt x="98546" y="54714"/>
                    <a:pt x="115230" y="64404"/>
                  </a:cubicBezTo>
                  <a:cubicBezTo>
                    <a:pt x="117393" y="65490"/>
                    <a:pt x="118462" y="67637"/>
                    <a:pt x="118462" y="69792"/>
                  </a:cubicBezTo>
                  <a:cubicBezTo>
                    <a:pt x="118462" y="71137"/>
                    <a:pt x="118164" y="72710"/>
                    <a:pt x="117385" y="74362"/>
                  </a:cubicBezTo>
                  <a:lnTo>
                    <a:pt x="109039" y="92131"/>
                  </a:lnTo>
                  <a:cubicBezTo>
                    <a:pt x="107962" y="94553"/>
                    <a:pt x="105539" y="95899"/>
                    <a:pt x="103116" y="95899"/>
                  </a:cubicBezTo>
                  <a:cubicBezTo>
                    <a:pt x="101771" y="95899"/>
                    <a:pt x="100426" y="95623"/>
                    <a:pt x="99081" y="94821"/>
                  </a:cubicBezTo>
                  <a:cubicBezTo>
                    <a:pt x="85356" y="87286"/>
                    <a:pt x="72165" y="82708"/>
                    <a:pt x="58439" y="82708"/>
                  </a:cubicBezTo>
                  <a:cubicBezTo>
                    <a:pt x="44179" y="82708"/>
                    <a:pt x="35833" y="87923"/>
                    <a:pt x="35833" y="96166"/>
                  </a:cubicBezTo>
                  <a:cubicBezTo>
                    <a:pt x="35833" y="121368"/>
                    <a:pt x="122497" y="106659"/>
                    <a:pt x="122497" y="167759"/>
                  </a:cubicBezTo>
                  <a:moveTo>
                    <a:pt x="234191" y="149189"/>
                  </a:moveTo>
                  <a:cubicBezTo>
                    <a:pt x="234191" y="153224"/>
                    <a:pt x="232043" y="155111"/>
                    <a:pt x="227466" y="156456"/>
                  </a:cubicBezTo>
                  <a:cubicBezTo>
                    <a:pt x="221543" y="158069"/>
                    <a:pt x="216430" y="158879"/>
                    <a:pt x="209162" y="158879"/>
                  </a:cubicBezTo>
                  <a:cubicBezTo>
                    <a:pt x="191936" y="158879"/>
                    <a:pt x="175788" y="148646"/>
                    <a:pt x="175788" y="121195"/>
                  </a:cubicBezTo>
                  <a:cubicBezTo>
                    <a:pt x="175788" y="93743"/>
                    <a:pt x="191936" y="83518"/>
                    <a:pt x="209162" y="83518"/>
                  </a:cubicBezTo>
                  <a:cubicBezTo>
                    <a:pt x="216430" y="83518"/>
                    <a:pt x="221543" y="84320"/>
                    <a:pt x="227466" y="85941"/>
                  </a:cubicBezTo>
                  <a:cubicBezTo>
                    <a:pt x="232043" y="87286"/>
                    <a:pt x="234191" y="89165"/>
                    <a:pt x="234191" y="93201"/>
                  </a:cubicBezTo>
                  <a:lnTo>
                    <a:pt x="234191" y="149189"/>
                  </a:lnTo>
                  <a:close/>
                  <a:moveTo>
                    <a:pt x="262452" y="61179"/>
                  </a:moveTo>
                  <a:cubicBezTo>
                    <a:pt x="244692" y="54446"/>
                    <a:pt x="228000" y="51221"/>
                    <a:pt x="209430" y="51221"/>
                  </a:cubicBezTo>
                  <a:cubicBezTo>
                    <a:pt x="168795" y="51221"/>
                    <a:pt x="140258" y="78405"/>
                    <a:pt x="140258" y="121195"/>
                  </a:cubicBezTo>
                  <a:cubicBezTo>
                    <a:pt x="140258" y="164527"/>
                    <a:pt x="165020" y="191176"/>
                    <a:pt x="208895" y="191176"/>
                  </a:cubicBezTo>
                  <a:cubicBezTo>
                    <a:pt x="226655" y="191176"/>
                    <a:pt x="243881" y="188210"/>
                    <a:pt x="262452" y="180407"/>
                  </a:cubicBezTo>
                  <a:cubicBezTo>
                    <a:pt x="266763" y="178528"/>
                    <a:pt x="269185" y="175562"/>
                    <a:pt x="269185" y="169639"/>
                  </a:cubicBezTo>
                  <a:lnTo>
                    <a:pt x="269185" y="71940"/>
                  </a:lnTo>
                  <a:cubicBezTo>
                    <a:pt x="269185" y="65749"/>
                    <a:pt x="266763" y="62792"/>
                    <a:pt x="262452" y="61179"/>
                  </a:cubicBezTo>
                </a:path>
              </a:pathLst>
            </a:custGeom>
            <a:solidFill>
              <a:schemeClr val="tx1"/>
            </a:solidFill>
            <a:ln w="7833" cap="flat">
              <a:noFill/>
              <a:prstDash val="solid"/>
              <a:round/>
            </a:ln>
          </p:spPr>
          <p:txBody>
            <a:bodyPr rtlCol="0" anchor="ctr"/>
            <a:lstStyle/>
            <a:p>
              <a:endParaRPr lang="fr-FR" sz="2400"/>
            </a:p>
          </p:txBody>
        </p:sp>
        <p:sp>
          <p:nvSpPr>
            <p:cNvPr id="14" name="Forme libre : forme 10">
              <a:extLst>
                <a:ext uri="{FF2B5EF4-FFF2-40B4-BE49-F238E27FC236}">
                  <a16:creationId xmlns:a16="http://schemas.microsoft.com/office/drawing/2014/main" id="{A40BE689-3FD6-4CA1-BF9A-644A538FE9FF}"/>
                </a:ext>
              </a:extLst>
            </p:cNvPr>
            <p:cNvSpPr/>
            <p:nvPr/>
          </p:nvSpPr>
          <p:spPr>
            <a:xfrm rot="-73896" flipV="1">
              <a:off x="5474877" y="-471733"/>
              <a:ext cx="37949" cy="37711"/>
            </a:xfrm>
            <a:custGeom>
              <a:avLst/>
              <a:gdLst>
                <a:gd name="connsiteX0" fmla="*/ 19483 w 37949"/>
                <a:gd name="connsiteY0" fmla="*/ 17 h 37711"/>
                <a:gd name="connsiteX1" fmla="*/ 38456 w 37949"/>
                <a:gd name="connsiteY1" fmla="*/ 18454 h 37711"/>
                <a:gd name="connsiteX2" fmla="*/ 19491 w 37949"/>
                <a:gd name="connsiteY2" fmla="*/ 37717 h 37711"/>
                <a:gd name="connsiteX3" fmla="*/ 519 w 37949"/>
                <a:gd name="connsiteY3" fmla="*/ 19272 h 37711"/>
                <a:gd name="connsiteX4" fmla="*/ 19483 w 37949"/>
                <a:gd name="connsiteY4" fmla="*/ 17 h 37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49" h="37711">
                  <a:moveTo>
                    <a:pt x="19483" y="17"/>
                  </a:moveTo>
                  <a:cubicBezTo>
                    <a:pt x="30519" y="-219"/>
                    <a:pt x="38212" y="6883"/>
                    <a:pt x="38456" y="18454"/>
                  </a:cubicBezTo>
                  <a:cubicBezTo>
                    <a:pt x="38715" y="30300"/>
                    <a:pt x="31329" y="37457"/>
                    <a:pt x="19491" y="37717"/>
                  </a:cubicBezTo>
                  <a:cubicBezTo>
                    <a:pt x="8188" y="37953"/>
                    <a:pt x="771" y="31118"/>
                    <a:pt x="519" y="19272"/>
                  </a:cubicBezTo>
                  <a:cubicBezTo>
                    <a:pt x="267" y="7701"/>
                    <a:pt x="7378" y="284"/>
                    <a:pt x="19483" y="17"/>
                  </a:cubicBezTo>
                </a:path>
              </a:pathLst>
            </a:custGeom>
            <a:solidFill>
              <a:schemeClr val="accent2"/>
            </a:solidFill>
            <a:ln w="7833" cap="flat">
              <a:noFill/>
              <a:prstDash val="solid"/>
              <a:round/>
            </a:ln>
          </p:spPr>
          <p:txBody>
            <a:bodyPr rtlCol="0" anchor="ctr"/>
            <a:lstStyle/>
            <a:p>
              <a:endParaRPr lang="fr-FR" sz="2400">
                <a:solidFill>
                  <a:schemeClr val="accent2"/>
                </a:solidFill>
              </a:endParaRPr>
            </a:p>
          </p:txBody>
        </p:sp>
        <p:sp>
          <p:nvSpPr>
            <p:cNvPr id="15" name="Forme libre : forme 11">
              <a:extLst>
                <a:ext uri="{FF2B5EF4-FFF2-40B4-BE49-F238E27FC236}">
                  <a16:creationId xmlns:a16="http://schemas.microsoft.com/office/drawing/2014/main" id="{A9D1E70E-B241-44DA-B07E-44985CED13F1}"/>
                </a:ext>
              </a:extLst>
            </p:cNvPr>
            <p:cNvSpPr/>
            <p:nvPr userDrawn="1"/>
          </p:nvSpPr>
          <p:spPr>
            <a:xfrm rot="10725025" flipV="1">
              <a:off x="4768103" y="-317778"/>
              <a:ext cx="37406" cy="37169"/>
            </a:xfrm>
            <a:custGeom>
              <a:avLst/>
              <a:gdLst>
                <a:gd name="connsiteX0" fmla="*/ 18717 w 37406"/>
                <a:gd name="connsiteY0" fmla="*/ 130 h 37169"/>
                <a:gd name="connsiteX1" fmla="*/ 37414 w 37406"/>
                <a:gd name="connsiteY1" fmla="*/ 18300 h 37169"/>
                <a:gd name="connsiteX2" fmla="*/ 18717 w 37406"/>
                <a:gd name="connsiteY2" fmla="*/ 37288 h 37169"/>
                <a:gd name="connsiteX3" fmla="*/ 20 w 37406"/>
                <a:gd name="connsiteY3" fmla="*/ 19118 h 37169"/>
                <a:gd name="connsiteX4" fmla="*/ 18717 w 37406"/>
                <a:gd name="connsiteY4" fmla="*/ 130 h 371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406" h="37169">
                  <a:moveTo>
                    <a:pt x="18717" y="130"/>
                  </a:moveTo>
                  <a:cubicBezTo>
                    <a:pt x="29745" y="-106"/>
                    <a:pt x="37162" y="6729"/>
                    <a:pt x="37414" y="18300"/>
                  </a:cubicBezTo>
                  <a:cubicBezTo>
                    <a:pt x="37665" y="29603"/>
                    <a:pt x="30555" y="37028"/>
                    <a:pt x="18717" y="37288"/>
                  </a:cubicBezTo>
                  <a:cubicBezTo>
                    <a:pt x="7681" y="37524"/>
                    <a:pt x="264" y="30421"/>
                    <a:pt x="20" y="19118"/>
                  </a:cubicBezTo>
                  <a:cubicBezTo>
                    <a:pt x="-240" y="7547"/>
                    <a:pt x="6871" y="390"/>
                    <a:pt x="18717" y="130"/>
                  </a:cubicBezTo>
                </a:path>
              </a:pathLst>
            </a:custGeom>
            <a:solidFill>
              <a:schemeClr val="accent2"/>
            </a:solidFill>
            <a:ln w="7833" cap="flat">
              <a:noFill/>
              <a:prstDash val="solid"/>
              <a:round/>
            </a:ln>
          </p:spPr>
          <p:txBody>
            <a:bodyPr rtlCol="0" anchor="ctr"/>
            <a:lstStyle/>
            <a:p>
              <a:endParaRPr lang="fr-FR" sz="2400"/>
            </a:p>
          </p:txBody>
        </p:sp>
      </p:grpSp>
      <p:sp>
        <p:nvSpPr>
          <p:cNvPr id="11" name="Espace réservé du pied de page 9">
            <a:extLst>
              <a:ext uri="{FF2B5EF4-FFF2-40B4-BE49-F238E27FC236}">
                <a16:creationId xmlns:a16="http://schemas.microsoft.com/office/drawing/2014/main" id="{3F87A21A-9F7F-4351-82BD-7C992662C092}"/>
              </a:ext>
            </a:extLst>
          </p:cNvPr>
          <p:cNvSpPr>
            <a:spLocks noGrp="1"/>
          </p:cNvSpPr>
          <p:nvPr>
            <p:ph type="ftr" sz="quarter" idx="3"/>
          </p:nvPr>
        </p:nvSpPr>
        <p:spPr>
          <a:xfrm>
            <a:off x="4943371" y="6492695"/>
            <a:ext cx="6459117" cy="170333"/>
          </a:xfrm>
          <a:prstGeom prst="rect">
            <a:avLst/>
          </a:prstGeom>
        </p:spPr>
        <p:txBody>
          <a:bodyPr/>
          <a:lstStyle>
            <a:lvl1pPr>
              <a:defRPr sz="1200">
                <a:latin typeface="仿宋" panose="02010609060101010101" pitchFamily="49" charset="-122"/>
                <a:ea typeface="仿宋" panose="02010609060101010101" pitchFamily="49" charset="-122"/>
              </a:defRPr>
            </a:lvl1pPr>
          </a:lstStyle>
          <a:p>
            <a:r>
              <a:rPr lang="en-US" altLang="zh-CN" dirty="0"/>
              <a:t>2022</a:t>
            </a:r>
            <a:r>
              <a:rPr lang="zh-CN" altLang="en-US" dirty="0"/>
              <a:t>年国家医保药品目录调整申报</a:t>
            </a:r>
            <a:endParaRPr lang="en-US" dirty="0"/>
          </a:p>
        </p:txBody>
      </p:sp>
    </p:spTree>
    <p:extLst>
      <p:ext uri="{BB962C8B-B14F-4D97-AF65-F5344CB8AC3E}">
        <p14:creationId xmlns:p14="http://schemas.microsoft.com/office/powerpoint/2010/main" val="2907168417"/>
      </p:ext>
    </p:extLst>
  </p:cSld>
  <p:clrMap bg1="lt1" tx1="dk1" bg2="lt2" tx2="dk2" accent1="accent1" accent2="accent2" accent3="accent3" accent4="accent4" accent5="accent5" accent6="accent6" hlink="hlink" folHlink="folHlink"/>
  <p:sldLayoutIdLst>
    <p:sldLayoutId id="2147485707" r:id="rId1"/>
    <p:sldLayoutId id="2147485708" r:id="rId2"/>
    <p:sldLayoutId id="2147485709" r:id="rId3"/>
    <p:sldLayoutId id="2147485710" r:id="rId4"/>
    <p:sldLayoutId id="2147485712" r:id="rId5"/>
    <p:sldLayoutId id="2147485714" r:id="rId6"/>
    <p:sldLayoutId id="2147485724" r:id="rId7"/>
    <p:sldLayoutId id="2147485735" r:id="rId8"/>
    <p:sldLayoutId id="2147485737" r:id="rId9"/>
    <p:sldLayoutId id="2147485793" r:id="rId10"/>
    <p:sldLayoutId id="214748579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377" rtl="0" eaLnBrk="1" latinLnBrk="0" hangingPunct="1">
        <a:lnSpc>
          <a:spcPct val="90000"/>
        </a:lnSpc>
        <a:spcBef>
          <a:spcPct val="0"/>
        </a:spcBef>
        <a:buNone/>
        <a:defRPr lang="fr-FR" sz="2933" b="0" i="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p:titleStyle>
    <p:bodyStyle>
      <a:lvl1pPr marL="0" indent="0" algn="l" defTabSz="914377" rtl="0" eaLnBrk="1" latinLnBrk="0" hangingPunct="1">
        <a:lnSpc>
          <a:spcPct val="125000"/>
        </a:lnSpc>
        <a:spcBef>
          <a:spcPts val="0"/>
        </a:spcBef>
        <a:buFont typeface="Arial" panose="020B0604020202020204" pitchFamily="34" charset="0"/>
        <a:buNone/>
        <a:defRPr sz="1600" b="0" i="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302392" indent="-302392" algn="l" defTabSz="914377" rtl="0" eaLnBrk="1" latinLnBrk="0" hangingPunct="1">
        <a:lnSpc>
          <a:spcPct val="125000"/>
        </a:lnSpc>
        <a:spcBef>
          <a:spcPts val="0"/>
        </a:spcBef>
        <a:buClr>
          <a:schemeClr val="accent2"/>
        </a:buClr>
        <a:buFontTx/>
        <a:buBlip>
          <a:blip r:embed="rId13"/>
        </a:buBlip>
        <a:defRPr sz="1600" b="0" i="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609585" indent="-302392" algn="l" defTabSz="914377" rtl="0" eaLnBrk="1" latinLnBrk="0" hangingPunct="1">
        <a:lnSpc>
          <a:spcPct val="125000"/>
        </a:lnSpc>
        <a:spcBef>
          <a:spcPts val="0"/>
        </a:spcBef>
        <a:buFontTx/>
        <a:buBlip>
          <a:blip r:embed="rId13"/>
        </a:buBlip>
        <a:defRPr sz="1600" b="0" i="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911977" indent="-302392" algn="l" defTabSz="914377" rtl="0" eaLnBrk="1" latinLnBrk="0" hangingPunct="1">
        <a:lnSpc>
          <a:spcPct val="125000"/>
        </a:lnSpc>
        <a:spcBef>
          <a:spcPts val="0"/>
        </a:spcBef>
        <a:buFontTx/>
        <a:buBlip>
          <a:blip r:embed="rId13"/>
        </a:buBlip>
        <a:defRPr sz="1600" b="0" i="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0" indent="0" algn="l" defTabSz="914377" rtl="0" eaLnBrk="1" latinLnBrk="0" hangingPunct="1">
        <a:lnSpc>
          <a:spcPct val="125000"/>
        </a:lnSpc>
        <a:spcBef>
          <a:spcPts val="0"/>
        </a:spcBef>
        <a:buFont typeface="Arial" panose="020B0604020202020204" pitchFamily="34" charset="0"/>
        <a:buNone/>
        <a:defRPr sz="1600" b="1" i="0" kern="1200">
          <a:solidFill>
            <a:schemeClr val="accent1"/>
          </a:solidFill>
          <a:latin typeface="+mj-lt"/>
          <a:ea typeface="Verdana" panose="020B0604030504040204" pitchFamily="34" charset="0"/>
          <a:cs typeface="Georgia" panose="02040502050405020303" pitchFamily="18"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tags" Target="../tags/tag2.xml"/><Relationship Id="rId1" Type="http://schemas.openxmlformats.org/officeDocument/2006/relationships/vmlDrawing" Target="../drawings/vmlDrawing2.vml"/><Relationship Id="rId5" Type="http://schemas.openxmlformats.org/officeDocument/2006/relationships/image" Target="../media/image9.emf"/><Relationship Id="rId4" Type="http://schemas.openxmlformats.org/officeDocument/2006/relationships/oleObject" Target="../embeddings/oleObject2.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Espace réservé pour une image  6" descr="Une image contenant intérieur&#10;&#10;Description générée automatiquement">
            <a:extLst>
              <a:ext uri="{FF2B5EF4-FFF2-40B4-BE49-F238E27FC236}">
                <a16:creationId xmlns:a16="http://schemas.microsoft.com/office/drawing/2014/main" id="{557AD3AA-3D4E-43C7-B565-0B313FBCE518}"/>
              </a:ext>
            </a:extLst>
          </p:cNvPr>
          <p:cNvPicPr>
            <a:picLocks noGrp="1" noChangeAspect="1"/>
          </p:cNvPicPr>
          <p:nvPr>
            <p:ph type="pic" sz="quarter" idx="21"/>
          </p:nvPr>
        </p:nvPicPr>
        <p:blipFill rotWithShape="1">
          <a:blip r:embed="rId2" cstate="hqprint">
            <a:extLst>
              <a:ext uri="{28A0092B-C50C-407E-A947-70E740481C1C}">
                <a14:useLocalDpi xmlns:a14="http://schemas.microsoft.com/office/drawing/2010/main"/>
              </a:ext>
            </a:extLst>
          </a:blip>
          <a:srcRect/>
          <a:stretch/>
        </p:blipFill>
        <p:spPr>
          <a:xfrm>
            <a:off x="5817152" y="0"/>
            <a:ext cx="6374848" cy="6858000"/>
          </a:xfrm>
        </p:spPr>
      </p:pic>
      <p:sp>
        <p:nvSpPr>
          <p:cNvPr id="5" name="文本占位符 4">
            <a:extLst>
              <a:ext uri="{FF2B5EF4-FFF2-40B4-BE49-F238E27FC236}">
                <a16:creationId xmlns:a16="http://schemas.microsoft.com/office/drawing/2014/main" id="{B72424FD-4104-421F-A2E5-A87189122EB3}"/>
              </a:ext>
            </a:extLst>
          </p:cNvPr>
          <p:cNvSpPr>
            <a:spLocks noGrp="1"/>
          </p:cNvSpPr>
          <p:nvPr>
            <p:ph type="body" sz="quarter" idx="18"/>
          </p:nvPr>
        </p:nvSpPr>
        <p:spPr>
          <a:xfrm>
            <a:off x="439915" y="2062978"/>
            <a:ext cx="4949741" cy="3189244"/>
          </a:xfrm>
        </p:spPr>
        <p:txBody>
          <a:bodyPr/>
          <a:lstStyle/>
          <a:p>
            <a:r>
              <a:rPr lang="zh-CN" altLang="en-US" sz="2667" b="1" dirty="0">
                <a:latin typeface="微软雅黑" panose="020B0503020204020204" pitchFamily="34" charset="-122"/>
                <a:ea typeface="微软雅黑" panose="020B0503020204020204" pitchFamily="34" charset="-122"/>
              </a:rPr>
              <a:t>申报药品摘要幻灯片 </a:t>
            </a:r>
            <a:r>
              <a:rPr lang="en-US" altLang="zh-CN" sz="2667" b="1" dirty="0">
                <a:latin typeface="微软雅黑" panose="020B0503020204020204" pitchFamily="34" charset="-122"/>
                <a:ea typeface="微软雅黑" panose="020B0503020204020204" pitchFamily="34" charset="-122"/>
              </a:rPr>
              <a:t>(PPT2)</a:t>
            </a:r>
          </a:p>
          <a:p>
            <a:r>
              <a:rPr lang="zh-CN" altLang="en-US" sz="2800" dirty="0">
                <a:latin typeface="微软雅黑" panose="020B0503020204020204" pitchFamily="34" charset="-122"/>
                <a:ea typeface="微软雅黑" panose="020B0503020204020204" pitchFamily="34" charset="-122"/>
              </a:rPr>
              <a:t>注射用阿糖苷酶</a:t>
            </a:r>
            <a:r>
              <a:rPr lang="en-US" altLang="zh-CN" sz="2800" dirty="0">
                <a:latin typeface="微软雅黑" panose="020B0503020204020204" pitchFamily="34" charset="-122"/>
                <a:ea typeface="微软雅黑" panose="020B0503020204020204" pitchFamily="34" charset="-122"/>
              </a:rPr>
              <a:t>α</a:t>
            </a:r>
          </a:p>
          <a:p>
            <a:r>
              <a:rPr lang="en-US" altLang="zh-CN" sz="2800" dirty="0">
                <a:latin typeface="微软雅黑" panose="020B0503020204020204" pitchFamily="34" charset="-122"/>
                <a:ea typeface="微软雅黑" panose="020B0503020204020204" pitchFamily="34" charset="-122"/>
              </a:rPr>
              <a:t>(</a:t>
            </a:r>
            <a:r>
              <a:rPr lang="zh-CN" altLang="en-US" sz="2800" dirty="0">
                <a:latin typeface="微软雅黑" panose="020B0503020204020204" pitchFamily="34" charset="-122"/>
                <a:ea typeface="微软雅黑" panose="020B0503020204020204" pitchFamily="34" charset="-122"/>
              </a:rPr>
              <a:t>美而赞</a:t>
            </a:r>
            <a:r>
              <a:rPr lang="en-US" altLang="zh-CN" sz="2800" baseline="30000" dirty="0">
                <a:latin typeface="微软雅黑" panose="020B0503020204020204" pitchFamily="34" charset="-122"/>
                <a:ea typeface="微软雅黑" panose="020B0503020204020204" pitchFamily="34" charset="-122"/>
              </a:rPr>
              <a:t>®</a:t>
            </a:r>
            <a:r>
              <a:rPr lang="en-US" altLang="zh-CN" sz="2800" dirty="0">
                <a:latin typeface="微软雅黑" panose="020B0503020204020204" pitchFamily="34" charset="-122"/>
                <a:ea typeface="微软雅黑" panose="020B0503020204020204" pitchFamily="34" charset="-122"/>
              </a:rPr>
              <a:t>)</a:t>
            </a:r>
          </a:p>
          <a:p>
            <a:endParaRPr lang="en-US" altLang="zh-CN" sz="2667" dirty="0">
              <a:latin typeface="微软雅黑" panose="020B0503020204020204" pitchFamily="34" charset="-122"/>
              <a:ea typeface="微软雅黑" panose="020B0503020204020204" pitchFamily="34" charset="-122"/>
            </a:endParaRPr>
          </a:p>
          <a:p>
            <a:endParaRPr lang="en-US" altLang="zh-CN" sz="2667" dirty="0">
              <a:latin typeface="微软雅黑" panose="020B0503020204020204" pitchFamily="34" charset="-122"/>
              <a:ea typeface="微软雅黑" panose="020B0503020204020204" pitchFamily="34" charset="-122"/>
            </a:endParaRPr>
          </a:p>
          <a:p>
            <a:r>
              <a:rPr lang="zh-CN" altLang="en-US" sz="2133" dirty="0">
                <a:solidFill>
                  <a:srgbClr val="F5F5F5"/>
                </a:solidFill>
                <a:latin typeface="微软雅黑" panose="020B0503020204020204" pitchFamily="34" charset="-122"/>
                <a:ea typeface="微软雅黑" panose="020B0503020204020204" pitchFamily="34" charset="-122"/>
              </a:rPr>
              <a:t>赛诺菲（中国）投资有限公司</a:t>
            </a:r>
            <a:endParaRPr lang="en-US" altLang="zh-CN" sz="2133" dirty="0">
              <a:solidFill>
                <a:srgbClr val="F5F5F5"/>
              </a:solidFill>
              <a:latin typeface="微软雅黑" panose="020B0503020204020204" pitchFamily="34" charset="-122"/>
              <a:ea typeface="微软雅黑" panose="020B0503020204020204" pitchFamily="34" charset="-122"/>
            </a:endParaRPr>
          </a:p>
        </p:txBody>
      </p:sp>
      <p:sp>
        <p:nvSpPr>
          <p:cNvPr id="4" name="文本框 3">
            <a:extLst>
              <a:ext uri="{FF2B5EF4-FFF2-40B4-BE49-F238E27FC236}">
                <a16:creationId xmlns:a16="http://schemas.microsoft.com/office/drawing/2014/main" id="{069A2C48-EC81-4E92-9C72-1E91DA275224}"/>
              </a:ext>
            </a:extLst>
          </p:cNvPr>
          <p:cNvSpPr txBox="1"/>
          <p:nvPr/>
        </p:nvSpPr>
        <p:spPr>
          <a:xfrm>
            <a:off x="1066801" y="5486400"/>
            <a:ext cx="9448800" cy="830997"/>
          </a:xfrm>
          <a:prstGeom prst="rect">
            <a:avLst/>
          </a:prstGeom>
          <a:noFill/>
        </p:spPr>
        <p:txBody>
          <a:bodyPr wrap="square">
            <a:spAutoFit/>
          </a:bodyPr>
          <a:lstStyle/>
          <a:p>
            <a:r>
              <a:rPr lang="zh-CN" altLang="en-US" sz="1600" dirty="0">
                <a:solidFill>
                  <a:schemeClr val="bg1"/>
                </a:solidFill>
                <a:latin typeface="仿宋" panose="02010609060101010101" pitchFamily="49" charset="-122"/>
                <a:ea typeface="仿宋" panose="02010609060101010101" pitchFamily="49" charset="-122"/>
              </a:rPr>
              <a:t>药品申报条件：</a:t>
            </a:r>
            <a:endParaRPr lang="en-US" altLang="zh-CN" sz="1600" dirty="0">
              <a:solidFill>
                <a:schemeClr val="bg1"/>
              </a:solidFill>
              <a:latin typeface="仿宋" panose="02010609060101010101" pitchFamily="49" charset="-122"/>
              <a:ea typeface="仿宋" panose="02010609060101010101" pitchFamily="49" charset="-122"/>
            </a:endParaRPr>
          </a:p>
          <a:p>
            <a:pPr marL="179388" indent="-179388"/>
            <a:r>
              <a:rPr lang="en-US" altLang="zh-CN" sz="1600" dirty="0">
                <a:solidFill>
                  <a:schemeClr val="bg1"/>
                </a:solidFill>
                <a:latin typeface="仿宋" panose="02010609060101010101" pitchFamily="49" charset="-122"/>
                <a:ea typeface="仿宋" panose="02010609060101010101" pitchFamily="49" charset="-122"/>
              </a:rPr>
              <a:t>6.2022</a:t>
            </a:r>
            <a:r>
              <a:rPr lang="zh-CN" altLang="en-US" sz="1600" dirty="0">
                <a:solidFill>
                  <a:schemeClr val="bg1"/>
                </a:solidFill>
                <a:latin typeface="仿宋" panose="02010609060101010101" pitchFamily="49" charset="-122"/>
                <a:ea typeface="仿宋" panose="02010609060101010101" pitchFamily="49" charset="-122"/>
              </a:rPr>
              <a:t>年 </a:t>
            </a:r>
            <a:r>
              <a:rPr lang="en-US" altLang="zh-CN" sz="1600" dirty="0">
                <a:solidFill>
                  <a:schemeClr val="bg1"/>
                </a:solidFill>
                <a:latin typeface="仿宋" panose="02010609060101010101" pitchFamily="49" charset="-122"/>
                <a:ea typeface="仿宋" panose="02010609060101010101" pitchFamily="49" charset="-122"/>
              </a:rPr>
              <a:t>6 </a:t>
            </a:r>
            <a:r>
              <a:rPr lang="zh-CN" altLang="en-US" sz="1600" dirty="0">
                <a:solidFill>
                  <a:schemeClr val="bg1"/>
                </a:solidFill>
                <a:latin typeface="仿宋" panose="02010609060101010101" pitchFamily="49" charset="-122"/>
                <a:ea typeface="仿宋" panose="02010609060101010101" pitchFamily="49" charset="-122"/>
              </a:rPr>
              <a:t>月</a:t>
            </a:r>
            <a:r>
              <a:rPr lang="en-US" altLang="zh-CN" sz="1600" dirty="0">
                <a:solidFill>
                  <a:schemeClr val="bg1"/>
                </a:solidFill>
                <a:latin typeface="仿宋" panose="02010609060101010101" pitchFamily="49" charset="-122"/>
                <a:ea typeface="仿宋" panose="02010609060101010101" pitchFamily="49" charset="-122"/>
              </a:rPr>
              <a:t>30</a:t>
            </a:r>
            <a:r>
              <a:rPr lang="zh-CN" altLang="en-US" sz="1600" dirty="0">
                <a:solidFill>
                  <a:schemeClr val="bg1"/>
                </a:solidFill>
                <a:latin typeface="仿宋" panose="02010609060101010101" pitchFamily="49" charset="-122"/>
                <a:ea typeface="仿宋" panose="02010609060101010101" pitchFamily="49" charset="-122"/>
              </a:rPr>
              <a:t>日前经国家药监部门批准上市，说明书适应症中包含有卫生健康委</a:t>
            </a:r>
            <a:r>
              <a:rPr lang="en-US" altLang="zh-CN" sz="1600" dirty="0">
                <a:solidFill>
                  <a:schemeClr val="bg1"/>
                </a:solidFill>
                <a:latin typeface="仿宋" panose="02010609060101010101" pitchFamily="49" charset="-122"/>
                <a:ea typeface="仿宋" panose="02010609060101010101" pitchFamily="49" charset="-122"/>
              </a:rPr>
              <a:t>《</a:t>
            </a:r>
            <a:r>
              <a:rPr lang="zh-CN" altLang="en-US" sz="1600" dirty="0">
                <a:solidFill>
                  <a:schemeClr val="bg1"/>
                </a:solidFill>
                <a:latin typeface="仿宋" panose="02010609060101010101" pitchFamily="49" charset="-122"/>
                <a:ea typeface="仿宋" panose="02010609060101010101" pitchFamily="49" charset="-122"/>
              </a:rPr>
              <a:t>第一批罕见病目录</a:t>
            </a:r>
            <a:r>
              <a:rPr lang="en-US" altLang="zh-CN" sz="1600" dirty="0">
                <a:solidFill>
                  <a:schemeClr val="bg1"/>
                </a:solidFill>
                <a:latin typeface="仿宋" panose="02010609060101010101" pitchFamily="49" charset="-122"/>
                <a:ea typeface="仿宋" panose="02010609060101010101" pitchFamily="49" charset="-122"/>
              </a:rPr>
              <a:t>》</a:t>
            </a:r>
            <a:r>
              <a:rPr lang="zh-CN" altLang="en-US" sz="1600" dirty="0">
                <a:solidFill>
                  <a:schemeClr val="bg1"/>
                </a:solidFill>
                <a:latin typeface="仿宋" panose="02010609060101010101" pitchFamily="49" charset="-122"/>
                <a:ea typeface="仿宋" panose="02010609060101010101" pitchFamily="49" charset="-122"/>
              </a:rPr>
              <a:t>所收录罕见病的药品。</a:t>
            </a:r>
          </a:p>
        </p:txBody>
      </p:sp>
      <p:sp>
        <p:nvSpPr>
          <p:cNvPr id="6" name="文本框 5">
            <a:extLst>
              <a:ext uri="{FF2B5EF4-FFF2-40B4-BE49-F238E27FC236}">
                <a16:creationId xmlns:a16="http://schemas.microsoft.com/office/drawing/2014/main" id="{82E7A941-3E53-460B-8FE7-E3F18DF3D3E2}"/>
              </a:ext>
            </a:extLst>
          </p:cNvPr>
          <p:cNvSpPr txBox="1"/>
          <p:nvPr/>
        </p:nvSpPr>
        <p:spPr>
          <a:xfrm>
            <a:off x="10021907" y="6317397"/>
            <a:ext cx="2678778" cy="461665"/>
          </a:xfrm>
          <a:prstGeom prst="rect">
            <a:avLst/>
          </a:prstGeom>
          <a:noFill/>
        </p:spPr>
        <p:txBody>
          <a:bodyPr wrap="square" rtlCol="0">
            <a:spAutoFit/>
          </a:bodyPr>
          <a:lstStyle/>
          <a:p>
            <a:r>
              <a:rPr lang="en-US" altLang="zh-CN" sz="1200" b="0" i="0" dirty="0">
                <a:solidFill>
                  <a:srgbClr val="303030"/>
                </a:solidFill>
                <a:effectLst/>
                <a:latin typeface="Arial" panose="020B0604020202020204" pitchFamily="34" charset="0"/>
              </a:rPr>
              <a:t>MAT-CN-2214665(v2.0)</a:t>
            </a:r>
          </a:p>
          <a:p>
            <a:r>
              <a:rPr lang="en-US" altLang="zh-CN" sz="1200" dirty="0">
                <a:solidFill>
                  <a:srgbClr val="303030"/>
                </a:solidFill>
                <a:latin typeface="Arial" panose="020B0604020202020204" pitchFamily="34" charset="0"/>
              </a:rPr>
              <a:t>Exp. Date 2024.7</a:t>
            </a:r>
            <a:endParaRPr lang="zh-CN" altLang="en-US" sz="1200" dirty="0"/>
          </a:p>
        </p:txBody>
      </p:sp>
    </p:spTree>
    <p:extLst>
      <p:ext uri="{BB962C8B-B14F-4D97-AF65-F5344CB8AC3E}">
        <p14:creationId xmlns:p14="http://schemas.microsoft.com/office/powerpoint/2010/main" val="3673355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D79AD984-B688-483A-99CF-E34E762A833F}"/>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55" name="think-cell Slide" r:id="rId4" imgW="395" imgH="396" progId="TCLayout.ActiveDocument.1">
                  <p:embed/>
                </p:oleObj>
              </mc:Choice>
              <mc:Fallback>
                <p:oleObj name="think-cell Slide" r:id="rId4" imgW="395" imgH="396" progId="TCLayout.ActiveDocument.1">
                  <p:embed/>
                  <p:pic>
                    <p:nvPicPr>
                      <p:cNvPr id="4" name="Object 3" hidden="1">
                        <a:extLst>
                          <a:ext uri="{FF2B5EF4-FFF2-40B4-BE49-F238E27FC236}">
                            <a16:creationId xmlns:a16="http://schemas.microsoft.com/office/drawing/2014/main" id="{D79AD984-B688-483A-99CF-E34E762A833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5689E7C1-3346-45A4-8381-6E35B53DADC7}"/>
              </a:ext>
            </a:extLst>
          </p:cNvPr>
          <p:cNvSpPr>
            <a:spLocks noGrp="1"/>
          </p:cNvSpPr>
          <p:nvPr>
            <p:ph type="title"/>
          </p:nvPr>
        </p:nvSpPr>
        <p:spPr/>
        <p:txBody>
          <a:bodyPr vert="horz"/>
          <a:lstStyle/>
          <a:p>
            <a:r>
              <a:rPr lang="zh-CN" altLang="en-US" sz="5000" dirty="0">
                <a:latin typeface="仿宋" panose="02010609060101010101" pitchFamily="49" charset="-122"/>
                <a:ea typeface="仿宋" panose="02010609060101010101" pitchFamily="49" charset="-122"/>
              </a:rPr>
              <a:t>目录</a:t>
            </a:r>
            <a:endParaRPr lang="de-DE" sz="5000" dirty="0">
              <a:latin typeface="仿宋" panose="02010609060101010101" pitchFamily="49" charset="-122"/>
              <a:ea typeface="仿宋" panose="02010609060101010101" pitchFamily="49" charset="-122"/>
            </a:endParaRPr>
          </a:p>
        </p:txBody>
      </p:sp>
      <p:grpSp>
        <p:nvGrpSpPr>
          <p:cNvPr id="31" name="组合 30">
            <a:extLst>
              <a:ext uri="{FF2B5EF4-FFF2-40B4-BE49-F238E27FC236}">
                <a16:creationId xmlns:a16="http://schemas.microsoft.com/office/drawing/2014/main" id="{AECABBE7-961C-435F-AA00-49F5A8B20253}"/>
              </a:ext>
            </a:extLst>
          </p:cNvPr>
          <p:cNvGrpSpPr/>
          <p:nvPr/>
        </p:nvGrpSpPr>
        <p:grpSpPr>
          <a:xfrm>
            <a:off x="4648200" y="1371600"/>
            <a:ext cx="7340612" cy="3899045"/>
            <a:chOff x="4441658" y="1676400"/>
            <a:chExt cx="7340612" cy="3899045"/>
          </a:xfrm>
        </p:grpSpPr>
        <p:grpSp>
          <p:nvGrpSpPr>
            <p:cNvPr id="6" name="组合 5">
              <a:extLst>
                <a:ext uri="{FF2B5EF4-FFF2-40B4-BE49-F238E27FC236}">
                  <a16:creationId xmlns:a16="http://schemas.microsoft.com/office/drawing/2014/main" id="{A53854D6-3F55-4B83-87B4-2084240A77D2}"/>
                </a:ext>
              </a:extLst>
            </p:cNvPr>
            <p:cNvGrpSpPr/>
            <p:nvPr/>
          </p:nvGrpSpPr>
          <p:grpSpPr>
            <a:xfrm>
              <a:off x="4441658" y="1676400"/>
              <a:ext cx="7249026" cy="787690"/>
              <a:chOff x="4441658" y="1676400"/>
              <a:chExt cx="7249026" cy="787690"/>
            </a:xfrm>
          </p:grpSpPr>
          <p:grpSp>
            <p:nvGrpSpPr>
              <p:cNvPr id="2" name="组合 1">
                <a:extLst>
                  <a:ext uri="{FF2B5EF4-FFF2-40B4-BE49-F238E27FC236}">
                    <a16:creationId xmlns:a16="http://schemas.microsoft.com/office/drawing/2014/main" id="{09F9E6BE-8A67-4F41-99E4-1501E20E6503}"/>
                  </a:ext>
                </a:extLst>
              </p:cNvPr>
              <p:cNvGrpSpPr/>
              <p:nvPr/>
            </p:nvGrpSpPr>
            <p:grpSpPr>
              <a:xfrm>
                <a:off x="4441658" y="1676400"/>
                <a:ext cx="3505200" cy="787690"/>
                <a:chOff x="4844716" y="1767821"/>
                <a:chExt cx="3505200" cy="787690"/>
              </a:xfrm>
            </p:grpSpPr>
            <p:sp>
              <p:nvSpPr>
                <p:cNvPr id="12" name="Rectangle 12">
                  <a:extLst>
                    <a:ext uri="{FF2B5EF4-FFF2-40B4-BE49-F238E27FC236}">
                      <a16:creationId xmlns:a16="http://schemas.microsoft.com/office/drawing/2014/main" id="{0BDB8E74-7DF6-45E6-B483-3E52731FA196}"/>
                    </a:ext>
                  </a:extLst>
                </p:cNvPr>
                <p:cNvSpPr/>
                <p:nvPr/>
              </p:nvSpPr>
              <p:spPr>
                <a:xfrm>
                  <a:off x="4844716" y="1767821"/>
                  <a:ext cx="3276600" cy="787690"/>
                </a:xfrm>
                <a:prstGeom prst="rect">
                  <a:avLst/>
                </a:prstGeom>
                <a:solidFill>
                  <a:srgbClr val="002060"/>
                </a:solidFill>
                <a:ln w="12700" cap="flat" cmpd="sng" algn="ctr">
                  <a:noFill/>
                  <a:prstDash val="solid"/>
                  <a:miter lim="800000"/>
                </a:ln>
                <a:effectLst/>
              </p:spPr>
              <p:txBody>
                <a:bodyPr rot="0" spcFirstLastPara="0" vertOverflow="overflow" horzOverflow="overflow" vert="horz" wrap="none" lIns="72000" tIns="72000" rIns="72000" bIns="72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3500" b="0" i="0" u="none" strike="noStrike" kern="0" cap="none" spc="0" normalizeH="0" baseline="0" noProof="0" err="1">
                    <a:ln>
                      <a:noFill/>
                    </a:ln>
                    <a:solidFill>
                      <a:srgbClr val="FFFFFF"/>
                    </a:solidFill>
                    <a:effectLst/>
                    <a:uLnTx/>
                    <a:uFillTx/>
                    <a:latin typeface="仿宋" panose="02010609060101010101" pitchFamily="49" charset="-122"/>
                    <a:ea typeface="仿宋" panose="02010609060101010101" pitchFamily="49" charset="-122"/>
                  </a:endParaRPr>
                </a:p>
              </p:txBody>
            </p:sp>
            <p:sp>
              <p:nvSpPr>
                <p:cNvPr id="13" name="ZoneTexte 186">
                  <a:extLst>
                    <a:ext uri="{FF2B5EF4-FFF2-40B4-BE49-F238E27FC236}">
                      <a16:creationId xmlns:a16="http://schemas.microsoft.com/office/drawing/2014/main" id="{73E58DDF-39D0-4541-97FD-CE4EB836E6F1}"/>
                    </a:ext>
                  </a:extLst>
                </p:cNvPr>
                <p:cNvSpPr txBox="1"/>
                <p:nvPr/>
              </p:nvSpPr>
              <p:spPr>
                <a:xfrm>
                  <a:off x="4876800" y="1940067"/>
                  <a:ext cx="3473116" cy="484748"/>
                </a:xfrm>
                <a:prstGeom prst="rect">
                  <a:avLst/>
                </a:prstGeom>
                <a:noFill/>
              </p:spPr>
              <p:txBody>
                <a:bodyPr wrap="square" lIns="0" tIns="0" rIns="0" bIns="0" rtlCol="0">
                  <a:spAutoFit/>
                </a:bodyPr>
                <a:lstStyle/>
                <a:p>
                  <a:pPr marR="5080" defTabSz="914377">
                    <a:lnSpc>
                      <a:spcPct val="90000"/>
                    </a:lnSpc>
                    <a:spcBef>
                      <a:spcPct val="0"/>
                    </a:spcBef>
                    <a:defRPr/>
                  </a:pPr>
                  <a:r>
                    <a:rPr lang="en-US" altLang="zh-CN" sz="3500" dirty="0">
                      <a:solidFill>
                        <a:schemeClr val="bg1"/>
                      </a:solidFill>
                      <a:latin typeface="仿宋" panose="02010609060101010101" pitchFamily="49" charset="-122"/>
                      <a:ea typeface="仿宋" panose="02010609060101010101" pitchFamily="49" charset="-122"/>
                      <a:cs typeface="+mj-cs"/>
                      <a:sym typeface="Trebuchet MS" panose="020B0603020202020204" pitchFamily="34" charset="0"/>
                    </a:rPr>
                    <a:t>01</a:t>
                  </a:r>
                  <a:r>
                    <a:rPr lang="zh-CN" altLang="en-US" sz="3500" dirty="0">
                      <a:solidFill>
                        <a:schemeClr val="bg1"/>
                      </a:solidFill>
                      <a:latin typeface="仿宋" panose="02010609060101010101" pitchFamily="49" charset="-122"/>
                      <a:ea typeface="仿宋" panose="02010609060101010101" pitchFamily="49" charset="-122"/>
                      <a:cs typeface="+mj-cs"/>
                      <a:sym typeface="Trebuchet MS" panose="020B0603020202020204" pitchFamily="34" charset="0"/>
                    </a:rPr>
                    <a:t>药品基本信息</a:t>
                  </a:r>
                  <a:endParaRPr lang="en-US" altLang="zh-CN" sz="3500" dirty="0">
                    <a:solidFill>
                      <a:srgbClr val="000000"/>
                    </a:solidFill>
                    <a:latin typeface="仿宋" panose="02010609060101010101" pitchFamily="49" charset="-122"/>
                    <a:ea typeface="仿宋" panose="02010609060101010101" pitchFamily="49" charset="-122"/>
                    <a:cs typeface="Arial"/>
                  </a:endParaRPr>
                </a:p>
              </p:txBody>
            </p:sp>
          </p:grpSp>
          <p:grpSp>
            <p:nvGrpSpPr>
              <p:cNvPr id="14" name="组合 13">
                <a:extLst>
                  <a:ext uri="{FF2B5EF4-FFF2-40B4-BE49-F238E27FC236}">
                    <a16:creationId xmlns:a16="http://schemas.microsoft.com/office/drawing/2014/main" id="{872422EF-3A68-4699-9003-3C290C913D3C}"/>
                  </a:ext>
                </a:extLst>
              </p:cNvPr>
              <p:cNvGrpSpPr/>
              <p:nvPr/>
            </p:nvGrpSpPr>
            <p:grpSpPr>
              <a:xfrm>
                <a:off x="8382000" y="1676400"/>
                <a:ext cx="3308684" cy="787690"/>
                <a:chOff x="4844716" y="1767821"/>
                <a:chExt cx="3308684" cy="787690"/>
              </a:xfrm>
            </p:grpSpPr>
            <p:sp>
              <p:nvSpPr>
                <p:cNvPr id="15" name="Rectangle 12">
                  <a:extLst>
                    <a:ext uri="{FF2B5EF4-FFF2-40B4-BE49-F238E27FC236}">
                      <a16:creationId xmlns:a16="http://schemas.microsoft.com/office/drawing/2014/main" id="{DE699268-99E7-4EE1-94E5-31AFF885C99D}"/>
                    </a:ext>
                  </a:extLst>
                </p:cNvPr>
                <p:cNvSpPr/>
                <p:nvPr/>
              </p:nvSpPr>
              <p:spPr>
                <a:xfrm>
                  <a:off x="4844716" y="1767821"/>
                  <a:ext cx="3276600" cy="787690"/>
                </a:xfrm>
                <a:prstGeom prst="rect">
                  <a:avLst/>
                </a:prstGeom>
                <a:solidFill>
                  <a:srgbClr val="002060"/>
                </a:solidFill>
                <a:ln w="12700" cap="flat" cmpd="sng" algn="ctr">
                  <a:noFill/>
                  <a:prstDash val="solid"/>
                  <a:miter lim="800000"/>
                </a:ln>
                <a:effectLst/>
              </p:spPr>
              <p:txBody>
                <a:bodyPr rot="0" spcFirstLastPara="0" vertOverflow="overflow" horzOverflow="overflow" vert="horz" wrap="none" lIns="72000" tIns="72000" rIns="72000" bIns="72000" numCol="1" spcCol="0" rtlCol="0" fromWordArt="0" anchor="ctr" anchorCtr="0" forceAA="0" compatLnSpc="1">
                  <a:prstTxWarp prst="textNoShape">
                    <a:avLst/>
                  </a:prstTxWarp>
                  <a:noAutofit/>
                </a:bodyPr>
                <a:lstStyle/>
                <a:p>
                  <a:pPr algn="ctr"/>
                  <a:endParaRPr lang="en-GB" sz="3500" kern="0" err="1">
                    <a:solidFill>
                      <a:srgbClr val="FFFFFF"/>
                    </a:solidFill>
                    <a:latin typeface="仿宋" panose="02010609060101010101" pitchFamily="49" charset="-122"/>
                    <a:ea typeface="仿宋" panose="02010609060101010101" pitchFamily="49" charset="-122"/>
                  </a:endParaRPr>
                </a:p>
              </p:txBody>
            </p:sp>
            <p:sp>
              <p:nvSpPr>
                <p:cNvPr id="16" name="ZoneTexte 186">
                  <a:extLst>
                    <a:ext uri="{FF2B5EF4-FFF2-40B4-BE49-F238E27FC236}">
                      <a16:creationId xmlns:a16="http://schemas.microsoft.com/office/drawing/2014/main" id="{704EB615-A4B2-47D6-81BF-7AAC6EA7A485}"/>
                    </a:ext>
                  </a:extLst>
                </p:cNvPr>
                <p:cNvSpPr txBox="1"/>
                <p:nvPr/>
              </p:nvSpPr>
              <p:spPr>
                <a:xfrm>
                  <a:off x="4876800" y="1940067"/>
                  <a:ext cx="3276600" cy="484748"/>
                </a:xfrm>
                <a:prstGeom prst="rect">
                  <a:avLst/>
                </a:prstGeom>
                <a:noFill/>
              </p:spPr>
              <p:txBody>
                <a:bodyPr wrap="square" lIns="0" tIns="0" rIns="0" bIns="0" rtlCol="0">
                  <a:spAutoFit/>
                </a:bodyPr>
                <a:lstStyle/>
                <a:p>
                  <a:pPr marR="5080" defTabSz="914377">
                    <a:lnSpc>
                      <a:spcPct val="90000"/>
                    </a:lnSpc>
                    <a:spcBef>
                      <a:spcPct val="0"/>
                    </a:spcBef>
                    <a:defRPr/>
                  </a:pPr>
                  <a:r>
                    <a:rPr lang="en-US" altLang="zh-CN" sz="3500" dirty="0">
                      <a:solidFill>
                        <a:schemeClr val="bg1"/>
                      </a:solidFill>
                      <a:latin typeface="仿宋" panose="02010609060101010101" pitchFamily="49" charset="-122"/>
                      <a:ea typeface="仿宋" panose="02010609060101010101" pitchFamily="49" charset="-122"/>
                      <a:cs typeface="+mj-cs"/>
                      <a:sym typeface="Trebuchet MS" panose="020B0603020202020204" pitchFamily="34" charset="0"/>
                    </a:rPr>
                    <a:t>02 </a:t>
                  </a:r>
                  <a:r>
                    <a:rPr lang="zh-CN" altLang="en-US" sz="3500" dirty="0">
                      <a:solidFill>
                        <a:schemeClr val="bg1"/>
                      </a:solidFill>
                      <a:latin typeface="仿宋" panose="02010609060101010101" pitchFamily="49" charset="-122"/>
                      <a:ea typeface="仿宋" panose="02010609060101010101" pitchFamily="49" charset="-122"/>
                      <a:cs typeface="+mj-cs"/>
                      <a:sym typeface="Trebuchet MS" panose="020B0603020202020204" pitchFamily="34" charset="0"/>
                    </a:rPr>
                    <a:t>安全性</a:t>
                  </a:r>
                  <a:endParaRPr lang="en-US" altLang="zh-CN" sz="3500" dirty="0">
                    <a:solidFill>
                      <a:srgbClr val="000000"/>
                    </a:solidFill>
                    <a:latin typeface="仿宋" panose="02010609060101010101" pitchFamily="49" charset="-122"/>
                    <a:ea typeface="仿宋" panose="02010609060101010101" pitchFamily="49" charset="-122"/>
                    <a:cs typeface="Arial"/>
                  </a:endParaRPr>
                </a:p>
              </p:txBody>
            </p:sp>
          </p:grpSp>
        </p:grpSp>
        <p:grpSp>
          <p:nvGrpSpPr>
            <p:cNvPr id="18" name="组合 17">
              <a:extLst>
                <a:ext uri="{FF2B5EF4-FFF2-40B4-BE49-F238E27FC236}">
                  <a16:creationId xmlns:a16="http://schemas.microsoft.com/office/drawing/2014/main" id="{61115669-E223-4851-9EC9-B59458A2142E}"/>
                </a:ext>
              </a:extLst>
            </p:cNvPr>
            <p:cNvGrpSpPr/>
            <p:nvPr/>
          </p:nvGrpSpPr>
          <p:grpSpPr>
            <a:xfrm>
              <a:off x="4441658" y="3200400"/>
              <a:ext cx="3308684" cy="787690"/>
              <a:chOff x="4844716" y="1767821"/>
              <a:chExt cx="3308684" cy="787690"/>
            </a:xfrm>
          </p:grpSpPr>
          <p:sp>
            <p:nvSpPr>
              <p:cNvPr id="22" name="Rectangle 12">
                <a:extLst>
                  <a:ext uri="{FF2B5EF4-FFF2-40B4-BE49-F238E27FC236}">
                    <a16:creationId xmlns:a16="http://schemas.microsoft.com/office/drawing/2014/main" id="{6E43F09F-5CC3-4147-B8BD-0230EBA2A726}"/>
                  </a:ext>
                </a:extLst>
              </p:cNvPr>
              <p:cNvSpPr/>
              <p:nvPr/>
            </p:nvSpPr>
            <p:spPr>
              <a:xfrm>
                <a:off x="4844716" y="1767821"/>
                <a:ext cx="3276600" cy="787690"/>
              </a:xfrm>
              <a:prstGeom prst="rect">
                <a:avLst/>
              </a:prstGeom>
              <a:solidFill>
                <a:srgbClr val="002060"/>
              </a:solidFill>
              <a:ln w="12700" cap="flat" cmpd="sng" algn="ctr">
                <a:noFill/>
                <a:prstDash val="solid"/>
                <a:miter lim="800000"/>
              </a:ln>
              <a:effectLst/>
            </p:spPr>
            <p:txBody>
              <a:bodyPr rot="0" spcFirstLastPara="0" vertOverflow="overflow" horzOverflow="overflow" vert="horz" wrap="none" lIns="72000" tIns="72000" rIns="72000" bIns="72000" numCol="1" spcCol="0" rtlCol="0" fromWordArt="0" anchor="ctr" anchorCtr="0" forceAA="0" compatLnSpc="1">
                <a:prstTxWarp prst="textNoShape">
                  <a:avLst/>
                </a:prstTxWarp>
                <a:noAutofit/>
              </a:bodyPr>
              <a:lstStyle/>
              <a:p>
                <a:pPr algn="ctr"/>
                <a:endParaRPr lang="en-GB" sz="3500" kern="0" err="1">
                  <a:solidFill>
                    <a:srgbClr val="FFFFFF"/>
                  </a:solidFill>
                  <a:latin typeface="仿宋" panose="02010609060101010101" pitchFamily="49" charset="-122"/>
                  <a:ea typeface="仿宋" panose="02010609060101010101" pitchFamily="49" charset="-122"/>
                </a:endParaRPr>
              </a:p>
            </p:txBody>
          </p:sp>
          <p:sp>
            <p:nvSpPr>
              <p:cNvPr id="23" name="ZoneTexte 186">
                <a:extLst>
                  <a:ext uri="{FF2B5EF4-FFF2-40B4-BE49-F238E27FC236}">
                    <a16:creationId xmlns:a16="http://schemas.microsoft.com/office/drawing/2014/main" id="{D2739810-7D21-4FE5-B7A1-8320C5F8DDF7}"/>
                  </a:ext>
                </a:extLst>
              </p:cNvPr>
              <p:cNvSpPr txBox="1"/>
              <p:nvPr/>
            </p:nvSpPr>
            <p:spPr>
              <a:xfrm>
                <a:off x="4876800" y="1940067"/>
                <a:ext cx="3276600" cy="484748"/>
              </a:xfrm>
              <a:prstGeom prst="rect">
                <a:avLst/>
              </a:prstGeom>
              <a:noFill/>
            </p:spPr>
            <p:txBody>
              <a:bodyPr wrap="square" lIns="0" tIns="0" rIns="0" bIns="0" rtlCol="0">
                <a:spAutoFit/>
              </a:bodyPr>
              <a:lstStyle/>
              <a:p>
                <a:pPr marR="5080" defTabSz="914377">
                  <a:lnSpc>
                    <a:spcPct val="90000"/>
                  </a:lnSpc>
                  <a:spcBef>
                    <a:spcPct val="0"/>
                  </a:spcBef>
                  <a:defRPr/>
                </a:pPr>
                <a:r>
                  <a:rPr lang="en-US" altLang="zh-CN" sz="3500" dirty="0">
                    <a:solidFill>
                      <a:schemeClr val="bg1"/>
                    </a:solidFill>
                    <a:latin typeface="仿宋" panose="02010609060101010101" pitchFamily="49" charset="-122"/>
                    <a:ea typeface="仿宋" panose="02010609060101010101" pitchFamily="49" charset="-122"/>
                    <a:cs typeface="+mj-cs"/>
                    <a:sym typeface="Trebuchet MS" panose="020B0603020202020204" pitchFamily="34" charset="0"/>
                  </a:rPr>
                  <a:t>03 </a:t>
                </a:r>
                <a:r>
                  <a:rPr lang="zh-CN" altLang="en-US" sz="3500" dirty="0">
                    <a:solidFill>
                      <a:schemeClr val="bg1"/>
                    </a:solidFill>
                    <a:latin typeface="仿宋" panose="02010609060101010101" pitchFamily="49" charset="-122"/>
                    <a:ea typeface="仿宋" panose="02010609060101010101" pitchFamily="49" charset="-122"/>
                    <a:cs typeface="+mj-cs"/>
                    <a:sym typeface="Trebuchet MS" panose="020B0603020202020204" pitchFamily="34" charset="0"/>
                  </a:rPr>
                  <a:t>有效性</a:t>
                </a:r>
                <a:endParaRPr lang="en-US" altLang="zh-CN" sz="3500" dirty="0">
                  <a:solidFill>
                    <a:srgbClr val="000000"/>
                  </a:solidFill>
                  <a:latin typeface="仿宋" panose="02010609060101010101" pitchFamily="49" charset="-122"/>
                  <a:ea typeface="仿宋" panose="02010609060101010101" pitchFamily="49" charset="-122"/>
                  <a:cs typeface="Arial"/>
                </a:endParaRPr>
              </a:p>
            </p:txBody>
          </p:sp>
        </p:grpSp>
        <p:grpSp>
          <p:nvGrpSpPr>
            <p:cNvPr id="24" name="组合 23">
              <a:extLst>
                <a:ext uri="{FF2B5EF4-FFF2-40B4-BE49-F238E27FC236}">
                  <a16:creationId xmlns:a16="http://schemas.microsoft.com/office/drawing/2014/main" id="{19636A33-7C54-4291-9366-B2EB0E14B036}"/>
                </a:ext>
              </a:extLst>
            </p:cNvPr>
            <p:cNvGrpSpPr/>
            <p:nvPr/>
          </p:nvGrpSpPr>
          <p:grpSpPr>
            <a:xfrm>
              <a:off x="4441658" y="3201759"/>
              <a:ext cx="7340612" cy="2373686"/>
              <a:chOff x="4441658" y="90404"/>
              <a:chExt cx="7340612" cy="2373686"/>
            </a:xfrm>
          </p:grpSpPr>
          <p:grpSp>
            <p:nvGrpSpPr>
              <p:cNvPr id="25" name="组合 24">
                <a:extLst>
                  <a:ext uri="{FF2B5EF4-FFF2-40B4-BE49-F238E27FC236}">
                    <a16:creationId xmlns:a16="http://schemas.microsoft.com/office/drawing/2014/main" id="{A801AAF5-CBB7-4EAC-96F6-AB6B94200EA9}"/>
                  </a:ext>
                </a:extLst>
              </p:cNvPr>
              <p:cNvGrpSpPr/>
              <p:nvPr/>
            </p:nvGrpSpPr>
            <p:grpSpPr>
              <a:xfrm>
                <a:off x="4441658" y="90404"/>
                <a:ext cx="7246922" cy="2373686"/>
                <a:chOff x="4844716" y="181825"/>
                <a:chExt cx="7246922" cy="2373686"/>
              </a:xfrm>
            </p:grpSpPr>
            <p:sp>
              <p:nvSpPr>
                <p:cNvPr id="29" name="Rectangle 12">
                  <a:extLst>
                    <a:ext uri="{FF2B5EF4-FFF2-40B4-BE49-F238E27FC236}">
                      <a16:creationId xmlns:a16="http://schemas.microsoft.com/office/drawing/2014/main" id="{8D8DAD8E-D1C7-42E0-8DBB-04C13637CC6D}"/>
                    </a:ext>
                  </a:extLst>
                </p:cNvPr>
                <p:cNvSpPr/>
                <p:nvPr/>
              </p:nvSpPr>
              <p:spPr>
                <a:xfrm>
                  <a:off x="4844716" y="1767821"/>
                  <a:ext cx="3276600" cy="787690"/>
                </a:xfrm>
                <a:prstGeom prst="rect">
                  <a:avLst/>
                </a:prstGeom>
                <a:solidFill>
                  <a:srgbClr val="002060"/>
                </a:solidFill>
                <a:ln w="12700" cap="flat" cmpd="sng" algn="ctr">
                  <a:noFill/>
                  <a:prstDash val="solid"/>
                  <a:miter lim="800000"/>
                </a:ln>
                <a:effectLst/>
              </p:spPr>
              <p:txBody>
                <a:bodyPr rot="0" spcFirstLastPara="0" vertOverflow="overflow" horzOverflow="overflow" vert="horz" wrap="none" lIns="72000" tIns="72000" rIns="72000" bIns="72000" numCol="1" spcCol="0" rtlCol="0" fromWordArt="0" anchor="ctr" anchorCtr="0" forceAA="0" compatLnSpc="1">
                  <a:prstTxWarp prst="textNoShape">
                    <a:avLst/>
                  </a:prstTxWarp>
                  <a:noAutofit/>
                </a:bodyPr>
                <a:lstStyle/>
                <a:p>
                  <a:pPr algn="ctr"/>
                  <a:endParaRPr lang="en-GB" sz="3500" kern="0" err="1">
                    <a:solidFill>
                      <a:srgbClr val="FFFFFF"/>
                    </a:solidFill>
                    <a:latin typeface="仿宋" panose="02010609060101010101" pitchFamily="49" charset="-122"/>
                    <a:ea typeface="仿宋" panose="02010609060101010101" pitchFamily="49" charset="-122"/>
                  </a:endParaRPr>
                </a:p>
              </p:txBody>
            </p:sp>
            <p:sp>
              <p:nvSpPr>
                <p:cNvPr id="33" name="Rectangle 12">
                  <a:extLst>
                    <a:ext uri="{FF2B5EF4-FFF2-40B4-BE49-F238E27FC236}">
                      <a16:creationId xmlns:a16="http://schemas.microsoft.com/office/drawing/2014/main" id="{9B87892A-33CC-43B7-A3ED-4DBD7E7EE29B}"/>
                    </a:ext>
                  </a:extLst>
                </p:cNvPr>
                <p:cNvSpPr/>
                <p:nvPr/>
              </p:nvSpPr>
              <p:spPr>
                <a:xfrm>
                  <a:off x="8815038" y="181825"/>
                  <a:ext cx="3276600" cy="787690"/>
                </a:xfrm>
                <a:prstGeom prst="rect">
                  <a:avLst/>
                </a:prstGeom>
                <a:solidFill>
                  <a:srgbClr val="002060"/>
                </a:solidFill>
                <a:ln w="12700" cap="flat" cmpd="sng" algn="ctr">
                  <a:noFill/>
                  <a:prstDash val="solid"/>
                  <a:miter lim="800000"/>
                </a:ln>
                <a:effectLst/>
              </p:spPr>
              <p:txBody>
                <a:bodyPr rot="0" spcFirstLastPara="0" vertOverflow="overflow" horzOverflow="overflow" vert="horz" wrap="none" lIns="72000" tIns="72000" rIns="72000" bIns="72000" numCol="1" spcCol="0" rtlCol="0" fromWordArt="0" anchor="ctr" anchorCtr="0" forceAA="0" compatLnSpc="1">
                  <a:prstTxWarp prst="textNoShape">
                    <a:avLst/>
                  </a:prstTxWarp>
                  <a:noAutofit/>
                </a:bodyPr>
                <a:lstStyle/>
                <a:p>
                  <a:pPr algn="ctr"/>
                  <a:endParaRPr lang="en-GB" sz="3500" kern="0" err="1">
                    <a:solidFill>
                      <a:srgbClr val="FFFFFF"/>
                    </a:solidFill>
                    <a:latin typeface="仿宋" panose="02010609060101010101" pitchFamily="49" charset="-122"/>
                    <a:ea typeface="仿宋" panose="02010609060101010101" pitchFamily="49" charset="-122"/>
                  </a:endParaRPr>
                </a:p>
              </p:txBody>
            </p:sp>
          </p:grpSp>
          <p:grpSp>
            <p:nvGrpSpPr>
              <p:cNvPr id="26" name="组合 25">
                <a:extLst>
                  <a:ext uri="{FF2B5EF4-FFF2-40B4-BE49-F238E27FC236}">
                    <a16:creationId xmlns:a16="http://schemas.microsoft.com/office/drawing/2014/main" id="{4148CAE7-EDB7-4ED1-BA62-FFE657ED8928}"/>
                  </a:ext>
                </a:extLst>
              </p:cNvPr>
              <p:cNvGrpSpPr/>
              <p:nvPr/>
            </p:nvGrpSpPr>
            <p:grpSpPr>
              <a:xfrm>
                <a:off x="4535348" y="241875"/>
                <a:ext cx="7246922" cy="2070744"/>
                <a:chOff x="998064" y="333296"/>
                <a:chExt cx="7246922" cy="2070744"/>
              </a:xfrm>
            </p:grpSpPr>
            <p:sp>
              <p:nvSpPr>
                <p:cNvPr id="28" name="ZoneTexte 186">
                  <a:extLst>
                    <a:ext uri="{FF2B5EF4-FFF2-40B4-BE49-F238E27FC236}">
                      <a16:creationId xmlns:a16="http://schemas.microsoft.com/office/drawing/2014/main" id="{CDF1C7BF-9B9F-41E2-981A-1A3190948A10}"/>
                    </a:ext>
                  </a:extLst>
                </p:cNvPr>
                <p:cNvSpPr txBox="1"/>
                <p:nvPr/>
              </p:nvSpPr>
              <p:spPr>
                <a:xfrm>
                  <a:off x="998064" y="1919292"/>
                  <a:ext cx="3276600" cy="484748"/>
                </a:xfrm>
                <a:prstGeom prst="rect">
                  <a:avLst/>
                </a:prstGeom>
                <a:noFill/>
              </p:spPr>
              <p:txBody>
                <a:bodyPr wrap="square" lIns="0" tIns="0" rIns="0" bIns="0" rtlCol="0">
                  <a:spAutoFit/>
                </a:bodyPr>
                <a:lstStyle/>
                <a:p>
                  <a:pPr marR="5080" defTabSz="914377">
                    <a:lnSpc>
                      <a:spcPct val="90000"/>
                    </a:lnSpc>
                    <a:spcBef>
                      <a:spcPct val="0"/>
                    </a:spcBef>
                    <a:defRPr/>
                  </a:pPr>
                  <a:r>
                    <a:rPr lang="en-US" altLang="zh-CN" sz="3500" dirty="0">
                      <a:solidFill>
                        <a:schemeClr val="bg1"/>
                      </a:solidFill>
                      <a:latin typeface="仿宋" panose="02010609060101010101" pitchFamily="49" charset="-122"/>
                      <a:ea typeface="仿宋" panose="02010609060101010101" pitchFamily="49" charset="-122"/>
                      <a:cs typeface="+mj-cs"/>
                      <a:sym typeface="Trebuchet MS" panose="020B0603020202020204" pitchFamily="34" charset="0"/>
                    </a:rPr>
                    <a:t>05 </a:t>
                  </a:r>
                  <a:r>
                    <a:rPr lang="zh-CN" altLang="en-US" sz="3500" dirty="0">
                      <a:solidFill>
                        <a:schemeClr val="bg1"/>
                      </a:solidFill>
                      <a:latin typeface="仿宋" panose="02010609060101010101" pitchFamily="49" charset="-122"/>
                      <a:ea typeface="仿宋" panose="02010609060101010101" pitchFamily="49" charset="-122"/>
                      <a:cs typeface="+mj-cs"/>
                      <a:sym typeface="Trebuchet MS" panose="020B0603020202020204" pitchFamily="34" charset="0"/>
                    </a:rPr>
                    <a:t>公平性</a:t>
                  </a:r>
                  <a:endParaRPr lang="en-US" altLang="zh-CN" sz="3500" dirty="0">
                    <a:solidFill>
                      <a:srgbClr val="000000"/>
                    </a:solidFill>
                    <a:latin typeface="仿宋" panose="02010609060101010101" pitchFamily="49" charset="-122"/>
                    <a:ea typeface="仿宋" panose="02010609060101010101" pitchFamily="49" charset="-122"/>
                    <a:cs typeface="Arial"/>
                  </a:endParaRPr>
                </a:p>
              </p:txBody>
            </p:sp>
            <p:sp>
              <p:nvSpPr>
                <p:cNvPr id="34" name="ZoneTexte 186">
                  <a:extLst>
                    <a:ext uri="{FF2B5EF4-FFF2-40B4-BE49-F238E27FC236}">
                      <a16:creationId xmlns:a16="http://schemas.microsoft.com/office/drawing/2014/main" id="{D2523739-5A07-41DC-8FF3-BB8099246875}"/>
                    </a:ext>
                  </a:extLst>
                </p:cNvPr>
                <p:cNvSpPr txBox="1"/>
                <p:nvPr/>
              </p:nvSpPr>
              <p:spPr>
                <a:xfrm>
                  <a:off x="4968386" y="333296"/>
                  <a:ext cx="3276600" cy="484748"/>
                </a:xfrm>
                <a:prstGeom prst="rect">
                  <a:avLst/>
                </a:prstGeom>
                <a:noFill/>
              </p:spPr>
              <p:txBody>
                <a:bodyPr wrap="square" lIns="0" tIns="0" rIns="0" bIns="0" rtlCol="0">
                  <a:spAutoFit/>
                </a:bodyPr>
                <a:lstStyle/>
                <a:p>
                  <a:pPr marR="5080" defTabSz="914377">
                    <a:lnSpc>
                      <a:spcPct val="90000"/>
                    </a:lnSpc>
                    <a:spcBef>
                      <a:spcPct val="0"/>
                    </a:spcBef>
                    <a:defRPr/>
                  </a:pPr>
                  <a:r>
                    <a:rPr lang="en-US" altLang="zh-CN" sz="3500" dirty="0">
                      <a:solidFill>
                        <a:schemeClr val="bg1"/>
                      </a:solidFill>
                      <a:latin typeface="仿宋" panose="02010609060101010101" pitchFamily="49" charset="-122"/>
                      <a:ea typeface="仿宋" panose="02010609060101010101" pitchFamily="49" charset="-122"/>
                      <a:cs typeface="+mj-cs"/>
                      <a:sym typeface="Trebuchet MS" panose="020B0603020202020204" pitchFamily="34" charset="0"/>
                    </a:rPr>
                    <a:t>04 </a:t>
                  </a:r>
                  <a:r>
                    <a:rPr lang="zh-CN" altLang="en-US" sz="3500" dirty="0">
                      <a:solidFill>
                        <a:schemeClr val="bg1"/>
                      </a:solidFill>
                      <a:latin typeface="仿宋" panose="02010609060101010101" pitchFamily="49" charset="-122"/>
                      <a:ea typeface="仿宋" panose="02010609060101010101" pitchFamily="49" charset="-122"/>
                      <a:cs typeface="+mj-cs"/>
                      <a:sym typeface="Trebuchet MS" panose="020B0603020202020204" pitchFamily="34" charset="0"/>
                    </a:rPr>
                    <a:t>创新性</a:t>
                  </a:r>
                  <a:endParaRPr lang="en-US" altLang="zh-CN" sz="3500" dirty="0">
                    <a:solidFill>
                      <a:srgbClr val="000000"/>
                    </a:solidFill>
                    <a:latin typeface="仿宋" panose="02010609060101010101" pitchFamily="49" charset="-122"/>
                    <a:ea typeface="仿宋" panose="02010609060101010101" pitchFamily="49" charset="-122"/>
                    <a:cs typeface="Arial"/>
                  </a:endParaRPr>
                </a:p>
              </p:txBody>
            </p:sp>
          </p:grpSp>
        </p:grpSp>
      </p:grpSp>
    </p:spTree>
    <p:extLst>
      <p:ext uri="{BB962C8B-B14F-4D97-AF65-F5344CB8AC3E}">
        <p14:creationId xmlns:p14="http://schemas.microsoft.com/office/powerpoint/2010/main" val="118254402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137A4FA-5BED-4B1B-A21E-D0297F074D2E}"/>
              </a:ext>
            </a:extLst>
          </p:cNvPr>
          <p:cNvSpPr>
            <a:spLocks noGrp="1"/>
          </p:cNvSpPr>
          <p:nvPr>
            <p:ph type="sldNum" sz="quarter" idx="16"/>
          </p:nvPr>
        </p:nvSpPr>
        <p:spPr/>
        <p:txBody>
          <a:bodyPr/>
          <a:lstStyle/>
          <a:p>
            <a:pPr defTabSz="609585"/>
            <a:r>
              <a:rPr lang="en-US" dirty="0">
                <a:solidFill>
                  <a:prstClr val="black"/>
                </a:solidFill>
              </a:rPr>
              <a:t>1</a:t>
            </a:r>
          </a:p>
        </p:txBody>
      </p:sp>
      <p:sp>
        <p:nvSpPr>
          <p:cNvPr id="19" name="Rectangle 1">
            <a:extLst>
              <a:ext uri="{FF2B5EF4-FFF2-40B4-BE49-F238E27FC236}">
                <a16:creationId xmlns:a16="http://schemas.microsoft.com/office/drawing/2014/main" id="{5AFEBE4B-88F2-4823-ADE6-98DE4341ED3B}"/>
              </a:ext>
            </a:extLst>
          </p:cNvPr>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dirty="0">
              <a:ln>
                <a:noFill/>
              </a:ln>
              <a:solidFill>
                <a:schemeClr val="tx1"/>
              </a:solidFill>
              <a:effectLst/>
              <a:latin typeface="Arial" panose="020B0604020202020204" pitchFamily="34" charset="0"/>
            </a:endParaRPr>
          </a:p>
        </p:txBody>
      </p:sp>
      <p:grpSp>
        <p:nvGrpSpPr>
          <p:cNvPr id="32" name="组合 31">
            <a:extLst>
              <a:ext uri="{FF2B5EF4-FFF2-40B4-BE49-F238E27FC236}">
                <a16:creationId xmlns:a16="http://schemas.microsoft.com/office/drawing/2014/main" id="{351E52E3-01C5-4271-A474-12E8A3FD2B8E}"/>
              </a:ext>
            </a:extLst>
          </p:cNvPr>
          <p:cNvGrpSpPr/>
          <p:nvPr/>
        </p:nvGrpSpPr>
        <p:grpSpPr>
          <a:xfrm>
            <a:off x="0" y="363265"/>
            <a:ext cx="6516658" cy="947325"/>
            <a:chOff x="0" y="363265"/>
            <a:chExt cx="6516658" cy="947325"/>
          </a:xfrm>
        </p:grpSpPr>
        <p:grpSp>
          <p:nvGrpSpPr>
            <p:cNvPr id="24" name="Group 30">
              <a:extLst>
                <a:ext uri="{FF2B5EF4-FFF2-40B4-BE49-F238E27FC236}">
                  <a16:creationId xmlns:a16="http://schemas.microsoft.com/office/drawing/2014/main" id="{63FE5807-1836-4E84-8353-9558175A4B6D}"/>
                </a:ext>
              </a:extLst>
            </p:cNvPr>
            <p:cNvGrpSpPr/>
            <p:nvPr/>
          </p:nvGrpSpPr>
          <p:grpSpPr>
            <a:xfrm>
              <a:off x="0" y="363265"/>
              <a:ext cx="6516658" cy="947325"/>
              <a:chOff x="4490720" y="459274"/>
              <a:chExt cx="8133023" cy="1263098"/>
            </a:xfrm>
          </p:grpSpPr>
          <p:grpSp>
            <p:nvGrpSpPr>
              <p:cNvPr id="25" name="Group 5">
                <a:extLst>
                  <a:ext uri="{FF2B5EF4-FFF2-40B4-BE49-F238E27FC236}">
                    <a16:creationId xmlns:a16="http://schemas.microsoft.com/office/drawing/2014/main" id="{15FAC4E8-C941-4DCA-914F-95B9A1665F49}"/>
                  </a:ext>
                </a:extLst>
              </p:cNvPr>
              <p:cNvGrpSpPr/>
              <p:nvPr/>
            </p:nvGrpSpPr>
            <p:grpSpPr>
              <a:xfrm>
                <a:off x="4490720" y="577823"/>
                <a:ext cx="8133023" cy="1144549"/>
                <a:chOff x="4490720" y="709903"/>
                <a:chExt cx="8133023" cy="1144549"/>
              </a:xfrm>
            </p:grpSpPr>
            <p:sp>
              <p:nvSpPr>
                <p:cNvPr id="27" name="Title 1">
                  <a:extLst>
                    <a:ext uri="{FF2B5EF4-FFF2-40B4-BE49-F238E27FC236}">
                      <a16:creationId xmlns:a16="http://schemas.microsoft.com/office/drawing/2014/main" id="{2D7BEF11-42C3-4198-A033-A8AC104F89F4}"/>
                    </a:ext>
                  </a:extLst>
                </p:cNvPr>
                <p:cNvSpPr txBox="1">
                  <a:spLocks/>
                </p:cNvSpPr>
                <p:nvPr/>
              </p:nvSpPr>
              <p:spPr>
                <a:xfrm>
                  <a:off x="4490720" y="709903"/>
                  <a:ext cx="7716466" cy="1117464"/>
                </a:xfrm>
                <a:prstGeom prst="rect">
                  <a:avLst/>
                </a:prstGeom>
                <a:solidFill>
                  <a:srgbClr val="002060">
                    <a:alpha val="79000"/>
                  </a:srgbClr>
                </a:solidFill>
              </p:spPr>
              <p:txBody>
                <a:bodyPr>
                  <a:noAutofit/>
                </a:bodyPr>
                <a:lstStyle>
                  <a:lvl1pPr algn="ctr" defTabSz="914400" rtl="0" eaLnBrk="1" latinLnBrk="0" hangingPunct="1">
                    <a:lnSpc>
                      <a:spcPct val="90000"/>
                    </a:lnSpc>
                    <a:spcBef>
                      <a:spcPct val="0"/>
                    </a:spcBef>
                    <a:buNone/>
                    <a:defRPr sz="32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1875" b="0" i="0" u="none" strike="noStrike" kern="1200" cap="none" spc="0" normalizeH="0" baseline="0" noProof="0">
                    <a:ln>
                      <a:noFill/>
                    </a:ln>
                    <a:solidFill>
                      <a:srgbClr val="6B747B"/>
                    </a:solidFill>
                    <a:effectLst/>
                    <a:uLnTx/>
                    <a:uFillTx/>
                    <a:latin typeface="Arial" panose="020B0604020202020204" pitchFamily="34" charset="0"/>
                    <a:ea typeface="+mj-ea"/>
                    <a:cs typeface="Arial" panose="020B0604020202020204" pitchFamily="34" charset="0"/>
                  </a:endParaRPr>
                </a:p>
              </p:txBody>
            </p:sp>
            <p:sp>
              <p:nvSpPr>
                <p:cNvPr id="28" name="Rectangle 3">
                  <a:extLst>
                    <a:ext uri="{FF2B5EF4-FFF2-40B4-BE49-F238E27FC236}">
                      <a16:creationId xmlns:a16="http://schemas.microsoft.com/office/drawing/2014/main" id="{C4BA7A76-5C2F-41D1-8624-C2E3DDEEC59B}"/>
                    </a:ext>
                  </a:extLst>
                </p:cNvPr>
                <p:cNvSpPr/>
                <p:nvPr/>
              </p:nvSpPr>
              <p:spPr>
                <a:xfrm>
                  <a:off x="4907278" y="736988"/>
                  <a:ext cx="7716465" cy="1117464"/>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6B747B"/>
                    </a:solidFill>
                    <a:effectLst/>
                    <a:uLnTx/>
                    <a:uFillTx/>
                    <a:latin typeface="Arial" panose="020B0604020202020204" pitchFamily="34" charset="0"/>
                    <a:cs typeface="Arial" panose="020B0604020202020204" pitchFamily="34" charset="0"/>
                  </a:endParaRPr>
                </a:p>
              </p:txBody>
            </p:sp>
          </p:grpSp>
          <p:sp>
            <p:nvSpPr>
              <p:cNvPr id="26" name="Rectangle 6">
                <a:extLst>
                  <a:ext uri="{FF2B5EF4-FFF2-40B4-BE49-F238E27FC236}">
                    <a16:creationId xmlns:a16="http://schemas.microsoft.com/office/drawing/2014/main" id="{FD2C4599-5F4D-46E3-A4CE-E9A630D1EF8C}"/>
                  </a:ext>
                </a:extLst>
              </p:cNvPr>
              <p:cNvSpPr/>
              <p:nvPr/>
            </p:nvSpPr>
            <p:spPr>
              <a:xfrm>
                <a:off x="4490720" y="459274"/>
                <a:ext cx="1717040" cy="135498"/>
              </a:xfrm>
              <a:prstGeom prst="rect">
                <a:avLst/>
              </a:prstGeom>
              <a:solidFill>
                <a:srgbClr val="525CA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13" b="0" i="0" u="none" strike="noStrike" kern="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grpSp>
        <p:sp>
          <p:nvSpPr>
            <p:cNvPr id="30" name="ZoneTexte 186">
              <a:extLst>
                <a:ext uri="{FF2B5EF4-FFF2-40B4-BE49-F238E27FC236}">
                  <a16:creationId xmlns:a16="http://schemas.microsoft.com/office/drawing/2014/main" id="{B5389B17-6216-47BD-990F-0A1C52C2CC4D}"/>
                </a:ext>
              </a:extLst>
            </p:cNvPr>
            <p:cNvSpPr txBox="1"/>
            <p:nvPr/>
          </p:nvSpPr>
          <p:spPr>
            <a:xfrm>
              <a:off x="208794" y="594227"/>
              <a:ext cx="4565514" cy="553998"/>
            </a:xfrm>
            <a:prstGeom prst="rect">
              <a:avLst/>
            </a:prstGeom>
            <a:noFill/>
          </p:spPr>
          <p:txBody>
            <a:bodyPr wrap="square" lIns="0" tIns="0" rIns="0" bIns="0" rtlCol="0">
              <a:spAutoFit/>
            </a:bodyPr>
            <a:lstStyle/>
            <a:p>
              <a:pPr marR="5080" defTabSz="914377">
                <a:lnSpc>
                  <a:spcPct val="90000"/>
                </a:lnSpc>
                <a:spcBef>
                  <a:spcPct val="0"/>
                </a:spcBef>
                <a:defRPr/>
              </a:pPr>
              <a:r>
                <a:rPr lang="en-US" altLang="zh-CN" sz="4000" dirty="0">
                  <a:solidFill>
                    <a:schemeClr val="bg1"/>
                  </a:solidFill>
                  <a:latin typeface="仿宋" panose="02010609060101010101" pitchFamily="49" charset="-122"/>
                  <a:ea typeface="仿宋" panose="02010609060101010101" pitchFamily="49" charset="-122"/>
                  <a:cs typeface="+mj-cs"/>
                  <a:sym typeface="Trebuchet MS" panose="020B0603020202020204" pitchFamily="34" charset="0"/>
                </a:rPr>
                <a:t>01 </a:t>
              </a:r>
              <a:r>
                <a:rPr lang="zh-CN" altLang="en-US" sz="4000" dirty="0">
                  <a:solidFill>
                    <a:schemeClr val="bg1"/>
                  </a:solidFill>
                  <a:latin typeface="仿宋" panose="02010609060101010101" pitchFamily="49" charset="-122"/>
                  <a:ea typeface="仿宋" panose="02010609060101010101" pitchFamily="49" charset="-122"/>
                  <a:cs typeface="+mj-cs"/>
                  <a:sym typeface="Trebuchet MS" panose="020B0603020202020204" pitchFamily="34" charset="0"/>
                </a:rPr>
                <a:t>药品基本信息</a:t>
              </a:r>
              <a:endParaRPr lang="en-US" altLang="zh-CN" sz="4000" dirty="0">
                <a:solidFill>
                  <a:srgbClr val="000000"/>
                </a:solidFill>
                <a:latin typeface="仿宋" panose="02010609060101010101" pitchFamily="49" charset="-122"/>
                <a:ea typeface="仿宋" panose="02010609060101010101" pitchFamily="49" charset="-122"/>
                <a:cs typeface="Arial"/>
              </a:endParaRPr>
            </a:p>
          </p:txBody>
        </p:sp>
      </p:grpSp>
      <p:graphicFrame>
        <p:nvGraphicFramePr>
          <p:cNvPr id="5" name="表格 4">
            <a:extLst>
              <a:ext uri="{FF2B5EF4-FFF2-40B4-BE49-F238E27FC236}">
                <a16:creationId xmlns:a16="http://schemas.microsoft.com/office/drawing/2014/main" id="{9EC0DC57-BC96-4A84-AD98-A12CF3C820FC}"/>
              </a:ext>
            </a:extLst>
          </p:cNvPr>
          <p:cNvGraphicFramePr>
            <a:graphicFrameLocks noGrp="1"/>
          </p:cNvGraphicFramePr>
          <p:nvPr/>
        </p:nvGraphicFramePr>
        <p:xfrm>
          <a:off x="585985" y="1676400"/>
          <a:ext cx="11020029" cy="4491250"/>
        </p:xfrm>
        <a:graphic>
          <a:graphicData uri="http://schemas.openxmlformats.org/drawingml/2006/table">
            <a:tbl>
              <a:tblPr/>
              <a:tblGrid>
                <a:gridCol w="3071615">
                  <a:extLst>
                    <a:ext uri="{9D8B030D-6E8A-4147-A177-3AD203B41FA5}">
                      <a16:colId xmlns:a16="http://schemas.microsoft.com/office/drawing/2014/main" val="3362487533"/>
                    </a:ext>
                  </a:extLst>
                </a:gridCol>
                <a:gridCol w="2081015">
                  <a:extLst>
                    <a:ext uri="{9D8B030D-6E8A-4147-A177-3AD203B41FA5}">
                      <a16:colId xmlns:a16="http://schemas.microsoft.com/office/drawing/2014/main" val="2108691607"/>
                    </a:ext>
                  </a:extLst>
                </a:gridCol>
                <a:gridCol w="2875661">
                  <a:extLst>
                    <a:ext uri="{9D8B030D-6E8A-4147-A177-3AD203B41FA5}">
                      <a16:colId xmlns:a16="http://schemas.microsoft.com/office/drawing/2014/main" val="81114547"/>
                    </a:ext>
                  </a:extLst>
                </a:gridCol>
                <a:gridCol w="2991738">
                  <a:extLst>
                    <a:ext uri="{9D8B030D-6E8A-4147-A177-3AD203B41FA5}">
                      <a16:colId xmlns:a16="http://schemas.microsoft.com/office/drawing/2014/main" val="3128411264"/>
                    </a:ext>
                  </a:extLst>
                </a:gridCol>
              </a:tblGrid>
              <a:tr h="515383">
                <a:tc>
                  <a:txBody>
                    <a:bodyPr/>
                    <a:lstStyle/>
                    <a:p>
                      <a:pPr algn="l" fontAlgn="ctr"/>
                      <a:r>
                        <a:rPr lang="zh-CN" altLang="en-US" sz="1800" b="0" i="0" u="none" strike="noStrike" dirty="0">
                          <a:solidFill>
                            <a:srgbClr val="000000"/>
                          </a:solidFill>
                          <a:effectLst/>
                          <a:latin typeface="仿宋" panose="02010609060101010101" pitchFamily="49" charset="-122"/>
                          <a:ea typeface="仿宋" panose="02010609060101010101" pitchFamily="49" charset="-122"/>
                        </a:rPr>
                        <a:t>*药品通用名称</a:t>
                      </a:r>
                      <a:r>
                        <a:rPr lang="en-US" altLang="zh-CN" sz="1800" b="0" i="0" u="none" strike="noStrike" dirty="0">
                          <a:solidFill>
                            <a:srgbClr val="000000"/>
                          </a:solidFill>
                          <a:effectLst/>
                          <a:latin typeface="仿宋" panose="02010609060101010101" pitchFamily="49" charset="-122"/>
                          <a:ea typeface="仿宋" panose="02010609060101010101" pitchFamily="49" charset="-122"/>
                        </a:rPr>
                        <a:t>(</a:t>
                      </a:r>
                      <a:r>
                        <a:rPr lang="zh-CN" altLang="en-US" sz="1800" b="0" i="0" u="none" strike="noStrike" dirty="0">
                          <a:solidFill>
                            <a:srgbClr val="000000"/>
                          </a:solidFill>
                          <a:effectLst/>
                          <a:latin typeface="仿宋" panose="02010609060101010101" pitchFamily="49" charset="-122"/>
                          <a:ea typeface="仿宋" panose="02010609060101010101" pitchFamily="49" charset="-122"/>
                        </a:rPr>
                        <a:t>中文、含剂型</a:t>
                      </a:r>
                      <a:r>
                        <a:rPr lang="en-US" altLang="zh-CN" sz="1800" b="0" i="0" u="none" strike="noStrike" dirty="0">
                          <a:solidFill>
                            <a:srgbClr val="000000"/>
                          </a:solidFill>
                          <a:effectLst/>
                          <a:latin typeface="仿宋" panose="02010609060101010101" pitchFamily="49" charset="-122"/>
                          <a:ea typeface="仿宋" panose="02010609060101010101" pitchFamily="49" charset="-122"/>
                        </a:rPr>
                        <a:t>)</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zh-CN" altLang="en-US" sz="1800" b="1" i="0" u="none" strike="noStrike" dirty="0">
                          <a:solidFill>
                            <a:srgbClr val="002060"/>
                          </a:solidFill>
                          <a:effectLst/>
                          <a:latin typeface="仿宋" panose="02010609060101010101" pitchFamily="49" charset="-122"/>
                          <a:ea typeface="仿宋" panose="02010609060101010101" pitchFamily="49" charset="-122"/>
                        </a:rPr>
                        <a:t>注射用阿糖苷酶</a:t>
                      </a:r>
                      <a:r>
                        <a:rPr lang="en-US" altLang="zh-CN" sz="1800" b="1" i="0" u="none" strike="noStrike" dirty="0">
                          <a:solidFill>
                            <a:srgbClr val="002060"/>
                          </a:solidFill>
                          <a:effectLst/>
                          <a:latin typeface="仿宋" panose="02010609060101010101" pitchFamily="49" charset="-122"/>
                          <a:ea typeface="仿宋" panose="02010609060101010101" pitchFamily="49" charset="-122"/>
                        </a:rPr>
                        <a:t>α</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zh-CN" altLang="en-US" sz="1800" b="0" i="0" u="none" strike="noStrike">
                          <a:solidFill>
                            <a:srgbClr val="000000"/>
                          </a:solidFill>
                          <a:effectLst/>
                          <a:latin typeface="仿宋" panose="02010609060101010101" pitchFamily="49" charset="-122"/>
                          <a:ea typeface="仿宋" panose="02010609060101010101" pitchFamily="49" charset="-122"/>
                        </a:rPr>
                        <a:t>医保药品分类与代码</a:t>
                      </a:r>
                      <a:endParaRPr lang="en-US" altLang="zh-CN" sz="1800" b="1" i="0" u="none" strike="noStrike" dirty="0">
                        <a:solidFill>
                          <a:srgbClr val="002060"/>
                        </a:solidFill>
                        <a:effectLst/>
                        <a:latin typeface="仿宋" panose="02010609060101010101" pitchFamily="49" charset="-122"/>
                        <a:ea typeface="仿宋" panose="02010609060101010101" pitchFamily="49" charset="-122"/>
                      </a:endParaRP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en-US" sz="1800" b="1" i="0" u="none" strike="noStrike">
                          <a:solidFill>
                            <a:srgbClr val="002060"/>
                          </a:solidFill>
                          <a:effectLst/>
                          <a:latin typeface="仿宋" panose="02010609060101010101" pitchFamily="49" charset="-122"/>
                          <a:ea typeface="仿宋" panose="02010609060101010101" pitchFamily="49" charset="-122"/>
                        </a:rPr>
                        <a:t>XA16ABA293B001010278450</a:t>
                      </a:r>
                      <a:endParaRPr lang="zh-CN" altLang="en-US" sz="1800" b="0" i="0" u="none" strike="noStrike">
                        <a:solidFill>
                          <a:srgbClr val="000000"/>
                        </a:solidFill>
                        <a:effectLst/>
                        <a:latin typeface="仿宋" panose="02010609060101010101" pitchFamily="49" charset="-122"/>
                        <a:ea typeface="仿宋" panose="02010609060101010101" pitchFamily="49" charset="-122"/>
                      </a:endParaRP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142019600"/>
                  </a:ext>
                </a:extLst>
              </a:tr>
              <a:tr h="329319">
                <a:tc>
                  <a:txBody>
                    <a:bodyPr/>
                    <a:lstStyle/>
                    <a:p>
                      <a:pPr algn="l" fontAlgn="ctr"/>
                      <a:r>
                        <a:rPr lang="zh-CN" altLang="en-US" sz="1800" b="0" i="0" u="none" strike="noStrike" dirty="0">
                          <a:solidFill>
                            <a:srgbClr val="000000"/>
                          </a:solidFill>
                          <a:effectLst/>
                          <a:latin typeface="仿宋" panose="02010609060101010101" pitchFamily="49" charset="-122"/>
                          <a:ea typeface="仿宋" panose="02010609060101010101" pitchFamily="49" charset="-122"/>
                        </a:rPr>
                        <a:t>*是否为独家</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zh-CN" altLang="en-US" sz="1800" b="1" i="0" u="none" strike="noStrike" dirty="0">
                          <a:solidFill>
                            <a:srgbClr val="002060"/>
                          </a:solidFill>
                          <a:effectLst/>
                          <a:latin typeface="仿宋" panose="02010609060101010101" pitchFamily="49" charset="-122"/>
                          <a:ea typeface="仿宋" panose="02010609060101010101" pitchFamily="49" charset="-122"/>
                        </a:rPr>
                        <a:t>是</a:t>
                      </a:r>
                      <a:r>
                        <a:rPr lang="zh-CN" altLang="en-US" sz="1800" b="0" i="0" u="none" strike="noStrike" dirty="0">
                          <a:solidFill>
                            <a:srgbClr val="000000"/>
                          </a:solidFill>
                          <a:effectLst/>
                          <a:latin typeface="仿宋" panose="02010609060101010101" pitchFamily="49" charset="-122"/>
                          <a:ea typeface="仿宋" panose="02010609060101010101" pitchFamily="49" charset="-122"/>
                        </a:rPr>
                        <a:t>　</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zh-CN" altLang="en-US" sz="1800" b="0" i="0" u="none" strike="noStrike" dirty="0">
                          <a:solidFill>
                            <a:srgbClr val="000000"/>
                          </a:solidFill>
                          <a:effectLst/>
                          <a:latin typeface="仿宋" panose="02010609060101010101" pitchFamily="49" charset="-122"/>
                          <a:ea typeface="仿宋" panose="02010609060101010101" pitchFamily="49" charset="-122"/>
                        </a:rPr>
                        <a:t>*药品类别</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zh-CN" altLang="en-US" sz="1800" b="1" i="0" u="none" strike="noStrike" dirty="0">
                          <a:solidFill>
                            <a:srgbClr val="002060"/>
                          </a:solidFill>
                          <a:effectLst/>
                          <a:latin typeface="仿宋" panose="02010609060101010101" pitchFamily="49" charset="-122"/>
                          <a:ea typeface="仿宋" panose="02010609060101010101" pitchFamily="49" charset="-122"/>
                        </a:rPr>
                        <a:t>西药</a:t>
                      </a:r>
                      <a:endParaRPr lang="zh-CN" altLang="en-US" sz="1800" b="0" i="0" u="none" strike="noStrike" dirty="0">
                        <a:solidFill>
                          <a:srgbClr val="000000"/>
                        </a:solidFill>
                        <a:effectLst/>
                        <a:latin typeface="仿宋" panose="02010609060101010101" pitchFamily="49" charset="-122"/>
                        <a:ea typeface="仿宋" panose="02010609060101010101" pitchFamily="49" charset="-122"/>
                      </a:endParaRP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153948066"/>
                  </a:ext>
                </a:extLst>
              </a:tr>
              <a:tr h="329319">
                <a:tc>
                  <a:txBody>
                    <a:bodyPr/>
                    <a:lstStyle/>
                    <a:p>
                      <a:pPr algn="l" fontAlgn="ctr"/>
                      <a:r>
                        <a:rPr lang="zh-CN" altLang="en-US" sz="1800" b="0" i="0" u="none" strike="noStrike">
                          <a:solidFill>
                            <a:srgbClr val="000000"/>
                          </a:solidFill>
                          <a:effectLst/>
                          <a:latin typeface="仿宋" panose="02010609060101010101" pitchFamily="49" charset="-122"/>
                          <a:ea typeface="仿宋" panose="02010609060101010101" pitchFamily="49" charset="-122"/>
                        </a:rPr>
                        <a:t>*当前是否存在专利纠纷</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gridSpan="3">
                  <a:txBody>
                    <a:bodyPr/>
                    <a:lstStyle/>
                    <a:p>
                      <a:pPr algn="l" fontAlgn="ctr"/>
                      <a:r>
                        <a:rPr lang="zh-CN" altLang="en-US" sz="1800" b="1" i="0" u="none" strike="noStrike" dirty="0">
                          <a:solidFill>
                            <a:srgbClr val="002060"/>
                          </a:solidFill>
                          <a:effectLst/>
                          <a:latin typeface="仿宋" panose="02010609060101010101" pitchFamily="49" charset="-122"/>
                          <a:ea typeface="仿宋" panose="02010609060101010101" pitchFamily="49" charset="-122"/>
                        </a:rPr>
                        <a:t>是，</a:t>
                      </a:r>
                      <a:r>
                        <a:rPr lang="en-US" altLang="zh-CN" sz="1800" b="1" i="0" u="none" strike="noStrike" dirty="0">
                          <a:solidFill>
                            <a:srgbClr val="002060"/>
                          </a:solidFill>
                          <a:effectLst/>
                          <a:latin typeface="仿宋" panose="02010609060101010101" pitchFamily="49" charset="-122"/>
                          <a:ea typeface="仿宋" panose="02010609060101010101" pitchFamily="49" charset="-122"/>
                        </a:rPr>
                        <a:t>Biomarin</a:t>
                      </a:r>
                      <a:r>
                        <a:rPr lang="zh-CN" altLang="en-US" sz="1800" b="1" i="0" u="none" strike="noStrike" dirty="0">
                          <a:solidFill>
                            <a:srgbClr val="002060"/>
                          </a:solidFill>
                          <a:effectLst/>
                          <a:latin typeface="仿宋" panose="02010609060101010101" pitchFamily="49" charset="-122"/>
                          <a:ea typeface="仿宋" panose="02010609060101010101" pitchFamily="49" charset="-122"/>
                        </a:rPr>
                        <a:t>于</a:t>
                      </a:r>
                      <a:r>
                        <a:rPr lang="en-US" altLang="zh-CN" sz="1800" b="1" i="0" u="none" strike="noStrike" dirty="0">
                          <a:solidFill>
                            <a:srgbClr val="002060"/>
                          </a:solidFill>
                          <a:effectLst/>
                          <a:latin typeface="仿宋" panose="02010609060101010101" pitchFamily="49" charset="-122"/>
                          <a:ea typeface="仿宋" panose="02010609060101010101" pitchFamily="49" charset="-122"/>
                        </a:rPr>
                        <a:t>2015</a:t>
                      </a:r>
                      <a:r>
                        <a:rPr lang="zh-CN" altLang="en-US" sz="1800" b="1" i="0" u="none" strike="noStrike" dirty="0">
                          <a:solidFill>
                            <a:srgbClr val="002060"/>
                          </a:solidFill>
                          <a:effectLst/>
                          <a:latin typeface="仿宋" panose="02010609060101010101" pitchFamily="49" charset="-122"/>
                          <a:ea typeface="仿宋" panose="02010609060101010101" pitchFamily="49" charset="-122"/>
                        </a:rPr>
                        <a:t>年对该专利授权发起异议，欧洲专利局认定该异议为无效发起，之后</a:t>
                      </a:r>
                      <a:r>
                        <a:rPr lang="en-US" altLang="zh-CN" sz="1800" b="1" i="0" u="none" strike="noStrike" dirty="0">
                          <a:solidFill>
                            <a:srgbClr val="002060"/>
                          </a:solidFill>
                          <a:effectLst/>
                          <a:latin typeface="仿宋" panose="02010609060101010101" pitchFamily="49" charset="-122"/>
                          <a:ea typeface="仿宋" panose="02010609060101010101" pitchFamily="49" charset="-122"/>
                        </a:rPr>
                        <a:t>Biomarin</a:t>
                      </a:r>
                      <a:r>
                        <a:rPr lang="zh-CN" altLang="en-US" sz="1800" b="1" i="0" u="none" strike="noStrike" dirty="0">
                          <a:solidFill>
                            <a:srgbClr val="002060"/>
                          </a:solidFill>
                          <a:effectLst/>
                          <a:latin typeface="仿宋" panose="02010609060101010101" pitchFamily="49" charset="-122"/>
                          <a:ea typeface="仿宋" panose="02010609060101010101" pitchFamily="49" charset="-122"/>
                        </a:rPr>
                        <a:t>对欧洲专利局的决定提起上诉。</a:t>
                      </a:r>
                      <a:r>
                        <a:rPr lang="zh-CN" altLang="en-US" sz="1800" b="0" i="0" u="none" strike="noStrike" dirty="0">
                          <a:solidFill>
                            <a:srgbClr val="000000"/>
                          </a:solidFill>
                          <a:effectLst/>
                          <a:latin typeface="仿宋" panose="02010609060101010101" pitchFamily="49" charset="-122"/>
                          <a:ea typeface="仿宋" panose="02010609060101010101" pitchFamily="49" charset="-122"/>
                        </a:rPr>
                        <a:t>　</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lnL w="12700" cap="flat" cmpd="sng" algn="ctr">
                      <a:solidFill>
                        <a:schemeClr val="bg1">
                          <a:lumMod val="65000"/>
                        </a:schemeClr>
                      </a:solidFill>
                      <a:prstDash val="solid"/>
                      <a:round/>
                      <a:headEnd type="none" w="med" len="med"/>
                      <a:tailEnd type="none" w="med" len="med"/>
                    </a:lnL>
                    <a:lnT w="12700" cap="flat" cmpd="sng" algn="ctr">
                      <a:solidFill>
                        <a:schemeClr val="bg1">
                          <a:lumMod val="65000"/>
                        </a:schemeClr>
                      </a:solidFill>
                      <a:prstDash val="solid"/>
                      <a:round/>
                      <a:headEnd type="none" w="med" len="med"/>
                      <a:tailEnd type="none" w="med" len="med"/>
                    </a:lnT>
                  </a:tcPr>
                </a:tc>
                <a:extLst>
                  <a:ext uri="{0D108BD9-81ED-4DB2-BD59-A6C34878D82A}">
                    <a16:rowId xmlns:a16="http://schemas.microsoft.com/office/drawing/2014/main" val="2474346164"/>
                  </a:ext>
                </a:extLst>
              </a:tr>
              <a:tr h="329319">
                <a:tc>
                  <a:txBody>
                    <a:bodyPr/>
                    <a:lstStyle/>
                    <a:p>
                      <a:pPr algn="l" fontAlgn="ctr"/>
                      <a:r>
                        <a:rPr lang="zh-CN" altLang="en-US" sz="1800" b="0" i="0" u="none" strike="noStrike">
                          <a:solidFill>
                            <a:srgbClr val="000000"/>
                          </a:solidFill>
                          <a:effectLst/>
                          <a:latin typeface="仿宋" panose="02010609060101010101" pitchFamily="49" charset="-122"/>
                          <a:ea typeface="仿宋" panose="02010609060101010101" pitchFamily="49" charset="-122"/>
                        </a:rPr>
                        <a:t>*说明书全部注册规格</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en-US" sz="1800" b="1" i="0" u="none" strike="noStrike" dirty="0">
                          <a:solidFill>
                            <a:srgbClr val="002060"/>
                          </a:solidFill>
                          <a:effectLst/>
                          <a:latin typeface="仿宋" panose="02010609060101010101" pitchFamily="49" charset="-122"/>
                          <a:ea typeface="仿宋" panose="02010609060101010101" pitchFamily="49" charset="-122"/>
                        </a:rPr>
                        <a:t>50 mg/</a:t>
                      </a:r>
                      <a:r>
                        <a:rPr lang="zh-CN" altLang="en-US" sz="1800" b="1" i="0" u="none" strike="noStrike" dirty="0">
                          <a:solidFill>
                            <a:srgbClr val="002060"/>
                          </a:solidFill>
                          <a:effectLst/>
                          <a:latin typeface="仿宋" panose="02010609060101010101" pitchFamily="49" charset="-122"/>
                          <a:ea typeface="仿宋" panose="02010609060101010101" pitchFamily="49" charset="-122"/>
                        </a:rPr>
                        <a:t>瓶</a:t>
                      </a:r>
                      <a:r>
                        <a:rPr lang="zh-CN" altLang="en-US" sz="1800" b="0" i="0" u="none" strike="noStrike" dirty="0">
                          <a:solidFill>
                            <a:srgbClr val="000000"/>
                          </a:solidFill>
                          <a:effectLst/>
                          <a:latin typeface="仿宋" panose="02010609060101010101" pitchFamily="49" charset="-122"/>
                          <a:ea typeface="仿宋" panose="02010609060101010101" pitchFamily="49" charset="-122"/>
                        </a:rPr>
                        <a:t>　</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zh-CN" altLang="en-US" sz="1800" b="0" i="0" u="none" strike="noStrike" dirty="0">
                          <a:solidFill>
                            <a:srgbClr val="000000"/>
                          </a:solidFill>
                          <a:effectLst/>
                          <a:latin typeface="仿宋" panose="02010609060101010101" pitchFamily="49" charset="-122"/>
                          <a:ea typeface="仿宋" panose="02010609060101010101" pitchFamily="49" charset="-122"/>
                        </a:rPr>
                        <a:t>*上市许可持有人</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en-US" sz="1800" b="1" i="0" u="none" strike="noStrike" dirty="0">
                          <a:solidFill>
                            <a:srgbClr val="002060"/>
                          </a:solidFill>
                          <a:effectLst/>
                          <a:latin typeface="仿宋" panose="02010609060101010101" pitchFamily="49" charset="-122"/>
                          <a:ea typeface="仿宋" panose="02010609060101010101" pitchFamily="49" charset="-122"/>
                        </a:rPr>
                        <a:t>Genzyme Europe B. V.</a:t>
                      </a:r>
                      <a:endParaRPr lang="zh-CN" altLang="en-US" sz="1800" b="0" i="0" u="none" strike="noStrike" dirty="0">
                        <a:solidFill>
                          <a:srgbClr val="000000"/>
                        </a:solidFill>
                        <a:effectLst/>
                        <a:latin typeface="仿宋" panose="02010609060101010101" pitchFamily="49" charset="-122"/>
                        <a:ea typeface="仿宋" panose="02010609060101010101" pitchFamily="49" charset="-122"/>
                      </a:endParaRP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586401760"/>
                  </a:ext>
                </a:extLst>
              </a:tr>
              <a:tr h="515383">
                <a:tc>
                  <a:txBody>
                    <a:bodyPr/>
                    <a:lstStyle/>
                    <a:p>
                      <a:pPr algn="l" fontAlgn="ctr"/>
                      <a:r>
                        <a:rPr lang="zh-CN" altLang="en-US" sz="1800" b="0" i="0" u="none" strike="noStrike">
                          <a:solidFill>
                            <a:srgbClr val="000000"/>
                          </a:solidFill>
                          <a:effectLst/>
                          <a:latin typeface="仿宋" panose="02010609060101010101" pitchFamily="49" charset="-122"/>
                          <a:ea typeface="仿宋" panose="02010609060101010101" pitchFamily="49" charset="-122"/>
                        </a:rPr>
                        <a:t>*说明书全部适应症</a:t>
                      </a:r>
                      <a:r>
                        <a:rPr lang="en-US" altLang="zh-CN" sz="1800" b="0" i="0" u="none" strike="noStrike">
                          <a:solidFill>
                            <a:srgbClr val="000000"/>
                          </a:solidFill>
                          <a:effectLst/>
                          <a:latin typeface="仿宋" panose="02010609060101010101" pitchFamily="49" charset="-122"/>
                          <a:ea typeface="仿宋" panose="02010609060101010101" pitchFamily="49" charset="-122"/>
                        </a:rPr>
                        <a:t>/</a:t>
                      </a:r>
                      <a:r>
                        <a:rPr lang="zh-CN" altLang="en-US" sz="1800" b="0" i="0" u="none" strike="noStrike">
                          <a:solidFill>
                            <a:srgbClr val="000000"/>
                          </a:solidFill>
                          <a:effectLst/>
                          <a:latin typeface="仿宋" panose="02010609060101010101" pitchFamily="49" charset="-122"/>
                          <a:ea typeface="仿宋" panose="02010609060101010101" pitchFamily="49" charset="-122"/>
                        </a:rPr>
                        <a:t>功能主治</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gridSpan="3">
                  <a:txBody>
                    <a:bodyPr/>
                    <a:lstStyle/>
                    <a:p>
                      <a:pPr algn="l" fontAlgn="t"/>
                      <a:r>
                        <a:rPr lang="zh-CN" altLang="en-US" sz="1800" b="1" i="0" u="none" strike="noStrike" dirty="0">
                          <a:solidFill>
                            <a:srgbClr val="002060"/>
                          </a:solidFill>
                          <a:effectLst/>
                          <a:latin typeface="仿宋" panose="02010609060101010101" pitchFamily="49" charset="-122"/>
                          <a:ea typeface="仿宋" panose="02010609060101010101" pitchFamily="49" charset="-122"/>
                        </a:rPr>
                        <a:t>注射用阿糖苷酶</a:t>
                      </a:r>
                      <a:r>
                        <a:rPr lang="en-US" altLang="zh-CN" sz="1800" b="1" i="0" u="none" strike="noStrike" dirty="0">
                          <a:solidFill>
                            <a:srgbClr val="002060"/>
                          </a:solidFill>
                          <a:effectLst/>
                          <a:latin typeface="仿宋" panose="02010609060101010101" pitchFamily="49" charset="-122"/>
                          <a:ea typeface="仿宋" panose="02010609060101010101" pitchFamily="49" charset="-122"/>
                        </a:rPr>
                        <a:t>α</a:t>
                      </a:r>
                      <a:r>
                        <a:rPr lang="zh-CN" altLang="en-US" sz="1800" b="1" i="0" u="none" strike="noStrike" dirty="0">
                          <a:solidFill>
                            <a:srgbClr val="002060"/>
                          </a:solidFill>
                          <a:effectLst/>
                          <a:latin typeface="仿宋" panose="02010609060101010101" pitchFamily="49" charset="-122"/>
                          <a:ea typeface="仿宋" panose="02010609060101010101" pitchFamily="49" charset="-122"/>
                        </a:rPr>
                        <a:t>是一种溶酶体糖原特异性水解酶，用于庞贝病（酸性</a:t>
                      </a:r>
                      <a:r>
                        <a:rPr lang="en-US" altLang="zh-CN" sz="1800" b="1" i="0" u="none" strike="noStrike" dirty="0">
                          <a:solidFill>
                            <a:srgbClr val="002060"/>
                          </a:solidFill>
                          <a:effectLst/>
                          <a:latin typeface="仿宋" panose="02010609060101010101" pitchFamily="49" charset="-122"/>
                          <a:ea typeface="仿宋" panose="02010609060101010101" pitchFamily="49" charset="-122"/>
                        </a:rPr>
                        <a:t>α-</a:t>
                      </a:r>
                      <a:r>
                        <a:rPr lang="zh-CN" altLang="en-US" sz="1800" b="1" i="0" u="none" strike="noStrike" dirty="0">
                          <a:solidFill>
                            <a:srgbClr val="002060"/>
                          </a:solidFill>
                          <a:effectLst/>
                          <a:latin typeface="仿宋" panose="02010609060101010101" pitchFamily="49" charset="-122"/>
                          <a:ea typeface="仿宋" panose="02010609060101010101" pitchFamily="49" charset="-122"/>
                        </a:rPr>
                        <a:t>葡萄糖苷酶</a:t>
                      </a:r>
                      <a:r>
                        <a:rPr lang="en-US" altLang="zh-CN" sz="1800" b="1" i="0" u="none" strike="noStrike" dirty="0">
                          <a:solidFill>
                            <a:srgbClr val="002060"/>
                          </a:solidFill>
                          <a:effectLst/>
                          <a:latin typeface="仿宋" panose="02010609060101010101" pitchFamily="49" charset="-122"/>
                          <a:ea typeface="仿宋" panose="02010609060101010101" pitchFamily="49" charset="-122"/>
                        </a:rPr>
                        <a:t>[GAA]</a:t>
                      </a:r>
                      <a:r>
                        <a:rPr lang="zh-CN" altLang="en-US" sz="1800" b="1" i="0" u="none" strike="noStrike" dirty="0">
                          <a:solidFill>
                            <a:srgbClr val="002060"/>
                          </a:solidFill>
                          <a:effectLst/>
                          <a:latin typeface="仿宋" panose="02010609060101010101" pitchFamily="49" charset="-122"/>
                          <a:ea typeface="仿宋" panose="02010609060101010101" pitchFamily="49" charset="-122"/>
                        </a:rPr>
                        <a:t>缺乏症）患者的治疗</a:t>
                      </a:r>
                    </a:p>
                  </a:txBody>
                  <a:tcPr marL="8238" marR="8238" marT="8238"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lnL w="12700" cap="flat" cmpd="sng" algn="ctr">
                      <a:solidFill>
                        <a:schemeClr val="bg1">
                          <a:lumMod val="65000"/>
                        </a:schemeClr>
                      </a:solidFill>
                      <a:prstDash val="solid"/>
                      <a:round/>
                      <a:headEnd type="none" w="med" len="med"/>
                      <a:tailEnd type="none" w="med" len="med"/>
                    </a:lnL>
                    <a:lnT w="12700" cap="flat" cmpd="sng" algn="ctr">
                      <a:solidFill>
                        <a:schemeClr val="bg1">
                          <a:lumMod val="65000"/>
                        </a:schemeClr>
                      </a:solidFill>
                      <a:prstDash val="solid"/>
                      <a:round/>
                      <a:headEnd type="none" w="med" len="med"/>
                      <a:tailEnd type="none" w="med" len="med"/>
                    </a:lnT>
                  </a:tcPr>
                </a:tc>
                <a:extLst>
                  <a:ext uri="{0D108BD9-81ED-4DB2-BD59-A6C34878D82A}">
                    <a16:rowId xmlns:a16="http://schemas.microsoft.com/office/drawing/2014/main" val="1137596745"/>
                  </a:ext>
                </a:extLst>
              </a:tr>
              <a:tr h="329319">
                <a:tc>
                  <a:txBody>
                    <a:bodyPr/>
                    <a:lstStyle/>
                    <a:p>
                      <a:pPr algn="l" fontAlgn="ctr"/>
                      <a:r>
                        <a:rPr lang="zh-CN" altLang="en-US" sz="1800" b="0" i="0" u="none" strike="noStrike">
                          <a:solidFill>
                            <a:srgbClr val="000000"/>
                          </a:solidFill>
                          <a:effectLst/>
                          <a:latin typeface="仿宋" panose="02010609060101010101" pitchFamily="49" charset="-122"/>
                          <a:ea typeface="仿宋" panose="02010609060101010101" pitchFamily="49" charset="-122"/>
                        </a:rPr>
                        <a:t>*说明书用法用量</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gridSpan="3">
                  <a:txBody>
                    <a:bodyPr/>
                    <a:lstStyle/>
                    <a:p>
                      <a:pPr algn="l" fontAlgn="ctr"/>
                      <a:r>
                        <a:rPr lang="zh-CN" altLang="en-US" sz="1800" b="1" i="0" u="none" strike="noStrike">
                          <a:solidFill>
                            <a:srgbClr val="002060"/>
                          </a:solidFill>
                          <a:effectLst/>
                          <a:latin typeface="仿宋" panose="02010609060101010101" pitchFamily="49" charset="-122"/>
                          <a:ea typeface="仿宋" panose="02010609060101010101" pitchFamily="49" charset="-122"/>
                        </a:rPr>
                        <a:t>注射用阿糖苷酶</a:t>
                      </a:r>
                      <a:r>
                        <a:rPr lang="en-US" altLang="zh-CN" sz="1800" b="1" i="0" u="none" strike="noStrike">
                          <a:solidFill>
                            <a:srgbClr val="002060"/>
                          </a:solidFill>
                          <a:effectLst/>
                          <a:latin typeface="仿宋" panose="02010609060101010101" pitchFamily="49" charset="-122"/>
                          <a:ea typeface="仿宋" panose="02010609060101010101" pitchFamily="49" charset="-122"/>
                        </a:rPr>
                        <a:t>α</a:t>
                      </a:r>
                      <a:r>
                        <a:rPr lang="zh-CN" altLang="en-US" sz="1800" b="1" i="0" u="none" strike="noStrike">
                          <a:solidFill>
                            <a:srgbClr val="002060"/>
                          </a:solidFill>
                          <a:effectLst/>
                          <a:latin typeface="仿宋" panose="02010609060101010101" pitchFamily="49" charset="-122"/>
                          <a:ea typeface="仿宋" panose="02010609060101010101" pitchFamily="49" charset="-122"/>
                        </a:rPr>
                        <a:t>的推荐给药方案为</a:t>
                      </a:r>
                      <a:r>
                        <a:rPr lang="en-US" altLang="zh-CN" sz="1800" b="1" i="0" u="none" strike="noStrike">
                          <a:solidFill>
                            <a:srgbClr val="002060"/>
                          </a:solidFill>
                          <a:effectLst/>
                          <a:latin typeface="仿宋" panose="02010609060101010101" pitchFamily="49" charset="-122"/>
                          <a:ea typeface="仿宋" panose="02010609060101010101" pitchFamily="49" charset="-122"/>
                        </a:rPr>
                        <a:t>20 mg/kg</a:t>
                      </a:r>
                      <a:r>
                        <a:rPr lang="zh-CN" altLang="en-US" sz="1800" b="1" i="0" u="none" strike="noStrike">
                          <a:solidFill>
                            <a:srgbClr val="002060"/>
                          </a:solidFill>
                          <a:effectLst/>
                          <a:latin typeface="仿宋" panose="02010609060101010101" pitchFamily="49" charset="-122"/>
                          <a:ea typeface="仿宋" panose="02010609060101010101" pitchFamily="49" charset="-122"/>
                        </a:rPr>
                        <a:t>体重，每</a:t>
                      </a:r>
                      <a:r>
                        <a:rPr lang="en-US" altLang="zh-CN" sz="1800" b="1" i="0" u="none" strike="noStrike">
                          <a:solidFill>
                            <a:srgbClr val="002060"/>
                          </a:solidFill>
                          <a:effectLst/>
                          <a:latin typeface="仿宋" panose="02010609060101010101" pitchFamily="49" charset="-122"/>
                          <a:ea typeface="仿宋" panose="02010609060101010101" pitchFamily="49" charset="-122"/>
                        </a:rPr>
                        <a:t>2</a:t>
                      </a:r>
                      <a:r>
                        <a:rPr lang="zh-CN" altLang="en-US" sz="1800" b="1" i="0" u="none" strike="noStrike">
                          <a:solidFill>
                            <a:srgbClr val="002060"/>
                          </a:solidFill>
                          <a:effectLst/>
                          <a:latin typeface="仿宋" panose="02010609060101010101" pitchFamily="49" charset="-122"/>
                          <a:ea typeface="仿宋" panose="02010609060101010101" pitchFamily="49" charset="-122"/>
                        </a:rPr>
                        <a:t>周</a:t>
                      </a:r>
                      <a:r>
                        <a:rPr lang="en-US" altLang="zh-CN" sz="1800" b="1" i="0" u="none" strike="noStrike">
                          <a:solidFill>
                            <a:srgbClr val="002060"/>
                          </a:solidFill>
                          <a:effectLst/>
                          <a:latin typeface="仿宋" panose="02010609060101010101" pitchFamily="49" charset="-122"/>
                          <a:ea typeface="仿宋" panose="02010609060101010101" pitchFamily="49" charset="-122"/>
                        </a:rPr>
                        <a:t>1</a:t>
                      </a:r>
                      <a:r>
                        <a:rPr lang="zh-CN" altLang="en-US" sz="1800" b="1" i="0" u="none" strike="noStrike">
                          <a:solidFill>
                            <a:srgbClr val="002060"/>
                          </a:solidFill>
                          <a:effectLst/>
                          <a:latin typeface="仿宋" panose="02010609060101010101" pitchFamily="49" charset="-122"/>
                          <a:ea typeface="仿宋" panose="02010609060101010101" pitchFamily="49" charset="-122"/>
                        </a:rPr>
                        <a:t>次，静脉输注给药</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lnL w="12700" cap="flat" cmpd="sng" algn="ctr">
                      <a:solidFill>
                        <a:schemeClr val="bg1">
                          <a:lumMod val="65000"/>
                        </a:schemeClr>
                      </a:solidFill>
                      <a:prstDash val="solid"/>
                      <a:round/>
                      <a:headEnd type="none" w="med" len="med"/>
                      <a:tailEnd type="none" w="med" len="med"/>
                    </a:lnL>
                  </a:tcPr>
                </a:tc>
                <a:extLst>
                  <a:ext uri="{0D108BD9-81ED-4DB2-BD59-A6C34878D82A}">
                    <a16:rowId xmlns:a16="http://schemas.microsoft.com/office/drawing/2014/main" val="2267031928"/>
                  </a:ext>
                </a:extLst>
              </a:tr>
              <a:tr h="329319">
                <a:tc>
                  <a:txBody>
                    <a:bodyPr/>
                    <a:lstStyle/>
                    <a:p>
                      <a:pPr algn="l" fontAlgn="ctr"/>
                      <a:r>
                        <a:rPr lang="zh-CN" altLang="en-US" sz="1800" b="0" i="0" u="none" strike="noStrike">
                          <a:solidFill>
                            <a:srgbClr val="000000"/>
                          </a:solidFill>
                          <a:effectLst/>
                          <a:latin typeface="仿宋" panose="02010609060101010101" pitchFamily="49" charset="-122"/>
                          <a:ea typeface="仿宋" panose="02010609060101010101" pitchFamily="49" charset="-122"/>
                        </a:rPr>
                        <a:t>*说明书中联合用药规定</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gridSpan="3">
                  <a:txBody>
                    <a:bodyPr/>
                    <a:lstStyle/>
                    <a:p>
                      <a:pPr algn="l" fontAlgn="ctr"/>
                      <a:r>
                        <a:rPr lang="zh-CN" altLang="en-US" sz="1800" b="1" i="0" u="none" strike="noStrike">
                          <a:solidFill>
                            <a:srgbClr val="002060"/>
                          </a:solidFill>
                          <a:effectLst/>
                          <a:latin typeface="仿宋" panose="02010609060101010101" pitchFamily="49" charset="-122"/>
                          <a:ea typeface="仿宋" panose="02010609060101010101" pitchFamily="49" charset="-122"/>
                        </a:rPr>
                        <a:t>无</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lnL w="12700" cap="flat" cmpd="sng" algn="ctr">
                      <a:solidFill>
                        <a:schemeClr val="bg1">
                          <a:lumMod val="65000"/>
                        </a:schemeClr>
                      </a:solidFill>
                      <a:prstDash val="solid"/>
                      <a:round/>
                      <a:headEnd type="none" w="med" len="med"/>
                      <a:tailEnd type="none" w="med" len="med"/>
                    </a:lnL>
                  </a:tcPr>
                </a:tc>
                <a:extLst>
                  <a:ext uri="{0D108BD9-81ED-4DB2-BD59-A6C34878D82A}">
                    <a16:rowId xmlns:a16="http://schemas.microsoft.com/office/drawing/2014/main" val="3846055011"/>
                  </a:ext>
                </a:extLst>
              </a:tr>
              <a:tr h="329319">
                <a:tc>
                  <a:txBody>
                    <a:bodyPr/>
                    <a:lstStyle/>
                    <a:p>
                      <a:pPr algn="l" fontAlgn="ctr"/>
                      <a:r>
                        <a:rPr lang="zh-CN" altLang="en-US" sz="1800" b="0" i="0" u="none" strike="noStrike">
                          <a:solidFill>
                            <a:srgbClr val="000000"/>
                          </a:solidFill>
                          <a:effectLst/>
                          <a:latin typeface="仿宋" panose="02010609060101010101" pitchFamily="49" charset="-122"/>
                          <a:ea typeface="仿宋" panose="02010609060101010101" pitchFamily="49" charset="-122"/>
                        </a:rPr>
                        <a:t>*中国大陆首次上市时间</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en-US" altLang="zh-CN" sz="1800" b="1" i="0" u="none" strike="noStrike" dirty="0">
                          <a:solidFill>
                            <a:srgbClr val="002060"/>
                          </a:solidFill>
                          <a:effectLst/>
                          <a:latin typeface="仿宋" panose="02010609060101010101" pitchFamily="49" charset="-122"/>
                          <a:ea typeface="仿宋" panose="02010609060101010101" pitchFamily="49" charset="-122"/>
                        </a:rPr>
                        <a:t>2015/10/20</a:t>
                      </a:r>
                      <a:endParaRPr lang="zh-CN" altLang="en-US" sz="1800" b="0" i="0" u="none" strike="noStrike" dirty="0">
                        <a:solidFill>
                          <a:srgbClr val="000000"/>
                        </a:solidFill>
                        <a:effectLst/>
                        <a:latin typeface="仿宋" panose="02010609060101010101" pitchFamily="49" charset="-122"/>
                        <a:ea typeface="仿宋" panose="02010609060101010101" pitchFamily="49" charset="-122"/>
                      </a:endParaRP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zh-CN" altLang="en-US" sz="1800" b="0" i="0" u="none" strike="noStrike">
                          <a:solidFill>
                            <a:srgbClr val="000000"/>
                          </a:solidFill>
                          <a:effectLst/>
                          <a:latin typeface="仿宋" panose="02010609060101010101" pitchFamily="49" charset="-122"/>
                          <a:ea typeface="仿宋" panose="02010609060101010101" pitchFamily="49" charset="-122"/>
                        </a:rPr>
                        <a:t>*注册证号</a:t>
                      </a:r>
                      <a:r>
                        <a:rPr lang="en-US" altLang="zh-CN" sz="1800" b="0" i="0" u="none" strike="noStrike">
                          <a:solidFill>
                            <a:srgbClr val="000000"/>
                          </a:solidFill>
                          <a:effectLst/>
                          <a:latin typeface="仿宋" panose="02010609060101010101" pitchFamily="49" charset="-122"/>
                          <a:ea typeface="仿宋" panose="02010609060101010101" pitchFamily="49" charset="-122"/>
                        </a:rPr>
                        <a:t>/</a:t>
                      </a:r>
                      <a:r>
                        <a:rPr lang="zh-CN" altLang="en-US" sz="1800" b="0" i="0" u="none" strike="noStrike">
                          <a:solidFill>
                            <a:srgbClr val="000000"/>
                          </a:solidFill>
                          <a:effectLst/>
                          <a:latin typeface="仿宋" panose="02010609060101010101" pitchFamily="49" charset="-122"/>
                          <a:ea typeface="仿宋" panose="02010609060101010101" pitchFamily="49" charset="-122"/>
                        </a:rPr>
                        <a:t>批准文号</a:t>
                      </a:r>
                      <a:endParaRPr lang="zh-CN" altLang="en-US" sz="1800" b="0" i="0" u="none" strike="noStrike" dirty="0">
                        <a:solidFill>
                          <a:srgbClr val="000000"/>
                        </a:solidFill>
                        <a:effectLst/>
                        <a:latin typeface="仿宋" panose="02010609060101010101" pitchFamily="49" charset="-122"/>
                        <a:ea typeface="仿宋" panose="02010609060101010101" pitchFamily="49" charset="-122"/>
                      </a:endParaRP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zh-CN" altLang="en-US" sz="1800" b="1" i="0" u="none" strike="noStrike">
                          <a:solidFill>
                            <a:srgbClr val="002060"/>
                          </a:solidFill>
                          <a:effectLst/>
                          <a:latin typeface="仿宋" panose="02010609060101010101" pitchFamily="49" charset="-122"/>
                          <a:ea typeface="仿宋" panose="02010609060101010101" pitchFamily="49" charset="-122"/>
                        </a:rPr>
                        <a:t>国药准字</a:t>
                      </a:r>
                      <a:r>
                        <a:rPr lang="en-US" sz="1800" b="1" i="0" u="none" strike="noStrike">
                          <a:solidFill>
                            <a:srgbClr val="002060"/>
                          </a:solidFill>
                          <a:effectLst/>
                          <a:latin typeface="仿宋" panose="02010609060101010101" pitchFamily="49" charset="-122"/>
                          <a:ea typeface="仿宋" panose="02010609060101010101" pitchFamily="49" charset="-122"/>
                        </a:rPr>
                        <a:t>SJ20150049</a:t>
                      </a:r>
                      <a:endParaRPr lang="zh-CN" altLang="en-US" sz="1800" b="0" i="0" u="none" strike="noStrike">
                        <a:solidFill>
                          <a:srgbClr val="000000"/>
                        </a:solidFill>
                        <a:effectLst/>
                        <a:latin typeface="仿宋" panose="02010609060101010101" pitchFamily="49" charset="-122"/>
                        <a:ea typeface="仿宋" panose="02010609060101010101" pitchFamily="49" charset="-122"/>
                      </a:endParaRP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578170249"/>
                  </a:ext>
                </a:extLst>
              </a:tr>
              <a:tr h="329319">
                <a:tc>
                  <a:txBody>
                    <a:bodyPr/>
                    <a:lstStyle/>
                    <a:p>
                      <a:pPr algn="l" fontAlgn="ctr"/>
                      <a:r>
                        <a:rPr lang="zh-CN" altLang="en-US" sz="1800" b="0" i="0" u="none" strike="noStrike">
                          <a:solidFill>
                            <a:srgbClr val="000000"/>
                          </a:solidFill>
                          <a:effectLst/>
                          <a:latin typeface="仿宋" panose="02010609060101010101" pitchFamily="49" charset="-122"/>
                          <a:ea typeface="仿宋" panose="02010609060101010101" pitchFamily="49" charset="-122"/>
                        </a:rPr>
                        <a:t>*全球首个上市国家</a:t>
                      </a:r>
                      <a:r>
                        <a:rPr lang="en-US" altLang="zh-CN" sz="1800" b="0" i="0" u="none" strike="noStrike">
                          <a:solidFill>
                            <a:srgbClr val="000000"/>
                          </a:solidFill>
                          <a:effectLst/>
                          <a:latin typeface="仿宋" panose="02010609060101010101" pitchFamily="49" charset="-122"/>
                          <a:ea typeface="仿宋" panose="02010609060101010101" pitchFamily="49" charset="-122"/>
                        </a:rPr>
                        <a:t>/</a:t>
                      </a:r>
                      <a:r>
                        <a:rPr lang="zh-CN" altLang="en-US" sz="1800" b="0" i="0" u="none" strike="noStrike">
                          <a:solidFill>
                            <a:srgbClr val="000000"/>
                          </a:solidFill>
                          <a:effectLst/>
                          <a:latin typeface="仿宋" panose="02010609060101010101" pitchFamily="49" charset="-122"/>
                          <a:ea typeface="仿宋" panose="02010609060101010101" pitchFamily="49" charset="-122"/>
                        </a:rPr>
                        <a:t>地区</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zh-CN" altLang="en-US" sz="1800" b="1" i="0" u="none" strike="noStrike" dirty="0">
                          <a:solidFill>
                            <a:srgbClr val="002060"/>
                          </a:solidFill>
                          <a:effectLst/>
                          <a:latin typeface="仿宋" panose="02010609060101010101" pitchFamily="49" charset="-122"/>
                          <a:ea typeface="仿宋" panose="02010609060101010101" pitchFamily="49" charset="-122"/>
                        </a:rPr>
                        <a:t>欧盟</a:t>
                      </a:r>
                      <a:r>
                        <a:rPr lang="zh-CN" altLang="en-US" sz="1800" b="0" i="0" u="none" strike="noStrike" dirty="0">
                          <a:solidFill>
                            <a:srgbClr val="000000"/>
                          </a:solidFill>
                          <a:effectLst/>
                          <a:latin typeface="仿宋" panose="02010609060101010101" pitchFamily="49" charset="-122"/>
                          <a:ea typeface="仿宋" panose="02010609060101010101" pitchFamily="49" charset="-122"/>
                        </a:rPr>
                        <a:t>　</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zh-CN" altLang="en-US" sz="1800" b="0" i="0" u="none" strike="noStrike" dirty="0">
                          <a:solidFill>
                            <a:srgbClr val="000000"/>
                          </a:solidFill>
                          <a:effectLst/>
                          <a:latin typeface="仿宋" panose="02010609060101010101" pitchFamily="49" charset="-122"/>
                          <a:ea typeface="仿宋" panose="02010609060101010101" pitchFamily="49" charset="-122"/>
                        </a:rPr>
                        <a:t>*全球首次上市时间</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en-US" altLang="zh-CN" sz="1800" b="1" i="0" u="none" strike="noStrike" dirty="0">
                          <a:solidFill>
                            <a:srgbClr val="002060"/>
                          </a:solidFill>
                          <a:effectLst/>
                          <a:latin typeface="仿宋" panose="02010609060101010101" pitchFamily="49" charset="-122"/>
                          <a:ea typeface="仿宋" panose="02010609060101010101" pitchFamily="49" charset="-122"/>
                        </a:rPr>
                        <a:t>2006/3/28</a:t>
                      </a:r>
                      <a:endParaRPr lang="zh-CN" altLang="en-US" sz="1800" b="0" i="0" u="none" strike="noStrike" dirty="0">
                        <a:solidFill>
                          <a:srgbClr val="000000"/>
                        </a:solidFill>
                        <a:effectLst/>
                        <a:latin typeface="仿宋" panose="02010609060101010101" pitchFamily="49" charset="-122"/>
                        <a:ea typeface="仿宋" panose="02010609060101010101" pitchFamily="49" charset="-122"/>
                      </a:endParaRP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515725492"/>
                  </a:ext>
                </a:extLst>
              </a:tr>
              <a:tr h="329319">
                <a:tc>
                  <a:txBody>
                    <a:bodyPr/>
                    <a:lstStyle/>
                    <a:p>
                      <a:pPr algn="l" fontAlgn="ctr"/>
                      <a:r>
                        <a:rPr lang="zh-CN" altLang="en-US" sz="1800" b="0" i="0" u="none" strike="noStrike" dirty="0">
                          <a:solidFill>
                            <a:srgbClr val="000000"/>
                          </a:solidFill>
                          <a:effectLst/>
                          <a:latin typeface="仿宋" panose="02010609060101010101" pitchFamily="49" charset="-122"/>
                          <a:ea typeface="仿宋" panose="02010609060101010101" pitchFamily="49" charset="-122"/>
                        </a:rPr>
                        <a:t>*是否为</a:t>
                      </a:r>
                      <a:r>
                        <a:rPr lang="en-US" sz="1800" b="0" i="0" u="none" strike="noStrike" dirty="0">
                          <a:solidFill>
                            <a:srgbClr val="000000"/>
                          </a:solidFill>
                          <a:effectLst/>
                          <a:latin typeface="仿宋" panose="02010609060101010101" pitchFamily="49" charset="-122"/>
                          <a:ea typeface="仿宋" panose="02010609060101010101" pitchFamily="49" charset="-122"/>
                        </a:rPr>
                        <a:t>OTC</a:t>
                      </a:r>
                      <a:r>
                        <a:rPr lang="zh-CN" altLang="en-US" sz="1800" b="0" i="0" u="none" strike="noStrike" dirty="0">
                          <a:solidFill>
                            <a:srgbClr val="000000"/>
                          </a:solidFill>
                          <a:effectLst/>
                          <a:latin typeface="仿宋" panose="02010609060101010101" pitchFamily="49" charset="-122"/>
                          <a:ea typeface="仿宋" panose="02010609060101010101" pitchFamily="49" charset="-122"/>
                        </a:rPr>
                        <a:t>药品</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gridSpan="3">
                  <a:txBody>
                    <a:bodyPr/>
                    <a:lstStyle/>
                    <a:p>
                      <a:pPr algn="l" fontAlgn="ctr"/>
                      <a:r>
                        <a:rPr lang="zh-CN" altLang="en-US" sz="1800" b="1" i="0" u="none" strike="noStrike" dirty="0">
                          <a:solidFill>
                            <a:srgbClr val="002060"/>
                          </a:solidFill>
                          <a:effectLst/>
                          <a:latin typeface="仿宋" panose="02010609060101010101" pitchFamily="49" charset="-122"/>
                          <a:ea typeface="仿宋" panose="02010609060101010101" pitchFamily="49" charset="-122"/>
                        </a:rPr>
                        <a:t>否</a:t>
                      </a:r>
                      <a:r>
                        <a:rPr lang="zh-CN" altLang="en-US" sz="1800" b="0" i="0" u="none" strike="noStrike" dirty="0">
                          <a:solidFill>
                            <a:srgbClr val="000000"/>
                          </a:solidFill>
                          <a:effectLst/>
                          <a:latin typeface="仿宋" panose="02010609060101010101" pitchFamily="49" charset="-122"/>
                          <a:ea typeface="仿宋" panose="02010609060101010101" pitchFamily="49" charset="-122"/>
                        </a:rPr>
                        <a:t>　</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lnL w="12700" cap="flat" cmpd="sng" algn="ctr">
                      <a:solidFill>
                        <a:schemeClr val="bg1">
                          <a:lumMod val="65000"/>
                        </a:schemeClr>
                      </a:solidFill>
                      <a:prstDash val="solid"/>
                      <a:round/>
                      <a:headEnd type="none" w="med" len="med"/>
                      <a:tailEnd type="none" w="med" len="med"/>
                    </a:lnL>
                    <a:lnT w="12700" cap="flat" cmpd="sng" algn="ctr">
                      <a:solidFill>
                        <a:schemeClr val="bg1">
                          <a:lumMod val="65000"/>
                        </a:schemeClr>
                      </a:solidFill>
                      <a:prstDash val="solid"/>
                      <a:round/>
                      <a:headEnd type="none" w="med" len="med"/>
                      <a:tailEnd type="none" w="med" len="med"/>
                    </a:lnT>
                  </a:tcPr>
                </a:tc>
                <a:extLst>
                  <a:ext uri="{0D108BD9-81ED-4DB2-BD59-A6C34878D82A}">
                    <a16:rowId xmlns:a16="http://schemas.microsoft.com/office/drawing/2014/main" val="2691287989"/>
                  </a:ext>
                </a:extLst>
              </a:tr>
              <a:tr h="329319">
                <a:tc>
                  <a:txBody>
                    <a:bodyPr/>
                    <a:lstStyle/>
                    <a:p>
                      <a:pPr marL="0" algn="l" defTabSz="914377" rtl="0" eaLnBrk="1" fontAlgn="ctr" latinLnBrk="0" hangingPunct="1"/>
                      <a:r>
                        <a:rPr lang="zh-CN" altLang="en-US" sz="1800" b="0" i="0" u="none" strike="noStrike" kern="1200" dirty="0">
                          <a:solidFill>
                            <a:srgbClr val="000000"/>
                          </a:solidFill>
                          <a:effectLst/>
                          <a:latin typeface="仿宋" panose="02010609060101010101" pitchFamily="49" charset="-122"/>
                          <a:ea typeface="仿宋" panose="02010609060101010101" pitchFamily="49" charset="-122"/>
                          <a:cs typeface="+mn-cs"/>
                        </a:rPr>
                        <a:t>参照药品名称</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zh-CN" altLang="en-US" sz="1800" b="1" u="none" strike="noStrike" kern="1200" dirty="0">
                          <a:solidFill>
                            <a:srgbClr val="002060"/>
                          </a:solidFill>
                          <a:effectLst/>
                          <a:latin typeface="仿宋" panose="02010609060101010101" pitchFamily="49" charset="-122"/>
                          <a:ea typeface="仿宋" panose="02010609060101010101" pitchFamily="49" charset="-122"/>
                          <a:cs typeface="+mn-cs"/>
                        </a:rPr>
                        <a:t>无</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zh-CN" altLang="en-US" sz="1800" b="0" i="0" u="none" strike="noStrike" kern="1200" dirty="0">
                          <a:solidFill>
                            <a:srgbClr val="000000"/>
                          </a:solidFill>
                          <a:effectLst/>
                          <a:latin typeface="仿宋" panose="02010609060101010101" pitchFamily="49" charset="-122"/>
                          <a:ea typeface="仿宋" panose="02010609060101010101" pitchFamily="49" charset="-122"/>
                          <a:cs typeface="+mn-cs"/>
                        </a:rPr>
                        <a:t>参照药品选择理由</a:t>
                      </a:r>
                      <a:endParaRPr lang="zh-CN" altLang="en-US" sz="1800" b="1" u="none" strike="noStrike" kern="1200" dirty="0">
                        <a:solidFill>
                          <a:srgbClr val="002060"/>
                        </a:solidFill>
                        <a:effectLst/>
                        <a:latin typeface="仿宋" panose="02010609060101010101" pitchFamily="49" charset="-122"/>
                        <a:ea typeface="仿宋" panose="02010609060101010101" pitchFamily="49" charset="-122"/>
                        <a:cs typeface="+mn-cs"/>
                      </a:endParaRP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r>
                        <a:rPr lang="zh-CN" altLang="en-US" b="1" dirty="0">
                          <a:solidFill>
                            <a:srgbClr val="002060"/>
                          </a:solidFill>
                          <a:latin typeface="仿宋" panose="02010609060101010101" pitchFamily="49" charset="-122"/>
                          <a:ea typeface="仿宋" panose="02010609060101010101" pitchFamily="49" charset="-122"/>
                        </a:rPr>
                        <a:t>目录内尚无治疗</a:t>
                      </a:r>
                      <a:r>
                        <a:rPr lang="zh-CN" altLang="en-US" sz="1800" b="1" i="0" u="none" strike="noStrike" dirty="0">
                          <a:solidFill>
                            <a:srgbClr val="002060"/>
                          </a:solidFill>
                          <a:effectLst/>
                          <a:latin typeface="仿宋" panose="02010609060101010101" pitchFamily="49" charset="-122"/>
                          <a:ea typeface="仿宋" panose="02010609060101010101" pitchFamily="49" charset="-122"/>
                        </a:rPr>
                        <a:t>庞贝病</a:t>
                      </a:r>
                      <a:r>
                        <a:rPr lang="zh-CN" altLang="en-US" b="1" dirty="0">
                          <a:solidFill>
                            <a:srgbClr val="002060"/>
                          </a:solidFill>
                          <a:latin typeface="仿宋" panose="02010609060101010101" pitchFamily="49" charset="-122"/>
                          <a:ea typeface="仿宋" panose="02010609060101010101" pitchFamily="49" charset="-122"/>
                        </a:rPr>
                        <a:t>的特异性治疗药物</a:t>
                      </a:r>
                      <a:endParaRPr lang="zh-CN" altLang="en-US" dirty="0"/>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820576130"/>
                  </a:ext>
                </a:extLst>
              </a:tr>
            </a:tbl>
          </a:graphicData>
        </a:graphic>
      </p:graphicFrame>
      <p:sp>
        <p:nvSpPr>
          <p:cNvPr id="22" name="Espace réservé du pied de page 9">
            <a:extLst>
              <a:ext uri="{FF2B5EF4-FFF2-40B4-BE49-F238E27FC236}">
                <a16:creationId xmlns:a16="http://schemas.microsoft.com/office/drawing/2014/main" id="{157DA70C-0C3A-4891-AA8F-AEBFF50A679B}"/>
              </a:ext>
            </a:extLst>
          </p:cNvPr>
          <p:cNvSpPr>
            <a:spLocks noGrp="1"/>
          </p:cNvSpPr>
          <p:nvPr/>
        </p:nvSpPr>
        <p:spPr>
          <a:xfrm>
            <a:off x="4654750" y="6292648"/>
            <a:ext cx="2678778" cy="269357"/>
          </a:xfrm>
          <a:prstGeom prst="rect">
            <a:avLst/>
          </a:prstGeom>
        </p:spPr>
        <p:txBody>
          <a:bodyPr/>
          <a:lstStyle>
            <a:defPPr>
              <a:defRPr lang="en-US"/>
            </a:defPPr>
            <a:lvl1pPr marL="0" algn="l" defTabSz="914400" rtl="0" eaLnBrk="1" latinLnBrk="0" hangingPunct="1">
              <a:defRPr sz="1200" kern="1200">
                <a:solidFill>
                  <a:schemeClr val="tx1"/>
                </a:solidFill>
                <a:latin typeface="仿宋" panose="02010609060101010101" pitchFamily="49" charset="-122"/>
                <a:ea typeface="仿宋" panose="02010609060101010101" pitchFamily="49"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a:solidFill>
                  <a:srgbClr val="002060"/>
                </a:solidFill>
              </a:rPr>
              <a:t>2022</a:t>
            </a:r>
            <a:r>
              <a:rPr lang="zh-CN" altLang="en-US" dirty="0">
                <a:solidFill>
                  <a:srgbClr val="002060"/>
                </a:solidFill>
              </a:rPr>
              <a:t>年国家医保药品目录调整申报</a:t>
            </a:r>
            <a:endParaRPr lang="en-US" dirty="0">
              <a:solidFill>
                <a:srgbClr val="002060"/>
              </a:solidFill>
            </a:endParaRPr>
          </a:p>
        </p:txBody>
      </p:sp>
    </p:spTree>
    <p:extLst>
      <p:ext uri="{BB962C8B-B14F-4D97-AF65-F5344CB8AC3E}">
        <p14:creationId xmlns:p14="http://schemas.microsoft.com/office/powerpoint/2010/main" val="16894180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a:extLst>
              <a:ext uri="{FF2B5EF4-FFF2-40B4-BE49-F238E27FC236}">
                <a16:creationId xmlns:a16="http://schemas.microsoft.com/office/drawing/2014/main" id="{CEC43D74-1902-4639-BBA7-7242E9BD3682}"/>
              </a:ext>
            </a:extLst>
          </p:cNvPr>
          <p:cNvSpPr>
            <a:spLocks noGrp="1"/>
          </p:cNvSpPr>
          <p:nvPr>
            <p:ph type="sldNum" sz="quarter" idx="16"/>
          </p:nvPr>
        </p:nvSpPr>
        <p:spPr/>
        <p:txBody>
          <a:bodyPr/>
          <a:lstStyle/>
          <a:p>
            <a:r>
              <a:rPr lang="en-US" noProof="0" dirty="0"/>
              <a:t>2</a:t>
            </a:r>
          </a:p>
        </p:txBody>
      </p:sp>
      <p:grpSp>
        <p:nvGrpSpPr>
          <p:cNvPr id="39" name="组合 38">
            <a:extLst>
              <a:ext uri="{FF2B5EF4-FFF2-40B4-BE49-F238E27FC236}">
                <a16:creationId xmlns:a16="http://schemas.microsoft.com/office/drawing/2014/main" id="{0BC58E3A-E076-45F8-AF77-F96A17BD0BD2}"/>
              </a:ext>
            </a:extLst>
          </p:cNvPr>
          <p:cNvGrpSpPr/>
          <p:nvPr/>
        </p:nvGrpSpPr>
        <p:grpSpPr>
          <a:xfrm>
            <a:off x="0" y="363265"/>
            <a:ext cx="6516658" cy="947325"/>
            <a:chOff x="0" y="363265"/>
            <a:chExt cx="6516658" cy="947325"/>
          </a:xfrm>
        </p:grpSpPr>
        <p:grpSp>
          <p:nvGrpSpPr>
            <p:cNvPr id="40" name="Group 30">
              <a:extLst>
                <a:ext uri="{FF2B5EF4-FFF2-40B4-BE49-F238E27FC236}">
                  <a16:creationId xmlns:a16="http://schemas.microsoft.com/office/drawing/2014/main" id="{D20A1987-327B-4529-8453-56C898921165}"/>
                </a:ext>
              </a:extLst>
            </p:cNvPr>
            <p:cNvGrpSpPr/>
            <p:nvPr/>
          </p:nvGrpSpPr>
          <p:grpSpPr>
            <a:xfrm>
              <a:off x="0" y="363265"/>
              <a:ext cx="6516658" cy="947325"/>
              <a:chOff x="4490720" y="459274"/>
              <a:chExt cx="8133023" cy="1263098"/>
            </a:xfrm>
          </p:grpSpPr>
          <p:grpSp>
            <p:nvGrpSpPr>
              <p:cNvPr id="42" name="Group 5">
                <a:extLst>
                  <a:ext uri="{FF2B5EF4-FFF2-40B4-BE49-F238E27FC236}">
                    <a16:creationId xmlns:a16="http://schemas.microsoft.com/office/drawing/2014/main" id="{2B492A01-04C7-4C20-9F24-E9164254454C}"/>
                  </a:ext>
                </a:extLst>
              </p:cNvPr>
              <p:cNvGrpSpPr/>
              <p:nvPr/>
            </p:nvGrpSpPr>
            <p:grpSpPr>
              <a:xfrm>
                <a:off x="4490720" y="577823"/>
                <a:ext cx="8133023" cy="1144549"/>
                <a:chOff x="4490720" y="709903"/>
                <a:chExt cx="8133023" cy="1144549"/>
              </a:xfrm>
            </p:grpSpPr>
            <p:sp>
              <p:nvSpPr>
                <p:cNvPr id="44" name="Title 1">
                  <a:extLst>
                    <a:ext uri="{FF2B5EF4-FFF2-40B4-BE49-F238E27FC236}">
                      <a16:creationId xmlns:a16="http://schemas.microsoft.com/office/drawing/2014/main" id="{65BBDE13-7BF8-44EE-8797-966C1D8547D7}"/>
                    </a:ext>
                  </a:extLst>
                </p:cNvPr>
                <p:cNvSpPr txBox="1">
                  <a:spLocks/>
                </p:cNvSpPr>
                <p:nvPr/>
              </p:nvSpPr>
              <p:spPr>
                <a:xfrm>
                  <a:off x="4490720" y="709903"/>
                  <a:ext cx="7716466" cy="1117464"/>
                </a:xfrm>
                <a:prstGeom prst="rect">
                  <a:avLst/>
                </a:prstGeom>
                <a:solidFill>
                  <a:srgbClr val="002060">
                    <a:alpha val="79000"/>
                  </a:srgbClr>
                </a:solidFill>
              </p:spPr>
              <p:txBody>
                <a:bodyPr>
                  <a:noAutofit/>
                </a:bodyPr>
                <a:lstStyle>
                  <a:lvl1pPr algn="ctr" defTabSz="914400" rtl="0" eaLnBrk="1" latinLnBrk="0" hangingPunct="1">
                    <a:lnSpc>
                      <a:spcPct val="90000"/>
                    </a:lnSpc>
                    <a:spcBef>
                      <a:spcPct val="0"/>
                    </a:spcBef>
                    <a:buNone/>
                    <a:defRPr sz="32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1875" b="0" i="0" u="none" strike="noStrike" kern="1200" cap="none" spc="0" normalizeH="0" baseline="0" noProof="0">
                    <a:ln>
                      <a:noFill/>
                    </a:ln>
                    <a:solidFill>
                      <a:srgbClr val="6B747B"/>
                    </a:solidFill>
                    <a:effectLst/>
                    <a:uLnTx/>
                    <a:uFillTx/>
                    <a:latin typeface="Arial" panose="020B0604020202020204" pitchFamily="34" charset="0"/>
                    <a:ea typeface="+mj-ea"/>
                    <a:cs typeface="Arial" panose="020B0604020202020204" pitchFamily="34" charset="0"/>
                  </a:endParaRPr>
                </a:p>
              </p:txBody>
            </p:sp>
            <p:sp>
              <p:nvSpPr>
                <p:cNvPr id="45" name="Rectangle 3">
                  <a:extLst>
                    <a:ext uri="{FF2B5EF4-FFF2-40B4-BE49-F238E27FC236}">
                      <a16:creationId xmlns:a16="http://schemas.microsoft.com/office/drawing/2014/main" id="{E2665622-8292-490E-8552-E9061A88A9E5}"/>
                    </a:ext>
                  </a:extLst>
                </p:cNvPr>
                <p:cNvSpPr/>
                <p:nvPr/>
              </p:nvSpPr>
              <p:spPr>
                <a:xfrm>
                  <a:off x="4907278" y="736988"/>
                  <a:ext cx="7716465" cy="1117464"/>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6B747B"/>
                    </a:solidFill>
                    <a:effectLst/>
                    <a:uLnTx/>
                    <a:uFillTx/>
                    <a:latin typeface="Arial" panose="020B0604020202020204" pitchFamily="34" charset="0"/>
                    <a:cs typeface="Arial" panose="020B0604020202020204" pitchFamily="34" charset="0"/>
                  </a:endParaRPr>
                </a:p>
              </p:txBody>
            </p:sp>
          </p:grpSp>
          <p:sp>
            <p:nvSpPr>
              <p:cNvPr id="43" name="Rectangle 6">
                <a:extLst>
                  <a:ext uri="{FF2B5EF4-FFF2-40B4-BE49-F238E27FC236}">
                    <a16:creationId xmlns:a16="http://schemas.microsoft.com/office/drawing/2014/main" id="{B631C46F-53D7-4847-85F1-D21643C56774}"/>
                  </a:ext>
                </a:extLst>
              </p:cNvPr>
              <p:cNvSpPr/>
              <p:nvPr/>
            </p:nvSpPr>
            <p:spPr>
              <a:xfrm>
                <a:off x="4490720" y="459274"/>
                <a:ext cx="1717040" cy="135498"/>
              </a:xfrm>
              <a:prstGeom prst="rect">
                <a:avLst/>
              </a:prstGeom>
              <a:solidFill>
                <a:srgbClr val="525CA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13" b="0" i="0" u="none" strike="noStrike" kern="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grpSp>
        <p:sp>
          <p:nvSpPr>
            <p:cNvPr id="41" name="ZoneTexte 186">
              <a:extLst>
                <a:ext uri="{FF2B5EF4-FFF2-40B4-BE49-F238E27FC236}">
                  <a16:creationId xmlns:a16="http://schemas.microsoft.com/office/drawing/2014/main" id="{20549A06-AA7C-40C9-803E-493135C40905}"/>
                </a:ext>
              </a:extLst>
            </p:cNvPr>
            <p:cNvSpPr txBox="1"/>
            <p:nvPr/>
          </p:nvSpPr>
          <p:spPr>
            <a:xfrm>
              <a:off x="208794" y="594227"/>
              <a:ext cx="4565514" cy="553998"/>
            </a:xfrm>
            <a:prstGeom prst="rect">
              <a:avLst/>
            </a:prstGeom>
            <a:noFill/>
          </p:spPr>
          <p:txBody>
            <a:bodyPr wrap="square" lIns="0" tIns="0" rIns="0" bIns="0" rtlCol="0">
              <a:spAutoFit/>
            </a:bodyPr>
            <a:lstStyle/>
            <a:p>
              <a:pPr marR="5080" defTabSz="914377">
                <a:lnSpc>
                  <a:spcPct val="90000"/>
                </a:lnSpc>
                <a:spcBef>
                  <a:spcPct val="0"/>
                </a:spcBef>
                <a:defRPr/>
              </a:pPr>
              <a:r>
                <a:rPr lang="en-US" altLang="zh-CN" sz="4000" dirty="0">
                  <a:solidFill>
                    <a:schemeClr val="bg1"/>
                  </a:solidFill>
                  <a:latin typeface="仿宋" panose="02010609060101010101" pitchFamily="49" charset="-122"/>
                  <a:ea typeface="仿宋" panose="02010609060101010101" pitchFamily="49" charset="-122"/>
                  <a:cs typeface="+mj-cs"/>
                  <a:sym typeface="Trebuchet MS" panose="020B0603020202020204" pitchFamily="34" charset="0"/>
                </a:rPr>
                <a:t>01 </a:t>
              </a:r>
              <a:r>
                <a:rPr lang="zh-CN" altLang="en-US" sz="4000" dirty="0">
                  <a:solidFill>
                    <a:schemeClr val="bg1"/>
                  </a:solidFill>
                  <a:latin typeface="仿宋" panose="02010609060101010101" pitchFamily="49" charset="-122"/>
                  <a:ea typeface="仿宋" panose="02010609060101010101" pitchFamily="49" charset="-122"/>
                  <a:cs typeface="+mj-cs"/>
                  <a:sym typeface="Trebuchet MS" panose="020B0603020202020204" pitchFamily="34" charset="0"/>
                </a:rPr>
                <a:t>药品基本信息</a:t>
              </a:r>
              <a:endParaRPr lang="en-US" altLang="zh-CN" sz="4000" dirty="0">
                <a:solidFill>
                  <a:srgbClr val="000000"/>
                </a:solidFill>
                <a:latin typeface="仿宋" panose="02010609060101010101" pitchFamily="49" charset="-122"/>
                <a:ea typeface="仿宋" panose="02010609060101010101" pitchFamily="49" charset="-122"/>
                <a:cs typeface="Arial"/>
              </a:endParaRPr>
            </a:p>
          </p:txBody>
        </p:sp>
      </p:grpSp>
      <p:sp>
        <p:nvSpPr>
          <p:cNvPr id="54" name="矩形 53">
            <a:extLst>
              <a:ext uri="{FF2B5EF4-FFF2-40B4-BE49-F238E27FC236}">
                <a16:creationId xmlns:a16="http://schemas.microsoft.com/office/drawing/2014/main" id="{204E68B2-C467-4EA2-AF51-F5B927DE4222}"/>
              </a:ext>
            </a:extLst>
          </p:cNvPr>
          <p:cNvSpPr/>
          <p:nvPr/>
        </p:nvSpPr>
        <p:spPr>
          <a:xfrm>
            <a:off x="1684789" y="2341990"/>
            <a:ext cx="94594" cy="309075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 name="TextBox 277">
            <a:extLst>
              <a:ext uri="{FF2B5EF4-FFF2-40B4-BE49-F238E27FC236}">
                <a16:creationId xmlns:a16="http://schemas.microsoft.com/office/drawing/2014/main" id="{4FCB814E-9DCF-4E8F-8EE0-690FE817742D}"/>
              </a:ext>
            </a:extLst>
          </p:cNvPr>
          <p:cNvSpPr txBox="1"/>
          <p:nvPr/>
        </p:nvSpPr>
        <p:spPr>
          <a:xfrm>
            <a:off x="-609600" y="3170470"/>
            <a:ext cx="2955236" cy="822355"/>
          </a:xfrm>
          <a:prstGeom prst="rect">
            <a:avLst/>
          </a:prstGeom>
          <a:noFill/>
        </p:spPr>
        <p:txBody>
          <a:bodyPr wrap="square" lIns="0" r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2600" b="1" u="sng" dirty="0">
                <a:solidFill>
                  <a:srgbClr val="00A3E0"/>
                </a:solidFill>
                <a:latin typeface="仿宋" panose="02010609060101010101" pitchFamily="49" charset="-122"/>
                <a:ea typeface="仿宋" panose="02010609060101010101" pitchFamily="49" charset="-122"/>
                <a:sym typeface="Arial"/>
              </a:rPr>
              <a:t>疾病</a:t>
            </a:r>
            <a:br>
              <a:rPr lang="en-US" altLang="zh-CN" sz="2600" b="1" u="sng" dirty="0">
                <a:solidFill>
                  <a:srgbClr val="00A3E0"/>
                </a:solidFill>
                <a:latin typeface="仿宋" panose="02010609060101010101" pitchFamily="49" charset="-122"/>
                <a:ea typeface="仿宋" panose="02010609060101010101" pitchFamily="49" charset="-122"/>
                <a:sym typeface="Arial"/>
              </a:rPr>
            </a:br>
            <a:r>
              <a:rPr lang="zh-CN" altLang="en-US" sz="2600" b="1" u="sng" dirty="0">
                <a:solidFill>
                  <a:srgbClr val="00A3E0"/>
                </a:solidFill>
                <a:latin typeface="仿宋" panose="02010609060101010101" pitchFamily="49" charset="-122"/>
                <a:ea typeface="仿宋" panose="02010609060101010101" pitchFamily="49" charset="-122"/>
                <a:sym typeface="Arial"/>
              </a:rPr>
              <a:t>基本情况</a:t>
            </a:r>
            <a:endParaRPr lang="en-US" sz="2600" b="1" u="sng" dirty="0">
              <a:solidFill>
                <a:srgbClr val="00A3E0"/>
              </a:solidFill>
              <a:latin typeface="仿宋" panose="02010609060101010101" pitchFamily="49" charset="-122"/>
              <a:ea typeface="仿宋" panose="02010609060101010101" pitchFamily="49" charset="-122"/>
              <a:sym typeface="Arial"/>
            </a:endParaRPr>
          </a:p>
        </p:txBody>
      </p:sp>
      <p:grpSp>
        <p:nvGrpSpPr>
          <p:cNvPr id="5" name="组合 4">
            <a:extLst>
              <a:ext uri="{FF2B5EF4-FFF2-40B4-BE49-F238E27FC236}">
                <a16:creationId xmlns:a16="http://schemas.microsoft.com/office/drawing/2014/main" id="{F18D371F-0C1C-4A03-9260-3E0C38B4EECA}"/>
              </a:ext>
            </a:extLst>
          </p:cNvPr>
          <p:cNvGrpSpPr/>
          <p:nvPr/>
        </p:nvGrpSpPr>
        <p:grpSpPr>
          <a:xfrm>
            <a:off x="1851763" y="3345974"/>
            <a:ext cx="9955648" cy="1015663"/>
            <a:chOff x="1794320" y="3804390"/>
            <a:chExt cx="9955648" cy="1015663"/>
          </a:xfrm>
        </p:grpSpPr>
        <p:sp>
          <p:nvSpPr>
            <p:cNvPr id="46" name="文本框 45">
              <a:extLst>
                <a:ext uri="{FF2B5EF4-FFF2-40B4-BE49-F238E27FC236}">
                  <a16:creationId xmlns:a16="http://schemas.microsoft.com/office/drawing/2014/main" id="{F098A2D6-F75C-4489-B738-9E6481B48CD2}"/>
                </a:ext>
              </a:extLst>
            </p:cNvPr>
            <p:cNvSpPr txBox="1"/>
            <p:nvPr/>
          </p:nvSpPr>
          <p:spPr>
            <a:xfrm>
              <a:off x="1794320" y="3887440"/>
              <a:ext cx="1564293" cy="707886"/>
            </a:xfrm>
            <a:prstGeom prst="rect">
              <a:avLst/>
            </a:prstGeom>
            <a:noFill/>
          </p:spPr>
          <p:txBody>
            <a:bodyPr wrap="square">
              <a:spAutoFit/>
            </a:bodyPr>
            <a:lstStyle/>
            <a:p>
              <a:pPr algn="ctr">
                <a:defRPr/>
              </a:pPr>
              <a:r>
                <a:rPr lang="zh-CN" altLang="en-US" sz="2000" b="1" u="sng" dirty="0">
                  <a:solidFill>
                    <a:srgbClr val="00A3E0"/>
                  </a:solidFill>
                  <a:latin typeface="仿宋" panose="02010609060101010101" pitchFamily="49" charset="-122"/>
                  <a:ea typeface="仿宋" panose="02010609060101010101" pitchFamily="49" charset="-122"/>
                </a:rPr>
                <a:t>大陆地区发病率情况</a:t>
              </a:r>
            </a:p>
          </p:txBody>
        </p:sp>
        <p:sp>
          <p:nvSpPr>
            <p:cNvPr id="48" name="文本框 47">
              <a:extLst>
                <a:ext uri="{FF2B5EF4-FFF2-40B4-BE49-F238E27FC236}">
                  <a16:creationId xmlns:a16="http://schemas.microsoft.com/office/drawing/2014/main" id="{368D57E2-D97A-4861-9BD6-4B582D0BD4FD}"/>
                </a:ext>
              </a:extLst>
            </p:cNvPr>
            <p:cNvSpPr txBox="1"/>
            <p:nvPr/>
          </p:nvSpPr>
          <p:spPr>
            <a:xfrm>
              <a:off x="3259851" y="3804390"/>
              <a:ext cx="8490117" cy="1015663"/>
            </a:xfrm>
            <a:prstGeom prst="rect">
              <a:avLst/>
            </a:prstGeom>
            <a:noFill/>
          </p:spPr>
          <p:txBody>
            <a:bodyPr wrap="square">
              <a:spAutoFit/>
            </a:bodyPr>
            <a:lstStyle/>
            <a:p>
              <a:pPr fontAlgn="t"/>
              <a:r>
                <a:rPr lang="zh-CN" altLang="en-US" sz="2000" b="1" i="0" u="sng" strike="noStrike" dirty="0">
                  <a:solidFill>
                    <a:srgbClr val="002060"/>
                  </a:solidFill>
                  <a:effectLst/>
                  <a:latin typeface="仿宋" panose="02010609060101010101" pitchFamily="49" charset="-122"/>
                  <a:ea typeface="仿宋" panose="02010609060101010101" pitchFamily="49" charset="-122"/>
                </a:rPr>
                <a:t>庞贝病已被纳入</a:t>
              </a:r>
              <a:r>
                <a:rPr lang="en-US" altLang="zh-CN" sz="2000" b="1" i="0" u="sng" strike="noStrike" dirty="0">
                  <a:solidFill>
                    <a:srgbClr val="002060"/>
                  </a:solidFill>
                  <a:effectLst/>
                  <a:latin typeface="仿宋" panose="02010609060101010101" pitchFamily="49" charset="-122"/>
                  <a:ea typeface="仿宋" panose="02010609060101010101" pitchFamily="49" charset="-122"/>
                </a:rPr>
                <a:t>2018</a:t>
              </a:r>
              <a:r>
                <a:rPr lang="zh-CN" altLang="en-US" sz="2000" b="1" i="0" u="sng" strike="noStrike" dirty="0">
                  <a:solidFill>
                    <a:srgbClr val="002060"/>
                  </a:solidFill>
                  <a:effectLst/>
                  <a:latin typeface="仿宋" panose="02010609060101010101" pitchFamily="49" charset="-122"/>
                  <a:ea typeface="仿宋" panose="02010609060101010101" pitchFamily="49" charset="-122"/>
                </a:rPr>
                <a:t>年中国</a:t>
              </a:r>
              <a:r>
                <a:rPr lang="en-US" altLang="zh-CN" sz="2000" b="1" i="0" u="sng" strike="noStrike" dirty="0">
                  <a:solidFill>
                    <a:srgbClr val="002060"/>
                  </a:solidFill>
                  <a:effectLst/>
                  <a:latin typeface="仿宋" panose="02010609060101010101" pitchFamily="49" charset="-122"/>
                  <a:ea typeface="仿宋" panose="02010609060101010101" pitchFamily="49" charset="-122"/>
                </a:rPr>
                <a:t>《</a:t>
              </a:r>
              <a:r>
                <a:rPr lang="zh-CN" altLang="en-US" sz="2000" b="1" i="0" u="sng" strike="noStrike" dirty="0">
                  <a:solidFill>
                    <a:srgbClr val="002060"/>
                  </a:solidFill>
                  <a:effectLst/>
                  <a:latin typeface="仿宋" panose="02010609060101010101" pitchFamily="49" charset="-122"/>
                  <a:ea typeface="仿宋" panose="02010609060101010101" pitchFamily="49" charset="-122"/>
                </a:rPr>
                <a:t>第一批罕见病目录</a:t>
              </a:r>
              <a:r>
                <a:rPr lang="en-US" altLang="zh-CN" sz="2000" b="1" i="0" u="sng" strike="noStrike" dirty="0">
                  <a:solidFill>
                    <a:srgbClr val="002060"/>
                  </a:solidFill>
                  <a:effectLst/>
                  <a:latin typeface="仿宋" panose="02010609060101010101" pitchFamily="49" charset="-122"/>
                  <a:ea typeface="仿宋" panose="02010609060101010101" pitchFamily="49" charset="-122"/>
                </a:rPr>
                <a:t>》</a:t>
              </a:r>
              <a:r>
                <a:rPr lang="zh-CN" altLang="en-US" sz="2000" b="1" i="0" u="sng" strike="noStrike" dirty="0">
                  <a:solidFill>
                    <a:srgbClr val="002060"/>
                  </a:solidFill>
                  <a:effectLst/>
                  <a:latin typeface="仿宋" panose="02010609060101010101" pitchFamily="49" charset="-122"/>
                  <a:ea typeface="仿宋" panose="02010609060101010101" pitchFamily="49" charset="-122"/>
                </a:rPr>
                <a:t>。</a:t>
              </a:r>
              <a:r>
                <a:rPr lang="zh-CN" altLang="en-US" sz="2000" i="0" u="none" strike="noStrike" dirty="0">
                  <a:solidFill>
                    <a:srgbClr val="002060"/>
                  </a:solidFill>
                  <a:effectLst/>
                  <a:latin typeface="仿宋" panose="02010609060101010101" pitchFamily="49" charset="-122"/>
                  <a:ea typeface="仿宋" panose="02010609060101010101" pitchFamily="49" charset="-122"/>
                </a:rPr>
                <a:t>国内尚缺乏可靠的流行病学数据，泛种族庞贝病新生儿的总发病率约为</a:t>
              </a:r>
              <a:r>
                <a:rPr lang="en-US" altLang="zh-CN" sz="2000" i="0" u="none" strike="noStrike" dirty="0">
                  <a:solidFill>
                    <a:srgbClr val="002060"/>
                  </a:solidFill>
                  <a:effectLst/>
                  <a:latin typeface="仿宋" panose="02010609060101010101" pitchFamily="49" charset="-122"/>
                  <a:ea typeface="仿宋" panose="02010609060101010101" pitchFamily="49" charset="-122"/>
                </a:rPr>
                <a:t>1/40,000</a:t>
              </a:r>
              <a:r>
                <a:rPr lang="zh-CN" altLang="en-US" sz="2000" i="0" u="none" strike="noStrike" dirty="0">
                  <a:solidFill>
                    <a:srgbClr val="002060"/>
                  </a:solidFill>
                  <a:effectLst/>
                  <a:latin typeface="仿宋" panose="02010609060101010101" pitchFamily="49" charset="-122"/>
                  <a:ea typeface="仿宋" panose="02010609060101010101" pitchFamily="49" charset="-122"/>
                </a:rPr>
                <a:t>。</a:t>
              </a:r>
              <a:r>
                <a:rPr lang="zh-CN" altLang="en-US" sz="2000" b="1" i="0" u="sng" strike="noStrike" dirty="0">
                  <a:solidFill>
                    <a:srgbClr val="002060"/>
                  </a:solidFill>
                  <a:effectLst/>
                  <a:latin typeface="仿宋" panose="02010609060101010101" pitchFamily="49" charset="-122"/>
                  <a:ea typeface="仿宋" panose="02010609060101010101" pitchFamily="49" charset="-122"/>
                </a:rPr>
                <a:t>多年来中国已诊断的患者也仅为</a:t>
              </a:r>
              <a:r>
                <a:rPr lang="en-US" altLang="zh-CN" sz="2000" b="1" i="0" u="sng" strike="noStrike" dirty="0">
                  <a:solidFill>
                    <a:srgbClr val="002060"/>
                  </a:solidFill>
                  <a:effectLst/>
                  <a:latin typeface="仿宋" panose="02010609060101010101" pitchFamily="49" charset="-122"/>
                  <a:ea typeface="仿宋" panose="02010609060101010101" pitchFamily="49" charset="-122"/>
                </a:rPr>
                <a:t>280</a:t>
              </a:r>
              <a:r>
                <a:rPr lang="zh-CN" altLang="en-US" sz="2000" b="1" i="0" u="sng" strike="noStrike" dirty="0">
                  <a:solidFill>
                    <a:srgbClr val="002060"/>
                  </a:solidFill>
                  <a:effectLst/>
                  <a:latin typeface="仿宋" panose="02010609060101010101" pitchFamily="49" charset="-122"/>
                  <a:ea typeface="仿宋" panose="02010609060101010101" pitchFamily="49" charset="-122"/>
                </a:rPr>
                <a:t>多位。</a:t>
              </a:r>
              <a:endParaRPr lang="zh-CN" altLang="en-US" sz="2000" b="1" u="sng" dirty="0">
                <a:solidFill>
                  <a:srgbClr val="002060"/>
                </a:solidFill>
                <a:latin typeface="仿宋" panose="02010609060101010101" pitchFamily="49" charset="-122"/>
                <a:ea typeface="仿宋" panose="02010609060101010101" pitchFamily="49" charset="-122"/>
              </a:endParaRPr>
            </a:p>
          </p:txBody>
        </p:sp>
      </p:grpSp>
      <p:grpSp>
        <p:nvGrpSpPr>
          <p:cNvPr id="4" name="组合 3">
            <a:extLst>
              <a:ext uri="{FF2B5EF4-FFF2-40B4-BE49-F238E27FC236}">
                <a16:creationId xmlns:a16="http://schemas.microsoft.com/office/drawing/2014/main" id="{1FD6DACA-3FD6-43BA-AC5B-79D896EF44F6}"/>
              </a:ext>
            </a:extLst>
          </p:cNvPr>
          <p:cNvGrpSpPr/>
          <p:nvPr/>
        </p:nvGrpSpPr>
        <p:grpSpPr>
          <a:xfrm>
            <a:off x="1788482" y="1942404"/>
            <a:ext cx="10165820" cy="1015663"/>
            <a:chOff x="1772564" y="2845459"/>
            <a:chExt cx="10165820" cy="1015663"/>
          </a:xfrm>
        </p:grpSpPr>
        <p:sp>
          <p:nvSpPr>
            <p:cNvPr id="55" name="文本框 54">
              <a:extLst>
                <a:ext uri="{FF2B5EF4-FFF2-40B4-BE49-F238E27FC236}">
                  <a16:creationId xmlns:a16="http://schemas.microsoft.com/office/drawing/2014/main" id="{465AAD46-5985-4805-A956-C28568C396BC}"/>
                </a:ext>
              </a:extLst>
            </p:cNvPr>
            <p:cNvSpPr txBox="1"/>
            <p:nvPr/>
          </p:nvSpPr>
          <p:spPr>
            <a:xfrm>
              <a:off x="1772564" y="2845459"/>
              <a:ext cx="10165820" cy="1015663"/>
            </a:xfrm>
            <a:prstGeom prst="rect">
              <a:avLst/>
            </a:prstGeom>
            <a:noFill/>
          </p:spPr>
          <p:txBody>
            <a:bodyPr wrap="square">
              <a:spAutoFit/>
            </a:bodyPr>
            <a:lstStyle/>
            <a:p>
              <a:pPr marL="1441450" fontAlgn="t"/>
              <a:r>
                <a:rPr lang="zh-CN" altLang="en-US" sz="2000" i="0" u="none" strike="noStrike" dirty="0">
                  <a:solidFill>
                    <a:srgbClr val="002060"/>
                  </a:solidFill>
                  <a:effectLst/>
                  <a:latin typeface="仿宋" panose="02010609060101010101" pitchFamily="49" charset="-122"/>
                  <a:ea typeface="仿宋" panose="02010609060101010101" pitchFamily="49" charset="-122"/>
                </a:rPr>
                <a:t>庞贝病是一种酶缺陷导致的</a:t>
              </a:r>
              <a:r>
                <a:rPr lang="zh-CN" altLang="en-US" sz="2000" b="1" i="0" u="sng" strike="noStrike" dirty="0">
                  <a:solidFill>
                    <a:srgbClr val="002060"/>
                  </a:solidFill>
                  <a:effectLst/>
                  <a:latin typeface="仿宋" panose="02010609060101010101" pitchFamily="49" charset="-122"/>
                  <a:ea typeface="仿宋" panose="02010609060101010101" pitchFamily="49" charset="-122"/>
                </a:rPr>
                <a:t>多系统受累</a:t>
              </a:r>
              <a:r>
                <a:rPr lang="zh-CN" altLang="en-US" sz="2000" b="1" u="sng" dirty="0">
                  <a:solidFill>
                    <a:srgbClr val="002060"/>
                  </a:solidFill>
                  <a:latin typeface="仿宋" panose="02010609060101010101" pitchFamily="49" charset="-122"/>
                  <a:ea typeface="仿宋" panose="02010609060101010101" pitchFamily="49" charset="-122"/>
                </a:rPr>
                <a:t>的</a:t>
              </a:r>
              <a:r>
                <a:rPr lang="zh-CN" altLang="en-US" sz="2000" b="1" i="0" u="sng" strike="noStrike" dirty="0">
                  <a:solidFill>
                    <a:srgbClr val="002060"/>
                  </a:solidFill>
                  <a:effectLst/>
                  <a:latin typeface="仿宋" panose="02010609060101010101" pitchFamily="49" charset="-122"/>
                  <a:ea typeface="仿宋" panose="02010609060101010101" pitchFamily="49" charset="-122"/>
                </a:rPr>
                <a:t>致死性、渐进性的神经肌肉罕见病</a:t>
              </a:r>
              <a:r>
                <a:rPr lang="zh-CN" altLang="en-US" sz="2000" i="0" u="none" strike="noStrike" dirty="0">
                  <a:solidFill>
                    <a:srgbClr val="002060"/>
                  </a:solidFill>
                  <a:effectLst/>
                  <a:latin typeface="仿宋" panose="02010609060101010101" pitchFamily="49" charset="-122"/>
                  <a:ea typeface="仿宋" panose="02010609060101010101" pitchFamily="49" charset="-122"/>
                </a:rPr>
                <a:t>，</a:t>
              </a:r>
              <a:r>
                <a:rPr lang="zh-CN" altLang="en-US" sz="2000" b="1" i="0" u="sng" strike="noStrike" dirty="0">
                  <a:solidFill>
                    <a:srgbClr val="002060"/>
                  </a:solidFill>
                  <a:effectLst/>
                  <a:latin typeface="仿宋" panose="02010609060101010101" pitchFamily="49" charset="-122"/>
                  <a:ea typeface="仿宋" panose="02010609060101010101" pitchFamily="49" charset="-122"/>
                </a:rPr>
                <a:t>会导致运动和呼吸功能不可逆的损伤和过早死亡</a:t>
              </a:r>
              <a:r>
                <a:rPr lang="zh-CN" altLang="en-US" sz="2000" i="0" u="none" strike="noStrike" dirty="0">
                  <a:solidFill>
                    <a:srgbClr val="002060"/>
                  </a:solidFill>
                  <a:effectLst/>
                  <a:latin typeface="仿宋" panose="02010609060101010101" pitchFamily="49" charset="-122"/>
                  <a:ea typeface="仿宋" panose="02010609060101010101" pitchFamily="49" charset="-122"/>
                </a:rPr>
                <a:t>。根据庞贝病的发病年龄，患者通常被分为晚发型庞贝病（</a:t>
              </a:r>
              <a:r>
                <a:rPr lang="en-US" altLang="zh-CN" sz="2000" i="0" u="none" strike="noStrike" dirty="0">
                  <a:solidFill>
                    <a:srgbClr val="002060"/>
                  </a:solidFill>
                  <a:effectLst/>
                  <a:latin typeface="仿宋" panose="02010609060101010101" pitchFamily="49" charset="-122"/>
                  <a:ea typeface="仿宋" panose="02010609060101010101" pitchFamily="49" charset="-122"/>
                </a:rPr>
                <a:t>LOPD</a:t>
              </a:r>
              <a:r>
                <a:rPr lang="zh-CN" altLang="en-US" sz="2000" i="0" u="none" strike="noStrike" dirty="0">
                  <a:solidFill>
                    <a:srgbClr val="002060"/>
                  </a:solidFill>
                  <a:effectLst/>
                  <a:latin typeface="仿宋" panose="02010609060101010101" pitchFamily="49" charset="-122"/>
                  <a:ea typeface="仿宋" panose="02010609060101010101" pitchFamily="49" charset="-122"/>
                </a:rPr>
                <a:t>）和婴儿型庞贝病（</a:t>
              </a:r>
              <a:r>
                <a:rPr lang="en-US" altLang="zh-CN" sz="2000" i="0" u="none" strike="noStrike" dirty="0">
                  <a:solidFill>
                    <a:srgbClr val="002060"/>
                  </a:solidFill>
                  <a:effectLst/>
                  <a:latin typeface="仿宋" panose="02010609060101010101" pitchFamily="49" charset="-122"/>
                  <a:ea typeface="仿宋" panose="02010609060101010101" pitchFamily="49" charset="-122"/>
                </a:rPr>
                <a:t>IOPD</a:t>
              </a:r>
              <a:r>
                <a:rPr lang="zh-CN" altLang="en-US" sz="2000" i="0" u="none" strike="noStrike" dirty="0">
                  <a:solidFill>
                    <a:srgbClr val="002060"/>
                  </a:solidFill>
                  <a:effectLst/>
                  <a:latin typeface="仿宋" panose="02010609060101010101" pitchFamily="49" charset="-122"/>
                  <a:ea typeface="仿宋" panose="02010609060101010101" pitchFamily="49" charset="-122"/>
                </a:rPr>
                <a:t>）。</a:t>
              </a:r>
              <a:endParaRPr lang="en-US" altLang="zh-CN" sz="2000" i="0" u="none" strike="noStrike" dirty="0">
                <a:solidFill>
                  <a:srgbClr val="002060"/>
                </a:solidFill>
                <a:effectLst/>
                <a:latin typeface="仿宋" panose="02010609060101010101" pitchFamily="49" charset="-122"/>
                <a:ea typeface="仿宋" panose="02010609060101010101" pitchFamily="49" charset="-122"/>
              </a:endParaRPr>
            </a:p>
          </p:txBody>
        </p:sp>
        <p:sp>
          <p:nvSpPr>
            <p:cNvPr id="62" name="文本框 61">
              <a:extLst>
                <a:ext uri="{FF2B5EF4-FFF2-40B4-BE49-F238E27FC236}">
                  <a16:creationId xmlns:a16="http://schemas.microsoft.com/office/drawing/2014/main" id="{F58FF449-9AF4-4987-8751-9CECA959C310}"/>
                </a:ext>
              </a:extLst>
            </p:cNvPr>
            <p:cNvSpPr txBox="1"/>
            <p:nvPr/>
          </p:nvSpPr>
          <p:spPr>
            <a:xfrm>
              <a:off x="1784345" y="3119090"/>
              <a:ext cx="1564293" cy="400110"/>
            </a:xfrm>
            <a:prstGeom prst="rect">
              <a:avLst/>
            </a:prstGeom>
            <a:noFill/>
          </p:spPr>
          <p:txBody>
            <a:bodyPr wrap="square">
              <a:spAutoFit/>
            </a:bodyPr>
            <a:lstStyle/>
            <a:p>
              <a:pPr algn="ctr">
                <a:defRPr/>
              </a:pPr>
              <a:r>
                <a:rPr lang="zh-CN" altLang="en-US" sz="2000" b="1" u="sng" dirty="0">
                  <a:solidFill>
                    <a:srgbClr val="00A3E0"/>
                  </a:solidFill>
                  <a:latin typeface="仿宋" panose="02010609060101010101" pitchFamily="49" charset="-122"/>
                  <a:ea typeface="仿宋" panose="02010609060101010101" pitchFamily="49" charset="-122"/>
                </a:rPr>
                <a:t>疾病介绍</a:t>
              </a:r>
            </a:p>
          </p:txBody>
        </p:sp>
      </p:grpSp>
      <p:grpSp>
        <p:nvGrpSpPr>
          <p:cNvPr id="6" name="组合 5">
            <a:extLst>
              <a:ext uri="{FF2B5EF4-FFF2-40B4-BE49-F238E27FC236}">
                <a16:creationId xmlns:a16="http://schemas.microsoft.com/office/drawing/2014/main" id="{4F762A93-D75D-4635-A24E-30DCED30A591}"/>
              </a:ext>
            </a:extLst>
          </p:cNvPr>
          <p:cNvGrpSpPr/>
          <p:nvPr/>
        </p:nvGrpSpPr>
        <p:grpSpPr>
          <a:xfrm>
            <a:off x="1978886" y="4807848"/>
            <a:ext cx="9718557" cy="1323439"/>
            <a:chOff x="1960546" y="4683745"/>
            <a:chExt cx="9718557" cy="1323439"/>
          </a:xfrm>
        </p:grpSpPr>
        <p:sp>
          <p:nvSpPr>
            <p:cNvPr id="59" name="文本框 58">
              <a:extLst>
                <a:ext uri="{FF2B5EF4-FFF2-40B4-BE49-F238E27FC236}">
                  <a16:creationId xmlns:a16="http://schemas.microsoft.com/office/drawing/2014/main" id="{265C86FD-03BE-4954-995D-C041D60952C7}"/>
                </a:ext>
              </a:extLst>
            </p:cNvPr>
            <p:cNvSpPr txBox="1"/>
            <p:nvPr/>
          </p:nvSpPr>
          <p:spPr>
            <a:xfrm>
              <a:off x="1960546" y="4905824"/>
              <a:ext cx="1291803" cy="707886"/>
            </a:xfrm>
            <a:prstGeom prst="rect">
              <a:avLst/>
            </a:prstGeom>
            <a:noFill/>
          </p:spPr>
          <p:txBody>
            <a:bodyPr wrap="square">
              <a:spAutoFit/>
            </a:bodyPr>
            <a:lstStyle/>
            <a:p>
              <a:r>
                <a:rPr lang="zh-CN" altLang="en-US" sz="2000" b="1" u="sng" dirty="0">
                  <a:solidFill>
                    <a:srgbClr val="00A3E0"/>
                  </a:solidFill>
                  <a:latin typeface="仿宋" panose="02010609060101010101" pitchFamily="49" charset="-122"/>
                  <a:ea typeface="仿宋" panose="02010609060101010101" pitchFamily="49" charset="-122"/>
                </a:rPr>
                <a:t>未满足的</a:t>
              </a:r>
              <a:br>
                <a:rPr lang="en-US" altLang="zh-CN" sz="2000" b="1" u="sng" dirty="0">
                  <a:solidFill>
                    <a:srgbClr val="00A3E0"/>
                  </a:solidFill>
                  <a:latin typeface="仿宋" panose="02010609060101010101" pitchFamily="49" charset="-122"/>
                  <a:ea typeface="仿宋" panose="02010609060101010101" pitchFamily="49" charset="-122"/>
                </a:rPr>
              </a:br>
              <a:r>
                <a:rPr lang="zh-CN" altLang="en-US" sz="2000" b="1" u="sng" dirty="0">
                  <a:solidFill>
                    <a:srgbClr val="00A3E0"/>
                  </a:solidFill>
                  <a:latin typeface="仿宋" panose="02010609060101010101" pitchFamily="49" charset="-122"/>
                  <a:ea typeface="仿宋" panose="02010609060101010101" pitchFamily="49" charset="-122"/>
                </a:rPr>
                <a:t>治疗需求</a:t>
              </a:r>
            </a:p>
          </p:txBody>
        </p:sp>
        <p:sp>
          <p:nvSpPr>
            <p:cNvPr id="63" name="文本框 62">
              <a:extLst>
                <a:ext uri="{FF2B5EF4-FFF2-40B4-BE49-F238E27FC236}">
                  <a16:creationId xmlns:a16="http://schemas.microsoft.com/office/drawing/2014/main" id="{3515D1F9-AD98-4333-9E38-0D12C90E3FE1}"/>
                </a:ext>
              </a:extLst>
            </p:cNvPr>
            <p:cNvSpPr txBox="1"/>
            <p:nvPr/>
          </p:nvSpPr>
          <p:spPr>
            <a:xfrm>
              <a:off x="3220533" y="4683745"/>
              <a:ext cx="8458570" cy="1323439"/>
            </a:xfrm>
            <a:prstGeom prst="rect">
              <a:avLst/>
            </a:prstGeom>
            <a:noFill/>
          </p:spPr>
          <p:txBody>
            <a:bodyPr wrap="square">
              <a:spAutoFit/>
            </a:bodyPr>
            <a:lstStyle/>
            <a:p>
              <a:r>
                <a:rPr lang="zh-CN" altLang="en-US" sz="2000" b="1" u="sng" dirty="0">
                  <a:solidFill>
                    <a:srgbClr val="002060"/>
                  </a:solidFill>
                  <a:latin typeface="仿宋" panose="02010609060101010101" pitchFamily="49" charset="-122"/>
                  <a:ea typeface="仿宋" panose="02010609060101010101" pitchFamily="49" charset="-122"/>
                </a:rPr>
                <a:t>目录内尚无治疗</a:t>
              </a:r>
              <a:r>
                <a:rPr lang="zh-CN" altLang="en-US" sz="2000" b="1" i="0" u="sng" strike="noStrike" dirty="0">
                  <a:solidFill>
                    <a:srgbClr val="002060"/>
                  </a:solidFill>
                  <a:effectLst/>
                  <a:latin typeface="仿宋" panose="02010609060101010101" pitchFamily="49" charset="-122"/>
                  <a:ea typeface="仿宋" panose="02010609060101010101" pitchFamily="49" charset="-122"/>
                </a:rPr>
                <a:t>庞贝病</a:t>
              </a:r>
              <a:r>
                <a:rPr lang="zh-CN" altLang="en-US" sz="2000" b="1" u="sng" dirty="0">
                  <a:solidFill>
                    <a:srgbClr val="002060"/>
                  </a:solidFill>
                  <a:latin typeface="仿宋" panose="02010609060101010101" pitchFamily="49" charset="-122"/>
                  <a:ea typeface="仿宋" panose="02010609060101010101" pitchFamily="49" charset="-122"/>
                </a:rPr>
                <a:t>的特异性治疗药物，</a:t>
              </a:r>
              <a:r>
                <a:rPr lang="zh-CN" altLang="en-US" sz="2000" dirty="0">
                  <a:solidFill>
                    <a:srgbClr val="002060"/>
                  </a:solidFill>
                  <a:latin typeface="仿宋" panose="02010609060101010101" pitchFamily="49" charset="-122"/>
                  <a:ea typeface="仿宋" panose="02010609060101010101" pitchFamily="49" charset="-122"/>
                </a:rPr>
                <a:t>超过</a:t>
              </a:r>
              <a:r>
                <a:rPr lang="en-US" altLang="zh-CN" sz="2000" dirty="0">
                  <a:solidFill>
                    <a:srgbClr val="002060"/>
                  </a:solidFill>
                  <a:latin typeface="仿宋" panose="02010609060101010101" pitchFamily="49" charset="-122"/>
                  <a:ea typeface="仿宋" panose="02010609060101010101" pitchFamily="49" charset="-122"/>
                </a:rPr>
                <a:t>90%</a:t>
              </a:r>
              <a:r>
                <a:rPr lang="zh-CN" altLang="en-US" sz="2000" dirty="0">
                  <a:solidFill>
                    <a:srgbClr val="002060"/>
                  </a:solidFill>
                  <a:latin typeface="仿宋" panose="02010609060101010101" pitchFamily="49" charset="-122"/>
                  <a:ea typeface="仿宋" panose="02010609060101010101" pitchFamily="49" charset="-122"/>
                </a:rPr>
                <a:t>的</a:t>
              </a:r>
              <a:r>
                <a:rPr lang="zh-CN" altLang="en-US" sz="2000" i="0" u="none" strike="noStrike" dirty="0">
                  <a:solidFill>
                    <a:srgbClr val="002060"/>
                  </a:solidFill>
                  <a:effectLst/>
                  <a:latin typeface="仿宋" panose="02010609060101010101" pitchFamily="49" charset="-122"/>
                  <a:ea typeface="仿宋" panose="02010609060101010101" pitchFamily="49" charset="-122"/>
                </a:rPr>
                <a:t>未经治疗的</a:t>
              </a:r>
              <a:r>
                <a:rPr lang="en-US" altLang="zh-CN" sz="2000" i="0" u="none" strike="noStrike" dirty="0">
                  <a:solidFill>
                    <a:srgbClr val="002060"/>
                  </a:solidFill>
                  <a:effectLst/>
                  <a:latin typeface="仿宋" panose="02010609060101010101" pitchFamily="49" charset="-122"/>
                  <a:ea typeface="仿宋" panose="02010609060101010101" pitchFamily="49" charset="-122"/>
                </a:rPr>
                <a:t>IOPD</a:t>
              </a:r>
              <a:r>
                <a:rPr lang="zh-CN" altLang="en-US" sz="2000" dirty="0">
                  <a:solidFill>
                    <a:srgbClr val="002060"/>
                  </a:solidFill>
                  <a:latin typeface="仿宋" panose="02010609060101010101" pitchFamily="49" charset="-122"/>
                  <a:ea typeface="仿宋" panose="02010609060101010101" pitchFamily="49" charset="-122"/>
                </a:rPr>
                <a:t>患儿</a:t>
              </a:r>
              <a:r>
                <a:rPr lang="en-US" altLang="zh-CN" sz="2000" i="0" u="none" strike="noStrike" dirty="0">
                  <a:solidFill>
                    <a:srgbClr val="002060"/>
                  </a:solidFill>
                  <a:effectLst/>
                  <a:latin typeface="仿宋" panose="02010609060101010101" pitchFamily="49" charset="-122"/>
                  <a:ea typeface="仿宋" panose="02010609060101010101" pitchFamily="49" charset="-122"/>
                </a:rPr>
                <a:t>2</a:t>
              </a:r>
              <a:r>
                <a:rPr lang="zh-CN" altLang="en-US" sz="2000" i="0" u="none" strike="noStrike" dirty="0">
                  <a:solidFill>
                    <a:srgbClr val="002060"/>
                  </a:solidFill>
                  <a:effectLst/>
                  <a:latin typeface="仿宋" panose="02010609060101010101" pitchFamily="49" charset="-122"/>
                  <a:ea typeface="仿宋" panose="02010609060101010101" pitchFamily="49" charset="-122"/>
                </a:rPr>
                <a:t>岁内死亡。对于</a:t>
              </a:r>
              <a:r>
                <a:rPr lang="en-US" altLang="zh-CN" sz="2000" i="0" u="none" strike="noStrike" dirty="0">
                  <a:solidFill>
                    <a:srgbClr val="002060"/>
                  </a:solidFill>
                  <a:effectLst/>
                  <a:latin typeface="仿宋" panose="02010609060101010101" pitchFamily="49" charset="-122"/>
                  <a:ea typeface="仿宋" panose="02010609060101010101" pitchFamily="49" charset="-122"/>
                </a:rPr>
                <a:t>LOPD</a:t>
              </a:r>
              <a:r>
                <a:rPr lang="zh-CN" altLang="en-US" sz="2000" i="0" u="none" strike="noStrike" dirty="0">
                  <a:solidFill>
                    <a:srgbClr val="002060"/>
                  </a:solidFill>
                  <a:effectLst/>
                  <a:latin typeface="仿宋" panose="02010609060101010101" pitchFamily="49" charset="-122"/>
                  <a:ea typeface="仿宋" panose="02010609060101010101" pitchFamily="49" charset="-122"/>
                </a:rPr>
                <a:t>患者，主要表现为肌无力和呼吸功能不全，导致行动困难、对呼吸机和轮椅依赖，甚至过早死亡，严重影响了患者的生命质量及社会功能。</a:t>
              </a:r>
              <a:r>
                <a:rPr lang="zh-CN" altLang="en-US" sz="2000" b="1" i="0" u="sng" strike="noStrike" dirty="0">
                  <a:solidFill>
                    <a:srgbClr val="002060"/>
                  </a:solidFill>
                  <a:effectLst/>
                  <a:latin typeface="仿宋" panose="02010609060101010101" pitchFamily="49" charset="-122"/>
                  <a:ea typeface="仿宋" panose="02010609060101010101" pitchFamily="49" charset="-122"/>
                </a:rPr>
                <a:t>酶替代治疗（</a:t>
              </a:r>
              <a:r>
                <a:rPr lang="en-US" altLang="zh-CN" sz="2000" b="1" i="0" u="sng" strike="noStrike" dirty="0">
                  <a:solidFill>
                    <a:srgbClr val="002060"/>
                  </a:solidFill>
                  <a:effectLst/>
                  <a:latin typeface="仿宋" panose="02010609060101010101" pitchFamily="49" charset="-122"/>
                  <a:ea typeface="仿宋" panose="02010609060101010101" pitchFamily="49" charset="-122"/>
                </a:rPr>
                <a:t>ERT</a:t>
              </a:r>
              <a:r>
                <a:rPr lang="zh-CN" altLang="en-US" sz="2000" b="1" i="0" u="sng" strike="noStrike" dirty="0">
                  <a:solidFill>
                    <a:srgbClr val="002060"/>
                  </a:solidFill>
                  <a:effectLst/>
                  <a:latin typeface="仿宋" panose="02010609060101010101" pitchFamily="49" charset="-122"/>
                  <a:ea typeface="仿宋" panose="02010609060101010101" pitchFamily="49" charset="-122"/>
                </a:rPr>
                <a:t>）是庞贝病目前唯一的特异性治疗方式。</a:t>
              </a:r>
              <a:endParaRPr lang="zh-CN" altLang="en-US" sz="2000" b="1" u="sng" dirty="0">
                <a:solidFill>
                  <a:srgbClr val="002060"/>
                </a:solidFill>
                <a:latin typeface="仿宋" panose="02010609060101010101" pitchFamily="49" charset="-122"/>
                <a:ea typeface="仿宋" panose="02010609060101010101" pitchFamily="49" charset="-122"/>
              </a:endParaRPr>
            </a:p>
          </p:txBody>
        </p:sp>
      </p:grpSp>
      <p:sp>
        <p:nvSpPr>
          <p:cNvPr id="23" name="Espace réservé du pied de page 9">
            <a:extLst>
              <a:ext uri="{FF2B5EF4-FFF2-40B4-BE49-F238E27FC236}">
                <a16:creationId xmlns:a16="http://schemas.microsoft.com/office/drawing/2014/main" id="{4CEB64AE-7B66-4BD9-BD60-70F9011C6F60}"/>
              </a:ext>
            </a:extLst>
          </p:cNvPr>
          <p:cNvSpPr>
            <a:spLocks noGrp="1"/>
          </p:cNvSpPr>
          <p:nvPr/>
        </p:nvSpPr>
        <p:spPr>
          <a:xfrm>
            <a:off x="4654750" y="6292648"/>
            <a:ext cx="2678778" cy="269357"/>
          </a:xfrm>
          <a:prstGeom prst="rect">
            <a:avLst/>
          </a:prstGeom>
        </p:spPr>
        <p:txBody>
          <a:bodyPr/>
          <a:lstStyle>
            <a:defPPr>
              <a:defRPr lang="en-US"/>
            </a:defPPr>
            <a:lvl1pPr marL="0" algn="l" defTabSz="914400" rtl="0" eaLnBrk="1" latinLnBrk="0" hangingPunct="1">
              <a:defRPr sz="1200" kern="1200">
                <a:solidFill>
                  <a:schemeClr val="tx1"/>
                </a:solidFill>
                <a:latin typeface="仿宋" panose="02010609060101010101" pitchFamily="49" charset="-122"/>
                <a:ea typeface="仿宋" panose="02010609060101010101" pitchFamily="49"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a:solidFill>
                  <a:srgbClr val="002060"/>
                </a:solidFill>
              </a:rPr>
              <a:t>2022</a:t>
            </a:r>
            <a:r>
              <a:rPr lang="zh-CN" altLang="en-US" dirty="0">
                <a:solidFill>
                  <a:srgbClr val="002060"/>
                </a:solidFill>
              </a:rPr>
              <a:t>年国家医保药品目录调整申报</a:t>
            </a:r>
            <a:endParaRPr lang="en-US" dirty="0">
              <a:solidFill>
                <a:srgbClr val="002060"/>
              </a:solidFill>
            </a:endParaRPr>
          </a:p>
        </p:txBody>
      </p:sp>
    </p:spTree>
    <p:extLst>
      <p:ext uri="{BB962C8B-B14F-4D97-AF65-F5344CB8AC3E}">
        <p14:creationId xmlns:p14="http://schemas.microsoft.com/office/powerpoint/2010/main" val="2565237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a:extLst>
              <a:ext uri="{FF2B5EF4-FFF2-40B4-BE49-F238E27FC236}">
                <a16:creationId xmlns:a16="http://schemas.microsoft.com/office/drawing/2014/main" id="{C66213E5-5EF0-4E70-9081-67E959BEEBF5}"/>
              </a:ext>
            </a:extLst>
          </p:cNvPr>
          <p:cNvSpPr>
            <a:spLocks noGrp="1"/>
          </p:cNvSpPr>
          <p:nvPr>
            <p:ph type="sldNum" sz="quarter" idx="16"/>
          </p:nvPr>
        </p:nvSpPr>
        <p:spPr/>
        <p:txBody>
          <a:bodyPr/>
          <a:lstStyle/>
          <a:p>
            <a:r>
              <a:rPr lang="en-US" noProof="0" dirty="0"/>
              <a:t>3</a:t>
            </a:r>
          </a:p>
        </p:txBody>
      </p:sp>
      <p:grpSp>
        <p:nvGrpSpPr>
          <p:cNvPr id="8" name="组合 7">
            <a:extLst>
              <a:ext uri="{FF2B5EF4-FFF2-40B4-BE49-F238E27FC236}">
                <a16:creationId xmlns:a16="http://schemas.microsoft.com/office/drawing/2014/main" id="{6A763F40-68A1-408E-96FF-F90B1880E4EB}"/>
              </a:ext>
            </a:extLst>
          </p:cNvPr>
          <p:cNvGrpSpPr/>
          <p:nvPr/>
        </p:nvGrpSpPr>
        <p:grpSpPr>
          <a:xfrm>
            <a:off x="0" y="363265"/>
            <a:ext cx="6516658" cy="947325"/>
            <a:chOff x="0" y="363265"/>
            <a:chExt cx="6516658" cy="947325"/>
          </a:xfrm>
        </p:grpSpPr>
        <p:grpSp>
          <p:nvGrpSpPr>
            <p:cNvPr id="9" name="Group 30">
              <a:extLst>
                <a:ext uri="{FF2B5EF4-FFF2-40B4-BE49-F238E27FC236}">
                  <a16:creationId xmlns:a16="http://schemas.microsoft.com/office/drawing/2014/main" id="{D4BA9F7C-022C-4289-829A-6FD26B4848C8}"/>
                </a:ext>
              </a:extLst>
            </p:cNvPr>
            <p:cNvGrpSpPr/>
            <p:nvPr/>
          </p:nvGrpSpPr>
          <p:grpSpPr>
            <a:xfrm>
              <a:off x="0" y="363265"/>
              <a:ext cx="6516658" cy="947325"/>
              <a:chOff x="4490720" y="459274"/>
              <a:chExt cx="8133023" cy="1263098"/>
            </a:xfrm>
          </p:grpSpPr>
          <p:grpSp>
            <p:nvGrpSpPr>
              <p:cNvPr id="11" name="Group 5">
                <a:extLst>
                  <a:ext uri="{FF2B5EF4-FFF2-40B4-BE49-F238E27FC236}">
                    <a16:creationId xmlns:a16="http://schemas.microsoft.com/office/drawing/2014/main" id="{EF597FB9-4CA4-4E0A-BFB6-B7A0F3FF137D}"/>
                  </a:ext>
                </a:extLst>
              </p:cNvPr>
              <p:cNvGrpSpPr/>
              <p:nvPr/>
            </p:nvGrpSpPr>
            <p:grpSpPr>
              <a:xfrm>
                <a:off x="4490720" y="577823"/>
                <a:ext cx="8133023" cy="1144549"/>
                <a:chOff x="4490720" y="709903"/>
                <a:chExt cx="8133023" cy="1144549"/>
              </a:xfrm>
            </p:grpSpPr>
            <p:sp>
              <p:nvSpPr>
                <p:cNvPr id="13" name="Title 1">
                  <a:extLst>
                    <a:ext uri="{FF2B5EF4-FFF2-40B4-BE49-F238E27FC236}">
                      <a16:creationId xmlns:a16="http://schemas.microsoft.com/office/drawing/2014/main" id="{64A588FD-B946-4166-81A0-716C967ED5E6}"/>
                    </a:ext>
                  </a:extLst>
                </p:cNvPr>
                <p:cNvSpPr txBox="1">
                  <a:spLocks/>
                </p:cNvSpPr>
                <p:nvPr/>
              </p:nvSpPr>
              <p:spPr>
                <a:xfrm>
                  <a:off x="4490720" y="709903"/>
                  <a:ext cx="7716466" cy="1117464"/>
                </a:xfrm>
                <a:prstGeom prst="rect">
                  <a:avLst/>
                </a:prstGeom>
                <a:solidFill>
                  <a:srgbClr val="002060">
                    <a:alpha val="79000"/>
                  </a:srgbClr>
                </a:solidFill>
              </p:spPr>
              <p:txBody>
                <a:bodyPr>
                  <a:noAutofit/>
                </a:bodyPr>
                <a:lstStyle>
                  <a:lvl1pPr algn="ctr" defTabSz="914400" rtl="0" eaLnBrk="1" latinLnBrk="0" hangingPunct="1">
                    <a:lnSpc>
                      <a:spcPct val="90000"/>
                    </a:lnSpc>
                    <a:spcBef>
                      <a:spcPct val="0"/>
                    </a:spcBef>
                    <a:buNone/>
                    <a:defRPr sz="32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1875" b="0" i="0" u="none" strike="noStrike" kern="1200" cap="none" spc="0" normalizeH="0" baseline="0" noProof="0">
                    <a:ln>
                      <a:noFill/>
                    </a:ln>
                    <a:solidFill>
                      <a:srgbClr val="6B747B"/>
                    </a:solidFill>
                    <a:effectLst/>
                    <a:uLnTx/>
                    <a:uFillTx/>
                    <a:latin typeface="Arial" panose="020B0604020202020204" pitchFamily="34" charset="0"/>
                    <a:ea typeface="+mj-ea"/>
                    <a:cs typeface="Arial" panose="020B0604020202020204" pitchFamily="34" charset="0"/>
                  </a:endParaRPr>
                </a:p>
              </p:txBody>
            </p:sp>
            <p:sp>
              <p:nvSpPr>
                <p:cNvPr id="14" name="Rectangle 3">
                  <a:extLst>
                    <a:ext uri="{FF2B5EF4-FFF2-40B4-BE49-F238E27FC236}">
                      <a16:creationId xmlns:a16="http://schemas.microsoft.com/office/drawing/2014/main" id="{DF014FCD-80AB-4CC5-816C-B5FCA5315732}"/>
                    </a:ext>
                  </a:extLst>
                </p:cNvPr>
                <p:cNvSpPr/>
                <p:nvPr/>
              </p:nvSpPr>
              <p:spPr>
                <a:xfrm>
                  <a:off x="4907278" y="736988"/>
                  <a:ext cx="7716465" cy="1117464"/>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6B747B"/>
                    </a:solidFill>
                    <a:effectLst/>
                    <a:uLnTx/>
                    <a:uFillTx/>
                    <a:latin typeface="Arial" panose="020B0604020202020204" pitchFamily="34" charset="0"/>
                    <a:cs typeface="Arial" panose="020B0604020202020204" pitchFamily="34" charset="0"/>
                  </a:endParaRPr>
                </a:p>
              </p:txBody>
            </p:sp>
          </p:grpSp>
          <p:sp>
            <p:nvSpPr>
              <p:cNvPr id="12" name="Rectangle 6">
                <a:extLst>
                  <a:ext uri="{FF2B5EF4-FFF2-40B4-BE49-F238E27FC236}">
                    <a16:creationId xmlns:a16="http://schemas.microsoft.com/office/drawing/2014/main" id="{3B3D798E-BF46-47BF-9B6F-D258CA50A9B8}"/>
                  </a:ext>
                </a:extLst>
              </p:cNvPr>
              <p:cNvSpPr/>
              <p:nvPr/>
            </p:nvSpPr>
            <p:spPr>
              <a:xfrm>
                <a:off x="4490720" y="459274"/>
                <a:ext cx="1717040" cy="135498"/>
              </a:xfrm>
              <a:prstGeom prst="rect">
                <a:avLst/>
              </a:prstGeom>
              <a:solidFill>
                <a:srgbClr val="525CA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13" b="0" i="0" u="none" strike="noStrike" kern="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grpSp>
        <p:sp>
          <p:nvSpPr>
            <p:cNvPr id="10" name="ZoneTexte 186">
              <a:extLst>
                <a:ext uri="{FF2B5EF4-FFF2-40B4-BE49-F238E27FC236}">
                  <a16:creationId xmlns:a16="http://schemas.microsoft.com/office/drawing/2014/main" id="{53A88EC4-E4D8-4D4F-8D96-94BD3597D946}"/>
                </a:ext>
              </a:extLst>
            </p:cNvPr>
            <p:cNvSpPr txBox="1"/>
            <p:nvPr/>
          </p:nvSpPr>
          <p:spPr>
            <a:xfrm>
              <a:off x="208794" y="594227"/>
              <a:ext cx="4565514" cy="553998"/>
            </a:xfrm>
            <a:prstGeom prst="rect">
              <a:avLst/>
            </a:prstGeom>
            <a:noFill/>
          </p:spPr>
          <p:txBody>
            <a:bodyPr wrap="square" lIns="0" tIns="0" rIns="0" bIns="0" rtlCol="0">
              <a:spAutoFit/>
            </a:bodyPr>
            <a:lstStyle/>
            <a:p>
              <a:pPr marR="5080" defTabSz="914377">
                <a:lnSpc>
                  <a:spcPct val="90000"/>
                </a:lnSpc>
                <a:spcBef>
                  <a:spcPct val="0"/>
                </a:spcBef>
                <a:defRPr/>
              </a:pPr>
              <a:r>
                <a:rPr lang="en-US" altLang="zh-CN" sz="4000" dirty="0">
                  <a:solidFill>
                    <a:schemeClr val="bg1"/>
                  </a:solidFill>
                  <a:latin typeface="仿宋" panose="02010609060101010101" pitchFamily="49" charset="-122"/>
                  <a:ea typeface="仿宋" panose="02010609060101010101" pitchFamily="49" charset="-122"/>
                  <a:cs typeface="+mj-cs"/>
                  <a:sym typeface="Trebuchet MS" panose="020B0603020202020204" pitchFamily="34" charset="0"/>
                </a:rPr>
                <a:t>02 </a:t>
              </a:r>
              <a:r>
                <a:rPr lang="zh-CN" altLang="en-US" sz="4000" dirty="0">
                  <a:solidFill>
                    <a:schemeClr val="bg1"/>
                  </a:solidFill>
                  <a:latin typeface="仿宋" panose="02010609060101010101" pitchFamily="49" charset="-122"/>
                  <a:ea typeface="仿宋" panose="02010609060101010101" pitchFamily="49" charset="-122"/>
                  <a:cs typeface="+mj-cs"/>
                  <a:sym typeface="Trebuchet MS" panose="020B0603020202020204" pitchFamily="34" charset="0"/>
                </a:rPr>
                <a:t>安全性</a:t>
              </a:r>
              <a:endParaRPr lang="en-US" altLang="zh-CN" sz="4000" dirty="0">
                <a:solidFill>
                  <a:srgbClr val="000000"/>
                </a:solidFill>
                <a:latin typeface="仿宋" panose="02010609060101010101" pitchFamily="49" charset="-122"/>
                <a:ea typeface="仿宋" panose="02010609060101010101" pitchFamily="49" charset="-122"/>
                <a:cs typeface="Arial"/>
              </a:endParaRPr>
            </a:p>
          </p:txBody>
        </p:sp>
      </p:grpSp>
      <p:grpSp>
        <p:nvGrpSpPr>
          <p:cNvPr id="21" name="组合 20">
            <a:extLst>
              <a:ext uri="{FF2B5EF4-FFF2-40B4-BE49-F238E27FC236}">
                <a16:creationId xmlns:a16="http://schemas.microsoft.com/office/drawing/2014/main" id="{B87FB58C-A3A0-4588-9C24-1164F35A19C2}"/>
              </a:ext>
            </a:extLst>
          </p:cNvPr>
          <p:cNvGrpSpPr/>
          <p:nvPr/>
        </p:nvGrpSpPr>
        <p:grpSpPr>
          <a:xfrm>
            <a:off x="245020" y="1673401"/>
            <a:ext cx="11527319" cy="1938992"/>
            <a:chOff x="208794" y="1782553"/>
            <a:chExt cx="11527319" cy="1938992"/>
          </a:xfrm>
        </p:grpSpPr>
        <p:sp>
          <p:nvSpPr>
            <p:cNvPr id="16" name="文本框 15">
              <a:extLst>
                <a:ext uri="{FF2B5EF4-FFF2-40B4-BE49-F238E27FC236}">
                  <a16:creationId xmlns:a16="http://schemas.microsoft.com/office/drawing/2014/main" id="{FB7FBFDC-985B-4AA1-96E7-2C8797D2B7F2}"/>
                </a:ext>
              </a:extLst>
            </p:cNvPr>
            <p:cNvSpPr txBox="1"/>
            <p:nvPr/>
          </p:nvSpPr>
          <p:spPr>
            <a:xfrm>
              <a:off x="2852587" y="1782553"/>
              <a:ext cx="8883526" cy="1938992"/>
            </a:xfrm>
            <a:prstGeom prst="rect">
              <a:avLst/>
            </a:prstGeom>
            <a:noFill/>
          </p:spPr>
          <p:txBody>
            <a:bodyPr wrap="square">
              <a:spAutoFit/>
            </a:bodyPr>
            <a:lstStyle/>
            <a:p>
              <a:r>
                <a:rPr lang="zh-CN" altLang="en-US" sz="2000" b="1" u="sng" dirty="0">
                  <a:solidFill>
                    <a:srgbClr val="002060"/>
                  </a:solidFill>
                  <a:latin typeface="仿宋" panose="02010609060101010101" pitchFamily="49" charset="-122"/>
                  <a:ea typeface="仿宋" panose="02010609060101010101" pitchFamily="49" charset="-122"/>
                </a:rPr>
                <a:t>最常见的药物不良反应为输液相关反应</a:t>
              </a:r>
              <a:r>
                <a:rPr lang="zh-CN" altLang="en-US" sz="2000" dirty="0">
                  <a:solidFill>
                    <a:srgbClr val="002060"/>
                  </a:solidFill>
                  <a:latin typeface="仿宋" panose="02010609060101010101" pitchFamily="49" charset="-122"/>
                  <a:ea typeface="仿宋" panose="02010609060101010101" pitchFamily="49" charset="-122"/>
                </a:rPr>
                <a:t>。在临床试验中，阿糖苷酶</a:t>
              </a:r>
              <a:r>
                <a:rPr lang="en-US" altLang="zh-CN" sz="2000" dirty="0">
                  <a:solidFill>
                    <a:srgbClr val="002060"/>
                  </a:solidFill>
                  <a:latin typeface="仿宋" panose="02010609060101010101" pitchFamily="49" charset="-122"/>
                  <a:ea typeface="仿宋" panose="02010609060101010101" pitchFamily="49" charset="-122"/>
                </a:rPr>
                <a:t>α</a:t>
              </a:r>
              <a:r>
                <a:rPr lang="zh-CN" altLang="en-US" sz="2000" dirty="0">
                  <a:solidFill>
                    <a:srgbClr val="002060"/>
                  </a:solidFill>
                  <a:latin typeface="仿宋" panose="02010609060101010101" pitchFamily="49" charset="-122"/>
                  <a:ea typeface="仿宋" panose="02010609060101010101" pitchFamily="49" charset="-122"/>
                </a:rPr>
                <a:t>治疗不良反应（≥</a:t>
              </a:r>
              <a:r>
                <a:rPr lang="en-US" altLang="zh-CN" sz="2000" dirty="0">
                  <a:solidFill>
                    <a:srgbClr val="002060"/>
                  </a:solidFill>
                  <a:latin typeface="仿宋" panose="02010609060101010101" pitchFamily="49" charset="-122"/>
                  <a:ea typeface="仿宋" panose="02010609060101010101" pitchFamily="49" charset="-122"/>
                </a:rPr>
                <a:t>5%</a:t>
              </a:r>
              <a:r>
                <a:rPr lang="zh-CN" altLang="en-US" sz="2000" dirty="0">
                  <a:solidFill>
                    <a:srgbClr val="002060"/>
                  </a:solidFill>
                  <a:latin typeface="仿宋" panose="02010609060101010101" pitchFamily="49" charset="-122"/>
                  <a:ea typeface="仿宋" panose="02010609060101010101" pitchFamily="49" charset="-122"/>
                </a:rPr>
                <a:t>）是超敏反应，包括速发过敏反应、皮疹、发热、面部潮红</a:t>
              </a:r>
              <a:r>
                <a:rPr lang="en-US" altLang="zh-CN" sz="2000" dirty="0">
                  <a:solidFill>
                    <a:srgbClr val="002060"/>
                  </a:solidFill>
                  <a:latin typeface="仿宋" panose="02010609060101010101" pitchFamily="49" charset="-122"/>
                  <a:ea typeface="仿宋" panose="02010609060101010101" pitchFamily="49" charset="-122"/>
                </a:rPr>
                <a:t>/</a:t>
              </a:r>
              <a:r>
                <a:rPr lang="zh-CN" altLang="en-US" sz="2000" dirty="0">
                  <a:solidFill>
                    <a:srgbClr val="002060"/>
                  </a:solidFill>
                  <a:latin typeface="仿宋" panose="02010609060101010101" pitchFamily="49" charset="-122"/>
                  <a:ea typeface="仿宋" panose="02010609060101010101" pitchFamily="49" charset="-122"/>
                </a:rPr>
                <a:t>发热感、荨麻疹等</a:t>
              </a:r>
              <a:endParaRPr lang="en-US" altLang="zh-CN" sz="2000" dirty="0">
                <a:solidFill>
                  <a:srgbClr val="002060"/>
                </a:solidFill>
                <a:latin typeface="仿宋" panose="02010609060101010101" pitchFamily="49" charset="-122"/>
                <a:ea typeface="仿宋" panose="02010609060101010101" pitchFamily="49" charset="-122"/>
              </a:endParaRPr>
            </a:p>
            <a:p>
              <a:r>
                <a:rPr lang="zh-CN" altLang="en-US" sz="2000" dirty="0">
                  <a:solidFill>
                    <a:srgbClr val="002060"/>
                  </a:solidFill>
                  <a:latin typeface="仿宋" panose="02010609060101010101" pitchFamily="49" charset="-122"/>
                  <a:ea typeface="仿宋" panose="02010609060101010101" pitchFamily="49" charset="-122"/>
                </a:rPr>
                <a:t>来自阿糖苷酶</a:t>
              </a:r>
              <a:r>
                <a:rPr lang="en-US" altLang="zh-CN" sz="2000" dirty="0">
                  <a:solidFill>
                    <a:srgbClr val="002060"/>
                  </a:solidFill>
                  <a:latin typeface="仿宋" panose="02010609060101010101" pitchFamily="49" charset="-122"/>
                  <a:ea typeface="仿宋" panose="02010609060101010101" pitchFamily="49" charset="-122"/>
                </a:rPr>
                <a:t>α</a:t>
              </a:r>
              <a:r>
                <a:rPr lang="zh-CN" altLang="en-US" sz="2000" dirty="0">
                  <a:solidFill>
                    <a:srgbClr val="002060"/>
                  </a:solidFill>
                  <a:latin typeface="仿宋" panose="02010609060101010101" pitchFamily="49" charset="-122"/>
                  <a:ea typeface="仿宋" panose="02010609060101010101" pitchFamily="49" charset="-122"/>
                </a:rPr>
                <a:t>妊娠期用药上市后报告和已发表病例报告的数据</a:t>
              </a:r>
              <a:r>
                <a:rPr lang="zh-CN" altLang="en-US" sz="2000" b="1" u="sng" dirty="0">
                  <a:solidFill>
                    <a:srgbClr val="002060"/>
                  </a:solidFill>
                  <a:latin typeface="仿宋" panose="02010609060101010101" pitchFamily="49" charset="-122"/>
                  <a:ea typeface="仿宋" panose="02010609060101010101" pitchFamily="49" charset="-122"/>
                </a:rPr>
                <a:t>未发现与阿糖苷酶</a:t>
              </a:r>
              <a:r>
                <a:rPr lang="en-US" altLang="zh-CN" sz="2000" b="1" u="sng" dirty="0">
                  <a:solidFill>
                    <a:srgbClr val="002060"/>
                  </a:solidFill>
                  <a:latin typeface="仿宋" panose="02010609060101010101" pitchFamily="49" charset="-122"/>
                  <a:ea typeface="仿宋" panose="02010609060101010101" pitchFamily="49" charset="-122"/>
                </a:rPr>
                <a:t>α</a:t>
              </a:r>
              <a:r>
                <a:rPr lang="zh-CN" altLang="en-US" sz="2000" b="1" u="sng" dirty="0">
                  <a:solidFill>
                    <a:srgbClr val="002060"/>
                  </a:solidFill>
                  <a:latin typeface="仿宋" panose="02010609060101010101" pitchFamily="49" charset="-122"/>
                  <a:ea typeface="仿宋" panose="02010609060101010101" pitchFamily="49" charset="-122"/>
                </a:rPr>
                <a:t>相关的重大出生缺陷、流产或孕妇与胎儿不良结局的风险</a:t>
              </a:r>
              <a:r>
                <a:rPr lang="zh-CN" altLang="en-US" sz="2000" dirty="0">
                  <a:solidFill>
                    <a:srgbClr val="002060"/>
                  </a:solidFill>
                  <a:latin typeface="仿宋" panose="02010609060101010101" pitchFamily="49" charset="-122"/>
                  <a:ea typeface="仿宋" panose="02010609060101010101" pitchFamily="49" charset="-122"/>
                </a:rPr>
                <a:t>。</a:t>
              </a:r>
              <a:r>
                <a:rPr lang="zh-CN" altLang="en-US" sz="2000" b="1" u="sng" dirty="0">
                  <a:solidFill>
                    <a:srgbClr val="002060"/>
                  </a:solidFill>
                  <a:latin typeface="仿宋" panose="02010609060101010101" pitchFamily="49" charset="-122"/>
                  <a:ea typeface="仿宋" panose="02010609060101010101" pitchFamily="49" charset="-122"/>
                </a:rPr>
                <a:t>阿糖苷酶</a:t>
              </a:r>
              <a:r>
                <a:rPr lang="en-US" altLang="zh-CN" sz="2000" b="1" u="sng" dirty="0">
                  <a:solidFill>
                    <a:srgbClr val="002060"/>
                  </a:solidFill>
                  <a:latin typeface="仿宋" panose="02010609060101010101" pitchFamily="49" charset="-122"/>
                  <a:ea typeface="仿宋" panose="02010609060101010101" pitchFamily="49" charset="-122"/>
                </a:rPr>
                <a:t>α</a:t>
              </a:r>
              <a:r>
                <a:rPr lang="zh-CN" altLang="en-US" sz="2000" b="1" u="sng" dirty="0">
                  <a:solidFill>
                    <a:srgbClr val="002060"/>
                  </a:solidFill>
                  <a:latin typeface="仿宋" panose="02010609060101010101" pitchFamily="49" charset="-122"/>
                  <a:ea typeface="仿宋" panose="02010609060101010101" pitchFamily="49" charset="-122"/>
                </a:rPr>
                <a:t>在庞贝病儿科患者中的安全性和有效性已经确立。</a:t>
              </a:r>
            </a:p>
          </p:txBody>
        </p:sp>
        <p:sp>
          <p:nvSpPr>
            <p:cNvPr id="20" name="文本框 19">
              <a:extLst>
                <a:ext uri="{FF2B5EF4-FFF2-40B4-BE49-F238E27FC236}">
                  <a16:creationId xmlns:a16="http://schemas.microsoft.com/office/drawing/2014/main" id="{40A34659-B824-4268-87C2-11B0480BCB6B}"/>
                </a:ext>
              </a:extLst>
            </p:cNvPr>
            <p:cNvSpPr txBox="1"/>
            <p:nvPr/>
          </p:nvSpPr>
          <p:spPr>
            <a:xfrm>
              <a:off x="208794" y="2020198"/>
              <a:ext cx="2546526" cy="769441"/>
            </a:xfrm>
            <a:prstGeom prst="rect">
              <a:avLst/>
            </a:prstGeom>
            <a:noFill/>
          </p:spPr>
          <p:txBody>
            <a:bodyPr wrap="square">
              <a:spAutoFit/>
            </a:bodyPr>
            <a:lstStyle/>
            <a:p>
              <a:pPr algn="ctr"/>
              <a:r>
                <a:rPr lang="zh-CN" altLang="en-US" sz="2200" b="1" u="sng" dirty="0">
                  <a:solidFill>
                    <a:srgbClr val="00A3E0"/>
                  </a:solidFill>
                  <a:latin typeface="仿宋" panose="02010609060101010101" pitchFamily="49" charset="-122"/>
                  <a:ea typeface="仿宋" panose="02010609060101010101" pitchFamily="49" charset="-122"/>
                </a:rPr>
                <a:t>药品说明书收载的安全性信息</a:t>
              </a:r>
            </a:p>
          </p:txBody>
        </p:sp>
      </p:grpSp>
      <p:grpSp>
        <p:nvGrpSpPr>
          <p:cNvPr id="22" name="组合 21">
            <a:extLst>
              <a:ext uri="{FF2B5EF4-FFF2-40B4-BE49-F238E27FC236}">
                <a16:creationId xmlns:a16="http://schemas.microsoft.com/office/drawing/2014/main" id="{F802EEA4-90ED-4171-9217-E80E6C0DE95F}"/>
              </a:ext>
            </a:extLst>
          </p:cNvPr>
          <p:cNvGrpSpPr/>
          <p:nvPr/>
        </p:nvGrpSpPr>
        <p:grpSpPr>
          <a:xfrm>
            <a:off x="245020" y="3879493"/>
            <a:ext cx="11504948" cy="1015663"/>
            <a:chOff x="308108" y="2031021"/>
            <a:chExt cx="11504948" cy="1015663"/>
          </a:xfrm>
        </p:grpSpPr>
        <p:sp>
          <p:nvSpPr>
            <p:cNvPr id="23" name="文本框 22">
              <a:extLst>
                <a:ext uri="{FF2B5EF4-FFF2-40B4-BE49-F238E27FC236}">
                  <a16:creationId xmlns:a16="http://schemas.microsoft.com/office/drawing/2014/main" id="{39261D00-3724-4226-B844-5C7A1177D220}"/>
                </a:ext>
              </a:extLst>
            </p:cNvPr>
            <p:cNvSpPr txBox="1"/>
            <p:nvPr/>
          </p:nvSpPr>
          <p:spPr>
            <a:xfrm>
              <a:off x="2929530" y="2031021"/>
              <a:ext cx="8883526" cy="1015663"/>
            </a:xfrm>
            <a:prstGeom prst="rect">
              <a:avLst/>
            </a:prstGeom>
            <a:noFill/>
          </p:spPr>
          <p:txBody>
            <a:bodyPr wrap="square">
              <a:spAutoFit/>
            </a:bodyPr>
            <a:lstStyle/>
            <a:p>
              <a:r>
                <a:rPr lang="zh-CN" altLang="en-US" sz="2000" dirty="0">
                  <a:solidFill>
                    <a:srgbClr val="002060"/>
                  </a:solidFill>
                  <a:latin typeface="仿宋" panose="02010609060101010101" pitchFamily="49" charset="-122"/>
                  <a:ea typeface="仿宋" panose="02010609060101010101" pitchFamily="49" charset="-122"/>
                </a:rPr>
                <a:t>阿糖苷酶</a:t>
              </a:r>
              <a:r>
                <a:rPr lang="el-GR" altLang="zh-CN" sz="2000" dirty="0">
                  <a:solidFill>
                    <a:srgbClr val="002060"/>
                  </a:solidFill>
                  <a:latin typeface="仿宋" panose="02010609060101010101" pitchFamily="49" charset="-122"/>
                  <a:ea typeface="仿宋" panose="02010609060101010101" pitchFamily="49" charset="-122"/>
                </a:rPr>
                <a:t>α</a:t>
              </a:r>
              <a:r>
                <a:rPr lang="zh-CN" altLang="en-US" sz="2000" dirty="0">
                  <a:solidFill>
                    <a:srgbClr val="002060"/>
                  </a:solidFill>
                  <a:latin typeface="仿宋" panose="02010609060101010101" pitchFamily="49" charset="-122"/>
                  <a:ea typeface="仿宋" panose="02010609060101010101" pitchFamily="49" charset="-122"/>
                </a:rPr>
                <a:t>于</a:t>
              </a:r>
              <a:r>
                <a:rPr lang="en-US" altLang="zh-CN" sz="2000" dirty="0">
                  <a:solidFill>
                    <a:srgbClr val="002060"/>
                  </a:solidFill>
                  <a:latin typeface="仿宋" panose="02010609060101010101" pitchFamily="49" charset="-122"/>
                  <a:ea typeface="仿宋" panose="02010609060101010101" pitchFamily="49" charset="-122"/>
                </a:rPr>
                <a:t>2006</a:t>
              </a:r>
              <a:r>
                <a:rPr lang="zh-CN" altLang="en-US" sz="2000" dirty="0">
                  <a:solidFill>
                    <a:srgbClr val="002060"/>
                  </a:solidFill>
                  <a:latin typeface="仿宋" panose="02010609060101010101" pitchFamily="49" charset="-122"/>
                  <a:ea typeface="仿宋" panose="02010609060101010101" pitchFamily="49" charset="-122"/>
                </a:rPr>
                <a:t>年在欧盟首次上市以来，已在全球</a:t>
              </a:r>
              <a:r>
                <a:rPr lang="en-US" altLang="zh-CN" sz="2000" dirty="0">
                  <a:solidFill>
                    <a:srgbClr val="002060"/>
                  </a:solidFill>
                  <a:latin typeface="仿宋" panose="02010609060101010101" pitchFamily="49" charset="-122"/>
                  <a:ea typeface="仿宋" panose="02010609060101010101" pitchFamily="49" charset="-122"/>
                </a:rPr>
                <a:t>80</a:t>
              </a:r>
              <a:r>
                <a:rPr lang="zh-CN" altLang="en-US" sz="2000" dirty="0">
                  <a:solidFill>
                    <a:srgbClr val="002060"/>
                  </a:solidFill>
                  <a:latin typeface="仿宋" panose="02010609060101010101" pitchFamily="49" charset="-122"/>
                  <a:ea typeface="仿宋" panose="02010609060101010101" pitchFamily="49" charset="-122"/>
                </a:rPr>
                <a:t>多个国家</a:t>
              </a:r>
              <a:r>
                <a:rPr lang="en-US" altLang="zh-CN" sz="2000" dirty="0">
                  <a:solidFill>
                    <a:srgbClr val="002060"/>
                  </a:solidFill>
                  <a:latin typeface="仿宋" panose="02010609060101010101" pitchFamily="49" charset="-122"/>
                  <a:ea typeface="仿宋" panose="02010609060101010101" pitchFamily="49" charset="-122"/>
                </a:rPr>
                <a:t>/</a:t>
              </a:r>
              <a:r>
                <a:rPr lang="zh-CN" altLang="en-US" sz="2000" dirty="0">
                  <a:solidFill>
                    <a:srgbClr val="002060"/>
                  </a:solidFill>
                  <a:latin typeface="仿宋" panose="02010609060101010101" pitchFamily="49" charset="-122"/>
                  <a:ea typeface="仿宋" panose="02010609060101010101" pitchFamily="49" charset="-122"/>
                </a:rPr>
                <a:t>地区获得批准。</a:t>
              </a:r>
              <a:r>
                <a:rPr lang="zh-CN" altLang="en-US" sz="2000" b="1" u="sng" dirty="0">
                  <a:solidFill>
                    <a:srgbClr val="002060"/>
                  </a:solidFill>
                  <a:latin typeface="仿宋" panose="02010609060101010101" pitchFamily="49" charset="-122"/>
                  <a:ea typeface="仿宋" panose="02010609060101010101" pitchFamily="49" charset="-122"/>
                </a:rPr>
                <a:t>中国、美国和欧洲药监部门近</a:t>
              </a:r>
              <a:r>
                <a:rPr lang="en-US" altLang="zh-CN" sz="2000" b="1" u="sng" dirty="0">
                  <a:solidFill>
                    <a:srgbClr val="002060"/>
                  </a:solidFill>
                  <a:latin typeface="仿宋" panose="02010609060101010101" pitchFamily="49" charset="-122"/>
                  <a:ea typeface="仿宋" panose="02010609060101010101" pitchFamily="49" charset="-122"/>
                </a:rPr>
                <a:t>5</a:t>
              </a:r>
              <a:r>
                <a:rPr lang="zh-CN" altLang="en-US" sz="2000" b="1" u="sng" dirty="0">
                  <a:solidFill>
                    <a:srgbClr val="002060"/>
                  </a:solidFill>
                  <a:latin typeface="仿宋" panose="02010609060101010101" pitchFamily="49" charset="-122"/>
                  <a:ea typeface="仿宋" panose="02010609060101010101" pitchFamily="49" charset="-122"/>
                </a:rPr>
                <a:t>年内没有发布关于阿糖苷酶</a:t>
              </a:r>
              <a:r>
                <a:rPr lang="el-GR" altLang="zh-CN" sz="2000" b="1" u="sng" dirty="0">
                  <a:solidFill>
                    <a:srgbClr val="002060"/>
                  </a:solidFill>
                  <a:latin typeface="仿宋" panose="02010609060101010101" pitchFamily="49" charset="-122"/>
                  <a:ea typeface="仿宋" panose="02010609060101010101" pitchFamily="49" charset="-122"/>
                </a:rPr>
                <a:t>α</a:t>
              </a:r>
              <a:r>
                <a:rPr lang="zh-CN" altLang="en-US" sz="2000" b="1" u="sng" dirty="0">
                  <a:solidFill>
                    <a:srgbClr val="002060"/>
                  </a:solidFill>
                  <a:latin typeface="仿宋" panose="02010609060101010101" pitchFamily="49" charset="-122"/>
                  <a:ea typeface="仿宋" panose="02010609060101010101" pitchFamily="49" charset="-122"/>
                </a:rPr>
                <a:t>的安全性警告、黑框警告、撤市等信息。</a:t>
              </a:r>
            </a:p>
          </p:txBody>
        </p:sp>
        <p:sp>
          <p:nvSpPr>
            <p:cNvPr id="24" name="文本框 23">
              <a:extLst>
                <a:ext uri="{FF2B5EF4-FFF2-40B4-BE49-F238E27FC236}">
                  <a16:creationId xmlns:a16="http://schemas.microsoft.com/office/drawing/2014/main" id="{21731049-3D31-4D30-9980-837417C63272}"/>
                </a:ext>
              </a:extLst>
            </p:cNvPr>
            <p:cNvSpPr txBox="1"/>
            <p:nvPr/>
          </p:nvSpPr>
          <p:spPr>
            <a:xfrm>
              <a:off x="308108" y="2046136"/>
              <a:ext cx="2546526" cy="769441"/>
            </a:xfrm>
            <a:prstGeom prst="rect">
              <a:avLst/>
            </a:prstGeom>
            <a:noFill/>
          </p:spPr>
          <p:txBody>
            <a:bodyPr wrap="square">
              <a:spAutoFit/>
            </a:bodyPr>
            <a:lstStyle/>
            <a:p>
              <a:pPr algn="ctr"/>
              <a:r>
                <a:rPr lang="zh-CN" altLang="en-US" sz="2200" b="1" u="sng" dirty="0">
                  <a:solidFill>
                    <a:srgbClr val="00A3E0"/>
                  </a:solidFill>
                  <a:latin typeface="仿宋" panose="02010609060101010101" pitchFamily="49" charset="-122"/>
                  <a:ea typeface="仿宋" panose="02010609060101010101" pitchFamily="49" charset="-122"/>
                </a:rPr>
                <a:t>国内外不良反应</a:t>
              </a:r>
              <a:br>
                <a:rPr lang="en-US" altLang="zh-CN" sz="2200" b="1" u="sng" dirty="0">
                  <a:solidFill>
                    <a:srgbClr val="00A3E0"/>
                  </a:solidFill>
                  <a:latin typeface="仿宋" panose="02010609060101010101" pitchFamily="49" charset="-122"/>
                  <a:ea typeface="仿宋" panose="02010609060101010101" pitchFamily="49" charset="-122"/>
                </a:rPr>
              </a:br>
              <a:r>
                <a:rPr lang="zh-CN" altLang="en-US" sz="2200" b="1" u="sng" dirty="0">
                  <a:solidFill>
                    <a:srgbClr val="00A3E0"/>
                  </a:solidFill>
                  <a:latin typeface="仿宋" panose="02010609060101010101" pitchFamily="49" charset="-122"/>
                  <a:ea typeface="仿宋" panose="02010609060101010101" pitchFamily="49" charset="-122"/>
                </a:rPr>
                <a:t>发生情况</a:t>
              </a:r>
            </a:p>
          </p:txBody>
        </p:sp>
      </p:grpSp>
      <p:grpSp>
        <p:nvGrpSpPr>
          <p:cNvPr id="31" name="组合 30">
            <a:extLst>
              <a:ext uri="{FF2B5EF4-FFF2-40B4-BE49-F238E27FC236}">
                <a16:creationId xmlns:a16="http://schemas.microsoft.com/office/drawing/2014/main" id="{5940E03E-303A-44B2-BF8C-4A0E1853FE45}"/>
              </a:ext>
            </a:extLst>
          </p:cNvPr>
          <p:cNvGrpSpPr/>
          <p:nvPr/>
        </p:nvGrpSpPr>
        <p:grpSpPr>
          <a:xfrm>
            <a:off x="328184" y="5079623"/>
            <a:ext cx="11430052" cy="1107996"/>
            <a:chOff x="306061" y="1705450"/>
            <a:chExt cx="11430052" cy="1107996"/>
          </a:xfrm>
        </p:grpSpPr>
        <p:sp>
          <p:nvSpPr>
            <p:cNvPr id="32" name="文本框 31">
              <a:extLst>
                <a:ext uri="{FF2B5EF4-FFF2-40B4-BE49-F238E27FC236}">
                  <a16:creationId xmlns:a16="http://schemas.microsoft.com/office/drawing/2014/main" id="{BED73FE0-BC48-4D7D-8981-6D50772C8DCC}"/>
                </a:ext>
              </a:extLst>
            </p:cNvPr>
            <p:cNvSpPr txBox="1"/>
            <p:nvPr/>
          </p:nvSpPr>
          <p:spPr>
            <a:xfrm>
              <a:off x="2852587" y="2019674"/>
              <a:ext cx="8883526" cy="400110"/>
            </a:xfrm>
            <a:prstGeom prst="rect">
              <a:avLst/>
            </a:prstGeom>
            <a:noFill/>
          </p:spPr>
          <p:txBody>
            <a:bodyPr wrap="square">
              <a:spAutoFit/>
            </a:bodyPr>
            <a:lstStyle/>
            <a:p>
              <a:r>
                <a:rPr lang="zh-CN" altLang="en-US" sz="2000" dirty="0">
                  <a:solidFill>
                    <a:srgbClr val="002060"/>
                  </a:solidFill>
                  <a:latin typeface="仿宋" panose="02010609060101010101" pitchFamily="49" charset="-122"/>
                  <a:ea typeface="仿宋" panose="02010609060101010101" pitchFamily="49" charset="-122"/>
                </a:rPr>
                <a:t>目录内尚无治疗庞贝病的特异性治疗药物</a:t>
              </a:r>
            </a:p>
          </p:txBody>
        </p:sp>
        <p:sp>
          <p:nvSpPr>
            <p:cNvPr id="33" name="文本框 32">
              <a:extLst>
                <a:ext uri="{FF2B5EF4-FFF2-40B4-BE49-F238E27FC236}">
                  <a16:creationId xmlns:a16="http://schemas.microsoft.com/office/drawing/2014/main" id="{15623259-3364-4F4B-BFE2-00E90A19E37B}"/>
                </a:ext>
              </a:extLst>
            </p:cNvPr>
            <p:cNvSpPr txBox="1"/>
            <p:nvPr/>
          </p:nvSpPr>
          <p:spPr>
            <a:xfrm>
              <a:off x="306061" y="1705450"/>
              <a:ext cx="2546526" cy="1107996"/>
            </a:xfrm>
            <a:prstGeom prst="rect">
              <a:avLst/>
            </a:prstGeom>
            <a:noFill/>
          </p:spPr>
          <p:txBody>
            <a:bodyPr wrap="square">
              <a:spAutoFit/>
            </a:bodyPr>
            <a:lstStyle/>
            <a:p>
              <a:pPr algn="ctr"/>
              <a:r>
                <a:rPr lang="zh-CN" altLang="en-US" sz="2200" b="1" u="sng" dirty="0">
                  <a:solidFill>
                    <a:srgbClr val="00A3E0"/>
                  </a:solidFill>
                  <a:latin typeface="仿宋" panose="02010609060101010101" pitchFamily="49" charset="-122"/>
                  <a:ea typeface="仿宋" panose="02010609060101010101" pitchFamily="49" charset="-122"/>
                </a:rPr>
                <a:t>与目录内同类药品安全性方面的优势与不足</a:t>
              </a:r>
            </a:p>
          </p:txBody>
        </p:sp>
      </p:grpSp>
      <p:sp>
        <p:nvSpPr>
          <p:cNvPr id="25" name="Espace réservé du pied de page 9">
            <a:extLst>
              <a:ext uri="{FF2B5EF4-FFF2-40B4-BE49-F238E27FC236}">
                <a16:creationId xmlns:a16="http://schemas.microsoft.com/office/drawing/2014/main" id="{3407AC0B-F7DE-44B6-BFFC-995D21DA21DF}"/>
              </a:ext>
            </a:extLst>
          </p:cNvPr>
          <p:cNvSpPr>
            <a:spLocks noGrp="1"/>
          </p:cNvSpPr>
          <p:nvPr/>
        </p:nvSpPr>
        <p:spPr>
          <a:xfrm>
            <a:off x="4654750" y="6292648"/>
            <a:ext cx="2678778" cy="269357"/>
          </a:xfrm>
          <a:prstGeom prst="rect">
            <a:avLst/>
          </a:prstGeom>
        </p:spPr>
        <p:txBody>
          <a:bodyPr/>
          <a:lstStyle>
            <a:defPPr>
              <a:defRPr lang="en-US"/>
            </a:defPPr>
            <a:lvl1pPr marL="0" algn="l" defTabSz="914400" rtl="0" eaLnBrk="1" latinLnBrk="0" hangingPunct="1">
              <a:defRPr sz="1200" kern="1200">
                <a:solidFill>
                  <a:schemeClr val="tx1"/>
                </a:solidFill>
                <a:latin typeface="仿宋" panose="02010609060101010101" pitchFamily="49" charset="-122"/>
                <a:ea typeface="仿宋" panose="02010609060101010101" pitchFamily="49"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a:solidFill>
                  <a:srgbClr val="002060"/>
                </a:solidFill>
              </a:rPr>
              <a:t>2022</a:t>
            </a:r>
            <a:r>
              <a:rPr lang="zh-CN" altLang="en-US" dirty="0">
                <a:solidFill>
                  <a:srgbClr val="002060"/>
                </a:solidFill>
              </a:rPr>
              <a:t>年国家医保药品目录调整申报</a:t>
            </a:r>
            <a:endParaRPr lang="en-US" dirty="0">
              <a:solidFill>
                <a:srgbClr val="002060"/>
              </a:solidFill>
            </a:endParaRPr>
          </a:p>
        </p:txBody>
      </p:sp>
    </p:spTree>
    <p:extLst>
      <p:ext uri="{BB962C8B-B14F-4D97-AF65-F5344CB8AC3E}">
        <p14:creationId xmlns:p14="http://schemas.microsoft.com/office/powerpoint/2010/main" val="3550740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a:extLst>
              <a:ext uri="{FF2B5EF4-FFF2-40B4-BE49-F238E27FC236}">
                <a16:creationId xmlns:a16="http://schemas.microsoft.com/office/drawing/2014/main" id="{624FEE6F-1F74-496A-A16B-B62C7CCF1A4E}"/>
              </a:ext>
            </a:extLst>
          </p:cNvPr>
          <p:cNvSpPr>
            <a:spLocks noGrp="1"/>
          </p:cNvSpPr>
          <p:nvPr>
            <p:ph type="sldNum" sz="quarter" idx="16"/>
          </p:nvPr>
        </p:nvSpPr>
        <p:spPr/>
        <p:txBody>
          <a:bodyPr/>
          <a:lstStyle/>
          <a:p>
            <a:r>
              <a:rPr lang="en-US" noProof="0" dirty="0"/>
              <a:t>4</a:t>
            </a:r>
          </a:p>
        </p:txBody>
      </p:sp>
      <p:grpSp>
        <p:nvGrpSpPr>
          <p:cNvPr id="8" name="组合 7">
            <a:extLst>
              <a:ext uri="{FF2B5EF4-FFF2-40B4-BE49-F238E27FC236}">
                <a16:creationId xmlns:a16="http://schemas.microsoft.com/office/drawing/2014/main" id="{E49AD022-3BB4-4D4E-9F41-A7A95CEA8C65}"/>
              </a:ext>
            </a:extLst>
          </p:cNvPr>
          <p:cNvGrpSpPr/>
          <p:nvPr/>
        </p:nvGrpSpPr>
        <p:grpSpPr>
          <a:xfrm>
            <a:off x="0" y="363265"/>
            <a:ext cx="6516658" cy="947325"/>
            <a:chOff x="0" y="363265"/>
            <a:chExt cx="6516658" cy="947325"/>
          </a:xfrm>
        </p:grpSpPr>
        <p:grpSp>
          <p:nvGrpSpPr>
            <p:cNvPr id="9" name="Group 30">
              <a:extLst>
                <a:ext uri="{FF2B5EF4-FFF2-40B4-BE49-F238E27FC236}">
                  <a16:creationId xmlns:a16="http://schemas.microsoft.com/office/drawing/2014/main" id="{FABE3071-AA72-4DEE-A267-093FBD6FAC44}"/>
                </a:ext>
              </a:extLst>
            </p:cNvPr>
            <p:cNvGrpSpPr/>
            <p:nvPr/>
          </p:nvGrpSpPr>
          <p:grpSpPr>
            <a:xfrm>
              <a:off x="0" y="363265"/>
              <a:ext cx="6516658" cy="947325"/>
              <a:chOff x="4490720" y="459274"/>
              <a:chExt cx="8133023" cy="1263098"/>
            </a:xfrm>
          </p:grpSpPr>
          <p:grpSp>
            <p:nvGrpSpPr>
              <p:cNvPr id="11" name="Group 5">
                <a:extLst>
                  <a:ext uri="{FF2B5EF4-FFF2-40B4-BE49-F238E27FC236}">
                    <a16:creationId xmlns:a16="http://schemas.microsoft.com/office/drawing/2014/main" id="{F5219308-975A-4ED1-9221-ED94AE115114}"/>
                  </a:ext>
                </a:extLst>
              </p:cNvPr>
              <p:cNvGrpSpPr/>
              <p:nvPr/>
            </p:nvGrpSpPr>
            <p:grpSpPr>
              <a:xfrm>
                <a:off x="4490720" y="577823"/>
                <a:ext cx="8133023" cy="1144549"/>
                <a:chOff x="4490720" y="709903"/>
                <a:chExt cx="8133023" cy="1144549"/>
              </a:xfrm>
            </p:grpSpPr>
            <p:sp>
              <p:nvSpPr>
                <p:cNvPr id="13" name="Title 1">
                  <a:extLst>
                    <a:ext uri="{FF2B5EF4-FFF2-40B4-BE49-F238E27FC236}">
                      <a16:creationId xmlns:a16="http://schemas.microsoft.com/office/drawing/2014/main" id="{73EC56CC-9C92-4B1E-A152-A2F910EC90DA}"/>
                    </a:ext>
                  </a:extLst>
                </p:cNvPr>
                <p:cNvSpPr txBox="1">
                  <a:spLocks/>
                </p:cNvSpPr>
                <p:nvPr/>
              </p:nvSpPr>
              <p:spPr>
                <a:xfrm>
                  <a:off x="4490720" y="709903"/>
                  <a:ext cx="7716466" cy="1117464"/>
                </a:xfrm>
                <a:prstGeom prst="rect">
                  <a:avLst/>
                </a:prstGeom>
                <a:solidFill>
                  <a:srgbClr val="002060">
                    <a:alpha val="79000"/>
                  </a:srgbClr>
                </a:solidFill>
              </p:spPr>
              <p:txBody>
                <a:bodyPr>
                  <a:noAutofit/>
                </a:bodyPr>
                <a:lstStyle>
                  <a:lvl1pPr algn="ctr" defTabSz="914400" rtl="0" eaLnBrk="1" latinLnBrk="0" hangingPunct="1">
                    <a:lnSpc>
                      <a:spcPct val="90000"/>
                    </a:lnSpc>
                    <a:spcBef>
                      <a:spcPct val="0"/>
                    </a:spcBef>
                    <a:buNone/>
                    <a:defRPr sz="32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1875" b="0" i="0" u="none" strike="noStrike" kern="1200" cap="none" spc="0" normalizeH="0" baseline="0" noProof="0">
                    <a:ln>
                      <a:noFill/>
                    </a:ln>
                    <a:solidFill>
                      <a:srgbClr val="6B747B"/>
                    </a:solidFill>
                    <a:effectLst/>
                    <a:uLnTx/>
                    <a:uFillTx/>
                    <a:latin typeface="Arial" panose="020B0604020202020204" pitchFamily="34" charset="0"/>
                    <a:ea typeface="+mj-ea"/>
                    <a:cs typeface="Arial" panose="020B0604020202020204" pitchFamily="34" charset="0"/>
                  </a:endParaRPr>
                </a:p>
              </p:txBody>
            </p:sp>
            <p:sp>
              <p:nvSpPr>
                <p:cNvPr id="14" name="Rectangle 3">
                  <a:extLst>
                    <a:ext uri="{FF2B5EF4-FFF2-40B4-BE49-F238E27FC236}">
                      <a16:creationId xmlns:a16="http://schemas.microsoft.com/office/drawing/2014/main" id="{D59CD670-8391-471C-BA83-2B7F946EBEB9}"/>
                    </a:ext>
                  </a:extLst>
                </p:cNvPr>
                <p:cNvSpPr/>
                <p:nvPr/>
              </p:nvSpPr>
              <p:spPr>
                <a:xfrm>
                  <a:off x="4907278" y="736988"/>
                  <a:ext cx="7716465" cy="1117464"/>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6B747B"/>
                    </a:solidFill>
                    <a:effectLst/>
                    <a:uLnTx/>
                    <a:uFillTx/>
                    <a:latin typeface="Arial" panose="020B0604020202020204" pitchFamily="34" charset="0"/>
                    <a:cs typeface="Arial" panose="020B0604020202020204" pitchFamily="34" charset="0"/>
                  </a:endParaRPr>
                </a:p>
              </p:txBody>
            </p:sp>
          </p:grpSp>
          <p:sp>
            <p:nvSpPr>
              <p:cNvPr id="12" name="Rectangle 6">
                <a:extLst>
                  <a:ext uri="{FF2B5EF4-FFF2-40B4-BE49-F238E27FC236}">
                    <a16:creationId xmlns:a16="http://schemas.microsoft.com/office/drawing/2014/main" id="{6BAE049F-96B3-4D1D-AC20-CFA32D851706}"/>
                  </a:ext>
                </a:extLst>
              </p:cNvPr>
              <p:cNvSpPr/>
              <p:nvPr/>
            </p:nvSpPr>
            <p:spPr>
              <a:xfrm>
                <a:off x="4490720" y="459274"/>
                <a:ext cx="1717040" cy="135498"/>
              </a:xfrm>
              <a:prstGeom prst="rect">
                <a:avLst/>
              </a:prstGeom>
              <a:solidFill>
                <a:srgbClr val="525CA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13" b="0" i="0" u="none" strike="noStrike" kern="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grpSp>
        <p:sp>
          <p:nvSpPr>
            <p:cNvPr id="10" name="ZoneTexte 186">
              <a:extLst>
                <a:ext uri="{FF2B5EF4-FFF2-40B4-BE49-F238E27FC236}">
                  <a16:creationId xmlns:a16="http://schemas.microsoft.com/office/drawing/2014/main" id="{525C7B27-2C65-4D18-B78A-AA5F48614015}"/>
                </a:ext>
              </a:extLst>
            </p:cNvPr>
            <p:cNvSpPr txBox="1"/>
            <p:nvPr/>
          </p:nvSpPr>
          <p:spPr>
            <a:xfrm>
              <a:off x="208794" y="594227"/>
              <a:ext cx="4565514" cy="553998"/>
            </a:xfrm>
            <a:prstGeom prst="rect">
              <a:avLst/>
            </a:prstGeom>
            <a:noFill/>
          </p:spPr>
          <p:txBody>
            <a:bodyPr wrap="square" lIns="0" tIns="0" rIns="0" bIns="0" rtlCol="0">
              <a:spAutoFit/>
            </a:bodyPr>
            <a:lstStyle/>
            <a:p>
              <a:pPr marR="5080" defTabSz="914377">
                <a:lnSpc>
                  <a:spcPct val="90000"/>
                </a:lnSpc>
                <a:spcBef>
                  <a:spcPct val="0"/>
                </a:spcBef>
                <a:defRPr/>
              </a:pPr>
              <a:r>
                <a:rPr lang="en-US" altLang="zh-CN" sz="4000" dirty="0">
                  <a:solidFill>
                    <a:schemeClr val="bg1"/>
                  </a:solidFill>
                  <a:latin typeface="仿宋" panose="02010609060101010101" pitchFamily="49" charset="-122"/>
                  <a:ea typeface="仿宋" panose="02010609060101010101" pitchFamily="49" charset="-122"/>
                  <a:cs typeface="+mj-cs"/>
                  <a:sym typeface="Trebuchet MS" panose="020B0603020202020204" pitchFamily="34" charset="0"/>
                </a:rPr>
                <a:t>03 </a:t>
              </a:r>
              <a:r>
                <a:rPr lang="zh-CN" altLang="en-US" sz="4000" dirty="0">
                  <a:solidFill>
                    <a:schemeClr val="bg1"/>
                  </a:solidFill>
                  <a:latin typeface="仿宋" panose="02010609060101010101" pitchFamily="49" charset="-122"/>
                  <a:ea typeface="仿宋" panose="02010609060101010101" pitchFamily="49" charset="-122"/>
                  <a:cs typeface="+mj-cs"/>
                  <a:sym typeface="Trebuchet MS" panose="020B0603020202020204" pitchFamily="34" charset="0"/>
                </a:rPr>
                <a:t>有效性</a:t>
              </a:r>
              <a:endParaRPr lang="en-US" altLang="zh-CN" sz="4000" dirty="0">
                <a:solidFill>
                  <a:srgbClr val="000000"/>
                </a:solidFill>
                <a:latin typeface="仿宋" panose="02010609060101010101" pitchFamily="49" charset="-122"/>
                <a:ea typeface="仿宋" panose="02010609060101010101" pitchFamily="49" charset="-122"/>
                <a:cs typeface="Arial"/>
              </a:endParaRPr>
            </a:p>
          </p:txBody>
        </p:sp>
      </p:grpSp>
      <p:graphicFrame>
        <p:nvGraphicFramePr>
          <p:cNvPr id="16" name="表格 15">
            <a:extLst>
              <a:ext uri="{FF2B5EF4-FFF2-40B4-BE49-F238E27FC236}">
                <a16:creationId xmlns:a16="http://schemas.microsoft.com/office/drawing/2014/main" id="{DD6EACD1-27C7-41CB-8E54-26049171CF87}"/>
              </a:ext>
            </a:extLst>
          </p:cNvPr>
          <p:cNvGraphicFramePr>
            <a:graphicFrameLocks noGrp="1"/>
          </p:cNvGraphicFramePr>
          <p:nvPr/>
        </p:nvGraphicFramePr>
        <p:xfrm>
          <a:off x="406713" y="2020218"/>
          <a:ext cx="11378572" cy="3968780"/>
        </p:xfrm>
        <a:graphic>
          <a:graphicData uri="http://schemas.openxmlformats.org/drawingml/2006/table">
            <a:tbl>
              <a:tblPr/>
              <a:tblGrid>
                <a:gridCol w="1498287">
                  <a:extLst>
                    <a:ext uri="{9D8B030D-6E8A-4147-A177-3AD203B41FA5}">
                      <a16:colId xmlns:a16="http://schemas.microsoft.com/office/drawing/2014/main" val="411579924"/>
                    </a:ext>
                  </a:extLst>
                </a:gridCol>
                <a:gridCol w="1236047">
                  <a:extLst>
                    <a:ext uri="{9D8B030D-6E8A-4147-A177-3AD203B41FA5}">
                      <a16:colId xmlns:a16="http://schemas.microsoft.com/office/drawing/2014/main" val="700584720"/>
                    </a:ext>
                  </a:extLst>
                </a:gridCol>
                <a:gridCol w="882487">
                  <a:extLst>
                    <a:ext uri="{9D8B030D-6E8A-4147-A177-3AD203B41FA5}">
                      <a16:colId xmlns:a16="http://schemas.microsoft.com/office/drawing/2014/main" val="303088388"/>
                    </a:ext>
                  </a:extLst>
                </a:gridCol>
                <a:gridCol w="7761751">
                  <a:extLst>
                    <a:ext uri="{9D8B030D-6E8A-4147-A177-3AD203B41FA5}">
                      <a16:colId xmlns:a16="http://schemas.microsoft.com/office/drawing/2014/main" val="3212374385"/>
                    </a:ext>
                  </a:extLst>
                </a:gridCol>
              </a:tblGrid>
              <a:tr h="192967">
                <a:tc>
                  <a:txBody>
                    <a:bodyPr/>
                    <a:lstStyle/>
                    <a:p>
                      <a:pPr algn="l" fontAlgn="ctr"/>
                      <a:r>
                        <a:rPr lang="zh-CN" altLang="en-US" sz="1400" b="1" i="0" u="none" strike="noStrike" dirty="0">
                          <a:solidFill>
                            <a:srgbClr val="002060"/>
                          </a:solidFill>
                          <a:effectLst/>
                          <a:latin typeface="仿宋" panose="02010609060101010101" pitchFamily="49" charset="-122"/>
                          <a:ea typeface="仿宋" panose="02010609060101010101" pitchFamily="49" charset="-122"/>
                        </a:rPr>
                        <a:t>试验类型</a:t>
                      </a:r>
                      <a:endParaRPr lang="en-US" altLang="zh-CN" sz="1400" b="1" i="0" u="none" strike="noStrike" dirty="0">
                        <a:solidFill>
                          <a:srgbClr val="002060"/>
                        </a:solidFill>
                        <a:effectLst/>
                        <a:latin typeface="仿宋" panose="02010609060101010101" pitchFamily="49" charset="-122"/>
                        <a:ea typeface="仿宋" panose="02010609060101010101" pitchFamily="49" charset="-122"/>
                      </a:endParaRPr>
                    </a:p>
                  </a:txBody>
                  <a:tcPr marL="6316" marR="6316" marT="6316"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zh-CN" altLang="en-US" sz="1400" b="1" i="0" u="none" strike="noStrike" dirty="0">
                          <a:solidFill>
                            <a:srgbClr val="002060"/>
                          </a:solidFill>
                          <a:effectLst/>
                          <a:latin typeface="仿宋" panose="02010609060101010101" pitchFamily="49" charset="-122"/>
                          <a:ea typeface="仿宋" panose="02010609060101010101" pitchFamily="49" charset="-122"/>
                        </a:rPr>
                        <a:t>试验对照药品</a:t>
                      </a:r>
                    </a:p>
                  </a:txBody>
                  <a:tcPr marL="6316" marR="6316" marT="6316"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zh-CN" altLang="en-US" sz="1400" b="1" i="0" u="none" strike="noStrike" dirty="0">
                          <a:solidFill>
                            <a:srgbClr val="002060"/>
                          </a:solidFill>
                          <a:effectLst/>
                          <a:latin typeface="仿宋" panose="02010609060101010101" pitchFamily="49" charset="-122"/>
                          <a:ea typeface="仿宋" panose="02010609060101010101" pitchFamily="49" charset="-122"/>
                        </a:rPr>
                        <a:t>试验阶段</a:t>
                      </a:r>
                    </a:p>
                  </a:txBody>
                  <a:tcPr marL="6316" marR="6316" marT="6316"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zh-CN" altLang="en-US" sz="1400" b="1" i="0" u="none" strike="noStrike" dirty="0">
                          <a:solidFill>
                            <a:srgbClr val="002060"/>
                          </a:solidFill>
                          <a:effectLst/>
                          <a:latin typeface="仿宋" panose="02010609060101010101" pitchFamily="49" charset="-122"/>
                          <a:ea typeface="仿宋" panose="02010609060101010101" pitchFamily="49" charset="-122"/>
                        </a:rPr>
                        <a:t>对主要临床结局指标或替代性指标改善情况：</a:t>
                      </a:r>
                    </a:p>
                  </a:txBody>
                  <a:tcPr marL="6316" marR="6316" marT="6316"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353053845"/>
                  </a:ext>
                </a:extLst>
              </a:tr>
              <a:tr h="382073">
                <a:tc>
                  <a:txBody>
                    <a:bodyPr/>
                    <a:lstStyle/>
                    <a:p>
                      <a:pPr algn="l" fontAlgn="t"/>
                      <a:r>
                        <a:rPr lang="zh-CN" altLang="en-US" sz="1400" b="0" i="0" u="none" strike="noStrike">
                          <a:solidFill>
                            <a:srgbClr val="002060"/>
                          </a:solidFill>
                          <a:effectLst/>
                          <a:latin typeface="仿宋" panose="02010609060101010101" pitchFamily="49" charset="-122"/>
                          <a:ea typeface="仿宋" panose="02010609060101010101" pitchFamily="49" charset="-122"/>
                        </a:rPr>
                        <a:t>单臂临床试验</a:t>
                      </a:r>
                      <a:endParaRPr lang="zh-CN" altLang="en-US" sz="1400" b="0" i="0" u="none" strike="noStrike" dirty="0">
                        <a:solidFill>
                          <a:srgbClr val="002060"/>
                        </a:solidFill>
                        <a:effectLst/>
                        <a:latin typeface="仿宋" panose="02010609060101010101" pitchFamily="49" charset="-122"/>
                        <a:ea typeface="仿宋" panose="02010609060101010101" pitchFamily="49" charset="-122"/>
                      </a:endParaRP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t"/>
                      <a:r>
                        <a:rPr lang="zh-CN" altLang="en-US" sz="1400" b="0" i="0" u="none" strike="noStrike" dirty="0">
                          <a:solidFill>
                            <a:srgbClr val="002060"/>
                          </a:solidFill>
                          <a:effectLst/>
                          <a:latin typeface="仿宋" panose="02010609060101010101" pitchFamily="49" charset="-122"/>
                          <a:ea typeface="仿宋" panose="02010609060101010101" pitchFamily="49" charset="-122"/>
                        </a:rPr>
                        <a:t>无</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t"/>
                      <a:r>
                        <a:rPr lang="zh-CN" altLang="en-US" sz="1400" b="0" i="0" u="none" strike="noStrike">
                          <a:solidFill>
                            <a:srgbClr val="002060"/>
                          </a:solidFill>
                          <a:effectLst/>
                          <a:latin typeface="仿宋" panose="02010609060101010101" pitchFamily="49" charset="-122"/>
                          <a:ea typeface="仿宋" panose="02010609060101010101" pitchFamily="49" charset="-122"/>
                        </a:rPr>
                        <a:t>上市前</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t"/>
                      <a:r>
                        <a:rPr lang="zh-CN" altLang="en-US" sz="1400" b="1" i="0" u="sng" strike="noStrike" dirty="0">
                          <a:solidFill>
                            <a:srgbClr val="002060"/>
                          </a:solidFill>
                          <a:effectLst/>
                          <a:latin typeface="仿宋" panose="02010609060101010101" pitchFamily="49" charset="-122"/>
                          <a:ea typeface="仿宋" panose="02010609060101010101" pitchFamily="49" charset="-122"/>
                        </a:rPr>
                        <a:t>阿糖苷酶</a:t>
                      </a:r>
                      <a:r>
                        <a:rPr lang="en-US" altLang="zh-CN" sz="1400" b="1" i="0" u="sng" strike="noStrike" dirty="0">
                          <a:solidFill>
                            <a:srgbClr val="002060"/>
                          </a:solidFill>
                          <a:effectLst/>
                          <a:latin typeface="仿宋" panose="02010609060101010101" pitchFamily="49" charset="-122"/>
                          <a:ea typeface="仿宋" panose="02010609060101010101" pitchFamily="49" charset="-122"/>
                        </a:rPr>
                        <a:t>α</a:t>
                      </a:r>
                      <a:r>
                        <a:rPr lang="zh-CN" altLang="en-US" sz="1400" b="1" i="0" u="sng" strike="noStrike" dirty="0">
                          <a:solidFill>
                            <a:srgbClr val="002060"/>
                          </a:solidFill>
                          <a:effectLst/>
                          <a:latin typeface="仿宋" panose="02010609060101010101" pitchFamily="49" charset="-122"/>
                          <a:ea typeface="仿宋" panose="02010609060101010101" pitchFamily="49" charset="-122"/>
                        </a:rPr>
                        <a:t>治疗婴儿型庞贝病（</a:t>
                      </a:r>
                      <a:r>
                        <a:rPr lang="en-US" altLang="zh-CN" sz="1400" b="1" i="0" u="sng" strike="noStrike" dirty="0">
                          <a:solidFill>
                            <a:srgbClr val="002060"/>
                          </a:solidFill>
                          <a:effectLst/>
                          <a:latin typeface="仿宋" panose="02010609060101010101" pitchFamily="49" charset="-122"/>
                          <a:ea typeface="仿宋" panose="02010609060101010101" pitchFamily="49" charset="-122"/>
                        </a:rPr>
                        <a:t>IOPD</a:t>
                      </a:r>
                      <a:r>
                        <a:rPr lang="zh-CN" altLang="en-US" sz="1400" b="1" i="0" u="sng" strike="noStrike" dirty="0">
                          <a:solidFill>
                            <a:srgbClr val="002060"/>
                          </a:solidFill>
                          <a:effectLst/>
                          <a:latin typeface="仿宋" panose="02010609060101010101" pitchFamily="49" charset="-122"/>
                          <a:ea typeface="仿宋" panose="02010609060101010101" pitchFamily="49" charset="-122"/>
                        </a:rPr>
                        <a:t>）患儿，</a:t>
                      </a:r>
                      <a:r>
                        <a:rPr lang="en-US" altLang="zh-CN" sz="1400" b="1" i="0" u="sng" strike="noStrike" dirty="0">
                          <a:solidFill>
                            <a:srgbClr val="002060"/>
                          </a:solidFill>
                          <a:effectLst/>
                          <a:latin typeface="仿宋" panose="02010609060101010101" pitchFamily="49" charset="-122"/>
                          <a:ea typeface="仿宋" panose="02010609060101010101" pitchFamily="49" charset="-122"/>
                        </a:rPr>
                        <a:t>18</a:t>
                      </a:r>
                      <a:r>
                        <a:rPr lang="zh-CN" altLang="en-US" sz="1400" b="1" i="0" u="sng" strike="noStrike" dirty="0">
                          <a:solidFill>
                            <a:srgbClr val="002060"/>
                          </a:solidFill>
                          <a:effectLst/>
                          <a:latin typeface="仿宋" panose="02010609060101010101" pitchFamily="49" charset="-122"/>
                          <a:ea typeface="仿宋" panose="02010609060101010101" pitchFamily="49" charset="-122"/>
                        </a:rPr>
                        <a:t>月龄时，阿糖苷酶</a:t>
                      </a:r>
                      <a:r>
                        <a:rPr lang="en-US" altLang="zh-CN" sz="1400" b="1" i="0" u="sng" strike="noStrike" dirty="0">
                          <a:solidFill>
                            <a:srgbClr val="002060"/>
                          </a:solidFill>
                          <a:effectLst/>
                          <a:latin typeface="仿宋" panose="02010609060101010101" pitchFamily="49" charset="-122"/>
                          <a:ea typeface="仿宋" panose="02010609060101010101" pitchFamily="49" charset="-122"/>
                        </a:rPr>
                        <a:t>α</a:t>
                      </a:r>
                      <a:r>
                        <a:rPr lang="zh-CN" altLang="en-US" sz="1400" b="1" i="0" u="sng" strike="noStrike" dirty="0">
                          <a:solidFill>
                            <a:srgbClr val="002060"/>
                          </a:solidFill>
                          <a:effectLst/>
                          <a:latin typeface="仿宋" panose="02010609060101010101" pitchFamily="49" charset="-122"/>
                          <a:ea typeface="仿宋" panose="02010609060101010101" pitchFamily="49" charset="-122"/>
                        </a:rPr>
                        <a:t>降低死亡风险</a:t>
                      </a:r>
                      <a:r>
                        <a:rPr lang="en-US" altLang="zh-CN" sz="1400" b="1" i="0" u="sng" strike="noStrike" dirty="0">
                          <a:solidFill>
                            <a:srgbClr val="002060"/>
                          </a:solidFill>
                          <a:effectLst/>
                          <a:latin typeface="仿宋" panose="02010609060101010101" pitchFamily="49" charset="-122"/>
                          <a:ea typeface="仿宋" panose="02010609060101010101" pitchFamily="49" charset="-122"/>
                        </a:rPr>
                        <a:t>99%,</a:t>
                      </a:r>
                      <a:r>
                        <a:rPr lang="zh-CN" altLang="en-US" sz="1400" b="1" i="0" u="sng" strike="noStrike" dirty="0">
                          <a:solidFill>
                            <a:srgbClr val="002060"/>
                          </a:solidFill>
                          <a:effectLst/>
                          <a:latin typeface="仿宋" panose="02010609060101010101" pitchFamily="49" charset="-122"/>
                          <a:ea typeface="仿宋" panose="02010609060101010101" pitchFamily="49" charset="-122"/>
                        </a:rPr>
                        <a:t>患儿未使用有创通气生存率高达</a:t>
                      </a:r>
                      <a:r>
                        <a:rPr lang="en-US" altLang="zh-CN" sz="1400" b="1" i="0" u="sng" strike="noStrike" dirty="0">
                          <a:solidFill>
                            <a:srgbClr val="002060"/>
                          </a:solidFill>
                          <a:effectLst/>
                          <a:latin typeface="仿宋" panose="02010609060101010101" pitchFamily="49" charset="-122"/>
                          <a:ea typeface="仿宋" panose="02010609060101010101" pitchFamily="49" charset="-122"/>
                        </a:rPr>
                        <a:t>89%, </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长期治疗还可持续改善患儿心肌肥厚和生长发育</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863525387"/>
                  </a:ext>
                </a:extLst>
              </a:tr>
              <a:tr h="266953">
                <a:tc>
                  <a:txBody>
                    <a:bodyPr/>
                    <a:lstStyle/>
                    <a:p>
                      <a:pPr algn="l" fontAlgn="t"/>
                      <a:r>
                        <a:rPr lang="zh-CN" altLang="en-US" sz="1400" b="0" i="0" u="none" strike="noStrike">
                          <a:solidFill>
                            <a:srgbClr val="002060"/>
                          </a:solidFill>
                          <a:effectLst/>
                          <a:latin typeface="仿宋" panose="02010609060101010101" pitchFamily="49" charset="-122"/>
                          <a:ea typeface="仿宋" panose="02010609060101010101" pitchFamily="49" charset="-122"/>
                        </a:rPr>
                        <a:t>单臂临床试验</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t"/>
                      <a:r>
                        <a:rPr lang="zh-CN" altLang="en-US" sz="1400" b="0" i="0" u="none" strike="noStrike" dirty="0">
                          <a:solidFill>
                            <a:srgbClr val="002060"/>
                          </a:solidFill>
                          <a:effectLst/>
                          <a:latin typeface="仿宋" panose="02010609060101010101" pitchFamily="49" charset="-122"/>
                          <a:ea typeface="仿宋" panose="02010609060101010101" pitchFamily="49" charset="-122"/>
                        </a:rPr>
                        <a:t>无</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t"/>
                      <a:r>
                        <a:rPr lang="zh-CN" altLang="en-US" sz="1400" b="0" i="0" u="none" strike="noStrike">
                          <a:solidFill>
                            <a:srgbClr val="002060"/>
                          </a:solidFill>
                          <a:effectLst/>
                          <a:latin typeface="仿宋" panose="02010609060101010101" pitchFamily="49" charset="-122"/>
                          <a:ea typeface="仿宋" panose="02010609060101010101" pitchFamily="49" charset="-122"/>
                        </a:rPr>
                        <a:t>上市后</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t"/>
                      <a:r>
                        <a:rPr lang="zh-CN" altLang="en-US" sz="1400" b="1" i="0" u="sng" strike="noStrike" dirty="0">
                          <a:solidFill>
                            <a:srgbClr val="002060"/>
                          </a:solidFill>
                          <a:effectLst/>
                          <a:latin typeface="仿宋" panose="02010609060101010101" pitchFamily="49" charset="-122"/>
                          <a:ea typeface="仿宋" panose="02010609060101010101" pitchFamily="49" charset="-122"/>
                        </a:rPr>
                        <a:t>阿糖苷酶</a:t>
                      </a:r>
                      <a:r>
                        <a:rPr lang="en-US" altLang="zh-CN" sz="1400" b="1" i="0" u="sng" strike="noStrike" dirty="0">
                          <a:solidFill>
                            <a:srgbClr val="002060"/>
                          </a:solidFill>
                          <a:effectLst/>
                          <a:latin typeface="仿宋" panose="02010609060101010101" pitchFamily="49" charset="-122"/>
                          <a:ea typeface="仿宋" panose="02010609060101010101" pitchFamily="49" charset="-122"/>
                        </a:rPr>
                        <a:t>α</a:t>
                      </a:r>
                      <a:r>
                        <a:rPr lang="zh-CN" altLang="en-US" sz="1400" b="1" i="0" u="sng" strike="noStrike" dirty="0">
                          <a:solidFill>
                            <a:srgbClr val="002060"/>
                          </a:solidFill>
                          <a:effectLst/>
                          <a:latin typeface="仿宋" panose="02010609060101010101" pitchFamily="49" charset="-122"/>
                          <a:ea typeface="仿宋" panose="02010609060101010101" pitchFamily="49" charset="-122"/>
                        </a:rPr>
                        <a:t>可延长</a:t>
                      </a:r>
                      <a:r>
                        <a:rPr lang="en-US" altLang="zh-CN" sz="1400" b="1" i="0" u="sng" strike="noStrike" dirty="0">
                          <a:solidFill>
                            <a:srgbClr val="002060"/>
                          </a:solidFill>
                          <a:effectLst/>
                          <a:latin typeface="仿宋" panose="02010609060101010101" pitchFamily="49" charset="-122"/>
                          <a:ea typeface="仿宋" panose="02010609060101010101" pitchFamily="49" charset="-122"/>
                        </a:rPr>
                        <a:t>IOPD</a:t>
                      </a:r>
                      <a:r>
                        <a:rPr lang="zh-CN" altLang="en-US" sz="1400" b="1" i="0" u="sng" strike="noStrike" dirty="0">
                          <a:solidFill>
                            <a:srgbClr val="002060"/>
                          </a:solidFill>
                          <a:effectLst/>
                          <a:latin typeface="仿宋" panose="02010609060101010101" pitchFamily="49" charset="-122"/>
                          <a:ea typeface="仿宋" panose="02010609060101010101" pitchFamily="49" charset="-122"/>
                        </a:rPr>
                        <a:t>患儿的寿命，增加无通气支持生存，稳定心功能和运动功能</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722662928"/>
                  </a:ext>
                </a:extLst>
              </a:tr>
              <a:tr h="569492">
                <a:tc>
                  <a:txBody>
                    <a:bodyPr/>
                    <a:lstStyle/>
                    <a:p>
                      <a:pPr algn="l" fontAlgn="t"/>
                      <a:r>
                        <a:rPr lang="zh-CN" altLang="en-US" sz="1400" b="0" i="0" u="none" strike="noStrike">
                          <a:solidFill>
                            <a:srgbClr val="002060"/>
                          </a:solidFill>
                          <a:effectLst/>
                          <a:latin typeface="仿宋" panose="02010609060101010101" pitchFamily="49" charset="-122"/>
                          <a:ea typeface="仿宋" panose="02010609060101010101" pitchFamily="49" charset="-122"/>
                        </a:rPr>
                        <a:t>单臂临床试验</a:t>
                      </a:r>
                      <a:endParaRPr lang="zh-CN" altLang="en-US" sz="1400" b="0" i="0" u="none" strike="noStrike" dirty="0">
                        <a:solidFill>
                          <a:srgbClr val="002060"/>
                        </a:solidFill>
                        <a:effectLst/>
                        <a:latin typeface="仿宋" panose="02010609060101010101" pitchFamily="49" charset="-122"/>
                        <a:ea typeface="仿宋" panose="02010609060101010101" pitchFamily="49" charset="-122"/>
                      </a:endParaRP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t"/>
                      <a:r>
                        <a:rPr lang="zh-CN" altLang="en-US" sz="1400" b="0" i="0" u="none" strike="noStrike">
                          <a:solidFill>
                            <a:srgbClr val="002060"/>
                          </a:solidFill>
                          <a:effectLst/>
                          <a:latin typeface="仿宋" panose="02010609060101010101" pitchFamily="49" charset="-122"/>
                          <a:ea typeface="仿宋" panose="02010609060101010101" pitchFamily="49" charset="-122"/>
                        </a:rPr>
                        <a:t>无</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t"/>
                      <a:r>
                        <a:rPr lang="zh-CN" altLang="en-US" sz="1400" b="0" i="0" u="none" strike="noStrike" dirty="0">
                          <a:solidFill>
                            <a:srgbClr val="002060"/>
                          </a:solidFill>
                          <a:effectLst/>
                          <a:latin typeface="仿宋" panose="02010609060101010101" pitchFamily="49" charset="-122"/>
                          <a:ea typeface="仿宋" panose="02010609060101010101" pitchFamily="49" charset="-122"/>
                        </a:rPr>
                        <a:t>上市前</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t"/>
                      <a:r>
                        <a:rPr lang="zh-CN" altLang="en-US" sz="1400" b="0" i="0" u="none" strike="noStrike" dirty="0">
                          <a:solidFill>
                            <a:srgbClr val="002060"/>
                          </a:solidFill>
                          <a:effectLst/>
                          <a:latin typeface="仿宋" panose="02010609060101010101" pitchFamily="49" charset="-122"/>
                          <a:ea typeface="仿宋" panose="02010609060101010101" pitchFamily="49" charset="-122"/>
                        </a:rPr>
                        <a:t>在</a:t>
                      </a:r>
                      <a:r>
                        <a:rPr lang="en-US" altLang="zh-CN" sz="1400" b="0" i="0" u="none" strike="noStrike" dirty="0">
                          <a:solidFill>
                            <a:srgbClr val="002060"/>
                          </a:solidFill>
                          <a:effectLst/>
                          <a:latin typeface="仿宋" panose="02010609060101010101" pitchFamily="49" charset="-122"/>
                          <a:ea typeface="仿宋" panose="02010609060101010101" pitchFamily="49" charset="-122"/>
                        </a:rPr>
                        <a:t>6</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月龄以上开始使用阿糖苷酶</a:t>
                      </a:r>
                      <a:r>
                        <a:rPr lang="en-US" altLang="zh-CN" sz="1400" b="0" i="0" u="none" strike="noStrike" dirty="0">
                          <a:solidFill>
                            <a:srgbClr val="002060"/>
                          </a:solidFill>
                          <a:effectLst/>
                          <a:latin typeface="仿宋" panose="02010609060101010101" pitchFamily="49" charset="-122"/>
                          <a:ea typeface="仿宋" panose="02010609060101010101" pitchFamily="49" charset="-122"/>
                        </a:rPr>
                        <a:t>α</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的研究中所报告的</a:t>
                      </a:r>
                      <a:r>
                        <a:rPr lang="zh-CN" altLang="en-US" sz="1400" b="1" i="0" u="sng" strike="noStrike" dirty="0">
                          <a:solidFill>
                            <a:srgbClr val="002060"/>
                          </a:solidFill>
                          <a:effectLst/>
                          <a:latin typeface="仿宋" panose="02010609060101010101" pitchFamily="49" charset="-122"/>
                          <a:ea typeface="仿宋" panose="02010609060101010101" pitchFamily="49" charset="-122"/>
                        </a:rPr>
                        <a:t>生存率和无呼吸机生存率表明，早期诊断和治疗对于患者获得最佳结局至关重要</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；但即使</a:t>
                      </a:r>
                      <a:r>
                        <a:rPr lang="en-US" altLang="zh-CN" sz="1400" b="0" i="0" u="none" strike="noStrike" dirty="0">
                          <a:solidFill>
                            <a:srgbClr val="002060"/>
                          </a:solidFill>
                          <a:effectLst/>
                          <a:latin typeface="仿宋" panose="02010609060101010101" pitchFamily="49" charset="-122"/>
                          <a:ea typeface="仿宋" panose="02010609060101010101" pitchFamily="49" charset="-122"/>
                        </a:rPr>
                        <a:t>IOPD</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病情发展到疾病晚期才使用阿糖苷酶</a:t>
                      </a:r>
                      <a:r>
                        <a:rPr lang="en-US" altLang="zh-CN" sz="1400" b="0" i="0" u="none" strike="noStrike" dirty="0">
                          <a:solidFill>
                            <a:srgbClr val="002060"/>
                          </a:solidFill>
                          <a:effectLst/>
                          <a:latin typeface="仿宋" panose="02010609060101010101" pitchFamily="49" charset="-122"/>
                          <a:ea typeface="仿宋" panose="02010609060101010101" pitchFamily="49" charset="-122"/>
                        </a:rPr>
                        <a:t>α</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治疗，仍可改善患者预后，从而证明在整个</a:t>
                      </a:r>
                      <a:r>
                        <a:rPr lang="en-US" altLang="zh-CN" sz="1400" b="0" i="0" u="none" strike="noStrike" dirty="0">
                          <a:solidFill>
                            <a:srgbClr val="002060"/>
                          </a:solidFill>
                          <a:effectLst/>
                          <a:latin typeface="仿宋" panose="02010609060101010101" pitchFamily="49" charset="-122"/>
                          <a:ea typeface="仿宋" panose="02010609060101010101" pitchFamily="49" charset="-122"/>
                        </a:rPr>
                        <a:t>IOPD</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病程内，阿糖苷酶</a:t>
                      </a:r>
                      <a:r>
                        <a:rPr lang="en-US" altLang="zh-CN" sz="1400" b="0" i="0" u="none" strike="noStrike" dirty="0">
                          <a:solidFill>
                            <a:srgbClr val="002060"/>
                          </a:solidFill>
                          <a:effectLst/>
                          <a:latin typeface="仿宋" panose="02010609060101010101" pitchFamily="49" charset="-122"/>
                          <a:ea typeface="仿宋" panose="02010609060101010101" pitchFamily="49" charset="-122"/>
                        </a:rPr>
                        <a:t>α</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治疗均可使患者获益。</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927084484"/>
                  </a:ext>
                </a:extLst>
              </a:tr>
              <a:tr h="296077">
                <a:tc>
                  <a:txBody>
                    <a:bodyPr/>
                    <a:lstStyle/>
                    <a:p>
                      <a:pPr algn="l" fontAlgn="t"/>
                      <a:r>
                        <a:rPr lang="zh-CN" altLang="en-US" sz="1400" b="0" i="0" u="none" strike="noStrike">
                          <a:solidFill>
                            <a:srgbClr val="002060"/>
                          </a:solidFill>
                          <a:effectLst/>
                          <a:latin typeface="仿宋" panose="02010609060101010101" pitchFamily="49" charset="-122"/>
                          <a:ea typeface="仿宋" panose="02010609060101010101" pitchFamily="49" charset="-122"/>
                        </a:rPr>
                        <a:t>单臂临床试验</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t"/>
                      <a:r>
                        <a:rPr lang="zh-CN" altLang="en-US" sz="1400" b="0" i="0" u="none" strike="noStrike" dirty="0">
                          <a:solidFill>
                            <a:srgbClr val="002060"/>
                          </a:solidFill>
                          <a:effectLst/>
                          <a:latin typeface="仿宋" panose="02010609060101010101" pitchFamily="49" charset="-122"/>
                          <a:ea typeface="仿宋" panose="02010609060101010101" pitchFamily="49" charset="-122"/>
                        </a:rPr>
                        <a:t>无</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t"/>
                      <a:r>
                        <a:rPr lang="zh-CN" altLang="en-US" sz="1400" b="0" i="0" u="none" strike="noStrike">
                          <a:solidFill>
                            <a:srgbClr val="002060"/>
                          </a:solidFill>
                          <a:effectLst/>
                          <a:latin typeface="仿宋" panose="02010609060101010101" pitchFamily="49" charset="-122"/>
                          <a:ea typeface="仿宋" panose="02010609060101010101" pitchFamily="49" charset="-122"/>
                        </a:rPr>
                        <a:t>上市后</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t"/>
                      <a:r>
                        <a:rPr lang="zh-CN" altLang="en-US" sz="1400" b="0" i="0" u="none" strike="noStrike" dirty="0">
                          <a:solidFill>
                            <a:srgbClr val="002060"/>
                          </a:solidFill>
                          <a:effectLst/>
                          <a:latin typeface="仿宋" panose="02010609060101010101" pitchFamily="49" charset="-122"/>
                          <a:ea typeface="仿宋" panose="02010609060101010101" pitchFamily="49" charset="-122"/>
                        </a:rPr>
                        <a:t>早期诊断以及使用阿糖苷酶</a:t>
                      </a:r>
                      <a:r>
                        <a:rPr lang="en-US" altLang="zh-CN" sz="1400" b="0" i="0" u="none" strike="noStrike" dirty="0">
                          <a:solidFill>
                            <a:srgbClr val="002060"/>
                          </a:solidFill>
                          <a:effectLst/>
                          <a:latin typeface="仿宋" panose="02010609060101010101" pitchFamily="49" charset="-122"/>
                          <a:ea typeface="仿宋" panose="02010609060101010101" pitchFamily="49" charset="-122"/>
                        </a:rPr>
                        <a:t>α</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治疗的必要性</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030284192"/>
                  </a:ext>
                </a:extLst>
              </a:tr>
              <a:tr h="371204">
                <a:tc>
                  <a:txBody>
                    <a:bodyPr/>
                    <a:lstStyle/>
                    <a:p>
                      <a:pPr algn="l" fontAlgn="t"/>
                      <a:r>
                        <a:rPr lang="zh-CN" altLang="en-US" sz="1400" b="0" i="0" u="none" strike="noStrike">
                          <a:solidFill>
                            <a:srgbClr val="002060"/>
                          </a:solidFill>
                          <a:effectLst/>
                          <a:latin typeface="仿宋" panose="02010609060101010101" pitchFamily="49" charset="-122"/>
                          <a:ea typeface="仿宋" panose="02010609060101010101" pitchFamily="49" charset="-122"/>
                        </a:rPr>
                        <a:t>单臂临床试验</a:t>
                      </a:r>
                      <a:endParaRPr lang="zh-CN" altLang="en-US" sz="1400" b="0" i="0" u="none" strike="noStrike" dirty="0">
                        <a:solidFill>
                          <a:srgbClr val="002060"/>
                        </a:solidFill>
                        <a:effectLst/>
                        <a:latin typeface="仿宋" panose="02010609060101010101" pitchFamily="49" charset="-122"/>
                        <a:ea typeface="仿宋" panose="02010609060101010101" pitchFamily="49" charset="-122"/>
                      </a:endParaRP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t"/>
                      <a:r>
                        <a:rPr lang="zh-CN" altLang="en-US" sz="1400" b="0" i="0" u="none" strike="noStrike">
                          <a:solidFill>
                            <a:srgbClr val="002060"/>
                          </a:solidFill>
                          <a:effectLst/>
                          <a:latin typeface="仿宋" panose="02010609060101010101" pitchFamily="49" charset="-122"/>
                          <a:ea typeface="仿宋" panose="02010609060101010101" pitchFamily="49" charset="-122"/>
                        </a:rPr>
                        <a:t>无</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t"/>
                      <a:r>
                        <a:rPr lang="zh-CN" altLang="en-US" sz="1400" b="0" i="0" u="none" strike="noStrike">
                          <a:solidFill>
                            <a:srgbClr val="002060"/>
                          </a:solidFill>
                          <a:effectLst/>
                          <a:latin typeface="仿宋" panose="02010609060101010101" pitchFamily="49" charset="-122"/>
                          <a:ea typeface="仿宋" panose="02010609060101010101" pitchFamily="49" charset="-122"/>
                        </a:rPr>
                        <a:t>上市后</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t"/>
                      <a:r>
                        <a:rPr lang="zh-CN" altLang="en-US" sz="1400" b="0" i="0" u="none" strike="noStrike" dirty="0">
                          <a:solidFill>
                            <a:srgbClr val="002060"/>
                          </a:solidFill>
                          <a:effectLst/>
                          <a:latin typeface="仿宋" panose="02010609060101010101" pitchFamily="49" charset="-122"/>
                          <a:ea typeface="仿宋" panose="02010609060101010101" pitchFamily="49" charset="-122"/>
                        </a:rPr>
                        <a:t>对于出生后接受治疗且无明显抗</a:t>
                      </a:r>
                      <a:r>
                        <a:rPr lang="en-US" altLang="zh-CN" sz="1400" b="0" i="0" u="none" strike="noStrike" dirty="0">
                          <a:solidFill>
                            <a:srgbClr val="002060"/>
                          </a:solidFill>
                          <a:effectLst/>
                          <a:latin typeface="仿宋" panose="02010609060101010101" pitchFamily="49" charset="-122"/>
                          <a:ea typeface="仿宋" panose="02010609060101010101" pitchFamily="49" charset="-122"/>
                        </a:rPr>
                        <a:t>-</a:t>
                      </a:r>
                      <a:r>
                        <a:rPr lang="en-US" altLang="zh-CN" sz="1400" b="0" i="0" u="none" strike="noStrike" dirty="0" err="1">
                          <a:solidFill>
                            <a:srgbClr val="002060"/>
                          </a:solidFill>
                          <a:effectLst/>
                          <a:latin typeface="仿宋" panose="02010609060101010101" pitchFamily="49" charset="-122"/>
                          <a:ea typeface="仿宋" panose="02010609060101010101" pitchFamily="49" charset="-122"/>
                        </a:rPr>
                        <a:t>rhGAA</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抗体干扰的患者，</a:t>
                      </a:r>
                      <a:r>
                        <a:rPr lang="en-US" altLang="zh-CN" sz="1400" b="0" i="0" u="none" strike="noStrike" dirty="0" err="1">
                          <a:solidFill>
                            <a:srgbClr val="002060"/>
                          </a:solidFill>
                          <a:effectLst/>
                          <a:latin typeface="仿宋" panose="02010609060101010101" pitchFamily="49" charset="-122"/>
                          <a:ea typeface="仿宋" panose="02010609060101010101" pitchFamily="49" charset="-122"/>
                        </a:rPr>
                        <a:t>rhGAA</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治疗经典</a:t>
                      </a:r>
                      <a:r>
                        <a:rPr lang="en-US" altLang="zh-CN" sz="1400" b="0" i="0" u="none" strike="noStrike" dirty="0">
                          <a:solidFill>
                            <a:srgbClr val="002060"/>
                          </a:solidFill>
                          <a:effectLst/>
                          <a:latin typeface="仿宋" panose="02010609060101010101" pitchFamily="49" charset="-122"/>
                          <a:ea typeface="仿宋" panose="02010609060101010101" pitchFamily="49" charset="-122"/>
                        </a:rPr>
                        <a:t>IOPD</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的疗效高效且一致</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255155012"/>
                  </a:ext>
                </a:extLst>
              </a:tr>
              <a:tr h="756910">
                <a:tc>
                  <a:txBody>
                    <a:bodyPr/>
                    <a:lstStyle/>
                    <a:p>
                      <a:pPr algn="l" fontAlgn="t"/>
                      <a:r>
                        <a:rPr lang="zh-CN" altLang="en-US" sz="1400" b="0" i="0" u="none" strike="noStrike" dirty="0">
                          <a:solidFill>
                            <a:srgbClr val="002060"/>
                          </a:solidFill>
                          <a:effectLst/>
                          <a:latin typeface="仿宋" panose="02010609060101010101" pitchFamily="49" charset="-122"/>
                          <a:ea typeface="仿宋" panose="02010609060101010101" pitchFamily="49" charset="-122"/>
                        </a:rPr>
                        <a:t>单个样本量足够的</a:t>
                      </a:r>
                      <a:r>
                        <a:rPr lang="en-US" altLang="zh-CN" sz="1400" b="0" i="0" u="none" strike="noStrike" dirty="0">
                          <a:solidFill>
                            <a:srgbClr val="002060"/>
                          </a:solidFill>
                          <a:effectLst/>
                          <a:latin typeface="仿宋" panose="02010609060101010101" pitchFamily="49" charset="-122"/>
                          <a:ea typeface="仿宋" panose="02010609060101010101" pitchFamily="49" charset="-122"/>
                        </a:rPr>
                        <a:t>RCT</a:t>
                      </a:r>
                      <a:endParaRPr lang="zh-CN" altLang="en-US" sz="1400" b="0" i="0" u="none" strike="noStrike" dirty="0">
                        <a:solidFill>
                          <a:srgbClr val="002060"/>
                        </a:solidFill>
                        <a:effectLst/>
                        <a:latin typeface="仿宋" panose="02010609060101010101" pitchFamily="49" charset="-122"/>
                        <a:ea typeface="仿宋" panose="02010609060101010101" pitchFamily="49" charset="-122"/>
                      </a:endParaRP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t"/>
                      <a:r>
                        <a:rPr lang="zh-CN" altLang="en-US" sz="1400" b="0" i="0" u="none" strike="noStrike">
                          <a:solidFill>
                            <a:srgbClr val="002060"/>
                          </a:solidFill>
                          <a:effectLst/>
                          <a:latin typeface="仿宋" panose="02010609060101010101" pitchFamily="49" charset="-122"/>
                          <a:ea typeface="仿宋" panose="02010609060101010101" pitchFamily="49" charset="-122"/>
                        </a:rPr>
                        <a:t>无</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t"/>
                      <a:r>
                        <a:rPr lang="zh-CN" altLang="en-US" sz="1400" b="0" i="0" u="none" strike="noStrike">
                          <a:solidFill>
                            <a:srgbClr val="002060"/>
                          </a:solidFill>
                          <a:effectLst/>
                          <a:latin typeface="仿宋" panose="02010609060101010101" pitchFamily="49" charset="-122"/>
                          <a:ea typeface="仿宋" panose="02010609060101010101" pitchFamily="49" charset="-122"/>
                        </a:rPr>
                        <a:t>上市前</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t"/>
                      <a:r>
                        <a:rPr lang="en-US" altLang="zh-CN" sz="1400" b="0" i="0" u="none" strike="noStrike" dirty="0">
                          <a:solidFill>
                            <a:srgbClr val="002060"/>
                          </a:solidFill>
                          <a:effectLst/>
                          <a:latin typeface="仿宋" panose="02010609060101010101" pitchFamily="49" charset="-122"/>
                          <a:ea typeface="仿宋" panose="02010609060101010101" pitchFamily="49" charset="-122"/>
                        </a:rPr>
                        <a:t>LOTS</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研究表明，</a:t>
                      </a:r>
                      <a:r>
                        <a:rPr lang="zh-CN" altLang="en-US" sz="1400" b="1" i="0" u="sng" strike="noStrike" dirty="0">
                          <a:solidFill>
                            <a:srgbClr val="002060"/>
                          </a:solidFill>
                          <a:effectLst/>
                          <a:latin typeface="仿宋" panose="02010609060101010101" pitchFamily="49" charset="-122"/>
                          <a:ea typeface="仿宋" panose="02010609060101010101" pitchFamily="49" charset="-122"/>
                        </a:rPr>
                        <a:t>对于晚发型庞贝病（</a:t>
                      </a:r>
                      <a:r>
                        <a:rPr lang="en-US" altLang="zh-CN" sz="1400" b="1" i="0" u="sng" strike="noStrike" dirty="0">
                          <a:solidFill>
                            <a:srgbClr val="002060"/>
                          </a:solidFill>
                          <a:effectLst/>
                          <a:latin typeface="仿宋" panose="02010609060101010101" pitchFamily="49" charset="-122"/>
                          <a:ea typeface="仿宋" panose="02010609060101010101" pitchFamily="49" charset="-122"/>
                        </a:rPr>
                        <a:t>LOPD</a:t>
                      </a:r>
                      <a:r>
                        <a:rPr lang="zh-CN" altLang="en-US" sz="1400" b="1" i="0" u="sng" strike="noStrike" dirty="0">
                          <a:solidFill>
                            <a:srgbClr val="002060"/>
                          </a:solidFill>
                          <a:effectLst/>
                          <a:latin typeface="仿宋" panose="02010609060101010101" pitchFamily="49" charset="-122"/>
                          <a:ea typeface="仿宋" panose="02010609060101010101" pitchFamily="49" charset="-122"/>
                        </a:rPr>
                        <a:t>）患者，注射用阿糖苷酶</a:t>
                      </a:r>
                      <a:r>
                        <a:rPr lang="en-US" altLang="zh-CN" sz="1400" b="1" i="0" u="sng" strike="noStrike" dirty="0">
                          <a:solidFill>
                            <a:srgbClr val="002060"/>
                          </a:solidFill>
                          <a:effectLst/>
                          <a:latin typeface="仿宋" panose="02010609060101010101" pitchFamily="49" charset="-122"/>
                          <a:ea typeface="仿宋" panose="02010609060101010101" pitchFamily="49" charset="-122"/>
                        </a:rPr>
                        <a:t>α</a:t>
                      </a:r>
                      <a:r>
                        <a:rPr lang="zh-CN" altLang="en-US" sz="1400" b="1" i="0" u="sng" strike="noStrike" dirty="0">
                          <a:solidFill>
                            <a:srgbClr val="002060"/>
                          </a:solidFill>
                          <a:effectLst/>
                          <a:latin typeface="仿宋" panose="02010609060101010101" pitchFamily="49" charset="-122"/>
                          <a:ea typeface="仿宋" panose="02010609060101010101" pitchFamily="49" charset="-122"/>
                        </a:rPr>
                        <a:t>的临床获益包括预防肌肉组织和功能出现进一步损害，以及通过增加近端肌力和呼吸肌力，延迟患者对轮椅及呼吸机的需求，从而使患者具有独立能力</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a:t>
                      </a:r>
                      <a:r>
                        <a:rPr lang="en-US" altLang="zh-CN" sz="1400" b="0" i="0" u="none" strike="noStrike" dirty="0">
                          <a:solidFill>
                            <a:srgbClr val="002060"/>
                          </a:solidFill>
                          <a:effectLst/>
                          <a:latin typeface="仿宋" panose="02010609060101010101" pitchFamily="49" charset="-122"/>
                          <a:ea typeface="仿宋" panose="02010609060101010101" pitchFamily="49" charset="-122"/>
                        </a:rPr>
                        <a:t>LOTS</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研究中大部分患者对注射用阿糖苷酶</a:t>
                      </a:r>
                      <a:r>
                        <a:rPr lang="en-US" altLang="zh-CN" sz="1400" b="0" i="0" u="none" strike="noStrike" dirty="0">
                          <a:solidFill>
                            <a:srgbClr val="002060"/>
                          </a:solidFill>
                          <a:effectLst/>
                          <a:latin typeface="仿宋" panose="02010609060101010101" pitchFamily="49" charset="-122"/>
                          <a:ea typeface="仿宋" panose="02010609060101010101" pitchFamily="49" charset="-122"/>
                        </a:rPr>
                        <a:t>α</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治疗耐受良好，两个治疗组出现不良事件、严重不良事件和输液相关反应的患者比例相似</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4010972093"/>
                  </a:ext>
                </a:extLst>
              </a:tr>
              <a:tr h="382073">
                <a:tc>
                  <a:txBody>
                    <a:bodyPr/>
                    <a:lstStyle/>
                    <a:p>
                      <a:pPr algn="l" fontAlgn="t"/>
                      <a:r>
                        <a:rPr lang="zh-CN" altLang="en-US" sz="1400" b="0" i="0" u="none" strike="noStrike" dirty="0">
                          <a:solidFill>
                            <a:srgbClr val="002060"/>
                          </a:solidFill>
                          <a:effectLst/>
                          <a:latin typeface="仿宋" panose="02010609060101010101" pitchFamily="49" charset="-122"/>
                          <a:ea typeface="仿宋" panose="02010609060101010101" pitchFamily="49" charset="-122"/>
                        </a:rPr>
                        <a:t>单臂临床试验</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t"/>
                      <a:r>
                        <a:rPr lang="zh-CN" altLang="en-US" sz="1400" b="0" i="0" u="none" strike="noStrike">
                          <a:solidFill>
                            <a:srgbClr val="002060"/>
                          </a:solidFill>
                          <a:effectLst/>
                          <a:latin typeface="仿宋" panose="02010609060101010101" pitchFamily="49" charset="-122"/>
                          <a:ea typeface="仿宋" panose="02010609060101010101" pitchFamily="49" charset="-122"/>
                        </a:rPr>
                        <a:t>无</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t"/>
                      <a:r>
                        <a:rPr lang="zh-CN" altLang="en-US" sz="1400" b="0" i="0" u="none" strike="noStrike">
                          <a:solidFill>
                            <a:srgbClr val="002060"/>
                          </a:solidFill>
                          <a:effectLst/>
                          <a:latin typeface="仿宋" panose="02010609060101010101" pitchFamily="49" charset="-122"/>
                          <a:ea typeface="仿宋" panose="02010609060101010101" pitchFamily="49" charset="-122"/>
                        </a:rPr>
                        <a:t>上市后</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t"/>
                      <a:r>
                        <a:rPr lang="en-US" altLang="zh-CN" sz="1400" b="0" i="0" u="none" strike="noStrike" dirty="0">
                          <a:solidFill>
                            <a:srgbClr val="002060"/>
                          </a:solidFill>
                          <a:effectLst/>
                          <a:latin typeface="仿宋" panose="02010609060101010101" pitchFamily="49" charset="-122"/>
                          <a:ea typeface="仿宋" panose="02010609060101010101" pitchFamily="49" charset="-122"/>
                        </a:rPr>
                        <a:t>LOTS</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扩展研究结果证实，</a:t>
                      </a:r>
                      <a:r>
                        <a:rPr lang="zh-CN" altLang="en-US" sz="1400" b="1" i="0" u="sng" strike="noStrike" dirty="0">
                          <a:solidFill>
                            <a:srgbClr val="002060"/>
                          </a:solidFill>
                          <a:effectLst/>
                          <a:latin typeface="仿宋" panose="02010609060101010101" pitchFamily="49" charset="-122"/>
                          <a:ea typeface="仿宋" panose="02010609060101010101" pitchFamily="49" charset="-122"/>
                        </a:rPr>
                        <a:t>注射用阿糖苷酶</a:t>
                      </a:r>
                      <a:r>
                        <a:rPr lang="en-US" altLang="zh-CN" sz="1400" b="1" i="0" u="sng" strike="noStrike" dirty="0">
                          <a:solidFill>
                            <a:srgbClr val="002060"/>
                          </a:solidFill>
                          <a:effectLst/>
                          <a:latin typeface="仿宋" panose="02010609060101010101" pitchFamily="49" charset="-122"/>
                          <a:ea typeface="仿宋" panose="02010609060101010101" pitchFamily="49" charset="-122"/>
                        </a:rPr>
                        <a:t>α</a:t>
                      </a:r>
                      <a:r>
                        <a:rPr lang="zh-CN" altLang="en-US" sz="1400" b="1" i="0" u="sng" strike="noStrike" dirty="0">
                          <a:solidFill>
                            <a:srgbClr val="002060"/>
                          </a:solidFill>
                          <a:effectLst/>
                          <a:latin typeface="仿宋" panose="02010609060101010101" pitchFamily="49" charset="-122"/>
                          <a:ea typeface="仿宋" panose="02010609060101010101" pitchFamily="49" charset="-122"/>
                        </a:rPr>
                        <a:t>支持稳定运动和呼吸功能作为防止该患者人群进一步功能丧失的治疗目标的重要性</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199664268"/>
                  </a:ext>
                </a:extLst>
              </a:tr>
              <a:tr h="382073">
                <a:tc>
                  <a:txBody>
                    <a:bodyPr/>
                    <a:lstStyle/>
                    <a:p>
                      <a:pPr algn="l" fontAlgn="t"/>
                      <a:r>
                        <a:rPr lang="zh-CN" altLang="en-US" sz="1400" b="0" i="0" u="none" strike="noStrike" dirty="0">
                          <a:solidFill>
                            <a:srgbClr val="002060"/>
                          </a:solidFill>
                          <a:effectLst/>
                          <a:latin typeface="仿宋" panose="02010609060101010101" pitchFamily="49" charset="-122"/>
                          <a:ea typeface="仿宋" panose="02010609060101010101" pitchFamily="49" charset="-122"/>
                        </a:rPr>
                        <a:t>单臂临床试验</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t"/>
                      <a:r>
                        <a:rPr lang="zh-CN" altLang="en-US" sz="1400" b="0" i="0" u="none" strike="noStrike">
                          <a:solidFill>
                            <a:srgbClr val="002060"/>
                          </a:solidFill>
                          <a:effectLst/>
                          <a:latin typeface="仿宋" panose="02010609060101010101" pitchFamily="49" charset="-122"/>
                          <a:ea typeface="仿宋" panose="02010609060101010101" pitchFamily="49" charset="-122"/>
                        </a:rPr>
                        <a:t>无</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t"/>
                      <a:r>
                        <a:rPr lang="zh-CN" altLang="en-US" sz="1400" b="0" i="0" u="none" strike="noStrike">
                          <a:solidFill>
                            <a:srgbClr val="002060"/>
                          </a:solidFill>
                          <a:effectLst/>
                          <a:latin typeface="仿宋" panose="02010609060101010101" pitchFamily="49" charset="-122"/>
                          <a:ea typeface="仿宋" panose="02010609060101010101" pitchFamily="49" charset="-122"/>
                        </a:rPr>
                        <a:t>上市后</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t"/>
                      <a:r>
                        <a:rPr lang="zh-CN" altLang="en-US" sz="1400" b="0" i="0" u="none" strike="noStrike" dirty="0">
                          <a:solidFill>
                            <a:srgbClr val="002060"/>
                          </a:solidFill>
                          <a:effectLst/>
                          <a:latin typeface="仿宋" panose="02010609060101010101" pitchFamily="49" charset="-122"/>
                          <a:ea typeface="仿宋" panose="02010609060101010101" pitchFamily="49" charset="-122"/>
                        </a:rPr>
                        <a:t>从完成</a:t>
                      </a:r>
                      <a:r>
                        <a:rPr lang="en-US" altLang="zh-CN" sz="1400" b="0" i="0" u="none" strike="noStrike" dirty="0">
                          <a:solidFill>
                            <a:srgbClr val="002060"/>
                          </a:solidFill>
                          <a:effectLst/>
                          <a:latin typeface="仿宋" panose="02010609060101010101" pitchFamily="49" charset="-122"/>
                          <a:ea typeface="仿宋" panose="02010609060101010101" pitchFamily="49" charset="-122"/>
                        </a:rPr>
                        <a:t>LOTS</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和</a:t>
                      </a:r>
                      <a:r>
                        <a:rPr lang="en-US" altLang="zh-CN" sz="1400" b="0" i="0" u="none" strike="noStrike" dirty="0">
                          <a:solidFill>
                            <a:srgbClr val="002060"/>
                          </a:solidFill>
                          <a:effectLst/>
                          <a:latin typeface="仿宋" panose="02010609060101010101" pitchFamily="49" charset="-122"/>
                          <a:ea typeface="仿宋" panose="02010609060101010101" pitchFamily="49" charset="-122"/>
                        </a:rPr>
                        <a:t>LOTS</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扩展研究，并随后加入</a:t>
                      </a:r>
                      <a:r>
                        <a:rPr lang="en-US" altLang="zh-CN" sz="1400" b="1" i="0" u="sng" strike="noStrike" dirty="0">
                          <a:solidFill>
                            <a:srgbClr val="002060"/>
                          </a:solidFill>
                          <a:effectLst/>
                          <a:latin typeface="仿宋" panose="02010609060101010101" pitchFamily="49" charset="-122"/>
                          <a:ea typeface="仿宋" panose="02010609060101010101" pitchFamily="49" charset="-122"/>
                        </a:rPr>
                        <a:t>Pompe Registry</a:t>
                      </a:r>
                      <a:r>
                        <a:rPr lang="zh-CN" altLang="en-US" sz="1400" b="1" i="0" u="sng" strike="noStrike" dirty="0">
                          <a:solidFill>
                            <a:srgbClr val="002060"/>
                          </a:solidFill>
                          <a:effectLst/>
                          <a:latin typeface="仿宋" panose="02010609060101010101" pitchFamily="49" charset="-122"/>
                          <a:ea typeface="仿宋" panose="02010609060101010101" pitchFamily="49" charset="-122"/>
                        </a:rPr>
                        <a:t>的患者中收集的基线和随访数据研究结果支持注射用阿糖苷酶</a:t>
                      </a:r>
                      <a:r>
                        <a:rPr lang="en-US" altLang="zh-CN" sz="1400" b="1" i="0" u="sng" strike="noStrike" dirty="0">
                          <a:solidFill>
                            <a:srgbClr val="002060"/>
                          </a:solidFill>
                          <a:effectLst/>
                          <a:latin typeface="仿宋" panose="02010609060101010101" pitchFamily="49" charset="-122"/>
                          <a:ea typeface="仿宋" panose="02010609060101010101" pitchFamily="49" charset="-122"/>
                        </a:rPr>
                        <a:t>α</a:t>
                      </a:r>
                      <a:r>
                        <a:rPr lang="zh-CN" altLang="en-US" sz="1400" b="1" i="0" u="sng" strike="noStrike" dirty="0">
                          <a:solidFill>
                            <a:srgbClr val="002060"/>
                          </a:solidFill>
                          <a:effectLst/>
                          <a:latin typeface="仿宋" panose="02010609060101010101" pitchFamily="49" charset="-122"/>
                          <a:ea typeface="仿宋" panose="02010609060101010101" pitchFamily="49" charset="-122"/>
                        </a:rPr>
                        <a:t>在治疗</a:t>
                      </a:r>
                      <a:r>
                        <a:rPr lang="en-US" altLang="zh-CN" sz="1400" b="1" i="0" u="sng" strike="noStrike" dirty="0">
                          <a:solidFill>
                            <a:srgbClr val="002060"/>
                          </a:solidFill>
                          <a:effectLst/>
                          <a:latin typeface="仿宋" panose="02010609060101010101" pitchFamily="49" charset="-122"/>
                          <a:ea typeface="仿宋" panose="02010609060101010101" pitchFamily="49" charset="-122"/>
                        </a:rPr>
                        <a:t>LOPD</a:t>
                      </a:r>
                      <a:r>
                        <a:rPr lang="zh-CN" altLang="en-US" sz="1400" b="1" i="0" u="sng" strike="noStrike" dirty="0">
                          <a:solidFill>
                            <a:srgbClr val="002060"/>
                          </a:solidFill>
                          <a:effectLst/>
                          <a:latin typeface="仿宋" panose="02010609060101010101" pitchFamily="49" charset="-122"/>
                          <a:ea typeface="仿宋" panose="02010609060101010101" pitchFamily="49" charset="-122"/>
                        </a:rPr>
                        <a:t>中的长期疗效</a:t>
                      </a:r>
                    </a:p>
                  </a:txBody>
                  <a:tcPr marL="8238" marR="8238" marT="8238"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580328743"/>
                  </a:ext>
                </a:extLst>
              </a:tr>
            </a:tbl>
          </a:graphicData>
        </a:graphic>
      </p:graphicFrame>
      <p:sp>
        <p:nvSpPr>
          <p:cNvPr id="19" name="文本框 18">
            <a:extLst>
              <a:ext uri="{FF2B5EF4-FFF2-40B4-BE49-F238E27FC236}">
                <a16:creationId xmlns:a16="http://schemas.microsoft.com/office/drawing/2014/main" id="{777E27B0-47CD-4A7D-9571-5389B35FF5C2}"/>
              </a:ext>
            </a:extLst>
          </p:cNvPr>
          <p:cNvSpPr txBox="1"/>
          <p:nvPr/>
        </p:nvSpPr>
        <p:spPr>
          <a:xfrm>
            <a:off x="2068359" y="1284599"/>
            <a:ext cx="9514041" cy="646331"/>
          </a:xfrm>
          <a:prstGeom prst="rect">
            <a:avLst/>
          </a:prstGeom>
          <a:noFill/>
        </p:spPr>
        <p:txBody>
          <a:bodyPr wrap="square">
            <a:spAutoFit/>
          </a:bodyPr>
          <a:lstStyle/>
          <a:p>
            <a:r>
              <a:rPr lang="zh-CN" altLang="en-US" b="1" u="sng" dirty="0">
                <a:solidFill>
                  <a:srgbClr val="002060"/>
                </a:solidFill>
                <a:latin typeface="仿宋" panose="02010609060101010101" pitchFamily="49" charset="-122"/>
                <a:ea typeface="仿宋" panose="02010609060101010101" pitchFamily="49" charset="-122"/>
              </a:rPr>
              <a:t>阿糖苷酶</a:t>
            </a:r>
            <a:r>
              <a:rPr lang="en-US" altLang="zh-CN" b="1" u="sng" dirty="0">
                <a:solidFill>
                  <a:srgbClr val="002060"/>
                </a:solidFill>
                <a:latin typeface="仿宋" panose="02010609060101010101" pitchFamily="49" charset="-122"/>
                <a:ea typeface="仿宋" panose="02010609060101010101" pitchFamily="49" charset="-122"/>
              </a:rPr>
              <a:t>α</a:t>
            </a:r>
            <a:r>
              <a:rPr lang="zh-CN" altLang="en-US" b="1" u="sng" dirty="0">
                <a:solidFill>
                  <a:srgbClr val="002060"/>
                </a:solidFill>
                <a:latin typeface="仿宋" panose="02010609060101010101" pitchFamily="49" charset="-122"/>
                <a:ea typeface="仿宋" panose="02010609060101010101" pitchFamily="49" charset="-122"/>
              </a:rPr>
              <a:t>挽救患者生命，显著延长患者生存期、降低患者死亡风险，改善患者呼吸功能和运动能力，减少对呼吸机和轮椅的依赖</a:t>
            </a:r>
            <a:r>
              <a:rPr lang="en-US" altLang="zh-CN" b="1" u="sng" dirty="0">
                <a:solidFill>
                  <a:srgbClr val="002060"/>
                </a:solidFill>
                <a:latin typeface="仿宋" panose="02010609060101010101" pitchFamily="49" charset="-122"/>
                <a:ea typeface="仿宋" panose="02010609060101010101" pitchFamily="49" charset="-122"/>
              </a:rPr>
              <a:t>,</a:t>
            </a:r>
            <a:r>
              <a:rPr lang="zh-CN" altLang="en-US" b="1" u="sng" dirty="0">
                <a:solidFill>
                  <a:srgbClr val="002060"/>
                </a:solidFill>
                <a:latin typeface="仿宋" panose="02010609060101010101" pitchFamily="49" charset="-122"/>
                <a:ea typeface="仿宋" panose="02010609060101010101" pitchFamily="49" charset="-122"/>
              </a:rPr>
              <a:t>改善患者生活质量</a:t>
            </a:r>
            <a:endParaRPr lang="en-US" altLang="zh-CN" b="1" u="sng" dirty="0">
              <a:solidFill>
                <a:srgbClr val="002060"/>
              </a:solidFill>
              <a:latin typeface="仿宋" panose="02010609060101010101" pitchFamily="49" charset="-122"/>
              <a:ea typeface="仿宋" panose="02010609060101010101" pitchFamily="49" charset="-122"/>
            </a:endParaRPr>
          </a:p>
        </p:txBody>
      </p:sp>
      <p:sp>
        <p:nvSpPr>
          <p:cNvPr id="20" name="Espace réservé du pied de page 9">
            <a:extLst>
              <a:ext uri="{FF2B5EF4-FFF2-40B4-BE49-F238E27FC236}">
                <a16:creationId xmlns:a16="http://schemas.microsoft.com/office/drawing/2014/main" id="{79A70F7C-D13D-45FA-85A4-2A090958AA00}"/>
              </a:ext>
            </a:extLst>
          </p:cNvPr>
          <p:cNvSpPr>
            <a:spLocks noGrp="1"/>
          </p:cNvSpPr>
          <p:nvPr>
            <p:ph type="ftr" sz="quarter" idx="15"/>
          </p:nvPr>
        </p:nvSpPr>
        <p:spPr>
          <a:xfrm>
            <a:off x="4973351" y="6479322"/>
            <a:ext cx="6459117" cy="170333"/>
          </a:xfrm>
        </p:spPr>
        <p:txBody>
          <a:bodyPr/>
          <a:lstStyle>
            <a:lvl1pPr>
              <a:defRPr sz="1200"/>
            </a:lvl1pPr>
          </a:lstStyle>
          <a:p>
            <a:r>
              <a:rPr lang="en-US" altLang="zh-CN" dirty="0">
                <a:solidFill>
                  <a:srgbClr val="002060"/>
                </a:solidFill>
              </a:rPr>
              <a:t>2022</a:t>
            </a:r>
            <a:r>
              <a:rPr lang="zh-CN" altLang="en-US" dirty="0">
                <a:solidFill>
                  <a:srgbClr val="002060"/>
                </a:solidFill>
              </a:rPr>
              <a:t>年国家医保药品目录调整申报</a:t>
            </a:r>
            <a:endParaRPr lang="en-US" altLang="zh-CN" dirty="0">
              <a:solidFill>
                <a:srgbClr val="002060"/>
              </a:solidFill>
            </a:endParaRPr>
          </a:p>
        </p:txBody>
      </p:sp>
      <p:sp>
        <p:nvSpPr>
          <p:cNvPr id="21" name="文本框 20">
            <a:extLst>
              <a:ext uri="{FF2B5EF4-FFF2-40B4-BE49-F238E27FC236}">
                <a16:creationId xmlns:a16="http://schemas.microsoft.com/office/drawing/2014/main" id="{681F3EAA-8FA4-4C3B-ADBE-0BFD4EE01D87}"/>
              </a:ext>
            </a:extLst>
          </p:cNvPr>
          <p:cNvSpPr txBox="1"/>
          <p:nvPr/>
        </p:nvSpPr>
        <p:spPr>
          <a:xfrm>
            <a:off x="-103983" y="1278922"/>
            <a:ext cx="2595534" cy="646331"/>
          </a:xfrm>
          <a:prstGeom prst="rect">
            <a:avLst/>
          </a:prstGeom>
          <a:noFill/>
        </p:spPr>
        <p:txBody>
          <a:bodyPr wrap="square">
            <a:spAutoFit/>
          </a:bodyPr>
          <a:lstStyle/>
          <a:p>
            <a:pPr algn="ctr"/>
            <a:r>
              <a:rPr lang="zh-CN" altLang="en-US" sz="1800" b="1" u="sng" dirty="0">
                <a:solidFill>
                  <a:srgbClr val="00A3E0"/>
                </a:solidFill>
                <a:latin typeface="仿宋" panose="02010609060101010101" pitchFamily="49" charset="-122"/>
                <a:ea typeface="仿宋" panose="02010609060101010101" pitchFamily="49" charset="-122"/>
              </a:rPr>
              <a:t>临床试验</a:t>
            </a:r>
            <a:r>
              <a:rPr lang="en-US" altLang="zh-CN" sz="1800" b="1" u="sng" dirty="0">
                <a:solidFill>
                  <a:srgbClr val="00A3E0"/>
                </a:solidFill>
                <a:latin typeface="仿宋" panose="02010609060101010101" pitchFamily="49" charset="-122"/>
                <a:ea typeface="仿宋" panose="02010609060101010101" pitchFamily="49" charset="-122"/>
              </a:rPr>
              <a:t>/</a:t>
            </a:r>
            <a:br>
              <a:rPr lang="en-US" altLang="zh-CN" sz="1800" b="1" u="sng" dirty="0">
                <a:solidFill>
                  <a:srgbClr val="00A3E0"/>
                </a:solidFill>
                <a:latin typeface="仿宋" panose="02010609060101010101" pitchFamily="49" charset="-122"/>
                <a:ea typeface="仿宋" panose="02010609060101010101" pitchFamily="49" charset="-122"/>
              </a:rPr>
            </a:br>
            <a:r>
              <a:rPr lang="zh-CN" altLang="en-US" sz="1800" b="1" u="sng" dirty="0">
                <a:solidFill>
                  <a:srgbClr val="00A3E0"/>
                </a:solidFill>
                <a:latin typeface="仿宋" panose="02010609060101010101" pitchFamily="49" charset="-122"/>
                <a:ea typeface="仿宋" panose="02010609060101010101" pitchFamily="49" charset="-122"/>
              </a:rPr>
              <a:t>真实世界证据</a:t>
            </a:r>
          </a:p>
        </p:txBody>
      </p:sp>
      <p:grpSp>
        <p:nvGrpSpPr>
          <p:cNvPr id="15" name="组合 14">
            <a:extLst>
              <a:ext uri="{FF2B5EF4-FFF2-40B4-BE49-F238E27FC236}">
                <a16:creationId xmlns:a16="http://schemas.microsoft.com/office/drawing/2014/main" id="{1A99262B-3474-46B4-9FD4-3513E052502E}"/>
              </a:ext>
            </a:extLst>
          </p:cNvPr>
          <p:cNvGrpSpPr/>
          <p:nvPr/>
        </p:nvGrpSpPr>
        <p:grpSpPr>
          <a:xfrm>
            <a:off x="1524000" y="6191633"/>
            <a:ext cx="10512593" cy="594900"/>
            <a:chOff x="1449250" y="6184878"/>
            <a:chExt cx="10512593" cy="594900"/>
          </a:xfrm>
        </p:grpSpPr>
        <p:sp>
          <p:nvSpPr>
            <p:cNvPr id="17" name="文本框 21">
              <a:extLst>
                <a:ext uri="{FF2B5EF4-FFF2-40B4-BE49-F238E27FC236}">
                  <a16:creationId xmlns:a16="http://schemas.microsoft.com/office/drawing/2014/main" id="{7DA8A246-19C4-41D7-9A5C-CEC92169A4AD}"/>
                </a:ext>
              </a:extLst>
            </p:cNvPr>
            <p:cNvSpPr txBox="1"/>
            <p:nvPr/>
          </p:nvSpPr>
          <p:spPr>
            <a:xfrm>
              <a:off x="1449250" y="6195003"/>
              <a:ext cx="4264194" cy="58477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indent="-108000">
                <a:buAutoNum type="arabicPeriod"/>
              </a:pPr>
              <a:r>
                <a:rPr lang="es-ES" altLang="zh-CN" sz="800" dirty="0" err="1">
                  <a:solidFill>
                    <a:prstClr val="black"/>
                  </a:solidFill>
                  <a:latin typeface="仿宋" panose="02010609060101010101" pitchFamily="49" charset="-122"/>
                  <a:ea typeface="仿宋" panose="02010609060101010101" pitchFamily="49" charset="-122"/>
                  <a:cs typeface="Arial" panose="020B0604020202020204" pitchFamily="34" charset="0"/>
                </a:rPr>
                <a:t>Kishnani</a:t>
              </a:r>
              <a:r>
                <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 PS, Corzo D, </a:t>
              </a:r>
              <a:r>
                <a:rPr lang="es-ES" altLang="zh-CN" sz="800" dirty="0" err="1">
                  <a:solidFill>
                    <a:prstClr val="black"/>
                  </a:solidFill>
                  <a:latin typeface="仿宋" panose="02010609060101010101" pitchFamily="49" charset="-122"/>
                  <a:ea typeface="仿宋" panose="02010609060101010101" pitchFamily="49" charset="-122"/>
                  <a:cs typeface="Arial" panose="020B0604020202020204" pitchFamily="34" charset="0"/>
                </a:rPr>
                <a:t>Nicolino</a:t>
              </a:r>
              <a:r>
                <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 </a:t>
              </a:r>
              <a:r>
                <a:rPr lang="es-ES" altLang="zh-CN" sz="800" dirty="0" err="1">
                  <a:solidFill>
                    <a:prstClr val="black"/>
                  </a:solidFill>
                  <a:latin typeface="仿宋" panose="02010609060101010101" pitchFamily="49" charset="-122"/>
                  <a:ea typeface="仿宋" panose="02010609060101010101" pitchFamily="49" charset="-122"/>
                  <a:cs typeface="Arial" panose="020B0604020202020204" pitchFamily="34" charset="0"/>
                </a:rPr>
                <a:t>M,et</a:t>
              </a:r>
              <a:r>
                <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 al Neurology.2008 Nov 18;71(21):1748</a:t>
              </a:r>
            </a:p>
            <a:p>
              <a:pPr marL="228600" indent="-108000">
                <a:buAutoNum type="arabicPeriod"/>
              </a:pPr>
              <a:r>
                <a:rPr lang="es-ES" altLang="zh-CN" sz="800" dirty="0" err="1">
                  <a:solidFill>
                    <a:prstClr val="black"/>
                  </a:solidFill>
                  <a:latin typeface="仿宋" panose="02010609060101010101" pitchFamily="49" charset="-122"/>
                  <a:ea typeface="仿宋" panose="02010609060101010101" pitchFamily="49" charset="-122"/>
                  <a:cs typeface="Arial" panose="020B0604020202020204" pitchFamily="34" charset="0"/>
                </a:rPr>
                <a:t>Kishnani</a:t>
              </a:r>
              <a:r>
                <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 PS, Corzo D, Leslie ND, et </a:t>
              </a:r>
              <a:r>
                <a:rPr lang="es-ES" altLang="zh-CN" sz="800" dirty="0" err="1">
                  <a:solidFill>
                    <a:prstClr val="black"/>
                  </a:solidFill>
                  <a:latin typeface="仿宋" panose="02010609060101010101" pitchFamily="49" charset="-122"/>
                  <a:ea typeface="仿宋" panose="02010609060101010101" pitchFamily="49" charset="-122"/>
                  <a:cs typeface="Arial" panose="020B0604020202020204" pitchFamily="34" charset="0"/>
                </a:rPr>
                <a:t>al.Pediatr</a:t>
              </a:r>
              <a:r>
                <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 Res. 2009;66(3):329-335.</a:t>
              </a:r>
            </a:p>
            <a:p>
              <a:pPr marL="228600" indent="-108000">
                <a:buAutoNum type="arabicPeriod"/>
              </a:pPr>
              <a:r>
                <a:rPr lang="es-ES" altLang="zh-CN" sz="800" dirty="0" err="1">
                  <a:solidFill>
                    <a:prstClr val="black"/>
                  </a:solidFill>
                  <a:latin typeface="仿宋" panose="02010609060101010101" pitchFamily="49" charset="-122"/>
                  <a:ea typeface="仿宋" panose="02010609060101010101" pitchFamily="49" charset="-122"/>
                  <a:cs typeface="Arial" panose="020B0604020202020204" pitchFamily="34" charset="0"/>
                </a:rPr>
                <a:t>Nicolino</a:t>
              </a:r>
              <a:r>
                <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 M, Byrne B, </a:t>
              </a:r>
              <a:r>
                <a:rPr lang="es-ES" altLang="zh-CN" sz="800" dirty="0" err="1">
                  <a:solidFill>
                    <a:prstClr val="black"/>
                  </a:solidFill>
                  <a:latin typeface="仿宋" panose="02010609060101010101" pitchFamily="49" charset="-122"/>
                  <a:ea typeface="仿宋" panose="02010609060101010101" pitchFamily="49" charset="-122"/>
                  <a:cs typeface="Arial" panose="020B0604020202020204" pitchFamily="34" charset="0"/>
                </a:rPr>
                <a:t>Wraith</a:t>
              </a:r>
              <a:r>
                <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 JE, et </a:t>
              </a:r>
              <a:r>
                <a:rPr lang="es-ES" altLang="zh-CN" sz="800" dirty="0" err="1">
                  <a:solidFill>
                    <a:prstClr val="black"/>
                  </a:solidFill>
                  <a:latin typeface="仿宋" panose="02010609060101010101" pitchFamily="49" charset="-122"/>
                  <a:ea typeface="仿宋" panose="02010609060101010101" pitchFamily="49" charset="-122"/>
                  <a:cs typeface="Arial" panose="020B0604020202020204" pitchFamily="34" charset="0"/>
                </a:rPr>
                <a:t>al.Genet</a:t>
              </a:r>
              <a:r>
                <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 </a:t>
              </a:r>
              <a:r>
                <a:rPr lang="es-ES" altLang="zh-CN" sz="800" dirty="0" err="1">
                  <a:solidFill>
                    <a:prstClr val="black"/>
                  </a:solidFill>
                  <a:latin typeface="仿宋" panose="02010609060101010101" pitchFamily="49" charset="-122"/>
                  <a:ea typeface="仿宋" panose="02010609060101010101" pitchFamily="49" charset="-122"/>
                  <a:cs typeface="Arial" panose="020B0604020202020204" pitchFamily="34" charset="0"/>
                </a:rPr>
                <a:t>Med</a:t>
              </a:r>
              <a:r>
                <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 2009;11(3):210-219</a:t>
              </a:r>
            </a:p>
            <a:p>
              <a:pPr marL="228600" indent="-108000">
                <a:buAutoNum type="arabicPeriod"/>
              </a:pPr>
              <a:r>
                <a:rPr lang="en-US" altLang="zh-CN" sz="800" dirty="0" err="1">
                  <a:solidFill>
                    <a:prstClr val="black"/>
                  </a:solidFill>
                  <a:latin typeface="仿宋" panose="02010609060101010101" pitchFamily="49" charset="-122"/>
                  <a:ea typeface="仿宋" panose="02010609060101010101" pitchFamily="49" charset="-122"/>
                  <a:cs typeface="Arial" panose="020B0604020202020204" pitchFamily="34" charset="0"/>
                </a:rPr>
                <a:t>Chien</a:t>
              </a:r>
              <a:r>
                <a:rPr lang="en-U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 YH, Lee NC, </a:t>
              </a:r>
              <a:r>
                <a:rPr lang="en-US" altLang="zh-CN" sz="800" dirty="0" err="1">
                  <a:solidFill>
                    <a:prstClr val="black"/>
                  </a:solidFill>
                  <a:latin typeface="仿宋" panose="02010609060101010101" pitchFamily="49" charset="-122"/>
                  <a:ea typeface="仿宋" panose="02010609060101010101" pitchFamily="49" charset="-122"/>
                  <a:cs typeface="Arial" panose="020B0604020202020204" pitchFamily="34" charset="0"/>
                </a:rPr>
                <a:t>Thurberg</a:t>
              </a:r>
              <a:r>
                <a:rPr lang="en-U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 BL, et </a:t>
              </a:r>
              <a:r>
                <a:rPr lang="en-US" altLang="zh-CN" sz="800" dirty="0" err="1">
                  <a:solidFill>
                    <a:prstClr val="black"/>
                  </a:solidFill>
                  <a:latin typeface="仿宋" panose="02010609060101010101" pitchFamily="49" charset="-122"/>
                  <a:ea typeface="仿宋" panose="02010609060101010101" pitchFamily="49" charset="-122"/>
                  <a:cs typeface="Arial" panose="020B0604020202020204" pitchFamily="34" charset="0"/>
                </a:rPr>
                <a:t>al.Pediatrics</a:t>
              </a:r>
              <a:r>
                <a:rPr lang="en-U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 2009;124(6):e1116-e1125.</a:t>
              </a:r>
              <a:r>
                <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a:t>
              </a:r>
            </a:p>
          </p:txBody>
        </p:sp>
        <p:sp>
          <p:nvSpPr>
            <p:cNvPr id="18" name="文本框 21">
              <a:extLst>
                <a:ext uri="{FF2B5EF4-FFF2-40B4-BE49-F238E27FC236}">
                  <a16:creationId xmlns:a16="http://schemas.microsoft.com/office/drawing/2014/main" id="{9832D8E4-9BEC-45EE-81DC-B47017D455A1}"/>
                </a:ext>
              </a:extLst>
            </p:cNvPr>
            <p:cNvSpPr txBox="1"/>
            <p:nvPr/>
          </p:nvSpPr>
          <p:spPr>
            <a:xfrm>
              <a:off x="7102387" y="6184878"/>
              <a:ext cx="4859456" cy="58477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indent="-108000">
                <a:buFont typeface="+mj-lt"/>
                <a:buAutoNum type="arabicPeriod" startAt="5"/>
              </a:pPr>
              <a:r>
                <a:rPr lang="es-ES" altLang="zh-CN" sz="800" dirty="0" err="1">
                  <a:solidFill>
                    <a:prstClr val="black"/>
                  </a:solidFill>
                  <a:latin typeface="仿宋" panose="02010609060101010101" pitchFamily="49" charset="-122"/>
                  <a:ea typeface="仿宋" panose="02010609060101010101" pitchFamily="49" charset="-122"/>
                  <a:cs typeface="Arial" panose="020B0604020202020204" pitchFamily="34" charset="0"/>
                </a:rPr>
                <a:t>Chien</a:t>
              </a:r>
              <a:r>
                <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 YH, Lee NC, Chen CA, et </a:t>
              </a:r>
              <a:r>
                <a:rPr lang="es-ES" altLang="zh-CN" sz="800" dirty="0" err="1">
                  <a:solidFill>
                    <a:prstClr val="black"/>
                  </a:solidFill>
                  <a:latin typeface="仿宋" panose="02010609060101010101" pitchFamily="49" charset="-122"/>
                  <a:ea typeface="仿宋" panose="02010609060101010101" pitchFamily="49" charset="-122"/>
                  <a:cs typeface="Arial" panose="020B0604020202020204" pitchFamily="34" charset="0"/>
                </a:rPr>
                <a:t>al.J</a:t>
              </a:r>
              <a:r>
                <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 Pediatr. 2015;166(4):985-91.e912.</a:t>
              </a:r>
            </a:p>
            <a:p>
              <a:pPr marL="228600" indent="-108000">
                <a:buFont typeface="+mj-lt"/>
                <a:buAutoNum type="arabicPeriod" startAt="5"/>
              </a:pPr>
              <a:r>
                <a:rPr lang="en-U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van der Ploeg AT, Clemens PR, </a:t>
              </a:r>
              <a:r>
                <a:rPr lang="en-US" altLang="zh-CN" sz="800" dirty="0" err="1">
                  <a:solidFill>
                    <a:prstClr val="black"/>
                  </a:solidFill>
                  <a:latin typeface="仿宋" panose="02010609060101010101" pitchFamily="49" charset="-122"/>
                  <a:ea typeface="仿宋" panose="02010609060101010101" pitchFamily="49" charset="-122"/>
                  <a:cs typeface="Arial" panose="020B0604020202020204" pitchFamily="34" charset="0"/>
                </a:rPr>
                <a:t>Corzo</a:t>
              </a:r>
              <a:r>
                <a:rPr lang="en-U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 D, et </a:t>
              </a:r>
              <a:r>
                <a:rPr lang="en-US" altLang="zh-CN" sz="800" dirty="0" err="1">
                  <a:solidFill>
                    <a:prstClr val="black"/>
                  </a:solidFill>
                  <a:latin typeface="仿宋" panose="02010609060101010101" pitchFamily="49" charset="-122"/>
                  <a:ea typeface="仿宋" panose="02010609060101010101" pitchFamily="49" charset="-122"/>
                  <a:cs typeface="Arial" panose="020B0604020202020204" pitchFamily="34" charset="0"/>
                </a:rPr>
                <a:t>al.N</a:t>
              </a:r>
              <a:r>
                <a:rPr lang="en-U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 </a:t>
              </a:r>
              <a:r>
                <a:rPr lang="en-US" altLang="zh-CN" sz="800" dirty="0" err="1">
                  <a:solidFill>
                    <a:prstClr val="black"/>
                  </a:solidFill>
                  <a:latin typeface="仿宋" panose="02010609060101010101" pitchFamily="49" charset="-122"/>
                  <a:ea typeface="仿宋" panose="02010609060101010101" pitchFamily="49" charset="-122"/>
                  <a:cs typeface="Arial" panose="020B0604020202020204" pitchFamily="34" charset="0"/>
                </a:rPr>
                <a:t>Engl</a:t>
              </a:r>
              <a:r>
                <a:rPr lang="en-U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 J Med. 2010;362(15):1396-1406.</a:t>
              </a:r>
            </a:p>
            <a:p>
              <a:pPr marL="228600" indent="-108000">
                <a:buFont typeface="+mj-lt"/>
                <a:buAutoNum type="arabicPeriod" startAt="5"/>
              </a:pPr>
              <a:r>
                <a:rPr lang="en-U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van der Ploeg AT, </a:t>
              </a:r>
              <a:r>
                <a:rPr lang="en-US" altLang="zh-CN" sz="800" dirty="0" err="1">
                  <a:solidFill>
                    <a:prstClr val="black"/>
                  </a:solidFill>
                  <a:latin typeface="仿宋" panose="02010609060101010101" pitchFamily="49" charset="-122"/>
                  <a:ea typeface="仿宋" panose="02010609060101010101" pitchFamily="49" charset="-122"/>
                  <a:cs typeface="Arial" panose="020B0604020202020204" pitchFamily="34" charset="0"/>
                </a:rPr>
                <a:t>Barohn</a:t>
              </a:r>
              <a:r>
                <a:rPr lang="en-U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 R, Carlson L, et al. Mol Genet </a:t>
              </a:r>
              <a:r>
                <a:rPr lang="en-US" altLang="zh-CN" sz="800" dirty="0" err="1">
                  <a:solidFill>
                    <a:prstClr val="black"/>
                  </a:solidFill>
                  <a:latin typeface="仿宋" panose="02010609060101010101" pitchFamily="49" charset="-122"/>
                  <a:ea typeface="仿宋" panose="02010609060101010101" pitchFamily="49" charset="-122"/>
                  <a:cs typeface="Arial" panose="020B0604020202020204" pitchFamily="34" charset="0"/>
                </a:rPr>
                <a:t>Metab</a:t>
              </a:r>
              <a:r>
                <a:rPr lang="en-U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 2012;107(3):456-461.</a:t>
              </a:r>
            </a:p>
            <a:p>
              <a:pPr marL="228600" indent="-108000">
                <a:buFont typeface="+mj-lt"/>
                <a:buAutoNum type="arabicPeriod" startAt="5"/>
              </a:pPr>
              <a:r>
                <a:rPr lang="en-U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van der Ploeg, A., Clemens, P., et al. (2018). (draft GATS manuscript)." Neurology 1-30</a:t>
              </a:r>
              <a:endPar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endParaRPr>
            </a:p>
          </p:txBody>
        </p:sp>
      </p:grpSp>
    </p:spTree>
    <p:extLst>
      <p:ext uri="{BB962C8B-B14F-4D97-AF65-F5344CB8AC3E}">
        <p14:creationId xmlns:p14="http://schemas.microsoft.com/office/powerpoint/2010/main" val="28633989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a:extLst>
              <a:ext uri="{FF2B5EF4-FFF2-40B4-BE49-F238E27FC236}">
                <a16:creationId xmlns:a16="http://schemas.microsoft.com/office/drawing/2014/main" id="{624FEE6F-1F74-496A-A16B-B62C7CCF1A4E}"/>
              </a:ext>
            </a:extLst>
          </p:cNvPr>
          <p:cNvSpPr>
            <a:spLocks noGrp="1"/>
          </p:cNvSpPr>
          <p:nvPr>
            <p:ph type="sldNum" sz="quarter" idx="16"/>
          </p:nvPr>
        </p:nvSpPr>
        <p:spPr/>
        <p:txBody>
          <a:bodyPr/>
          <a:lstStyle/>
          <a:p>
            <a:r>
              <a:rPr lang="en-US" noProof="0" dirty="0"/>
              <a:t>5</a:t>
            </a:r>
          </a:p>
        </p:txBody>
      </p:sp>
      <p:grpSp>
        <p:nvGrpSpPr>
          <p:cNvPr id="8" name="组合 7">
            <a:extLst>
              <a:ext uri="{FF2B5EF4-FFF2-40B4-BE49-F238E27FC236}">
                <a16:creationId xmlns:a16="http://schemas.microsoft.com/office/drawing/2014/main" id="{E49AD022-3BB4-4D4E-9F41-A7A95CEA8C65}"/>
              </a:ext>
            </a:extLst>
          </p:cNvPr>
          <p:cNvGrpSpPr/>
          <p:nvPr/>
        </p:nvGrpSpPr>
        <p:grpSpPr>
          <a:xfrm>
            <a:off x="0" y="292014"/>
            <a:ext cx="6516658" cy="947325"/>
            <a:chOff x="0" y="363265"/>
            <a:chExt cx="6516658" cy="947325"/>
          </a:xfrm>
        </p:grpSpPr>
        <p:grpSp>
          <p:nvGrpSpPr>
            <p:cNvPr id="9" name="Group 30">
              <a:extLst>
                <a:ext uri="{FF2B5EF4-FFF2-40B4-BE49-F238E27FC236}">
                  <a16:creationId xmlns:a16="http://schemas.microsoft.com/office/drawing/2014/main" id="{FABE3071-AA72-4DEE-A267-093FBD6FAC44}"/>
                </a:ext>
              </a:extLst>
            </p:cNvPr>
            <p:cNvGrpSpPr/>
            <p:nvPr/>
          </p:nvGrpSpPr>
          <p:grpSpPr>
            <a:xfrm>
              <a:off x="0" y="363265"/>
              <a:ext cx="6516658" cy="947325"/>
              <a:chOff x="4490720" y="459274"/>
              <a:chExt cx="8133023" cy="1263098"/>
            </a:xfrm>
          </p:grpSpPr>
          <p:grpSp>
            <p:nvGrpSpPr>
              <p:cNvPr id="11" name="Group 5">
                <a:extLst>
                  <a:ext uri="{FF2B5EF4-FFF2-40B4-BE49-F238E27FC236}">
                    <a16:creationId xmlns:a16="http://schemas.microsoft.com/office/drawing/2014/main" id="{F5219308-975A-4ED1-9221-ED94AE115114}"/>
                  </a:ext>
                </a:extLst>
              </p:cNvPr>
              <p:cNvGrpSpPr/>
              <p:nvPr/>
            </p:nvGrpSpPr>
            <p:grpSpPr>
              <a:xfrm>
                <a:off x="4490720" y="577823"/>
                <a:ext cx="8133023" cy="1144549"/>
                <a:chOff x="4490720" y="709903"/>
                <a:chExt cx="8133023" cy="1144549"/>
              </a:xfrm>
            </p:grpSpPr>
            <p:sp>
              <p:nvSpPr>
                <p:cNvPr id="13" name="Title 1">
                  <a:extLst>
                    <a:ext uri="{FF2B5EF4-FFF2-40B4-BE49-F238E27FC236}">
                      <a16:creationId xmlns:a16="http://schemas.microsoft.com/office/drawing/2014/main" id="{73EC56CC-9C92-4B1E-A152-A2F910EC90DA}"/>
                    </a:ext>
                  </a:extLst>
                </p:cNvPr>
                <p:cNvSpPr txBox="1">
                  <a:spLocks/>
                </p:cNvSpPr>
                <p:nvPr/>
              </p:nvSpPr>
              <p:spPr>
                <a:xfrm>
                  <a:off x="4490720" y="709903"/>
                  <a:ext cx="7716466" cy="1117464"/>
                </a:xfrm>
                <a:prstGeom prst="rect">
                  <a:avLst/>
                </a:prstGeom>
                <a:solidFill>
                  <a:srgbClr val="002060">
                    <a:alpha val="79000"/>
                  </a:srgbClr>
                </a:solidFill>
              </p:spPr>
              <p:txBody>
                <a:bodyPr>
                  <a:noAutofit/>
                </a:bodyPr>
                <a:lstStyle>
                  <a:lvl1pPr algn="ctr" defTabSz="914400" rtl="0" eaLnBrk="1" latinLnBrk="0" hangingPunct="1">
                    <a:lnSpc>
                      <a:spcPct val="90000"/>
                    </a:lnSpc>
                    <a:spcBef>
                      <a:spcPct val="0"/>
                    </a:spcBef>
                    <a:buNone/>
                    <a:defRPr sz="32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1875" b="0" i="0" u="none" strike="noStrike" kern="1200" cap="none" spc="0" normalizeH="0" baseline="0" noProof="0">
                    <a:ln>
                      <a:noFill/>
                    </a:ln>
                    <a:solidFill>
                      <a:srgbClr val="6B747B"/>
                    </a:solidFill>
                    <a:effectLst/>
                    <a:uLnTx/>
                    <a:uFillTx/>
                    <a:latin typeface="Arial" panose="020B0604020202020204" pitchFamily="34" charset="0"/>
                    <a:ea typeface="+mj-ea"/>
                    <a:cs typeface="Arial" panose="020B0604020202020204" pitchFamily="34" charset="0"/>
                  </a:endParaRPr>
                </a:p>
              </p:txBody>
            </p:sp>
            <p:sp>
              <p:nvSpPr>
                <p:cNvPr id="14" name="Rectangle 3">
                  <a:extLst>
                    <a:ext uri="{FF2B5EF4-FFF2-40B4-BE49-F238E27FC236}">
                      <a16:creationId xmlns:a16="http://schemas.microsoft.com/office/drawing/2014/main" id="{D59CD670-8391-471C-BA83-2B7F946EBEB9}"/>
                    </a:ext>
                  </a:extLst>
                </p:cNvPr>
                <p:cNvSpPr/>
                <p:nvPr/>
              </p:nvSpPr>
              <p:spPr>
                <a:xfrm>
                  <a:off x="4907278" y="736988"/>
                  <a:ext cx="7716465" cy="1117464"/>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6B747B"/>
                    </a:solidFill>
                    <a:effectLst/>
                    <a:uLnTx/>
                    <a:uFillTx/>
                    <a:latin typeface="Arial" panose="020B0604020202020204" pitchFamily="34" charset="0"/>
                    <a:cs typeface="Arial" panose="020B0604020202020204" pitchFamily="34" charset="0"/>
                  </a:endParaRPr>
                </a:p>
              </p:txBody>
            </p:sp>
          </p:grpSp>
          <p:sp>
            <p:nvSpPr>
              <p:cNvPr id="12" name="Rectangle 6">
                <a:extLst>
                  <a:ext uri="{FF2B5EF4-FFF2-40B4-BE49-F238E27FC236}">
                    <a16:creationId xmlns:a16="http://schemas.microsoft.com/office/drawing/2014/main" id="{6BAE049F-96B3-4D1D-AC20-CFA32D851706}"/>
                  </a:ext>
                </a:extLst>
              </p:cNvPr>
              <p:cNvSpPr/>
              <p:nvPr/>
            </p:nvSpPr>
            <p:spPr>
              <a:xfrm>
                <a:off x="4490720" y="459274"/>
                <a:ext cx="1717040" cy="135498"/>
              </a:xfrm>
              <a:prstGeom prst="rect">
                <a:avLst/>
              </a:prstGeom>
              <a:solidFill>
                <a:srgbClr val="525CA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13" b="0" i="0" u="none" strike="noStrike" kern="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grpSp>
        <p:sp>
          <p:nvSpPr>
            <p:cNvPr id="10" name="ZoneTexte 186">
              <a:extLst>
                <a:ext uri="{FF2B5EF4-FFF2-40B4-BE49-F238E27FC236}">
                  <a16:creationId xmlns:a16="http://schemas.microsoft.com/office/drawing/2014/main" id="{525C7B27-2C65-4D18-B78A-AA5F48614015}"/>
                </a:ext>
              </a:extLst>
            </p:cNvPr>
            <p:cNvSpPr txBox="1"/>
            <p:nvPr/>
          </p:nvSpPr>
          <p:spPr>
            <a:xfrm>
              <a:off x="208794" y="594227"/>
              <a:ext cx="4565514" cy="553998"/>
            </a:xfrm>
            <a:prstGeom prst="rect">
              <a:avLst/>
            </a:prstGeom>
            <a:noFill/>
          </p:spPr>
          <p:txBody>
            <a:bodyPr wrap="square" lIns="0" tIns="0" rIns="0" bIns="0" rtlCol="0">
              <a:spAutoFit/>
            </a:bodyPr>
            <a:lstStyle/>
            <a:p>
              <a:pPr marR="5080" defTabSz="914377">
                <a:lnSpc>
                  <a:spcPct val="90000"/>
                </a:lnSpc>
                <a:spcBef>
                  <a:spcPct val="0"/>
                </a:spcBef>
                <a:defRPr/>
              </a:pPr>
              <a:r>
                <a:rPr lang="en-US" altLang="zh-CN" sz="4000" dirty="0">
                  <a:solidFill>
                    <a:schemeClr val="bg1"/>
                  </a:solidFill>
                  <a:latin typeface="仿宋" panose="02010609060101010101" pitchFamily="49" charset="-122"/>
                  <a:ea typeface="仿宋" panose="02010609060101010101" pitchFamily="49" charset="-122"/>
                  <a:cs typeface="+mj-cs"/>
                  <a:sym typeface="Trebuchet MS" panose="020B0603020202020204" pitchFamily="34" charset="0"/>
                </a:rPr>
                <a:t>03 </a:t>
              </a:r>
              <a:r>
                <a:rPr lang="zh-CN" altLang="en-US" sz="4000" dirty="0">
                  <a:solidFill>
                    <a:schemeClr val="bg1"/>
                  </a:solidFill>
                  <a:latin typeface="仿宋" panose="02010609060101010101" pitchFamily="49" charset="-122"/>
                  <a:ea typeface="仿宋" panose="02010609060101010101" pitchFamily="49" charset="-122"/>
                  <a:cs typeface="+mj-cs"/>
                  <a:sym typeface="Trebuchet MS" panose="020B0603020202020204" pitchFamily="34" charset="0"/>
                </a:rPr>
                <a:t>有效性</a:t>
              </a:r>
              <a:endParaRPr lang="en-US" altLang="zh-CN" sz="4000" dirty="0">
                <a:solidFill>
                  <a:srgbClr val="000000"/>
                </a:solidFill>
                <a:latin typeface="仿宋" panose="02010609060101010101" pitchFamily="49" charset="-122"/>
                <a:ea typeface="仿宋" panose="02010609060101010101" pitchFamily="49" charset="-122"/>
                <a:cs typeface="Arial"/>
              </a:endParaRPr>
            </a:p>
          </p:txBody>
        </p:sp>
      </p:grpSp>
      <p:sp>
        <p:nvSpPr>
          <p:cNvPr id="20" name="Espace réservé du pied de page 9">
            <a:extLst>
              <a:ext uri="{FF2B5EF4-FFF2-40B4-BE49-F238E27FC236}">
                <a16:creationId xmlns:a16="http://schemas.microsoft.com/office/drawing/2014/main" id="{79A70F7C-D13D-45FA-85A4-2A090958AA00}"/>
              </a:ext>
            </a:extLst>
          </p:cNvPr>
          <p:cNvSpPr>
            <a:spLocks noGrp="1"/>
          </p:cNvSpPr>
          <p:nvPr>
            <p:ph type="ftr" sz="quarter" idx="15"/>
          </p:nvPr>
        </p:nvSpPr>
        <p:spPr>
          <a:xfrm>
            <a:off x="4392070" y="6489756"/>
            <a:ext cx="2761116" cy="211895"/>
          </a:xfrm>
        </p:spPr>
        <p:txBody>
          <a:bodyPr/>
          <a:lstStyle>
            <a:lvl1pPr>
              <a:defRPr sz="1200"/>
            </a:lvl1pPr>
          </a:lstStyle>
          <a:p>
            <a:r>
              <a:rPr lang="en-US" altLang="zh-CN" dirty="0">
                <a:solidFill>
                  <a:srgbClr val="002060"/>
                </a:solidFill>
              </a:rPr>
              <a:t>2022</a:t>
            </a:r>
            <a:r>
              <a:rPr lang="zh-CN" altLang="en-US" dirty="0">
                <a:solidFill>
                  <a:srgbClr val="002060"/>
                </a:solidFill>
              </a:rPr>
              <a:t>年国家医保药品目录调整申报</a:t>
            </a:r>
            <a:endParaRPr lang="en-US" altLang="zh-CN" dirty="0">
              <a:solidFill>
                <a:srgbClr val="002060"/>
              </a:solidFill>
            </a:endParaRPr>
          </a:p>
        </p:txBody>
      </p:sp>
      <p:graphicFrame>
        <p:nvGraphicFramePr>
          <p:cNvPr id="15" name="表格 14">
            <a:extLst>
              <a:ext uri="{FF2B5EF4-FFF2-40B4-BE49-F238E27FC236}">
                <a16:creationId xmlns:a16="http://schemas.microsoft.com/office/drawing/2014/main" id="{F6E34EE7-5ABF-4F3A-A6B1-0AC25898C970}"/>
              </a:ext>
            </a:extLst>
          </p:cNvPr>
          <p:cNvGraphicFramePr>
            <a:graphicFrameLocks noGrp="1"/>
          </p:cNvGraphicFramePr>
          <p:nvPr/>
        </p:nvGraphicFramePr>
        <p:xfrm>
          <a:off x="208794" y="2014279"/>
          <a:ext cx="11788266" cy="3529658"/>
        </p:xfrm>
        <a:graphic>
          <a:graphicData uri="http://schemas.openxmlformats.org/drawingml/2006/table">
            <a:tbl>
              <a:tblPr/>
              <a:tblGrid>
                <a:gridCol w="3829806">
                  <a:extLst>
                    <a:ext uri="{9D8B030D-6E8A-4147-A177-3AD203B41FA5}">
                      <a16:colId xmlns:a16="http://schemas.microsoft.com/office/drawing/2014/main" val="411579924"/>
                    </a:ext>
                  </a:extLst>
                </a:gridCol>
                <a:gridCol w="7958460">
                  <a:extLst>
                    <a:ext uri="{9D8B030D-6E8A-4147-A177-3AD203B41FA5}">
                      <a16:colId xmlns:a16="http://schemas.microsoft.com/office/drawing/2014/main" val="3212374385"/>
                    </a:ext>
                  </a:extLst>
                </a:gridCol>
              </a:tblGrid>
              <a:tr h="184589">
                <a:tc>
                  <a:txBody>
                    <a:bodyPr/>
                    <a:lstStyle/>
                    <a:p>
                      <a:pPr algn="l" fontAlgn="ctr"/>
                      <a:r>
                        <a:rPr lang="zh-CN" altLang="en-US" sz="1400" b="1" i="0" u="none" strike="noStrike" dirty="0">
                          <a:solidFill>
                            <a:srgbClr val="002060"/>
                          </a:solidFill>
                          <a:effectLst/>
                          <a:latin typeface="仿宋" panose="02010609060101010101" pitchFamily="49" charset="-122"/>
                          <a:ea typeface="仿宋" panose="02010609060101010101" pitchFamily="49" charset="-122"/>
                        </a:rPr>
                        <a:t>临床指南</a:t>
                      </a:r>
                      <a:r>
                        <a:rPr lang="en-US" altLang="zh-CN" sz="1400" b="1" i="0" u="none" strike="noStrike" dirty="0">
                          <a:solidFill>
                            <a:srgbClr val="002060"/>
                          </a:solidFill>
                          <a:effectLst/>
                          <a:latin typeface="仿宋" panose="02010609060101010101" pitchFamily="49" charset="-122"/>
                          <a:ea typeface="仿宋" panose="02010609060101010101" pitchFamily="49" charset="-122"/>
                        </a:rPr>
                        <a:t>/</a:t>
                      </a:r>
                      <a:r>
                        <a:rPr lang="zh-CN" altLang="en-US" sz="1400" b="1" i="0" u="none" strike="noStrike" dirty="0">
                          <a:solidFill>
                            <a:srgbClr val="002060"/>
                          </a:solidFill>
                          <a:effectLst/>
                          <a:latin typeface="仿宋" panose="02010609060101010101" pitchFamily="49" charset="-122"/>
                          <a:ea typeface="仿宋" panose="02010609060101010101" pitchFamily="49" charset="-122"/>
                        </a:rPr>
                        <a:t>诊疗规范推荐情况</a:t>
                      </a:r>
                      <a:endParaRPr lang="en-US" altLang="zh-CN" sz="1400" b="1" i="0" u="none" strike="noStrike" dirty="0">
                        <a:solidFill>
                          <a:srgbClr val="002060"/>
                        </a:solidFill>
                        <a:effectLst/>
                        <a:latin typeface="仿宋" panose="02010609060101010101" pitchFamily="49" charset="-122"/>
                        <a:ea typeface="仿宋" panose="02010609060101010101" pitchFamily="49" charset="-122"/>
                      </a:endParaRPr>
                    </a:p>
                  </a:txBody>
                  <a:tcPr marL="6316" marR="6316" marT="63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400" b="1" i="0" u="none" strike="noStrike" kern="1200" dirty="0">
                          <a:solidFill>
                            <a:srgbClr val="002060"/>
                          </a:solidFill>
                          <a:effectLst/>
                          <a:latin typeface="仿宋" panose="02010609060101010101" pitchFamily="49" charset="-122"/>
                          <a:ea typeface="仿宋" panose="02010609060101010101" pitchFamily="49" charset="-122"/>
                          <a:cs typeface="+mn-cs"/>
                        </a:rPr>
                        <a:t>推荐内容</a:t>
                      </a:r>
                    </a:p>
                  </a:txBody>
                  <a:tcPr marL="6316" marR="6316" marT="63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3053845"/>
                  </a:ext>
                </a:extLst>
              </a:tr>
              <a:tr h="365486">
                <a:tc>
                  <a:txBody>
                    <a:bodyPr/>
                    <a:lstStyle/>
                    <a:p>
                      <a:pPr algn="l" fontAlgn="t"/>
                      <a:r>
                        <a:rPr lang="zh-CN" altLang="en-US" sz="1400" b="0" i="0" u="none" strike="noStrike" dirty="0">
                          <a:solidFill>
                            <a:srgbClr val="002060"/>
                          </a:solidFill>
                          <a:effectLst/>
                          <a:latin typeface="仿宋" panose="02010609060101010101" pitchFamily="49" charset="-122"/>
                          <a:ea typeface="仿宋" panose="02010609060101010101" pitchFamily="49" charset="-122"/>
                        </a:rPr>
                        <a:t>成人晚发型糖原累积病</a:t>
                      </a:r>
                      <a:r>
                        <a:rPr lang="en-US" altLang="zh-CN" sz="1400" b="0" i="0" u="none" strike="noStrike" dirty="0">
                          <a:solidFill>
                            <a:srgbClr val="002060"/>
                          </a:solidFill>
                          <a:effectLst/>
                          <a:latin typeface="仿宋" panose="02010609060101010101" pitchFamily="49" charset="-122"/>
                          <a:ea typeface="仿宋" panose="02010609060101010101" pitchFamily="49" charset="-122"/>
                        </a:rPr>
                        <a:t>Ⅱ</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型诊疗中国专家共识</a:t>
                      </a:r>
                      <a:r>
                        <a:rPr lang="en-US" altLang="zh-CN" sz="1400" b="0" i="0" u="none" strike="noStrike" dirty="0">
                          <a:solidFill>
                            <a:srgbClr val="002060"/>
                          </a:solidFill>
                          <a:effectLst/>
                          <a:latin typeface="仿宋" panose="02010609060101010101" pitchFamily="49" charset="-122"/>
                          <a:ea typeface="仿宋" panose="02010609060101010101" pitchFamily="49" charset="-122"/>
                        </a:rPr>
                        <a:t>(2021)</a:t>
                      </a:r>
                      <a:r>
                        <a:rPr lang="en-US" altLang="zh-CN" sz="1400" b="0" i="0" u="none" strike="noStrike" baseline="30000" dirty="0">
                          <a:solidFill>
                            <a:srgbClr val="002060"/>
                          </a:solidFill>
                          <a:effectLst/>
                          <a:latin typeface="仿宋" panose="02010609060101010101" pitchFamily="49" charset="-122"/>
                          <a:ea typeface="仿宋" panose="02010609060101010101" pitchFamily="49" charset="-122"/>
                        </a:rPr>
                        <a:t>1</a:t>
                      </a:r>
                      <a:endParaRPr lang="zh-CN" altLang="en-US" sz="1400" b="0" i="0" u="none" strike="noStrike" baseline="30000" dirty="0">
                        <a:solidFill>
                          <a:srgbClr val="002060"/>
                        </a:solidFill>
                        <a:effectLst/>
                        <a:latin typeface="仿宋" panose="02010609060101010101" pitchFamily="49" charset="-122"/>
                        <a:ea typeface="仿宋" panose="02010609060101010101" pitchFamily="49" charset="-122"/>
                      </a:endParaRPr>
                    </a:p>
                  </a:txBody>
                  <a:tcPr marL="8238" marR="8238" marT="82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zh-CN" altLang="en-US" sz="1400" b="1" i="0" u="sng" strike="noStrike" kern="1200" dirty="0">
                          <a:solidFill>
                            <a:srgbClr val="002060"/>
                          </a:solidFill>
                          <a:effectLst/>
                          <a:latin typeface="仿宋" panose="02010609060101010101" pitchFamily="49" charset="-122"/>
                          <a:ea typeface="仿宋" panose="02010609060101010101" pitchFamily="49" charset="-122"/>
                          <a:cs typeface="+mn-cs"/>
                        </a:rPr>
                        <a:t>酶替代治疗</a:t>
                      </a:r>
                      <a:r>
                        <a:rPr lang="en-US" altLang="zh-CN" sz="1400" b="1" i="0" u="sng" strike="noStrike" kern="1200" dirty="0">
                          <a:solidFill>
                            <a:srgbClr val="002060"/>
                          </a:solidFill>
                          <a:effectLst/>
                          <a:latin typeface="仿宋" panose="02010609060101010101" pitchFamily="49" charset="-122"/>
                          <a:ea typeface="仿宋" panose="02010609060101010101" pitchFamily="49" charset="-122"/>
                          <a:cs typeface="+mn-cs"/>
                        </a:rPr>
                        <a:t>(ERT)</a:t>
                      </a:r>
                      <a:r>
                        <a:rPr lang="zh-CN" altLang="en-US" sz="1400" b="1" i="0" u="sng" strike="noStrike" dirty="0">
                          <a:solidFill>
                            <a:srgbClr val="002060"/>
                          </a:solidFill>
                          <a:effectLst/>
                          <a:latin typeface="仿宋" panose="02010609060101010101" pitchFamily="49" charset="-122"/>
                          <a:ea typeface="仿宋" panose="02010609060101010101" pitchFamily="49" charset="-122"/>
                        </a:rPr>
                        <a:t>是目前已经证明的针对庞贝病的有效治疗方法</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，可以降低成人</a:t>
                      </a:r>
                      <a:r>
                        <a:rPr lang="zh-CN" altLang="en-US" sz="1400" i="0" u="none" strike="noStrike" dirty="0">
                          <a:solidFill>
                            <a:srgbClr val="002060"/>
                          </a:solidFill>
                          <a:effectLst/>
                          <a:latin typeface="仿宋" panose="02010609060101010101" pitchFamily="49" charset="-122"/>
                          <a:ea typeface="仿宋" panose="02010609060101010101" pitchFamily="49" charset="-122"/>
                        </a:rPr>
                        <a:t>晚发型庞贝病（</a:t>
                      </a:r>
                      <a:r>
                        <a:rPr lang="en-US" altLang="zh-CN" sz="1400" i="0" u="none" strike="noStrike" dirty="0">
                          <a:solidFill>
                            <a:srgbClr val="002060"/>
                          </a:solidFill>
                          <a:effectLst/>
                          <a:latin typeface="仿宋" panose="02010609060101010101" pitchFamily="49" charset="-122"/>
                          <a:ea typeface="仿宋" panose="02010609060101010101" pitchFamily="49" charset="-122"/>
                        </a:rPr>
                        <a:t>LOPD</a:t>
                      </a:r>
                      <a:r>
                        <a:rPr lang="zh-CN" altLang="en-US" sz="1400" i="0" u="none" strike="noStrike" dirty="0">
                          <a:solidFill>
                            <a:srgbClr val="002060"/>
                          </a:solidFill>
                          <a:effectLst/>
                          <a:latin typeface="仿宋" panose="02010609060101010101" pitchFamily="49" charset="-122"/>
                          <a:ea typeface="仿宋" panose="02010609060101010101" pitchFamily="49" charset="-122"/>
                        </a:rPr>
                        <a:t>）</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患者的病死率、改善患者的运动能力及呼吸功能。</a:t>
                      </a:r>
                    </a:p>
                  </a:txBody>
                  <a:tcPr marL="8238" marR="8238" marT="82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2807770"/>
                  </a:ext>
                </a:extLst>
              </a:tr>
              <a:tr h="544768">
                <a:tc>
                  <a:txBody>
                    <a:bodyPr/>
                    <a:lstStyle/>
                    <a:p>
                      <a:pPr algn="l" fontAlgn="t"/>
                      <a:r>
                        <a:rPr lang="zh-CN" altLang="en-US" sz="1400" b="0" i="0" u="none" strike="noStrike" dirty="0">
                          <a:solidFill>
                            <a:srgbClr val="002060"/>
                          </a:solidFill>
                          <a:effectLst/>
                          <a:latin typeface="仿宋" panose="02010609060101010101" pitchFamily="49" charset="-122"/>
                          <a:ea typeface="仿宋" panose="02010609060101010101" pitchFamily="49" charset="-122"/>
                        </a:rPr>
                        <a:t>儿童糖原累积病</a:t>
                      </a:r>
                      <a:r>
                        <a:rPr lang="en-US" altLang="zh-CN" sz="1400" b="0" i="0" u="none" strike="noStrike" dirty="0">
                          <a:solidFill>
                            <a:srgbClr val="002060"/>
                          </a:solidFill>
                          <a:effectLst/>
                          <a:latin typeface="仿宋" panose="02010609060101010101" pitchFamily="49" charset="-122"/>
                          <a:ea typeface="仿宋" panose="02010609060101010101" pitchFamily="49" charset="-122"/>
                        </a:rPr>
                        <a:t>Ⅱ</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型诊断及治疗中国专家共识</a:t>
                      </a:r>
                      <a:r>
                        <a:rPr lang="en-US" altLang="zh-CN" sz="1400" b="0" i="0" u="none" strike="noStrike" dirty="0">
                          <a:solidFill>
                            <a:srgbClr val="002060"/>
                          </a:solidFill>
                          <a:effectLst/>
                          <a:latin typeface="仿宋" panose="02010609060101010101" pitchFamily="49" charset="-122"/>
                          <a:ea typeface="仿宋" panose="02010609060101010101" pitchFamily="49" charset="-122"/>
                        </a:rPr>
                        <a:t>(2021)</a:t>
                      </a:r>
                      <a:r>
                        <a:rPr lang="en-US" altLang="zh-CN" sz="1400" b="0" i="0" u="none" strike="noStrike" kern="1200" baseline="30000" dirty="0">
                          <a:solidFill>
                            <a:srgbClr val="002060"/>
                          </a:solidFill>
                          <a:effectLst/>
                          <a:latin typeface="仿宋" panose="02010609060101010101" pitchFamily="49" charset="-122"/>
                          <a:ea typeface="仿宋" panose="02010609060101010101" pitchFamily="49" charset="-122"/>
                          <a:cs typeface="+mn-cs"/>
                        </a:rPr>
                        <a:t>2</a:t>
                      </a:r>
                      <a:endParaRPr lang="zh-CN" altLang="en-US" sz="1400" b="0" i="0" u="none" strike="noStrike" kern="1200" baseline="30000" dirty="0">
                        <a:solidFill>
                          <a:srgbClr val="002060"/>
                        </a:solidFill>
                        <a:effectLst/>
                        <a:latin typeface="仿宋" panose="02010609060101010101" pitchFamily="49" charset="-122"/>
                        <a:ea typeface="仿宋" panose="02010609060101010101" pitchFamily="49" charset="-122"/>
                        <a:cs typeface="+mn-cs"/>
                      </a:endParaRPr>
                    </a:p>
                  </a:txBody>
                  <a:tcPr marL="8238" marR="8238" marT="82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zh-CN" altLang="en-US" sz="1400" b="1" i="0" u="sng" strike="noStrike" dirty="0">
                          <a:solidFill>
                            <a:srgbClr val="002060"/>
                          </a:solidFill>
                          <a:effectLst/>
                          <a:latin typeface="仿宋" panose="02010609060101010101" pitchFamily="49" charset="-122"/>
                          <a:ea typeface="仿宋" panose="02010609060101010101" pitchFamily="49" charset="-122"/>
                        </a:rPr>
                        <a:t>婴儿型庞贝病（</a:t>
                      </a:r>
                      <a:r>
                        <a:rPr lang="en-US" altLang="zh-CN" sz="1400" b="1" i="0" u="sng" strike="noStrike" dirty="0">
                          <a:solidFill>
                            <a:srgbClr val="002060"/>
                          </a:solidFill>
                          <a:effectLst/>
                          <a:latin typeface="仿宋" panose="02010609060101010101" pitchFamily="49" charset="-122"/>
                          <a:ea typeface="仿宋" panose="02010609060101010101" pitchFamily="49" charset="-122"/>
                        </a:rPr>
                        <a:t>IOPD</a:t>
                      </a:r>
                      <a:r>
                        <a:rPr lang="zh-CN" altLang="en-US" sz="1400" b="1" i="0" u="sng" strike="noStrike" dirty="0">
                          <a:solidFill>
                            <a:srgbClr val="002060"/>
                          </a:solidFill>
                          <a:effectLst/>
                          <a:latin typeface="仿宋" panose="02010609060101010101" pitchFamily="49" charset="-122"/>
                          <a:ea typeface="仿宋" panose="02010609060101010101" pitchFamily="49" charset="-122"/>
                        </a:rPr>
                        <a:t>）患儿一旦确诊，应尽早开始</a:t>
                      </a:r>
                      <a:r>
                        <a:rPr lang="en-US" altLang="zh-CN" sz="1400" b="1" i="0" u="sng" strike="noStrike" dirty="0">
                          <a:solidFill>
                            <a:srgbClr val="002060"/>
                          </a:solidFill>
                          <a:effectLst/>
                          <a:latin typeface="仿宋" panose="02010609060101010101" pitchFamily="49" charset="-122"/>
                          <a:ea typeface="仿宋" panose="02010609060101010101" pitchFamily="49" charset="-122"/>
                        </a:rPr>
                        <a:t>ERT</a:t>
                      </a:r>
                      <a:r>
                        <a:rPr lang="zh-CN" altLang="en-US" sz="1400" b="1" i="0" u="sng" strike="noStrike" dirty="0">
                          <a:solidFill>
                            <a:srgbClr val="002060"/>
                          </a:solidFill>
                          <a:effectLst/>
                          <a:latin typeface="仿宋" panose="02010609060101010101" pitchFamily="49" charset="-122"/>
                          <a:ea typeface="仿宋" panose="02010609060101010101" pitchFamily="49" charset="-122"/>
                        </a:rPr>
                        <a:t>。</a:t>
                      </a:r>
                      <a:r>
                        <a:rPr lang="en-US" altLang="zh-CN" sz="1400" b="1" i="0" u="sng" strike="noStrike" dirty="0">
                          <a:solidFill>
                            <a:srgbClr val="002060"/>
                          </a:solidFill>
                          <a:effectLst/>
                          <a:latin typeface="仿宋" panose="02010609060101010101" pitchFamily="49" charset="-122"/>
                          <a:ea typeface="仿宋" panose="02010609060101010101" pitchFamily="49" charset="-122"/>
                        </a:rPr>
                        <a:t>LOPD</a:t>
                      </a:r>
                      <a:r>
                        <a:rPr lang="zh-CN" altLang="en-US" sz="1400" b="1" i="0" u="sng" strike="noStrike" dirty="0">
                          <a:solidFill>
                            <a:srgbClr val="002060"/>
                          </a:solidFill>
                          <a:effectLst/>
                          <a:latin typeface="仿宋" panose="02010609060101010101" pitchFamily="49" charset="-122"/>
                          <a:ea typeface="仿宋" panose="02010609060101010101" pitchFamily="49" charset="-122"/>
                        </a:rPr>
                        <a:t>患儿如果有肌无力症状和（或）呼吸功能减退伴肌酸激酶增高时应给予</a:t>
                      </a:r>
                      <a:r>
                        <a:rPr lang="en-US" altLang="zh-CN" sz="1400" b="1" i="0" u="sng" strike="noStrike" dirty="0">
                          <a:solidFill>
                            <a:srgbClr val="002060"/>
                          </a:solidFill>
                          <a:effectLst/>
                          <a:latin typeface="仿宋" panose="02010609060101010101" pitchFamily="49" charset="-122"/>
                          <a:ea typeface="仿宋" panose="02010609060101010101" pitchFamily="49" charset="-122"/>
                        </a:rPr>
                        <a:t>ERT</a:t>
                      </a:r>
                      <a:r>
                        <a:rPr lang="zh-CN" altLang="en-US" sz="1400" b="1" i="0" u="sng" strike="noStrike" dirty="0">
                          <a:solidFill>
                            <a:srgbClr val="002060"/>
                          </a:solidFill>
                          <a:effectLst/>
                          <a:latin typeface="仿宋" panose="02010609060101010101" pitchFamily="49" charset="-122"/>
                          <a:ea typeface="仿宋" panose="02010609060101010101" pitchFamily="49" charset="-122"/>
                        </a:rPr>
                        <a:t>。</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对于轮椅依赖且需有创通气支持的患儿，可尝试给予</a:t>
                      </a:r>
                      <a:r>
                        <a:rPr lang="en-US" altLang="zh-CN" sz="1400" b="0" i="0" u="none" strike="noStrike" dirty="0">
                          <a:solidFill>
                            <a:srgbClr val="002060"/>
                          </a:solidFill>
                          <a:effectLst/>
                          <a:latin typeface="仿宋" panose="02010609060101010101" pitchFamily="49" charset="-122"/>
                          <a:ea typeface="仿宋" panose="02010609060101010101" pitchFamily="49" charset="-122"/>
                        </a:rPr>
                        <a:t>1</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年的</a:t>
                      </a:r>
                      <a:r>
                        <a:rPr lang="en-US" altLang="zh-CN" sz="1400" b="0" i="0" u="none" strike="noStrike" dirty="0">
                          <a:solidFill>
                            <a:srgbClr val="002060"/>
                          </a:solidFill>
                          <a:effectLst/>
                          <a:latin typeface="仿宋" panose="02010609060101010101" pitchFamily="49" charset="-122"/>
                          <a:ea typeface="仿宋" panose="02010609060101010101" pitchFamily="49" charset="-122"/>
                        </a:rPr>
                        <a:t>ERT</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，若经评估</a:t>
                      </a:r>
                      <a:r>
                        <a:rPr lang="en-US" altLang="zh-CN" sz="1400" b="0" i="0" u="none" strike="noStrike" dirty="0">
                          <a:solidFill>
                            <a:srgbClr val="002060"/>
                          </a:solidFill>
                          <a:effectLst/>
                          <a:latin typeface="仿宋" panose="02010609060101010101" pitchFamily="49" charset="-122"/>
                          <a:ea typeface="仿宋" panose="02010609060101010101" pitchFamily="49" charset="-122"/>
                        </a:rPr>
                        <a:t>LOPD</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患儿的近端肌力和肺功能改善或稳定，则推荐继续</a:t>
                      </a:r>
                      <a:r>
                        <a:rPr lang="en-US" altLang="zh-CN" sz="1400" b="0" i="0" u="none" strike="noStrike" dirty="0">
                          <a:solidFill>
                            <a:srgbClr val="002060"/>
                          </a:solidFill>
                          <a:effectLst/>
                          <a:latin typeface="仿宋" panose="02010609060101010101" pitchFamily="49" charset="-122"/>
                          <a:ea typeface="仿宋" panose="02010609060101010101" pitchFamily="49" charset="-122"/>
                        </a:rPr>
                        <a:t>ERT</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a:t>
                      </a:r>
                    </a:p>
                  </a:txBody>
                  <a:tcPr marL="8238" marR="8238" marT="82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6424520"/>
                  </a:ext>
                </a:extLst>
              </a:tr>
              <a:tr h="209937">
                <a:tc>
                  <a:txBody>
                    <a:bodyPr/>
                    <a:lstStyle/>
                    <a:p>
                      <a:pPr algn="l" fontAlgn="t"/>
                      <a:r>
                        <a:rPr lang="zh-CN" altLang="en-US" sz="1400" b="0" i="0" u="none" strike="noStrike" dirty="0">
                          <a:solidFill>
                            <a:srgbClr val="002060"/>
                          </a:solidFill>
                          <a:effectLst/>
                          <a:latin typeface="仿宋" panose="02010609060101010101" pitchFamily="49" charset="-122"/>
                          <a:ea typeface="仿宋" panose="02010609060101010101" pitchFamily="49" charset="-122"/>
                        </a:rPr>
                        <a:t>中国罕见病诊疗指南</a:t>
                      </a:r>
                      <a:r>
                        <a:rPr lang="en-US" altLang="zh-CN" sz="1400" b="0" i="0" u="none" strike="noStrike" dirty="0">
                          <a:solidFill>
                            <a:srgbClr val="002060"/>
                          </a:solidFill>
                          <a:effectLst/>
                          <a:latin typeface="仿宋" panose="02010609060101010101" pitchFamily="49" charset="-122"/>
                          <a:ea typeface="仿宋" panose="02010609060101010101" pitchFamily="49" charset="-122"/>
                        </a:rPr>
                        <a:t>(2019)</a:t>
                      </a:r>
                      <a:r>
                        <a:rPr lang="en-US" altLang="zh-CN" sz="1400" b="0" i="0" u="none" strike="noStrike" kern="1200" baseline="30000" dirty="0">
                          <a:solidFill>
                            <a:srgbClr val="002060"/>
                          </a:solidFill>
                          <a:effectLst/>
                          <a:latin typeface="仿宋" panose="02010609060101010101" pitchFamily="49" charset="-122"/>
                          <a:ea typeface="仿宋" panose="02010609060101010101" pitchFamily="49" charset="-122"/>
                          <a:cs typeface="+mn-cs"/>
                        </a:rPr>
                        <a:t>3</a:t>
                      </a:r>
                      <a:endParaRPr lang="zh-CN" altLang="en-US" sz="1400" b="0" i="0" u="none" strike="noStrike" kern="1200" baseline="30000" dirty="0">
                        <a:solidFill>
                          <a:srgbClr val="002060"/>
                        </a:solidFill>
                        <a:effectLst/>
                        <a:latin typeface="仿宋" panose="02010609060101010101" pitchFamily="49" charset="-122"/>
                        <a:ea typeface="仿宋" panose="02010609060101010101" pitchFamily="49" charset="-122"/>
                        <a:cs typeface="+mn-cs"/>
                      </a:endParaRPr>
                    </a:p>
                  </a:txBody>
                  <a:tcPr marL="8238" marR="8238" marT="82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zh-CN" altLang="en-US" sz="1400" b="1" i="0" u="sng" strike="noStrike" dirty="0">
                          <a:solidFill>
                            <a:srgbClr val="002060"/>
                          </a:solidFill>
                          <a:effectLst/>
                          <a:latin typeface="仿宋" panose="02010609060101010101" pitchFamily="49" charset="-122"/>
                          <a:ea typeface="仿宋" panose="02010609060101010101" pitchFamily="49" charset="-122"/>
                        </a:rPr>
                        <a:t>婴儿型患者要尽早使用</a:t>
                      </a:r>
                      <a:r>
                        <a:rPr lang="en-US" altLang="zh-CN" sz="1400" b="1" i="0" u="sng" strike="noStrike" dirty="0">
                          <a:solidFill>
                            <a:srgbClr val="002060"/>
                          </a:solidFill>
                          <a:effectLst/>
                          <a:latin typeface="仿宋" panose="02010609060101010101" pitchFamily="49" charset="-122"/>
                          <a:ea typeface="仿宋" panose="02010609060101010101" pitchFamily="49" charset="-122"/>
                        </a:rPr>
                        <a:t>ERT</a:t>
                      </a:r>
                      <a:r>
                        <a:rPr lang="zh-CN" altLang="en-US" sz="1400" b="1" i="0" u="sng" strike="noStrike" dirty="0">
                          <a:solidFill>
                            <a:srgbClr val="002060"/>
                          </a:solidFill>
                          <a:effectLst/>
                          <a:latin typeface="仿宋" panose="02010609060101010101" pitchFamily="49" charset="-122"/>
                          <a:ea typeface="仿宋" panose="02010609060101010101" pitchFamily="49" charset="-122"/>
                        </a:rPr>
                        <a:t>，可以明显改善生活质量和延长生存时间</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。晚发型患者出现症状前，应每隔</a:t>
                      </a:r>
                      <a:r>
                        <a:rPr lang="en-US" altLang="zh-CN" sz="1400" b="0" i="0" u="none" strike="noStrike" dirty="0">
                          <a:solidFill>
                            <a:srgbClr val="002060"/>
                          </a:solidFill>
                          <a:effectLst/>
                          <a:latin typeface="仿宋" panose="02010609060101010101" pitchFamily="49" charset="-122"/>
                          <a:ea typeface="仿宋" panose="02010609060101010101" pitchFamily="49" charset="-122"/>
                        </a:rPr>
                        <a:t>6</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个月评估肌力和肺功能，一旦出现肌无力和（或）呼吸功能减退或</a:t>
                      </a:r>
                      <a:r>
                        <a:rPr lang="en-US" altLang="zh-CN" sz="1400" b="0" i="0" u="none" strike="noStrike" dirty="0">
                          <a:solidFill>
                            <a:srgbClr val="002060"/>
                          </a:solidFill>
                          <a:effectLst/>
                          <a:latin typeface="仿宋" panose="02010609060101010101" pitchFamily="49" charset="-122"/>
                          <a:ea typeface="仿宋" panose="02010609060101010101" pitchFamily="49" charset="-122"/>
                        </a:rPr>
                        <a:t>CK</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升高，应尽早开始酶替代治疗。</a:t>
                      </a:r>
                    </a:p>
                  </a:txBody>
                  <a:tcPr marL="8238" marR="8238" marT="82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77908817"/>
                  </a:ext>
                </a:extLst>
              </a:tr>
              <a:tr h="271358">
                <a:tc>
                  <a:txBody>
                    <a:bodyPr/>
                    <a:lstStyle/>
                    <a:p>
                      <a:pPr algn="l" fontAlgn="t"/>
                      <a:r>
                        <a:rPr lang="zh-CN" altLang="en-US" sz="1400" b="0" i="0" u="none" strike="noStrike" dirty="0">
                          <a:solidFill>
                            <a:srgbClr val="002060"/>
                          </a:solidFill>
                          <a:effectLst/>
                          <a:latin typeface="仿宋" panose="02010609060101010101" pitchFamily="49" charset="-122"/>
                          <a:ea typeface="仿宋" panose="02010609060101010101" pitchFamily="49" charset="-122"/>
                        </a:rPr>
                        <a:t>中国糖原贮积病</a:t>
                      </a:r>
                      <a:r>
                        <a:rPr lang="en-US" altLang="zh-CN" sz="1400" b="0" i="0" u="none" strike="noStrike" dirty="0">
                          <a:solidFill>
                            <a:srgbClr val="002060"/>
                          </a:solidFill>
                          <a:effectLst/>
                          <a:latin typeface="仿宋" panose="02010609060101010101" pitchFamily="49" charset="-122"/>
                          <a:ea typeface="仿宋" panose="02010609060101010101" pitchFamily="49" charset="-122"/>
                        </a:rPr>
                        <a:t>Ⅱ</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型诊断及治疗专家共识</a:t>
                      </a:r>
                      <a:r>
                        <a:rPr lang="en-US" altLang="zh-CN" sz="1400" b="0" i="0" u="none" strike="noStrike" dirty="0">
                          <a:solidFill>
                            <a:srgbClr val="002060"/>
                          </a:solidFill>
                          <a:effectLst/>
                          <a:latin typeface="仿宋" panose="02010609060101010101" pitchFamily="49" charset="-122"/>
                          <a:ea typeface="仿宋" panose="02010609060101010101" pitchFamily="49" charset="-122"/>
                        </a:rPr>
                        <a:t>(2013)</a:t>
                      </a:r>
                      <a:r>
                        <a:rPr lang="en-US" altLang="zh-CN" sz="1400" b="0" i="0" u="none" strike="noStrike" kern="1200" baseline="30000" dirty="0">
                          <a:solidFill>
                            <a:srgbClr val="002060"/>
                          </a:solidFill>
                          <a:effectLst/>
                          <a:latin typeface="仿宋" panose="02010609060101010101" pitchFamily="49" charset="-122"/>
                          <a:ea typeface="仿宋" panose="02010609060101010101" pitchFamily="49" charset="-122"/>
                          <a:cs typeface="+mn-cs"/>
                        </a:rPr>
                        <a:t>4</a:t>
                      </a:r>
                      <a:endParaRPr lang="zh-CN" altLang="en-US" sz="1400" b="0" i="0" u="none" strike="noStrike" kern="1200" baseline="30000" dirty="0">
                        <a:solidFill>
                          <a:srgbClr val="002060"/>
                        </a:solidFill>
                        <a:effectLst/>
                        <a:latin typeface="仿宋" panose="02010609060101010101" pitchFamily="49" charset="-122"/>
                        <a:ea typeface="仿宋" panose="02010609060101010101" pitchFamily="49" charset="-122"/>
                        <a:cs typeface="+mn-cs"/>
                      </a:endParaRPr>
                    </a:p>
                  </a:txBody>
                  <a:tcPr marL="8238" marR="8238" marT="82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zh-CN" altLang="en-US" sz="1400" b="0" i="0" u="none" strike="noStrike" dirty="0">
                          <a:solidFill>
                            <a:srgbClr val="002060"/>
                          </a:solidFill>
                          <a:effectLst/>
                          <a:latin typeface="仿宋" panose="02010609060101010101" pitchFamily="49" charset="-122"/>
                          <a:ea typeface="仿宋" panose="02010609060101010101" pitchFamily="49" charset="-122"/>
                        </a:rPr>
                        <a:t>随着</a:t>
                      </a:r>
                      <a:r>
                        <a:rPr lang="en-US" altLang="zh-CN" sz="1400" b="0" i="0" u="none" strike="noStrike" dirty="0" err="1">
                          <a:solidFill>
                            <a:srgbClr val="002060"/>
                          </a:solidFill>
                          <a:effectLst/>
                          <a:latin typeface="仿宋" panose="02010609060101010101" pitchFamily="49" charset="-122"/>
                          <a:ea typeface="仿宋" panose="02010609060101010101" pitchFamily="49" charset="-122"/>
                        </a:rPr>
                        <a:t>rhGAA</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的应用，庞贝病成为可治疗的罕见遗传病，</a:t>
                      </a:r>
                      <a:r>
                        <a:rPr lang="zh-CN" altLang="en-US" sz="1400" b="1" i="0" u="sng" strike="noStrike" dirty="0">
                          <a:solidFill>
                            <a:srgbClr val="002060"/>
                          </a:solidFill>
                          <a:effectLst/>
                          <a:latin typeface="仿宋" panose="02010609060101010101" pitchFamily="49" charset="-122"/>
                          <a:ea typeface="仿宋" panose="02010609060101010101" pitchFamily="49" charset="-122"/>
                        </a:rPr>
                        <a:t>早期诊断和早期治疗是改善预后的关键</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a:t>
                      </a:r>
                    </a:p>
                  </a:txBody>
                  <a:tcPr marL="8238" marR="8238" marT="82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9923594"/>
                  </a:ext>
                </a:extLst>
              </a:tr>
              <a:tr h="271358">
                <a:tc>
                  <a:txBody>
                    <a:bodyPr/>
                    <a:lstStyle/>
                    <a:p>
                      <a:pPr algn="l" fontAlgn="t"/>
                      <a:r>
                        <a:rPr lang="zh-CN" altLang="en-US" sz="1400" b="0" i="0" u="none" strike="noStrike" dirty="0">
                          <a:solidFill>
                            <a:srgbClr val="002060"/>
                          </a:solidFill>
                          <a:effectLst/>
                          <a:latin typeface="仿宋" panose="02010609060101010101" pitchFamily="49" charset="-122"/>
                          <a:ea typeface="仿宋" panose="02010609060101010101" pitchFamily="49" charset="-122"/>
                        </a:rPr>
                        <a:t>巴西青少年成人指南</a:t>
                      </a:r>
                      <a:r>
                        <a:rPr lang="en-US" altLang="zh-CN" sz="1400" b="0" i="0" u="none" strike="noStrike" dirty="0">
                          <a:solidFill>
                            <a:srgbClr val="002060"/>
                          </a:solidFill>
                          <a:effectLst/>
                          <a:latin typeface="仿宋" panose="02010609060101010101" pitchFamily="49" charset="-122"/>
                          <a:ea typeface="仿宋" panose="02010609060101010101" pitchFamily="49" charset="-122"/>
                        </a:rPr>
                        <a:t>(2016)</a:t>
                      </a:r>
                      <a:r>
                        <a:rPr lang="en-US" altLang="zh-CN" sz="1400" b="0" i="0" u="none" strike="noStrike" kern="1200" baseline="30000" dirty="0">
                          <a:solidFill>
                            <a:srgbClr val="002060"/>
                          </a:solidFill>
                          <a:effectLst/>
                          <a:latin typeface="仿宋" panose="02010609060101010101" pitchFamily="49" charset="-122"/>
                          <a:ea typeface="仿宋" panose="02010609060101010101" pitchFamily="49" charset="-122"/>
                          <a:cs typeface="+mn-cs"/>
                        </a:rPr>
                        <a:t>5</a:t>
                      </a:r>
                    </a:p>
                  </a:txBody>
                  <a:tcPr marL="8238" marR="8238" marT="82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zh-CN" sz="1400" b="0" i="0" u="none" strike="noStrike" dirty="0">
                          <a:solidFill>
                            <a:srgbClr val="002060"/>
                          </a:solidFill>
                          <a:effectLst/>
                          <a:latin typeface="仿宋" panose="02010609060101010101" pitchFamily="49" charset="-122"/>
                          <a:ea typeface="仿宋" panose="02010609060101010101" pitchFamily="49" charset="-122"/>
                        </a:rPr>
                        <a:t>2007</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年</a:t>
                      </a:r>
                      <a:r>
                        <a:rPr lang="en-US" altLang="zh-CN" sz="1400" b="0" i="0" u="none" strike="noStrike" dirty="0" err="1">
                          <a:solidFill>
                            <a:srgbClr val="002060"/>
                          </a:solidFill>
                          <a:effectLst/>
                          <a:latin typeface="仿宋" panose="02010609060101010101" pitchFamily="49" charset="-122"/>
                          <a:ea typeface="仿宋" panose="02010609060101010101" pitchFamily="49" charset="-122"/>
                        </a:rPr>
                        <a:t>rhGAA</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酶被批准用于</a:t>
                      </a:r>
                      <a:r>
                        <a:rPr lang="en-US" altLang="zh-CN" sz="1400" b="0" i="0" u="none" strike="noStrike" dirty="0">
                          <a:solidFill>
                            <a:srgbClr val="002060"/>
                          </a:solidFill>
                          <a:effectLst/>
                          <a:latin typeface="仿宋" panose="02010609060101010101" pitchFamily="49" charset="-122"/>
                          <a:ea typeface="仿宋" panose="02010609060101010101" pitchFamily="49" charset="-122"/>
                        </a:rPr>
                        <a:t>IOPD</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的酶替代治疗</a:t>
                      </a:r>
                      <a:r>
                        <a:rPr lang="en-US" altLang="zh-CN" sz="1400" b="0" i="0" u="none" strike="noStrike" dirty="0">
                          <a:solidFill>
                            <a:srgbClr val="002060"/>
                          </a:solidFill>
                          <a:effectLst/>
                          <a:latin typeface="仿宋" panose="02010609060101010101" pitchFamily="49" charset="-122"/>
                          <a:ea typeface="仿宋" panose="02010609060101010101" pitchFamily="49" charset="-122"/>
                        </a:rPr>
                        <a:t>,</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于</a:t>
                      </a:r>
                      <a:r>
                        <a:rPr lang="en-US" altLang="zh-CN" sz="1400" b="0" i="0" u="none" strike="noStrike" dirty="0">
                          <a:solidFill>
                            <a:srgbClr val="002060"/>
                          </a:solidFill>
                          <a:effectLst/>
                          <a:latin typeface="仿宋" panose="02010609060101010101" pitchFamily="49" charset="-122"/>
                          <a:ea typeface="仿宋" panose="02010609060101010101" pitchFamily="49" charset="-122"/>
                        </a:rPr>
                        <a:t>2010</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年被批准用于</a:t>
                      </a:r>
                      <a:r>
                        <a:rPr lang="en-US" altLang="zh-CN" sz="1400" b="0" i="0" u="none" strike="noStrike" dirty="0">
                          <a:solidFill>
                            <a:srgbClr val="002060"/>
                          </a:solidFill>
                          <a:effectLst/>
                          <a:latin typeface="仿宋" panose="02010609060101010101" pitchFamily="49" charset="-122"/>
                          <a:ea typeface="仿宋" panose="02010609060101010101" pitchFamily="49" charset="-122"/>
                        </a:rPr>
                        <a:t>LOPD</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的</a:t>
                      </a:r>
                      <a:r>
                        <a:rPr lang="en-US" altLang="zh-CN" sz="1400" b="0" i="0" u="none" strike="noStrike" dirty="0">
                          <a:solidFill>
                            <a:srgbClr val="002060"/>
                          </a:solidFill>
                          <a:effectLst/>
                          <a:latin typeface="仿宋" panose="02010609060101010101" pitchFamily="49" charset="-122"/>
                          <a:ea typeface="仿宋" panose="02010609060101010101" pitchFamily="49" charset="-122"/>
                        </a:rPr>
                        <a:t>ERT</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a:t>
                      </a:r>
                      <a:r>
                        <a:rPr lang="zh-CN" altLang="en-US" sz="1400" b="1" i="0" u="sng" strike="noStrike" dirty="0">
                          <a:solidFill>
                            <a:srgbClr val="002060"/>
                          </a:solidFill>
                          <a:effectLst/>
                          <a:latin typeface="仿宋" panose="02010609060101010101" pitchFamily="49" charset="-122"/>
                          <a:ea typeface="仿宋" panose="02010609060101010101" pitchFamily="49" charset="-122"/>
                        </a:rPr>
                        <a:t>目前是唯一上市的产品</a:t>
                      </a:r>
                    </a:p>
                  </a:txBody>
                  <a:tcPr marL="8238" marR="8238" marT="82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2497426"/>
                  </a:ext>
                </a:extLst>
              </a:tr>
              <a:tr h="271358">
                <a:tc>
                  <a:txBody>
                    <a:bodyPr/>
                    <a:lstStyle/>
                    <a:p>
                      <a:pPr algn="l" fontAlgn="t"/>
                      <a:r>
                        <a:rPr lang="zh-CN" altLang="en-US" sz="1400" b="0" i="0" u="none" strike="noStrike" dirty="0">
                          <a:solidFill>
                            <a:srgbClr val="002060"/>
                          </a:solidFill>
                          <a:effectLst/>
                          <a:latin typeface="仿宋" panose="02010609060101010101" pitchFamily="49" charset="-122"/>
                          <a:ea typeface="仿宋" panose="02010609060101010101" pitchFamily="49" charset="-122"/>
                        </a:rPr>
                        <a:t>加拿大指南指南</a:t>
                      </a:r>
                      <a:r>
                        <a:rPr lang="en-US" altLang="zh-CN" sz="1400" b="0" i="0" u="none" strike="noStrike" dirty="0">
                          <a:solidFill>
                            <a:srgbClr val="002060"/>
                          </a:solidFill>
                          <a:effectLst/>
                          <a:latin typeface="仿宋" panose="02010609060101010101" pitchFamily="49" charset="-122"/>
                          <a:ea typeface="仿宋" panose="02010609060101010101" pitchFamily="49" charset="-122"/>
                        </a:rPr>
                        <a:t>(2016)</a:t>
                      </a:r>
                      <a:r>
                        <a:rPr lang="en-US" altLang="zh-CN" sz="1400" b="0" i="0" u="none" strike="noStrike" kern="1200" baseline="30000" dirty="0">
                          <a:solidFill>
                            <a:srgbClr val="002060"/>
                          </a:solidFill>
                          <a:effectLst/>
                          <a:latin typeface="仿宋" panose="02010609060101010101" pitchFamily="49" charset="-122"/>
                          <a:ea typeface="仿宋" panose="02010609060101010101" pitchFamily="49" charset="-122"/>
                          <a:cs typeface="+mn-cs"/>
                        </a:rPr>
                        <a:t>6</a:t>
                      </a:r>
                    </a:p>
                  </a:txBody>
                  <a:tcPr marL="8238" marR="8238" marT="82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zh-CN" altLang="en-US" sz="1400" b="0" i="0" u="none" strike="noStrike" dirty="0">
                          <a:solidFill>
                            <a:srgbClr val="002060"/>
                          </a:solidFill>
                          <a:effectLst/>
                          <a:latin typeface="仿宋" panose="02010609060101010101" pitchFamily="49" charset="-122"/>
                          <a:ea typeface="仿宋" panose="02010609060101010101" pitchFamily="49" charset="-122"/>
                        </a:rPr>
                        <a:t>重组人酸性</a:t>
                      </a:r>
                      <a:r>
                        <a:rPr lang="en-US" altLang="zh-CN" sz="1400" b="0" i="0" u="none" strike="noStrike" dirty="0">
                          <a:solidFill>
                            <a:srgbClr val="002060"/>
                          </a:solidFill>
                          <a:effectLst/>
                          <a:latin typeface="仿宋" panose="02010609060101010101" pitchFamily="49" charset="-122"/>
                          <a:ea typeface="仿宋" panose="02010609060101010101" pitchFamily="49" charset="-122"/>
                        </a:rPr>
                        <a:t>α-</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葡糖苷酶（</a:t>
                      </a:r>
                      <a:r>
                        <a:rPr lang="en-US" altLang="zh-CN" sz="1400" b="0" i="0" u="none" strike="noStrike" dirty="0" err="1">
                          <a:solidFill>
                            <a:srgbClr val="002060"/>
                          </a:solidFill>
                          <a:effectLst/>
                          <a:latin typeface="仿宋" panose="02010609060101010101" pitchFamily="49" charset="-122"/>
                          <a:ea typeface="仿宋" panose="02010609060101010101" pitchFamily="49" charset="-122"/>
                        </a:rPr>
                        <a:t>rhGAA</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a:t>
                      </a:r>
                      <a:r>
                        <a:rPr lang="en-US" altLang="zh-CN" sz="1400" b="0" i="0" u="none" strike="noStrike" dirty="0">
                          <a:solidFill>
                            <a:srgbClr val="002060"/>
                          </a:solidFill>
                          <a:effectLst/>
                          <a:latin typeface="仿宋" panose="02010609060101010101" pitchFamily="49" charset="-122"/>
                          <a:ea typeface="仿宋" panose="02010609060101010101" pitchFamily="49" charset="-122"/>
                        </a:rPr>
                        <a:t>α-</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葡糖苷酶；</a:t>
                      </a:r>
                      <a:r>
                        <a:rPr lang="en-US" altLang="zh-CN" sz="1400" b="0" i="0" u="none" strike="noStrike" dirty="0" err="1">
                          <a:solidFill>
                            <a:srgbClr val="002060"/>
                          </a:solidFill>
                          <a:effectLst/>
                          <a:latin typeface="仿宋" panose="02010609060101010101" pitchFamily="49" charset="-122"/>
                          <a:ea typeface="仿宋" panose="02010609060101010101" pitchFamily="49" charset="-122"/>
                        </a:rPr>
                        <a:t>Myozyme</a:t>
                      </a:r>
                      <a:r>
                        <a:rPr lang="en-US" altLang="zh-CN" sz="1400" b="0" i="0" u="none" strike="noStrike" dirty="0">
                          <a:solidFill>
                            <a:srgbClr val="002060"/>
                          </a:solidFill>
                          <a:effectLst/>
                          <a:latin typeface="仿宋" panose="02010609060101010101" pitchFamily="49" charset="-122"/>
                          <a:ea typeface="仿宋" panose="02010609060101010101" pitchFamily="49" charset="-122"/>
                        </a:rPr>
                        <a:t>®</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）是庞贝病的唯一针对酶缺乏症的药物治疗。</a:t>
                      </a:r>
                    </a:p>
                  </a:txBody>
                  <a:tcPr marL="8238" marR="8238" marT="82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50508764"/>
                  </a:ext>
                </a:extLst>
              </a:tr>
              <a:tr h="271358">
                <a:tc>
                  <a:txBody>
                    <a:bodyPr/>
                    <a:lstStyle/>
                    <a:p>
                      <a:pPr algn="l" fontAlgn="t"/>
                      <a:r>
                        <a:rPr lang="zh-CN" altLang="en-US" sz="1400" b="0" i="0" u="none" strike="noStrike" dirty="0">
                          <a:solidFill>
                            <a:srgbClr val="002060"/>
                          </a:solidFill>
                          <a:effectLst/>
                          <a:latin typeface="仿宋" panose="02010609060101010101" pitchFamily="49" charset="-122"/>
                          <a:ea typeface="仿宋" panose="02010609060101010101" pitchFamily="49" charset="-122"/>
                        </a:rPr>
                        <a:t>中东和北非</a:t>
                      </a:r>
                      <a:r>
                        <a:rPr lang="en-US" altLang="zh-CN" sz="1400" b="0" i="0" u="none" strike="noStrike" dirty="0">
                          <a:solidFill>
                            <a:srgbClr val="002060"/>
                          </a:solidFill>
                          <a:effectLst/>
                          <a:latin typeface="仿宋" panose="02010609060101010101" pitchFamily="49" charset="-122"/>
                          <a:ea typeface="仿宋" panose="02010609060101010101" pitchFamily="49" charset="-122"/>
                        </a:rPr>
                        <a:t>LOPD</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共识</a:t>
                      </a:r>
                      <a:r>
                        <a:rPr lang="en-US" altLang="zh-CN" sz="1400" b="0" i="0" u="none" strike="noStrike" dirty="0">
                          <a:solidFill>
                            <a:srgbClr val="002060"/>
                          </a:solidFill>
                          <a:effectLst/>
                          <a:latin typeface="仿宋" panose="02010609060101010101" pitchFamily="49" charset="-122"/>
                          <a:ea typeface="仿宋" panose="02010609060101010101" pitchFamily="49" charset="-122"/>
                        </a:rPr>
                        <a:t>(2015)</a:t>
                      </a:r>
                      <a:r>
                        <a:rPr lang="en-US" altLang="zh-CN" sz="1400" b="0" i="0" u="none" strike="noStrike" kern="1200" baseline="30000" dirty="0">
                          <a:solidFill>
                            <a:srgbClr val="002060"/>
                          </a:solidFill>
                          <a:effectLst/>
                          <a:latin typeface="仿宋" panose="02010609060101010101" pitchFamily="49" charset="-122"/>
                          <a:ea typeface="仿宋" panose="02010609060101010101" pitchFamily="49" charset="-122"/>
                          <a:cs typeface="+mn-cs"/>
                        </a:rPr>
                        <a:t>7</a:t>
                      </a:r>
                    </a:p>
                  </a:txBody>
                  <a:tcPr marL="8238" marR="8238" marT="82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zh-CN" sz="1400" b="0" i="0" u="none" strike="noStrike" dirty="0" err="1">
                          <a:solidFill>
                            <a:srgbClr val="002060"/>
                          </a:solidFill>
                          <a:effectLst/>
                          <a:latin typeface="仿宋" panose="02010609060101010101" pitchFamily="49" charset="-122"/>
                          <a:ea typeface="仿宋" panose="02010609060101010101" pitchFamily="49" charset="-122"/>
                        </a:rPr>
                        <a:t>Myozyme</a:t>
                      </a:r>
                      <a:r>
                        <a:rPr lang="en-US" altLang="zh-CN" sz="1400" b="0" i="0" u="none" strike="noStrike" dirty="0">
                          <a:solidFill>
                            <a:srgbClr val="002060"/>
                          </a:solidFill>
                          <a:effectLst/>
                          <a:latin typeface="仿宋" panose="02010609060101010101" pitchFamily="49" charset="-122"/>
                          <a:ea typeface="仿宋" panose="02010609060101010101" pitchFamily="49" charset="-122"/>
                        </a:rPr>
                        <a:t>®</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于</a:t>
                      </a:r>
                      <a:r>
                        <a:rPr lang="en-US" altLang="zh-CN" sz="1400" b="0" i="0" u="none" strike="noStrike" dirty="0">
                          <a:solidFill>
                            <a:srgbClr val="002060"/>
                          </a:solidFill>
                          <a:effectLst/>
                          <a:latin typeface="仿宋" panose="02010609060101010101" pitchFamily="49" charset="-122"/>
                          <a:ea typeface="仿宋" panose="02010609060101010101" pitchFamily="49" charset="-122"/>
                        </a:rPr>
                        <a:t>2006</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年在欧洲和美国被批准用于治疗庞贝病，并且改变了庞贝病的治疗方法</a:t>
                      </a:r>
                    </a:p>
                  </a:txBody>
                  <a:tcPr marL="8238" marR="8238" marT="82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3517479"/>
                  </a:ext>
                </a:extLst>
              </a:tr>
              <a:tr h="271358">
                <a:tc>
                  <a:txBody>
                    <a:bodyPr/>
                    <a:lstStyle/>
                    <a:p>
                      <a:pPr algn="l" fontAlgn="t"/>
                      <a:r>
                        <a:rPr lang="zh-CN" altLang="en-US" sz="1400" b="0" i="0" u="none" strike="noStrike" dirty="0">
                          <a:solidFill>
                            <a:srgbClr val="002060"/>
                          </a:solidFill>
                          <a:effectLst/>
                          <a:latin typeface="仿宋" panose="02010609060101010101" pitchFamily="49" charset="-122"/>
                          <a:ea typeface="仿宋" panose="02010609060101010101" pitchFamily="49" charset="-122"/>
                        </a:rPr>
                        <a:t>南非共识</a:t>
                      </a:r>
                      <a:r>
                        <a:rPr lang="en-US" altLang="zh-CN" sz="1400" b="0" i="0" u="none" strike="noStrike" dirty="0">
                          <a:solidFill>
                            <a:srgbClr val="002060"/>
                          </a:solidFill>
                          <a:effectLst/>
                          <a:latin typeface="仿宋" panose="02010609060101010101" pitchFamily="49" charset="-122"/>
                          <a:ea typeface="仿宋" panose="02010609060101010101" pitchFamily="49" charset="-122"/>
                        </a:rPr>
                        <a:t>(2014)</a:t>
                      </a:r>
                      <a:r>
                        <a:rPr lang="en-US" altLang="zh-CN" sz="1400" b="0" i="0" u="none" strike="noStrike" kern="1200" baseline="30000" dirty="0">
                          <a:solidFill>
                            <a:srgbClr val="002060"/>
                          </a:solidFill>
                          <a:effectLst/>
                          <a:latin typeface="仿宋" panose="02010609060101010101" pitchFamily="49" charset="-122"/>
                          <a:ea typeface="仿宋" panose="02010609060101010101" pitchFamily="49" charset="-122"/>
                          <a:cs typeface="+mn-cs"/>
                        </a:rPr>
                        <a:t>8</a:t>
                      </a:r>
                    </a:p>
                  </a:txBody>
                  <a:tcPr marL="8238" marR="8238" marT="82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zh-CN" altLang="en-US" sz="1400" b="0" i="0" u="none" strike="noStrike" dirty="0">
                          <a:solidFill>
                            <a:srgbClr val="002060"/>
                          </a:solidFill>
                          <a:effectLst/>
                          <a:latin typeface="仿宋" panose="02010609060101010101" pitchFamily="49" charset="-122"/>
                          <a:ea typeface="仿宋" panose="02010609060101010101" pitchFamily="49" charset="-122"/>
                        </a:rPr>
                        <a:t>接受</a:t>
                      </a:r>
                      <a:r>
                        <a:rPr lang="en-US" altLang="zh-CN" sz="1400" b="0" i="0" u="none" strike="noStrike" dirty="0">
                          <a:solidFill>
                            <a:srgbClr val="002060"/>
                          </a:solidFill>
                          <a:effectLst/>
                          <a:latin typeface="仿宋" panose="02010609060101010101" pitchFamily="49" charset="-122"/>
                          <a:ea typeface="仿宋" panose="02010609060101010101" pitchFamily="49" charset="-122"/>
                        </a:rPr>
                        <a:t>ERT</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的</a:t>
                      </a:r>
                      <a:r>
                        <a:rPr lang="en-US" altLang="zh-CN" sz="1400" b="0" i="0" u="none" strike="noStrike" dirty="0">
                          <a:solidFill>
                            <a:srgbClr val="002060"/>
                          </a:solidFill>
                          <a:effectLst/>
                          <a:latin typeface="仿宋" panose="02010609060101010101" pitchFamily="49" charset="-122"/>
                          <a:ea typeface="仿宋" panose="02010609060101010101" pitchFamily="49" charset="-122"/>
                        </a:rPr>
                        <a:t>IOPD</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患者可显著延长生存期，减少心脏肥大，并改善心脏和骨骼肌功能。</a:t>
                      </a:r>
                    </a:p>
                  </a:txBody>
                  <a:tcPr marL="8238" marR="8238" marT="82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3108857"/>
                  </a:ext>
                </a:extLst>
              </a:tr>
              <a:tr h="365486">
                <a:tc>
                  <a:txBody>
                    <a:bodyPr/>
                    <a:lstStyle/>
                    <a:p>
                      <a:pPr algn="l" fontAlgn="t"/>
                      <a:r>
                        <a:rPr lang="zh-CN" altLang="en-US" sz="1400" b="0" i="0" u="none" strike="noStrike" dirty="0">
                          <a:solidFill>
                            <a:srgbClr val="002060"/>
                          </a:solidFill>
                          <a:effectLst/>
                          <a:latin typeface="仿宋" panose="02010609060101010101" pitchFamily="49" charset="-122"/>
                          <a:ea typeface="仿宋" panose="02010609060101010101" pitchFamily="49" charset="-122"/>
                        </a:rPr>
                        <a:t>美国</a:t>
                      </a:r>
                      <a:r>
                        <a:rPr lang="en-US" sz="1400" b="0" i="0" u="none" strike="noStrike" dirty="0">
                          <a:solidFill>
                            <a:srgbClr val="002060"/>
                          </a:solidFill>
                          <a:effectLst/>
                          <a:latin typeface="仿宋" panose="02010609060101010101" pitchFamily="49" charset="-122"/>
                          <a:ea typeface="仿宋" panose="02010609060101010101" pitchFamily="49" charset="-122"/>
                        </a:rPr>
                        <a:t>LOPD</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共识</a:t>
                      </a:r>
                      <a:r>
                        <a:rPr lang="en-US" altLang="zh-CN" sz="1400" b="0" i="0" u="none" strike="noStrike" dirty="0">
                          <a:solidFill>
                            <a:srgbClr val="002060"/>
                          </a:solidFill>
                          <a:effectLst/>
                          <a:latin typeface="仿宋" panose="02010609060101010101" pitchFamily="49" charset="-122"/>
                          <a:ea typeface="仿宋" panose="02010609060101010101" pitchFamily="49" charset="-122"/>
                        </a:rPr>
                        <a:t>(2012)</a:t>
                      </a:r>
                      <a:r>
                        <a:rPr lang="en-US" altLang="zh-CN" sz="1400" b="0" i="0" u="none" strike="noStrike" kern="1200" baseline="30000" dirty="0">
                          <a:solidFill>
                            <a:srgbClr val="002060"/>
                          </a:solidFill>
                          <a:effectLst/>
                          <a:latin typeface="仿宋" panose="02010609060101010101" pitchFamily="49" charset="-122"/>
                          <a:ea typeface="仿宋" panose="02010609060101010101" pitchFamily="49" charset="-122"/>
                          <a:cs typeface="+mn-cs"/>
                        </a:rPr>
                        <a:t>9</a:t>
                      </a:r>
                    </a:p>
                  </a:txBody>
                  <a:tcPr marL="8238" marR="8238" marT="82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zh-CN" sz="1400" b="0" i="0" u="none" strike="noStrike" dirty="0">
                          <a:solidFill>
                            <a:srgbClr val="002060"/>
                          </a:solidFill>
                          <a:effectLst/>
                          <a:latin typeface="仿宋" panose="02010609060101010101" pitchFamily="49" charset="-122"/>
                          <a:ea typeface="仿宋" panose="02010609060101010101" pitchFamily="49" charset="-122"/>
                        </a:rPr>
                        <a:t>2006</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年，</a:t>
                      </a:r>
                      <a:r>
                        <a:rPr lang="en-US" altLang="zh-CN" sz="1400" b="0" i="0" u="none" strike="noStrike" dirty="0">
                          <a:solidFill>
                            <a:srgbClr val="002060"/>
                          </a:solidFill>
                          <a:effectLst/>
                          <a:latin typeface="仿宋" panose="02010609060101010101" pitchFamily="49" charset="-122"/>
                          <a:ea typeface="仿宋" panose="02010609060101010101" pitchFamily="49" charset="-122"/>
                        </a:rPr>
                        <a:t>α-</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葡糖苷酶（</a:t>
                      </a:r>
                      <a:r>
                        <a:rPr lang="en-US" altLang="zh-CN" sz="1400" b="0" i="0" u="none" strike="noStrike" dirty="0" err="1">
                          <a:solidFill>
                            <a:srgbClr val="002060"/>
                          </a:solidFill>
                          <a:effectLst/>
                          <a:latin typeface="仿宋" panose="02010609060101010101" pitchFamily="49" charset="-122"/>
                          <a:ea typeface="仿宋" panose="02010609060101010101" pitchFamily="49" charset="-122"/>
                        </a:rPr>
                        <a:t>Myozyme</a:t>
                      </a:r>
                      <a:r>
                        <a:rPr lang="en-US" altLang="zh-CN" sz="1400" b="0" i="0" u="none" strike="noStrike" dirty="0">
                          <a:solidFill>
                            <a:srgbClr val="002060"/>
                          </a:solidFill>
                          <a:effectLst/>
                          <a:latin typeface="仿宋" panose="02010609060101010101" pitchFamily="49" charset="-122"/>
                          <a:ea typeface="仿宋" panose="02010609060101010101" pitchFamily="49" charset="-122"/>
                        </a:rPr>
                        <a:t>®</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）获得</a:t>
                      </a:r>
                      <a:r>
                        <a:rPr lang="en-US" altLang="zh-CN" sz="1400" b="0" i="0" u="none" strike="noStrike" dirty="0">
                          <a:solidFill>
                            <a:srgbClr val="002060"/>
                          </a:solidFill>
                          <a:effectLst/>
                          <a:latin typeface="仿宋" panose="02010609060101010101" pitchFamily="49" charset="-122"/>
                          <a:ea typeface="仿宋" panose="02010609060101010101" pitchFamily="49" charset="-122"/>
                        </a:rPr>
                        <a:t>FDA</a:t>
                      </a:r>
                      <a:r>
                        <a:rPr lang="zh-CN" altLang="en-US" sz="1400" b="0" i="0" u="none" strike="noStrike" dirty="0">
                          <a:solidFill>
                            <a:srgbClr val="002060"/>
                          </a:solidFill>
                          <a:effectLst/>
                          <a:latin typeface="仿宋" panose="02010609060101010101" pitchFamily="49" charset="-122"/>
                          <a:ea typeface="仿宋" panose="02010609060101010101" pitchFamily="49" charset="-122"/>
                        </a:rPr>
                        <a:t>和欧洲药品管理局的批准，成为庞贝病的首个针对疾病的治疗方法</a:t>
                      </a:r>
                    </a:p>
                  </a:txBody>
                  <a:tcPr marL="8238" marR="8238" marT="82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8416229"/>
                  </a:ext>
                </a:extLst>
              </a:tr>
            </a:tbl>
          </a:graphicData>
        </a:graphic>
      </p:graphicFrame>
      <p:sp>
        <p:nvSpPr>
          <p:cNvPr id="17" name="文本框 16">
            <a:extLst>
              <a:ext uri="{FF2B5EF4-FFF2-40B4-BE49-F238E27FC236}">
                <a16:creationId xmlns:a16="http://schemas.microsoft.com/office/drawing/2014/main" id="{E4165CA1-C8F3-4A78-A7B3-02DEDA47AFA8}"/>
              </a:ext>
            </a:extLst>
          </p:cNvPr>
          <p:cNvSpPr txBox="1"/>
          <p:nvPr/>
        </p:nvSpPr>
        <p:spPr>
          <a:xfrm>
            <a:off x="2510354" y="1252839"/>
            <a:ext cx="9285664" cy="646331"/>
          </a:xfrm>
          <a:prstGeom prst="rect">
            <a:avLst/>
          </a:prstGeom>
          <a:noFill/>
        </p:spPr>
        <p:txBody>
          <a:bodyPr wrap="square">
            <a:spAutoFit/>
          </a:bodyPr>
          <a:lstStyle/>
          <a:p>
            <a:r>
              <a:rPr lang="zh-CN" altLang="en-US" sz="1800" b="1" u="sng" dirty="0">
                <a:solidFill>
                  <a:srgbClr val="002060"/>
                </a:solidFill>
                <a:latin typeface="仿宋" panose="02010609060101010101" pitchFamily="49" charset="-122"/>
                <a:ea typeface="仿宋" panose="02010609060101010101" pitchFamily="49" charset="-122"/>
              </a:rPr>
              <a:t>阿糖苷酶</a:t>
            </a:r>
            <a:r>
              <a:rPr lang="en-US" altLang="zh-CN" sz="1800" b="1" u="sng" dirty="0">
                <a:solidFill>
                  <a:srgbClr val="002060"/>
                </a:solidFill>
                <a:latin typeface="仿宋" panose="02010609060101010101" pitchFamily="49" charset="-122"/>
                <a:ea typeface="仿宋" panose="02010609060101010101" pitchFamily="49" charset="-122"/>
              </a:rPr>
              <a:t>α</a:t>
            </a:r>
            <a:r>
              <a:rPr lang="zh-CN" altLang="en-US" sz="1800" b="1" u="sng" dirty="0">
                <a:solidFill>
                  <a:srgbClr val="002060"/>
                </a:solidFill>
                <a:latin typeface="仿宋" panose="02010609060101010101" pitchFamily="49" charset="-122"/>
                <a:ea typeface="仿宋" panose="02010609060101010101" pitchFamily="49" charset="-122"/>
              </a:rPr>
              <a:t>的上市，使庞贝病成为可治疗的罕见病，国内外权威指南临床指南</a:t>
            </a:r>
            <a:r>
              <a:rPr lang="en-US" altLang="zh-CN" sz="1800" b="1" u="sng" dirty="0">
                <a:solidFill>
                  <a:srgbClr val="002060"/>
                </a:solidFill>
                <a:latin typeface="仿宋" panose="02010609060101010101" pitchFamily="49" charset="-122"/>
                <a:ea typeface="仿宋" panose="02010609060101010101" pitchFamily="49" charset="-122"/>
              </a:rPr>
              <a:t>/</a:t>
            </a:r>
            <a:r>
              <a:rPr lang="zh-CN" altLang="en-US" sz="1800" b="1" u="sng" dirty="0">
                <a:solidFill>
                  <a:srgbClr val="002060"/>
                </a:solidFill>
                <a:latin typeface="仿宋" panose="02010609060101010101" pitchFamily="49" charset="-122"/>
                <a:ea typeface="仿宋" panose="02010609060101010101" pitchFamily="49" charset="-122"/>
              </a:rPr>
              <a:t>共识</a:t>
            </a:r>
            <a:r>
              <a:rPr lang="en-US" altLang="zh-CN" sz="1800" b="1" u="sng" dirty="0">
                <a:solidFill>
                  <a:srgbClr val="002060"/>
                </a:solidFill>
                <a:latin typeface="仿宋" panose="02010609060101010101" pitchFamily="49" charset="-122"/>
                <a:ea typeface="仿宋" panose="02010609060101010101" pitchFamily="49" charset="-122"/>
              </a:rPr>
              <a:t>/</a:t>
            </a:r>
            <a:r>
              <a:rPr lang="zh-CN" altLang="en-US" sz="1800" b="1" u="sng" dirty="0">
                <a:solidFill>
                  <a:srgbClr val="002060"/>
                </a:solidFill>
                <a:latin typeface="仿宋" panose="02010609060101010101" pitchFamily="49" charset="-122"/>
                <a:ea typeface="仿宋" panose="02010609060101010101" pitchFamily="49" charset="-122"/>
              </a:rPr>
              <a:t>诊疗规范均有推荐</a:t>
            </a:r>
            <a:r>
              <a:rPr lang="zh-CN" altLang="zh-CN" sz="1800" dirty="0">
                <a:solidFill>
                  <a:srgbClr val="002060"/>
                </a:solidFill>
                <a:latin typeface="仿宋" panose="02010609060101010101" pitchFamily="49" charset="-122"/>
                <a:ea typeface="仿宋" panose="02010609060101010101" pitchFamily="49" charset="-122"/>
              </a:rPr>
              <a:t>。</a:t>
            </a:r>
            <a:endParaRPr lang="en-US" altLang="zh-CN" sz="1800" dirty="0">
              <a:solidFill>
                <a:srgbClr val="002060"/>
              </a:solidFill>
              <a:latin typeface="仿宋" panose="02010609060101010101" pitchFamily="49" charset="-122"/>
              <a:ea typeface="仿宋" panose="02010609060101010101" pitchFamily="49" charset="-122"/>
            </a:endParaRPr>
          </a:p>
        </p:txBody>
      </p:sp>
      <p:grpSp>
        <p:nvGrpSpPr>
          <p:cNvPr id="18" name="组合 17">
            <a:extLst>
              <a:ext uri="{FF2B5EF4-FFF2-40B4-BE49-F238E27FC236}">
                <a16:creationId xmlns:a16="http://schemas.microsoft.com/office/drawing/2014/main" id="{69072DE4-27B8-48EB-872B-EAEB0AA5DB62}"/>
              </a:ext>
            </a:extLst>
          </p:cNvPr>
          <p:cNvGrpSpPr/>
          <p:nvPr/>
        </p:nvGrpSpPr>
        <p:grpSpPr>
          <a:xfrm>
            <a:off x="281828" y="5543937"/>
            <a:ext cx="11802120" cy="646331"/>
            <a:chOff x="-361615" y="1873237"/>
            <a:chExt cx="11579277" cy="646331"/>
          </a:xfrm>
        </p:grpSpPr>
        <p:sp>
          <p:nvSpPr>
            <p:cNvPr id="21" name="文本框 20">
              <a:extLst>
                <a:ext uri="{FF2B5EF4-FFF2-40B4-BE49-F238E27FC236}">
                  <a16:creationId xmlns:a16="http://schemas.microsoft.com/office/drawing/2014/main" id="{746A417A-12B7-463F-88A2-871961642D66}"/>
                </a:ext>
              </a:extLst>
            </p:cNvPr>
            <p:cNvSpPr txBox="1"/>
            <p:nvPr/>
          </p:nvSpPr>
          <p:spPr>
            <a:xfrm>
              <a:off x="1903284" y="2055188"/>
              <a:ext cx="9314378" cy="369332"/>
            </a:xfrm>
            <a:prstGeom prst="rect">
              <a:avLst/>
            </a:prstGeom>
            <a:noFill/>
          </p:spPr>
          <p:txBody>
            <a:bodyPr wrap="square">
              <a:spAutoFit/>
            </a:bodyPr>
            <a:lstStyle/>
            <a:p>
              <a:r>
                <a:rPr lang="zh-CN" altLang="en-US" sz="1800" dirty="0">
                  <a:solidFill>
                    <a:srgbClr val="002060"/>
                  </a:solidFill>
                  <a:latin typeface="仿宋" panose="02010609060101010101" pitchFamily="49" charset="-122"/>
                  <a:ea typeface="仿宋" panose="02010609060101010101" pitchFamily="49" charset="-122"/>
                </a:rPr>
                <a:t>截止至目前，国家药品审评中心（</a:t>
              </a:r>
              <a:r>
                <a:rPr lang="en-US" altLang="zh-CN" sz="1800" dirty="0">
                  <a:solidFill>
                    <a:srgbClr val="002060"/>
                  </a:solidFill>
                  <a:latin typeface="仿宋" panose="02010609060101010101" pitchFamily="49" charset="-122"/>
                  <a:ea typeface="仿宋" panose="02010609060101010101" pitchFamily="49" charset="-122"/>
                </a:rPr>
                <a:t>CDE</a:t>
              </a:r>
              <a:r>
                <a:rPr lang="zh-CN" altLang="en-US" sz="1800" dirty="0">
                  <a:solidFill>
                    <a:srgbClr val="002060"/>
                  </a:solidFill>
                  <a:latin typeface="仿宋" panose="02010609060101010101" pitchFamily="49" charset="-122"/>
                  <a:ea typeface="仿宋" panose="02010609060101010101" pitchFamily="49" charset="-122"/>
                </a:rPr>
                <a:t>）未发布关于阿糖苷酶</a:t>
              </a:r>
              <a:r>
                <a:rPr lang="en-US" altLang="zh-CN" sz="1800" dirty="0">
                  <a:solidFill>
                    <a:srgbClr val="002060"/>
                  </a:solidFill>
                  <a:latin typeface="仿宋" panose="02010609060101010101" pitchFamily="49" charset="-122"/>
                  <a:ea typeface="仿宋" panose="02010609060101010101" pitchFamily="49" charset="-122"/>
                </a:rPr>
                <a:t>α</a:t>
              </a:r>
              <a:r>
                <a:rPr lang="zh-CN" altLang="en-US" sz="1800" dirty="0">
                  <a:solidFill>
                    <a:srgbClr val="002060"/>
                  </a:solidFill>
                  <a:latin typeface="仿宋" panose="02010609060101010101" pitchFamily="49" charset="-122"/>
                  <a:ea typeface="仿宋" panose="02010609060101010101" pitchFamily="49" charset="-122"/>
                </a:rPr>
                <a:t>的药品审评报告。</a:t>
              </a:r>
            </a:p>
          </p:txBody>
        </p:sp>
        <p:sp>
          <p:nvSpPr>
            <p:cNvPr id="22" name="文本框 21">
              <a:extLst>
                <a:ext uri="{FF2B5EF4-FFF2-40B4-BE49-F238E27FC236}">
                  <a16:creationId xmlns:a16="http://schemas.microsoft.com/office/drawing/2014/main" id="{76647EFB-5321-45C9-89CA-327AB0171A8E}"/>
                </a:ext>
              </a:extLst>
            </p:cNvPr>
            <p:cNvSpPr txBox="1"/>
            <p:nvPr/>
          </p:nvSpPr>
          <p:spPr>
            <a:xfrm>
              <a:off x="-361615" y="1873237"/>
              <a:ext cx="2546526" cy="646331"/>
            </a:xfrm>
            <a:prstGeom prst="rect">
              <a:avLst/>
            </a:prstGeom>
            <a:noFill/>
          </p:spPr>
          <p:txBody>
            <a:bodyPr wrap="square">
              <a:spAutoFit/>
            </a:bodyPr>
            <a:lstStyle/>
            <a:p>
              <a:pPr algn="ctr"/>
              <a:r>
                <a:rPr lang="zh-CN" altLang="en-US" b="1" u="sng" dirty="0">
                  <a:solidFill>
                    <a:srgbClr val="00A3E0"/>
                  </a:solidFill>
                  <a:latin typeface="仿宋" panose="02010609060101010101" pitchFamily="49" charset="-122"/>
                  <a:ea typeface="仿宋" panose="02010609060101010101" pitchFamily="49" charset="-122"/>
                </a:rPr>
                <a:t>国家药品评审中心</a:t>
              </a:r>
              <a:br>
                <a:rPr lang="en-US" altLang="zh-CN" b="1" u="sng" dirty="0">
                  <a:solidFill>
                    <a:srgbClr val="00A3E0"/>
                  </a:solidFill>
                  <a:latin typeface="仿宋" panose="02010609060101010101" pitchFamily="49" charset="-122"/>
                  <a:ea typeface="仿宋" panose="02010609060101010101" pitchFamily="49" charset="-122"/>
                </a:rPr>
              </a:br>
              <a:r>
                <a:rPr lang="en-US" altLang="zh-CN" b="1" u="sng" dirty="0">
                  <a:solidFill>
                    <a:srgbClr val="00A3E0"/>
                  </a:solidFill>
                  <a:latin typeface="仿宋" panose="02010609060101010101" pitchFamily="49" charset="-122"/>
                  <a:ea typeface="仿宋" panose="02010609060101010101" pitchFamily="49" charset="-122"/>
                </a:rPr>
                <a:t>《</a:t>
              </a:r>
              <a:r>
                <a:rPr lang="zh-CN" altLang="en-US" b="1" u="sng" dirty="0">
                  <a:solidFill>
                    <a:srgbClr val="00A3E0"/>
                  </a:solidFill>
                  <a:latin typeface="仿宋" panose="02010609060101010101" pitchFamily="49" charset="-122"/>
                  <a:ea typeface="仿宋" panose="02010609060101010101" pitchFamily="49" charset="-122"/>
                </a:rPr>
                <a:t>技术评审报告</a:t>
              </a:r>
              <a:r>
                <a:rPr lang="en-US" altLang="zh-CN" b="1" u="sng" dirty="0">
                  <a:solidFill>
                    <a:srgbClr val="00A3E0"/>
                  </a:solidFill>
                  <a:latin typeface="仿宋" panose="02010609060101010101" pitchFamily="49" charset="-122"/>
                  <a:ea typeface="仿宋" panose="02010609060101010101" pitchFamily="49" charset="-122"/>
                </a:rPr>
                <a:t>》</a:t>
              </a:r>
              <a:endParaRPr lang="zh-CN" altLang="en-US" b="1" u="sng" dirty="0">
                <a:solidFill>
                  <a:srgbClr val="00A3E0"/>
                </a:solidFill>
                <a:latin typeface="仿宋" panose="02010609060101010101" pitchFamily="49" charset="-122"/>
                <a:ea typeface="仿宋" panose="02010609060101010101" pitchFamily="49" charset="-122"/>
              </a:endParaRPr>
            </a:p>
          </p:txBody>
        </p:sp>
      </p:grpSp>
      <p:sp>
        <p:nvSpPr>
          <p:cNvPr id="23" name="文本框 27">
            <a:extLst>
              <a:ext uri="{FF2B5EF4-FFF2-40B4-BE49-F238E27FC236}">
                <a16:creationId xmlns:a16="http://schemas.microsoft.com/office/drawing/2014/main" id="{85D1625A-6C14-4CD3-87F0-16B61008A797}"/>
              </a:ext>
            </a:extLst>
          </p:cNvPr>
          <p:cNvSpPr txBox="1"/>
          <p:nvPr/>
        </p:nvSpPr>
        <p:spPr>
          <a:xfrm>
            <a:off x="214897" y="1259589"/>
            <a:ext cx="2595534" cy="646331"/>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b="1" u="sng" dirty="0">
                <a:solidFill>
                  <a:srgbClr val="00A3E0"/>
                </a:solidFill>
                <a:latin typeface="仿宋" panose="02010609060101010101" pitchFamily="49" charset="-122"/>
                <a:ea typeface="仿宋" panose="02010609060101010101" pitchFamily="49" charset="-122"/>
              </a:rPr>
              <a:t>临床指南</a:t>
            </a:r>
            <a:r>
              <a:rPr lang="en-US" altLang="zh-CN" b="1" u="sng" dirty="0">
                <a:solidFill>
                  <a:srgbClr val="00A3E0"/>
                </a:solidFill>
                <a:latin typeface="仿宋" panose="02010609060101010101" pitchFamily="49" charset="-122"/>
                <a:ea typeface="仿宋" panose="02010609060101010101" pitchFamily="49" charset="-122"/>
              </a:rPr>
              <a:t>/</a:t>
            </a:r>
            <a:r>
              <a:rPr lang="zh-CN" altLang="en-US" b="1" u="sng" dirty="0">
                <a:solidFill>
                  <a:srgbClr val="00A3E0"/>
                </a:solidFill>
                <a:latin typeface="仿宋" panose="02010609060101010101" pitchFamily="49" charset="-122"/>
                <a:ea typeface="仿宋" panose="02010609060101010101" pitchFamily="49" charset="-122"/>
              </a:rPr>
              <a:t>共识</a:t>
            </a:r>
            <a:r>
              <a:rPr lang="en-US" altLang="zh-CN" b="1" u="sng" dirty="0">
                <a:solidFill>
                  <a:srgbClr val="00A3E0"/>
                </a:solidFill>
                <a:latin typeface="仿宋" panose="02010609060101010101" pitchFamily="49" charset="-122"/>
                <a:ea typeface="仿宋" panose="02010609060101010101" pitchFamily="49" charset="-122"/>
              </a:rPr>
              <a:t>/</a:t>
            </a:r>
            <a:br>
              <a:rPr lang="en-US" altLang="zh-CN" b="1" u="sng" dirty="0">
                <a:solidFill>
                  <a:srgbClr val="00A3E0"/>
                </a:solidFill>
                <a:latin typeface="仿宋" panose="02010609060101010101" pitchFamily="49" charset="-122"/>
                <a:ea typeface="仿宋" panose="02010609060101010101" pitchFamily="49" charset="-122"/>
              </a:rPr>
            </a:br>
            <a:r>
              <a:rPr lang="zh-CN" altLang="en-US" b="1" u="sng" dirty="0">
                <a:solidFill>
                  <a:srgbClr val="00A3E0"/>
                </a:solidFill>
                <a:latin typeface="仿宋" panose="02010609060101010101" pitchFamily="49" charset="-122"/>
                <a:ea typeface="仿宋" panose="02010609060101010101" pitchFamily="49" charset="-122"/>
              </a:rPr>
              <a:t>诊疗规范推荐</a:t>
            </a:r>
          </a:p>
        </p:txBody>
      </p:sp>
      <p:grpSp>
        <p:nvGrpSpPr>
          <p:cNvPr id="19" name="组合 18">
            <a:extLst>
              <a:ext uri="{FF2B5EF4-FFF2-40B4-BE49-F238E27FC236}">
                <a16:creationId xmlns:a16="http://schemas.microsoft.com/office/drawing/2014/main" id="{9A0B6871-3E54-448E-8161-F415D91A82CB}"/>
              </a:ext>
            </a:extLst>
          </p:cNvPr>
          <p:cNvGrpSpPr/>
          <p:nvPr/>
        </p:nvGrpSpPr>
        <p:grpSpPr>
          <a:xfrm>
            <a:off x="1552745" y="6154304"/>
            <a:ext cx="10344935" cy="707886"/>
            <a:chOff x="1477995" y="6147549"/>
            <a:chExt cx="10344935" cy="707886"/>
          </a:xfrm>
        </p:grpSpPr>
        <p:sp>
          <p:nvSpPr>
            <p:cNvPr id="24" name="文本框 21">
              <a:extLst>
                <a:ext uri="{FF2B5EF4-FFF2-40B4-BE49-F238E27FC236}">
                  <a16:creationId xmlns:a16="http://schemas.microsoft.com/office/drawing/2014/main" id="{03373503-15D4-4B23-AD88-49B8FAAF297A}"/>
                </a:ext>
              </a:extLst>
            </p:cNvPr>
            <p:cNvSpPr txBox="1"/>
            <p:nvPr/>
          </p:nvSpPr>
          <p:spPr>
            <a:xfrm>
              <a:off x="1477995" y="6147549"/>
              <a:ext cx="5105400" cy="707886"/>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indent="-108000">
                <a:buAutoNum type="arabicPeriod"/>
              </a:pPr>
              <a:r>
                <a:rPr lang="nl-NL"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Chin J Neurol, October 2021, Vol. 54, No.10</a:t>
              </a:r>
            </a:p>
            <a:p>
              <a:pPr marL="228600" indent="-108000">
                <a:buAutoNum type="arabicPeriod"/>
              </a:pPr>
              <a:r>
                <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Chin J Pediatr, June 2021, Vol. 59, No.6</a:t>
              </a:r>
            </a:p>
            <a:p>
              <a:pPr marL="228600" indent="-108000">
                <a:buAutoNum type="arabicPeriod"/>
              </a:pPr>
              <a:r>
                <a:rPr lang="zh-CN" altLang="en-US" sz="800" dirty="0">
                  <a:solidFill>
                    <a:prstClr val="black"/>
                  </a:solidFill>
                  <a:latin typeface="仿宋" panose="02010609060101010101" pitchFamily="49" charset="-122"/>
                  <a:ea typeface="仿宋" panose="02010609060101010101" pitchFamily="49" charset="-122"/>
                  <a:cs typeface="Arial" panose="020B0604020202020204" pitchFamily="34" charset="0"/>
                </a:rPr>
                <a:t>罕见病诊疗指南</a:t>
              </a:r>
              <a:r>
                <a:rPr lang="en-U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(2019</a:t>
              </a:r>
              <a:r>
                <a:rPr lang="zh-CN" altLang="en-US" sz="800" dirty="0">
                  <a:solidFill>
                    <a:prstClr val="black"/>
                  </a:solidFill>
                  <a:latin typeface="仿宋" panose="02010609060101010101" pitchFamily="49" charset="-122"/>
                  <a:ea typeface="仿宋" panose="02010609060101010101" pitchFamily="49" charset="-122"/>
                  <a:cs typeface="Arial" panose="020B0604020202020204" pitchFamily="34" charset="0"/>
                </a:rPr>
                <a:t>年版</a:t>
              </a:r>
              <a:r>
                <a:rPr lang="en-U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a:t>
              </a:r>
            </a:p>
            <a:p>
              <a:pPr marL="228600" indent="-108000">
                <a:buAutoNum type="arabicPeriod"/>
              </a:pPr>
              <a:r>
                <a:rPr lang="zh-CN" altLang="en-US" sz="800" dirty="0">
                  <a:solidFill>
                    <a:prstClr val="black"/>
                  </a:solidFill>
                  <a:latin typeface="仿宋" panose="02010609060101010101" pitchFamily="49" charset="-122"/>
                  <a:ea typeface="仿宋" panose="02010609060101010101" pitchFamily="49" charset="-122"/>
                  <a:cs typeface="Arial" panose="020B0604020202020204" pitchFamily="34" charset="0"/>
                </a:rPr>
                <a:t>中华医学杂志</a:t>
              </a:r>
              <a:r>
                <a:rPr lang="en-U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2013</a:t>
              </a:r>
              <a:r>
                <a:rPr lang="zh-CN" altLang="en-US" sz="800" dirty="0">
                  <a:solidFill>
                    <a:prstClr val="black"/>
                  </a:solidFill>
                  <a:latin typeface="仿宋" panose="02010609060101010101" pitchFamily="49" charset="-122"/>
                  <a:ea typeface="仿宋" panose="02010609060101010101" pitchFamily="49" charset="-122"/>
                  <a:cs typeface="Arial" panose="020B0604020202020204" pitchFamily="34" charset="0"/>
                </a:rPr>
                <a:t>年</a:t>
              </a:r>
              <a:r>
                <a:rPr lang="en-U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5</a:t>
              </a:r>
              <a:r>
                <a:rPr lang="zh-CN" altLang="en-US" sz="800" dirty="0">
                  <a:solidFill>
                    <a:prstClr val="black"/>
                  </a:solidFill>
                  <a:latin typeface="仿宋" panose="02010609060101010101" pitchFamily="49" charset="-122"/>
                  <a:ea typeface="仿宋" panose="02010609060101010101" pitchFamily="49" charset="-122"/>
                  <a:cs typeface="Arial" panose="020B0604020202020204" pitchFamily="34" charset="0"/>
                </a:rPr>
                <a:t>月</a:t>
              </a:r>
              <a:r>
                <a:rPr lang="en-U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14</a:t>
              </a:r>
              <a:r>
                <a:rPr lang="zh-CN" altLang="en-US" sz="800" dirty="0">
                  <a:solidFill>
                    <a:prstClr val="black"/>
                  </a:solidFill>
                  <a:latin typeface="仿宋" panose="02010609060101010101" pitchFamily="49" charset="-122"/>
                  <a:ea typeface="仿宋" panose="02010609060101010101" pitchFamily="49" charset="-122"/>
                  <a:cs typeface="Arial" panose="020B0604020202020204" pitchFamily="34" charset="0"/>
                </a:rPr>
                <a:t>日第</a:t>
              </a:r>
              <a:r>
                <a:rPr lang="en-U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93</a:t>
              </a:r>
              <a:r>
                <a:rPr lang="zh-CN" altLang="en-US" sz="800" dirty="0">
                  <a:solidFill>
                    <a:prstClr val="black"/>
                  </a:solidFill>
                  <a:latin typeface="仿宋" panose="02010609060101010101" pitchFamily="49" charset="-122"/>
                  <a:ea typeface="仿宋" panose="02010609060101010101" pitchFamily="49" charset="-122"/>
                  <a:cs typeface="Arial" panose="020B0604020202020204" pitchFamily="34" charset="0"/>
                </a:rPr>
                <a:t>卷第</a:t>
              </a:r>
              <a:r>
                <a:rPr lang="en-U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18</a:t>
              </a:r>
              <a:r>
                <a:rPr lang="zh-CN" altLang="en-US" sz="800" dirty="0">
                  <a:solidFill>
                    <a:prstClr val="black"/>
                  </a:solidFill>
                  <a:latin typeface="仿宋" panose="02010609060101010101" pitchFamily="49" charset="-122"/>
                  <a:ea typeface="仿宋" panose="02010609060101010101" pitchFamily="49" charset="-122"/>
                  <a:cs typeface="Arial" panose="020B0604020202020204" pitchFamily="34" charset="0"/>
                </a:rPr>
                <a:t>期</a:t>
              </a:r>
              <a:endParaRPr lang="en-U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endParaRPr>
            </a:p>
            <a:p>
              <a:pPr marL="228600" indent="-108000">
                <a:buAutoNum type="arabicPeriod"/>
              </a:pPr>
              <a:r>
                <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Clinton </a:t>
              </a:r>
              <a:r>
                <a:rPr lang="es-ES" altLang="zh-CN" sz="800" dirty="0" err="1">
                  <a:solidFill>
                    <a:prstClr val="black"/>
                  </a:solidFill>
                  <a:latin typeface="仿宋" panose="02010609060101010101" pitchFamily="49" charset="-122"/>
                  <a:ea typeface="仿宋" panose="02010609060101010101" pitchFamily="49" charset="-122"/>
                  <a:cs typeface="Arial" panose="020B0604020202020204" pitchFamily="34" charset="0"/>
                </a:rPr>
                <a:t>L,Jm.N</a:t>
              </a:r>
              <a:r>
                <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 </a:t>
              </a:r>
              <a:r>
                <a:rPr lang="es-ES" altLang="zh-CN" sz="800" dirty="0" err="1">
                  <a:solidFill>
                    <a:prstClr val="black"/>
                  </a:solidFill>
                  <a:latin typeface="仿宋" panose="02010609060101010101" pitchFamily="49" charset="-122"/>
                  <a:ea typeface="仿宋" panose="02010609060101010101" pitchFamily="49" charset="-122"/>
                  <a:cs typeface="Arial" panose="020B0604020202020204" pitchFamily="34" charset="0"/>
                </a:rPr>
                <a:t>O,Oliveira</a:t>
              </a:r>
              <a:r>
                <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 </a:t>
              </a:r>
              <a:r>
                <a:rPr lang="es-ES" altLang="zh-CN" sz="800" dirty="0" err="1">
                  <a:solidFill>
                    <a:prstClr val="black"/>
                  </a:solidFill>
                  <a:latin typeface="仿宋" panose="02010609060101010101" pitchFamily="49" charset="-122"/>
                  <a:ea typeface="仿宋" panose="02010609060101010101" pitchFamily="49" charset="-122"/>
                  <a:cs typeface="Arial" panose="020B0604020202020204" pitchFamily="34" charset="0"/>
                </a:rPr>
                <a:t>A,et</a:t>
              </a:r>
              <a:r>
                <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 al </a:t>
              </a:r>
              <a:r>
                <a:rPr lang="es-ES" altLang="zh-CN" sz="800" dirty="0" err="1">
                  <a:solidFill>
                    <a:prstClr val="black"/>
                  </a:solidFill>
                  <a:latin typeface="仿宋" panose="02010609060101010101" pitchFamily="49" charset="-122"/>
                  <a:ea typeface="仿宋" panose="02010609060101010101" pitchFamily="49" charset="-122"/>
                  <a:cs typeface="Arial" panose="020B0604020202020204" pitchFamily="34" charset="0"/>
                </a:rPr>
                <a:t>Arq</a:t>
              </a:r>
              <a:r>
                <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 </a:t>
              </a:r>
              <a:r>
                <a:rPr lang="es-ES" altLang="zh-CN" sz="800" dirty="0" err="1">
                  <a:solidFill>
                    <a:prstClr val="black"/>
                  </a:solidFill>
                  <a:latin typeface="仿宋" panose="02010609060101010101" pitchFamily="49" charset="-122"/>
                  <a:ea typeface="仿宋" panose="02010609060101010101" pitchFamily="49" charset="-122"/>
                  <a:cs typeface="Arial" panose="020B0604020202020204" pitchFamily="34" charset="0"/>
                </a:rPr>
                <a:t>Neuropsiquiatr</a:t>
              </a:r>
              <a:r>
                <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 2016,74(2):166-176.</a:t>
              </a:r>
            </a:p>
          </p:txBody>
        </p:sp>
        <p:sp>
          <p:nvSpPr>
            <p:cNvPr id="25" name="文本框 21">
              <a:extLst>
                <a:ext uri="{FF2B5EF4-FFF2-40B4-BE49-F238E27FC236}">
                  <a16:creationId xmlns:a16="http://schemas.microsoft.com/office/drawing/2014/main" id="{F3D5FB83-087E-4A93-9192-9D037AC33EDF}"/>
                </a:ext>
              </a:extLst>
            </p:cNvPr>
            <p:cNvSpPr txBox="1"/>
            <p:nvPr/>
          </p:nvSpPr>
          <p:spPr>
            <a:xfrm>
              <a:off x="6963474" y="6154580"/>
              <a:ext cx="4859456" cy="58477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indent="-108000">
                <a:buFont typeface="+mj-lt"/>
                <a:buAutoNum type="arabicPeriod" startAt="6"/>
              </a:pPr>
              <a:r>
                <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Tarnopolsky M,Katzberg </a:t>
              </a:r>
              <a:r>
                <a:rPr lang="es-ES" altLang="zh-CN" sz="800" dirty="0" err="1">
                  <a:solidFill>
                    <a:prstClr val="black"/>
                  </a:solidFill>
                  <a:latin typeface="仿宋" panose="02010609060101010101" pitchFamily="49" charset="-122"/>
                  <a:ea typeface="仿宋" panose="02010609060101010101" pitchFamily="49" charset="-122"/>
                  <a:cs typeface="Arial" panose="020B0604020202020204" pitchFamily="34" charset="0"/>
                </a:rPr>
                <a:t>H,Petrof</a:t>
              </a:r>
              <a:r>
                <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 B </a:t>
              </a:r>
              <a:r>
                <a:rPr lang="es-ES" altLang="zh-CN" sz="800" dirty="0" err="1">
                  <a:solidFill>
                    <a:prstClr val="black"/>
                  </a:solidFill>
                  <a:latin typeface="仿宋" panose="02010609060101010101" pitchFamily="49" charset="-122"/>
                  <a:ea typeface="仿宋" panose="02010609060101010101" pitchFamily="49" charset="-122"/>
                  <a:cs typeface="Arial" panose="020B0604020202020204" pitchFamily="34" charset="0"/>
                </a:rPr>
                <a:t>J,et</a:t>
              </a:r>
              <a:r>
                <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 </a:t>
              </a:r>
              <a:r>
                <a:rPr lang="es-ES" altLang="zh-CN" sz="800" dirty="0" err="1">
                  <a:solidFill>
                    <a:prstClr val="black"/>
                  </a:solidFill>
                  <a:latin typeface="仿宋" panose="02010609060101010101" pitchFamily="49" charset="-122"/>
                  <a:ea typeface="仿宋" panose="02010609060101010101" pitchFamily="49" charset="-122"/>
                  <a:cs typeface="Arial" panose="020B0604020202020204" pitchFamily="34" charset="0"/>
                </a:rPr>
                <a:t>al.Neurologiques</a:t>
              </a:r>
              <a:r>
                <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 2016:472-485.</a:t>
              </a:r>
            </a:p>
            <a:p>
              <a:pPr marL="228600" indent="-108000">
                <a:buFont typeface="+mj-lt"/>
                <a:buAutoNum type="arabicPeriod" startAt="6"/>
              </a:pPr>
              <a:r>
                <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Al </a:t>
              </a:r>
              <a:r>
                <a:rPr lang="es-ES" altLang="zh-CN" sz="800" dirty="0" err="1">
                  <a:solidFill>
                    <a:prstClr val="black"/>
                  </a:solidFill>
                  <a:latin typeface="仿宋" panose="02010609060101010101" pitchFamily="49" charset="-122"/>
                  <a:ea typeface="仿宋" panose="02010609060101010101" pitchFamily="49" charset="-122"/>
                  <a:cs typeface="Arial" panose="020B0604020202020204" pitchFamily="34" charset="0"/>
                </a:rPr>
                <a:t>Jasmi</a:t>
              </a:r>
              <a:r>
                <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 et al. BMC </a:t>
              </a:r>
              <a:r>
                <a:rPr lang="es-ES" altLang="zh-CN" sz="800" dirty="0" err="1">
                  <a:solidFill>
                    <a:prstClr val="black"/>
                  </a:solidFill>
                  <a:latin typeface="仿宋" panose="02010609060101010101" pitchFamily="49" charset="-122"/>
                  <a:ea typeface="仿宋" panose="02010609060101010101" pitchFamily="49" charset="-122"/>
                  <a:cs typeface="Arial" panose="020B0604020202020204" pitchFamily="34" charset="0"/>
                </a:rPr>
                <a:t>Neurology</a:t>
              </a:r>
              <a:r>
                <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 (2015) 15:205</a:t>
              </a:r>
            </a:p>
            <a:p>
              <a:pPr marL="228600" indent="-108000">
                <a:buFont typeface="+mj-lt"/>
                <a:buAutoNum type="arabicPeriod" startAt="6"/>
              </a:pPr>
              <a:r>
                <a:rPr lang="da-DK"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S Afr Med J 2014;104(4):273-274.</a:t>
              </a:r>
            </a:p>
            <a:p>
              <a:pPr marL="228600" indent="-108000">
                <a:buFont typeface="+mj-lt"/>
                <a:buAutoNum type="arabicPeriod" startAt="6"/>
              </a:pPr>
              <a:r>
                <a:rPr lang="es-ES" altLang="zh-CN" sz="800" dirty="0" err="1">
                  <a:solidFill>
                    <a:prstClr val="black"/>
                  </a:solidFill>
                  <a:latin typeface="仿宋" panose="02010609060101010101" pitchFamily="49" charset="-122"/>
                  <a:ea typeface="仿宋" panose="02010609060101010101" pitchFamily="49" charset="-122"/>
                  <a:cs typeface="Arial" panose="020B0604020202020204" pitchFamily="34" charset="0"/>
                </a:rPr>
                <a:t>Cupler</a:t>
              </a:r>
              <a:r>
                <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 E J , Berger K </a:t>
              </a:r>
              <a:r>
                <a:rPr lang="es-ES" altLang="zh-CN" sz="800" dirty="0" err="1">
                  <a:solidFill>
                    <a:prstClr val="black"/>
                  </a:solidFill>
                  <a:latin typeface="仿宋" panose="02010609060101010101" pitchFamily="49" charset="-122"/>
                  <a:ea typeface="仿宋" panose="02010609060101010101" pitchFamily="49" charset="-122"/>
                  <a:cs typeface="Arial" panose="020B0604020202020204" pitchFamily="34" charset="0"/>
                </a:rPr>
                <a:t>I,Leshner</a:t>
              </a:r>
              <a:r>
                <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 R </a:t>
              </a:r>
              <a:r>
                <a:rPr lang="es-ES" altLang="zh-CN" sz="800" dirty="0" err="1">
                  <a:solidFill>
                    <a:prstClr val="black"/>
                  </a:solidFill>
                  <a:latin typeface="仿宋" panose="02010609060101010101" pitchFamily="49" charset="-122"/>
                  <a:ea typeface="仿宋" panose="02010609060101010101" pitchFamily="49" charset="-122"/>
                  <a:cs typeface="Arial" panose="020B0604020202020204" pitchFamily="34" charset="0"/>
                </a:rPr>
                <a:t>T,et</a:t>
              </a:r>
              <a:r>
                <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 al [J].</a:t>
              </a:r>
              <a:r>
                <a:rPr lang="es-ES" altLang="zh-CN" sz="800" dirty="0" err="1">
                  <a:solidFill>
                    <a:prstClr val="black"/>
                  </a:solidFill>
                  <a:latin typeface="仿宋" panose="02010609060101010101" pitchFamily="49" charset="-122"/>
                  <a:ea typeface="仿宋" panose="02010609060101010101" pitchFamily="49" charset="-122"/>
                  <a:cs typeface="Arial" panose="020B0604020202020204" pitchFamily="34" charset="0"/>
                </a:rPr>
                <a:t>Muscle</a:t>
              </a:r>
              <a:r>
                <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 &amp; </a:t>
              </a:r>
              <a:r>
                <a:rPr lang="es-ES" altLang="zh-CN" sz="800" dirty="0" err="1">
                  <a:solidFill>
                    <a:prstClr val="black"/>
                  </a:solidFill>
                  <a:latin typeface="仿宋" panose="02010609060101010101" pitchFamily="49" charset="-122"/>
                  <a:ea typeface="仿宋" panose="02010609060101010101" pitchFamily="49" charset="-122"/>
                  <a:cs typeface="Arial" panose="020B0604020202020204" pitchFamily="34" charset="0"/>
                </a:rPr>
                <a:t>Nerve</a:t>
              </a:r>
              <a:r>
                <a:rPr lang="es-ES" altLang="zh-CN" sz="800" dirty="0">
                  <a:solidFill>
                    <a:prstClr val="black"/>
                  </a:solidFill>
                  <a:latin typeface="仿宋" panose="02010609060101010101" pitchFamily="49" charset="-122"/>
                  <a:ea typeface="仿宋" panose="02010609060101010101" pitchFamily="49" charset="-122"/>
                  <a:cs typeface="Arial" panose="020B0604020202020204" pitchFamily="34" charset="0"/>
                </a:rPr>
                <a:t>, 2012.</a:t>
              </a:r>
            </a:p>
          </p:txBody>
        </p:sp>
      </p:grpSp>
    </p:spTree>
    <p:extLst>
      <p:ext uri="{BB962C8B-B14F-4D97-AF65-F5344CB8AC3E}">
        <p14:creationId xmlns:p14="http://schemas.microsoft.com/office/powerpoint/2010/main" val="1170325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a:extLst>
              <a:ext uri="{FF2B5EF4-FFF2-40B4-BE49-F238E27FC236}">
                <a16:creationId xmlns:a16="http://schemas.microsoft.com/office/drawing/2014/main" id="{5E7C83C3-588C-4816-80A1-3CC396542125}"/>
              </a:ext>
            </a:extLst>
          </p:cNvPr>
          <p:cNvSpPr>
            <a:spLocks noGrp="1"/>
          </p:cNvSpPr>
          <p:nvPr>
            <p:ph type="sldNum" sz="quarter" idx="16"/>
          </p:nvPr>
        </p:nvSpPr>
        <p:spPr/>
        <p:txBody>
          <a:bodyPr/>
          <a:lstStyle/>
          <a:p>
            <a:r>
              <a:rPr lang="en-US" noProof="0" dirty="0"/>
              <a:t>9</a:t>
            </a:r>
          </a:p>
        </p:txBody>
      </p:sp>
      <p:grpSp>
        <p:nvGrpSpPr>
          <p:cNvPr id="8" name="组合 7">
            <a:extLst>
              <a:ext uri="{FF2B5EF4-FFF2-40B4-BE49-F238E27FC236}">
                <a16:creationId xmlns:a16="http://schemas.microsoft.com/office/drawing/2014/main" id="{180101C7-2AF2-4B3D-B2B0-0F21C27136A7}"/>
              </a:ext>
            </a:extLst>
          </p:cNvPr>
          <p:cNvGrpSpPr/>
          <p:nvPr/>
        </p:nvGrpSpPr>
        <p:grpSpPr>
          <a:xfrm>
            <a:off x="0" y="363265"/>
            <a:ext cx="6516658" cy="947325"/>
            <a:chOff x="0" y="363265"/>
            <a:chExt cx="6516658" cy="947325"/>
          </a:xfrm>
        </p:grpSpPr>
        <p:grpSp>
          <p:nvGrpSpPr>
            <p:cNvPr id="9" name="Group 30">
              <a:extLst>
                <a:ext uri="{FF2B5EF4-FFF2-40B4-BE49-F238E27FC236}">
                  <a16:creationId xmlns:a16="http://schemas.microsoft.com/office/drawing/2014/main" id="{F5AA512D-3F63-4C37-B051-066D9C439590}"/>
                </a:ext>
              </a:extLst>
            </p:cNvPr>
            <p:cNvGrpSpPr/>
            <p:nvPr/>
          </p:nvGrpSpPr>
          <p:grpSpPr>
            <a:xfrm>
              <a:off x="0" y="363265"/>
              <a:ext cx="6516658" cy="947325"/>
              <a:chOff x="4490720" y="459274"/>
              <a:chExt cx="8133023" cy="1263098"/>
            </a:xfrm>
          </p:grpSpPr>
          <p:grpSp>
            <p:nvGrpSpPr>
              <p:cNvPr id="11" name="Group 5">
                <a:extLst>
                  <a:ext uri="{FF2B5EF4-FFF2-40B4-BE49-F238E27FC236}">
                    <a16:creationId xmlns:a16="http://schemas.microsoft.com/office/drawing/2014/main" id="{DE9B7A55-F5C8-4413-ADA0-B9C82327B6B0}"/>
                  </a:ext>
                </a:extLst>
              </p:cNvPr>
              <p:cNvGrpSpPr/>
              <p:nvPr/>
            </p:nvGrpSpPr>
            <p:grpSpPr>
              <a:xfrm>
                <a:off x="4490720" y="577823"/>
                <a:ext cx="8133023" cy="1144549"/>
                <a:chOff x="4490720" y="709903"/>
                <a:chExt cx="8133023" cy="1144549"/>
              </a:xfrm>
            </p:grpSpPr>
            <p:sp>
              <p:nvSpPr>
                <p:cNvPr id="13" name="Title 1">
                  <a:extLst>
                    <a:ext uri="{FF2B5EF4-FFF2-40B4-BE49-F238E27FC236}">
                      <a16:creationId xmlns:a16="http://schemas.microsoft.com/office/drawing/2014/main" id="{2939DB2D-D753-4286-9ED9-3B80D113A319}"/>
                    </a:ext>
                  </a:extLst>
                </p:cNvPr>
                <p:cNvSpPr txBox="1">
                  <a:spLocks/>
                </p:cNvSpPr>
                <p:nvPr/>
              </p:nvSpPr>
              <p:spPr>
                <a:xfrm>
                  <a:off x="4490720" y="709903"/>
                  <a:ext cx="7716466" cy="1117464"/>
                </a:xfrm>
                <a:prstGeom prst="rect">
                  <a:avLst/>
                </a:prstGeom>
                <a:solidFill>
                  <a:srgbClr val="002060">
                    <a:alpha val="79000"/>
                  </a:srgbClr>
                </a:solidFill>
              </p:spPr>
              <p:txBody>
                <a:bodyPr>
                  <a:noAutofit/>
                </a:bodyPr>
                <a:lstStyle>
                  <a:lvl1pPr algn="ctr" defTabSz="914400" rtl="0" eaLnBrk="1" latinLnBrk="0" hangingPunct="1">
                    <a:lnSpc>
                      <a:spcPct val="90000"/>
                    </a:lnSpc>
                    <a:spcBef>
                      <a:spcPct val="0"/>
                    </a:spcBef>
                    <a:buNone/>
                    <a:defRPr sz="32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1875" b="0" i="0" u="none" strike="noStrike" kern="1200" cap="none" spc="0" normalizeH="0" baseline="0" noProof="0">
                    <a:ln>
                      <a:noFill/>
                    </a:ln>
                    <a:solidFill>
                      <a:srgbClr val="6B747B"/>
                    </a:solidFill>
                    <a:effectLst/>
                    <a:uLnTx/>
                    <a:uFillTx/>
                    <a:latin typeface="Arial" panose="020B0604020202020204" pitchFamily="34" charset="0"/>
                    <a:ea typeface="+mj-ea"/>
                    <a:cs typeface="Arial" panose="020B0604020202020204" pitchFamily="34" charset="0"/>
                  </a:endParaRPr>
                </a:p>
              </p:txBody>
            </p:sp>
            <p:sp>
              <p:nvSpPr>
                <p:cNvPr id="14" name="Rectangle 3">
                  <a:extLst>
                    <a:ext uri="{FF2B5EF4-FFF2-40B4-BE49-F238E27FC236}">
                      <a16:creationId xmlns:a16="http://schemas.microsoft.com/office/drawing/2014/main" id="{9DF933EE-0417-4088-BFBD-1C5296DC62E7}"/>
                    </a:ext>
                  </a:extLst>
                </p:cNvPr>
                <p:cNvSpPr/>
                <p:nvPr/>
              </p:nvSpPr>
              <p:spPr>
                <a:xfrm>
                  <a:off x="4907278" y="736988"/>
                  <a:ext cx="7716465" cy="1117464"/>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6B747B"/>
                    </a:solidFill>
                    <a:effectLst/>
                    <a:uLnTx/>
                    <a:uFillTx/>
                    <a:latin typeface="Arial" panose="020B0604020202020204" pitchFamily="34" charset="0"/>
                    <a:cs typeface="Arial" panose="020B0604020202020204" pitchFamily="34" charset="0"/>
                  </a:endParaRPr>
                </a:p>
              </p:txBody>
            </p:sp>
          </p:grpSp>
          <p:sp>
            <p:nvSpPr>
              <p:cNvPr id="12" name="Rectangle 6">
                <a:extLst>
                  <a:ext uri="{FF2B5EF4-FFF2-40B4-BE49-F238E27FC236}">
                    <a16:creationId xmlns:a16="http://schemas.microsoft.com/office/drawing/2014/main" id="{941EBDC0-9C9A-4EA7-9416-314702A09824}"/>
                  </a:ext>
                </a:extLst>
              </p:cNvPr>
              <p:cNvSpPr/>
              <p:nvPr/>
            </p:nvSpPr>
            <p:spPr>
              <a:xfrm>
                <a:off x="4490720" y="459274"/>
                <a:ext cx="1717040" cy="135498"/>
              </a:xfrm>
              <a:prstGeom prst="rect">
                <a:avLst/>
              </a:prstGeom>
              <a:solidFill>
                <a:srgbClr val="525CA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13" b="0" i="0" u="none" strike="noStrike" kern="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grpSp>
        <p:sp>
          <p:nvSpPr>
            <p:cNvPr id="10" name="ZoneTexte 186">
              <a:extLst>
                <a:ext uri="{FF2B5EF4-FFF2-40B4-BE49-F238E27FC236}">
                  <a16:creationId xmlns:a16="http://schemas.microsoft.com/office/drawing/2014/main" id="{4AB90BE4-AE1F-4FAF-83E2-69037C7056EE}"/>
                </a:ext>
              </a:extLst>
            </p:cNvPr>
            <p:cNvSpPr txBox="1"/>
            <p:nvPr/>
          </p:nvSpPr>
          <p:spPr>
            <a:xfrm>
              <a:off x="208794" y="594227"/>
              <a:ext cx="4565514" cy="553998"/>
            </a:xfrm>
            <a:prstGeom prst="rect">
              <a:avLst/>
            </a:prstGeom>
            <a:noFill/>
          </p:spPr>
          <p:txBody>
            <a:bodyPr wrap="square" lIns="0" tIns="0" rIns="0" bIns="0" rtlCol="0">
              <a:spAutoFit/>
            </a:bodyPr>
            <a:lstStyle/>
            <a:p>
              <a:pPr marR="5080" defTabSz="914377">
                <a:lnSpc>
                  <a:spcPct val="90000"/>
                </a:lnSpc>
                <a:spcBef>
                  <a:spcPct val="0"/>
                </a:spcBef>
                <a:defRPr/>
              </a:pPr>
              <a:r>
                <a:rPr lang="en-US" altLang="zh-CN" sz="4000" dirty="0">
                  <a:solidFill>
                    <a:schemeClr val="bg1"/>
                  </a:solidFill>
                  <a:latin typeface="仿宋" panose="02010609060101010101" pitchFamily="49" charset="-122"/>
                  <a:ea typeface="仿宋" panose="02010609060101010101" pitchFamily="49" charset="-122"/>
                  <a:cs typeface="+mj-cs"/>
                  <a:sym typeface="Trebuchet MS" panose="020B0603020202020204" pitchFamily="34" charset="0"/>
                </a:rPr>
                <a:t>04 </a:t>
              </a:r>
              <a:r>
                <a:rPr lang="zh-CN" altLang="en-US" sz="4000" dirty="0">
                  <a:solidFill>
                    <a:schemeClr val="bg1"/>
                  </a:solidFill>
                  <a:latin typeface="仿宋" panose="02010609060101010101" pitchFamily="49" charset="-122"/>
                  <a:ea typeface="仿宋" panose="02010609060101010101" pitchFamily="49" charset="-122"/>
                  <a:cs typeface="+mj-cs"/>
                  <a:sym typeface="Trebuchet MS" panose="020B0603020202020204" pitchFamily="34" charset="0"/>
                </a:rPr>
                <a:t>创新性</a:t>
              </a:r>
              <a:endParaRPr lang="en-US" altLang="zh-CN" sz="4000" dirty="0">
                <a:solidFill>
                  <a:srgbClr val="000000"/>
                </a:solidFill>
                <a:latin typeface="仿宋" panose="02010609060101010101" pitchFamily="49" charset="-122"/>
                <a:ea typeface="仿宋" panose="02010609060101010101" pitchFamily="49" charset="-122"/>
                <a:cs typeface="Arial"/>
              </a:endParaRPr>
            </a:p>
          </p:txBody>
        </p:sp>
      </p:grpSp>
      <p:sp>
        <p:nvSpPr>
          <p:cNvPr id="30" name="文本框 29">
            <a:extLst>
              <a:ext uri="{FF2B5EF4-FFF2-40B4-BE49-F238E27FC236}">
                <a16:creationId xmlns:a16="http://schemas.microsoft.com/office/drawing/2014/main" id="{3BEF3736-13A8-4938-83B2-5FEFCF0FD7C4}"/>
              </a:ext>
            </a:extLst>
          </p:cNvPr>
          <p:cNvSpPr txBox="1"/>
          <p:nvPr/>
        </p:nvSpPr>
        <p:spPr>
          <a:xfrm>
            <a:off x="304837" y="2461378"/>
            <a:ext cx="1564293" cy="430887"/>
          </a:xfrm>
          <a:prstGeom prst="rect">
            <a:avLst/>
          </a:prstGeom>
          <a:noFill/>
        </p:spPr>
        <p:txBody>
          <a:bodyPr wrap="square">
            <a:spAutoFit/>
          </a:bodyPr>
          <a:lstStyle/>
          <a:p>
            <a:pPr algn="ctr">
              <a:defRPr/>
            </a:pPr>
            <a:r>
              <a:rPr lang="zh-CN" altLang="en-US" sz="2200" b="1" u="sng" dirty="0">
                <a:solidFill>
                  <a:srgbClr val="00A3E0"/>
                </a:solidFill>
                <a:latin typeface="仿宋" panose="02010609060101010101" pitchFamily="49" charset="-122"/>
                <a:ea typeface="仿宋" panose="02010609060101010101" pitchFamily="49" charset="-122"/>
              </a:rPr>
              <a:t>创新程度</a:t>
            </a:r>
          </a:p>
        </p:txBody>
      </p:sp>
      <p:sp>
        <p:nvSpPr>
          <p:cNvPr id="32" name="文本框 31">
            <a:extLst>
              <a:ext uri="{FF2B5EF4-FFF2-40B4-BE49-F238E27FC236}">
                <a16:creationId xmlns:a16="http://schemas.microsoft.com/office/drawing/2014/main" id="{FF52F8E3-4BE0-48F9-99BE-B8C616027E04}"/>
              </a:ext>
            </a:extLst>
          </p:cNvPr>
          <p:cNvSpPr txBox="1"/>
          <p:nvPr/>
        </p:nvSpPr>
        <p:spPr>
          <a:xfrm>
            <a:off x="2103399" y="2015101"/>
            <a:ext cx="9742264" cy="1323439"/>
          </a:xfrm>
          <a:prstGeom prst="rect">
            <a:avLst/>
          </a:prstGeom>
          <a:noFill/>
        </p:spPr>
        <p:txBody>
          <a:bodyPr wrap="square">
            <a:spAutoFit/>
          </a:bodyPr>
          <a:lstStyle/>
          <a:p>
            <a:pPr marL="285750" indent="-285750">
              <a:buFont typeface="Arial" panose="020B0604020202020204" pitchFamily="34" charset="0"/>
              <a:buChar char="•"/>
            </a:pPr>
            <a:r>
              <a:rPr lang="zh-CN" altLang="en-US" sz="2000" b="1" u="sng" dirty="0">
                <a:solidFill>
                  <a:srgbClr val="002060"/>
                </a:solidFill>
                <a:latin typeface="仿宋" panose="02010609060101010101" pitchFamily="49" charset="-122"/>
                <a:ea typeface="仿宋" panose="02010609060101010101" pitchFamily="49" charset="-122"/>
              </a:rPr>
              <a:t>阿糖苷酶</a:t>
            </a:r>
            <a:r>
              <a:rPr lang="en-US" altLang="zh-CN" sz="2000" b="1" u="sng" dirty="0">
                <a:solidFill>
                  <a:srgbClr val="002060"/>
                </a:solidFill>
                <a:latin typeface="仿宋" panose="02010609060101010101" pitchFamily="49" charset="-122"/>
                <a:ea typeface="仿宋" panose="02010609060101010101" pitchFamily="49" charset="-122"/>
              </a:rPr>
              <a:t>α</a:t>
            </a:r>
            <a:r>
              <a:rPr lang="zh-CN" altLang="en-US" sz="2000" b="1" u="sng" dirty="0">
                <a:solidFill>
                  <a:srgbClr val="002060"/>
                </a:solidFill>
                <a:latin typeface="仿宋" panose="02010609060101010101" pitchFamily="49" charset="-122"/>
                <a:ea typeface="仿宋" panose="02010609060101010101" pitchFamily="49" charset="-122"/>
              </a:rPr>
              <a:t>是目前全球和中国唯一获批上市针对庞贝病的酶替代治疗</a:t>
            </a:r>
            <a:r>
              <a:rPr lang="en-US" altLang="zh-CN" sz="2000" b="1" u="sng" dirty="0">
                <a:solidFill>
                  <a:srgbClr val="002060"/>
                </a:solidFill>
                <a:latin typeface="仿宋" panose="02010609060101010101" pitchFamily="49" charset="-122"/>
                <a:ea typeface="仿宋" panose="02010609060101010101" pitchFamily="49" charset="-122"/>
              </a:rPr>
              <a:t>(ERT)</a:t>
            </a:r>
            <a:r>
              <a:rPr lang="zh-CN" altLang="en-US" sz="2000" b="1" u="sng" dirty="0">
                <a:solidFill>
                  <a:srgbClr val="002060"/>
                </a:solidFill>
                <a:latin typeface="仿宋" panose="02010609060101010101" pitchFamily="49" charset="-122"/>
                <a:ea typeface="仿宋" panose="02010609060101010101" pitchFamily="49" charset="-122"/>
              </a:rPr>
              <a:t>药物，填补了庞贝病全球无药可用的空白。</a:t>
            </a:r>
            <a:endParaRPr lang="en-US" altLang="zh-CN" sz="2000" dirty="0">
              <a:solidFill>
                <a:srgbClr val="002060"/>
              </a:solidFill>
              <a:latin typeface="仿宋" panose="02010609060101010101" pitchFamily="49" charset="-122"/>
              <a:ea typeface="仿宋" panose="02010609060101010101" pitchFamily="49" charset="-122"/>
            </a:endParaRPr>
          </a:p>
          <a:p>
            <a:pPr marL="285750" indent="-285750">
              <a:buFont typeface="Arial" panose="020B0604020202020204" pitchFamily="34" charset="0"/>
              <a:buChar char="•"/>
            </a:pPr>
            <a:r>
              <a:rPr lang="zh-CN" altLang="en-US" sz="2000" b="1" u="sng" dirty="0">
                <a:solidFill>
                  <a:srgbClr val="002060"/>
                </a:solidFill>
                <a:latin typeface="仿宋" panose="02010609060101010101" pitchFamily="49" charset="-122"/>
                <a:ea typeface="仿宋" panose="02010609060101010101" pitchFamily="49" charset="-122"/>
              </a:rPr>
              <a:t>阿糖苷酶</a:t>
            </a:r>
            <a:r>
              <a:rPr lang="en-US" altLang="zh-CN" sz="2000" b="1" u="sng" dirty="0">
                <a:solidFill>
                  <a:srgbClr val="002060"/>
                </a:solidFill>
                <a:latin typeface="仿宋" panose="02010609060101010101" pitchFamily="49" charset="-122"/>
                <a:ea typeface="仿宋" panose="02010609060101010101" pitchFamily="49" charset="-122"/>
              </a:rPr>
              <a:t>α</a:t>
            </a:r>
            <a:r>
              <a:rPr lang="zh-CN" altLang="en-US" sz="2000" b="1" u="sng" dirty="0">
                <a:solidFill>
                  <a:srgbClr val="002060"/>
                </a:solidFill>
                <a:latin typeface="仿宋" panose="02010609060101010101" pitchFamily="49" charset="-122"/>
                <a:ea typeface="仿宋" panose="02010609060101010101" pitchFamily="49" charset="-122"/>
              </a:rPr>
              <a:t>针对庞贝病病因，改变患者的自然病程</a:t>
            </a:r>
            <a:r>
              <a:rPr lang="zh-CN" altLang="en-US" sz="2000" dirty="0">
                <a:solidFill>
                  <a:srgbClr val="002060"/>
                </a:solidFill>
                <a:latin typeface="仿宋" panose="02010609060101010101" pitchFamily="49" charset="-122"/>
                <a:ea typeface="仿宋" panose="02010609060101010101" pitchFamily="49" charset="-122"/>
              </a:rPr>
              <a:t>，重组酶经甘露糖受体进入巨噬细胞溶酶体补充患者体内缺乏的酶，将糖原分解为葡萄糖</a:t>
            </a:r>
            <a:endParaRPr lang="en-US" altLang="zh-CN" sz="2000" u="sng" dirty="0">
              <a:solidFill>
                <a:srgbClr val="002060"/>
              </a:solidFill>
              <a:latin typeface="仿宋" panose="02010609060101010101" pitchFamily="49" charset="-122"/>
              <a:ea typeface="仿宋" panose="02010609060101010101" pitchFamily="49" charset="-122"/>
            </a:endParaRPr>
          </a:p>
        </p:txBody>
      </p:sp>
      <p:sp>
        <p:nvSpPr>
          <p:cNvPr id="42" name="文本框 41">
            <a:extLst>
              <a:ext uri="{FF2B5EF4-FFF2-40B4-BE49-F238E27FC236}">
                <a16:creationId xmlns:a16="http://schemas.microsoft.com/office/drawing/2014/main" id="{4061BD2E-7FDD-47C4-891C-BC2FDDB1F8ED}"/>
              </a:ext>
            </a:extLst>
          </p:cNvPr>
          <p:cNvSpPr txBox="1"/>
          <p:nvPr/>
        </p:nvSpPr>
        <p:spPr>
          <a:xfrm>
            <a:off x="157187" y="4545735"/>
            <a:ext cx="1889571" cy="430887"/>
          </a:xfrm>
          <a:prstGeom prst="rect">
            <a:avLst/>
          </a:prstGeom>
          <a:noFill/>
        </p:spPr>
        <p:txBody>
          <a:bodyPr wrap="square">
            <a:spAutoFit/>
          </a:bodyPr>
          <a:lstStyle/>
          <a:p>
            <a:pPr algn="ctr">
              <a:defRPr/>
            </a:pPr>
            <a:r>
              <a:rPr lang="zh-CN" altLang="en-US" sz="2200" b="1" u="sng" dirty="0">
                <a:solidFill>
                  <a:srgbClr val="00A3E0"/>
                </a:solidFill>
                <a:latin typeface="仿宋" panose="02010609060101010101" pitchFamily="49" charset="-122"/>
                <a:ea typeface="仿宋" panose="02010609060101010101" pitchFamily="49" charset="-122"/>
              </a:rPr>
              <a:t>应用创新</a:t>
            </a:r>
          </a:p>
        </p:txBody>
      </p:sp>
      <p:sp>
        <p:nvSpPr>
          <p:cNvPr id="45" name="文本框 44">
            <a:extLst>
              <a:ext uri="{FF2B5EF4-FFF2-40B4-BE49-F238E27FC236}">
                <a16:creationId xmlns:a16="http://schemas.microsoft.com/office/drawing/2014/main" id="{87FBDD7C-553C-49BA-AEE8-C5FFD99D82E1}"/>
              </a:ext>
            </a:extLst>
          </p:cNvPr>
          <p:cNvSpPr txBox="1"/>
          <p:nvPr/>
        </p:nvSpPr>
        <p:spPr>
          <a:xfrm>
            <a:off x="2103399" y="4488034"/>
            <a:ext cx="9818501" cy="1323439"/>
          </a:xfrm>
          <a:prstGeom prst="rect">
            <a:avLst/>
          </a:prstGeom>
          <a:noFill/>
        </p:spPr>
        <p:txBody>
          <a:bodyPr wrap="square">
            <a:spAutoFit/>
          </a:bodyPr>
          <a:lstStyle/>
          <a:p>
            <a:pPr marL="285750" indent="-285750">
              <a:buFont typeface="Arial" panose="020B0604020202020204" pitchFamily="34" charset="0"/>
              <a:buChar char="•"/>
            </a:pPr>
            <a:r>
              <a:rPr lang="zh-CN" altLang="en-US" sz="2000" b="1" u="sng" dirty="0">
                <a:solidFill>
                  <a:srgbClr val="002060"/>
                </a:solidFill>
                <a:latin typeface="仿宋" panose="02010609060101010101" pitchFamily="49" charset="-122"/>
                <a:ea typeface="仿宋" panose="02010609060101010101" pitchFamily="49" charset="-122"/>
              </a:rPr>
              <a:t>高度复杂和高成本的</a:t>
            </a:r>
            <a:r>
              <a:rPr lang="en-US" altLang="zh-CN" sz="2000" b="1" u="sng" dirty="0">
                <a:solidFill>
                  <a:srgbClr val="002060"/>
                </a:solidFill>
                <a:latin typeface="仿宋" panose="02010609060101010101" pitchFamily="49" charset="-122"/>
                <a:ea typeface="仿宋" panose="02010609060101010101" pitchFamily="49" charset="-122"/>
              </a:rPr>
              <a:t>DNA</a:t>
            </a:r>
            <a:r>
              <a:rPr lang="zh-CN" altLang="en-US" sz="2000" b="1" u="sng" dirty="0">
                <a:solidFill>
                  <a:srgbClr val="002060"/>
                </a:solidFill>
                <a:latin typeface="仿宋" panose="02010609060101010101" pitchFamily="49" charset="-122"/>
                <a:ea typeface="仿宋" panose="02010609060101010101" pitchFamily="49" charset="-122"/>
              </a:rPr>
              <a:t>重组技术</a:t>
            </a:r>
            <a:r>
              <a:rPr lang="en-US" altLang="zh-CN" sz="2000" dirty="0">
                <a:solidFill>
                  <a:srgbClr val="002060"/>
                </a:solidFill>
                <a:latin typeface="仿宋" panose="02010609060101010101" pitchFamily="49" charset="-122"/>
                <a:ea typeface="仿宋" panose="02010609060101010101" pitchFamily="49" charset="-122"/>
              </a:rPr>
              <a:t>:</a:t>
            </a:r>
            <a:r>
              <a:rPr lang="zh-CN" altLang="en-US" sz="2000" dirty="0">
                <a:solidFill>
                  <a:srgbClr val="002060"/>
                </a:solidFill>
                <a:latin typeface="仿宋" panose="02010609060101010101" pitchFamily="49" charset="-122"/>
                <a:ea typeface="仿宋" panose="02010609060101010101" pitchFamily="49" charset="-122"/>
              </a:rPr>
              <a:t>酶替代治疗药物需要利用活细胞制造，通过修饰达到更长的半衰期、更有效的活性、抗降解或靶向特定器官、组织。</a:t>
            </a:r>
            <a:r>
              <a:rPr lang="zh-CN" altLang="en-US" sz="2000" u="sng" dirty="0">
                <a:solidFill>
                  <a:srgbClr val="002060"/>
                </a:solidFill>
                <a:latin typeface="仿宋" panose="02010609060101010101" pitchFamily="49" charset="-122"/>
                <a:ea typeface="仿宋" panose="02010609060101010101" pitchFamily="49" charset="-122"/>
              </a:rPr>
              <a:t>需要高度复杂和高成本的质控以保持最终产品的生物活性并确保足够的产量</a:t>
            </a:r>
            <a:r>
              <a:rPr lang="zh-CN" altLang="en-US" sz="2000" dirty="0">
                <a:solidFill>
                  <a:srgbClr val="002060"/>
                </a:solidFill>
                <a:latin typeface="仿宋" panose="02010609060101010101" pitchFamily="49" charset="-122"/>
                <a:ea typeface="仿宋" panose="02010609060101010101" pitchFamily="49" charset="-122"/>
              </a:rPr>
              <a:t>，如严格控制温度、营养、生产时间等许多其他因素</a:t>
            </a:r>
            <a:endParaRPr lang="en-US" altLang="zh-CN" sz="2000" dirty="0">
              <a:solidFill>
                <a:srgbClr val="002060"/>
              </a:solidFill>
              <a:latin typeface="仿宋" panose="02010609060101010101" pitchFamily="49" charset="-122"/>
              <a:ea typeface="仿宋" panose="02010609060101010101" pitchFamily="49" charset="-122"/>
            </a:endParaRPr>
          </a:p>
        </p:txBody>
      </p:sp>
      <p:sp>
        <p:nvSpPr>
          <p:cNvPr id="15" name="Espace réservé du pied de page 9">
            <a:extLst>
              <a:ext uri="{FF2B5EF4-FFF2-40B4-BE49-F238E27FC236}">
                <a16:creationId xmlns:a16="http://schemas.microsoft.com/office/drawing/2014/main" id="{801FDA0C-964C-44BC-8985-01D1F98CF9A0}"/>
              </a:ext>
            </a:extLst>
          </p:cNvPr>
          <p:cNvSpPr>
            <a:spLocks noGrp="1"/>
          </p:cNvSpPr>
          <p:nvPr/>
        </p:nvSpPr>
        <p:spPr>
          <a:xfrm>
            <a:off x="4654750" y="6292648"/>
            <a:ext cx="2678778" cy="269357"/>
          </a:xfrm>
          <a:prstGeom prst="rect">
            <a:avLst/>
          </a:prstGeom>
        </p:spPr>
        <p:txBody>
          <a:bodyPr/>
          <a:lstStyle>
            <a:defPPr>
              <a:defRPr lang="en-US"/>
            </a:defPPr>
            <a:lvl1pPr marL="0" algn="l" defTabSz="914400" rtl="0" eaLnBrk="1" latinLnBrk="0" hangingPunct="1">
              <a:defRPr sz="1200" kern="1200">
                <a:solidFill>
                  <a:schemeClr val="tx1"/>
                </a:solidFill>
                <a:latin typeface="仿宋" panose="02010609060101010101" pitchFamily="49" charset="-122"/>
                <a:ea typeface="仿宋" panose="02010609060101010101" pitchFamily="49"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a:solidFill>
                  <a:srgbClr val="002060"/>
                </a:solidFill>
              </a:rPr>
              <a:t>2022</a:t>
            </a:r>
            <a:r>
              <a:rPr lang="zh-CN" altLang="en-US" dirty="0">
                <a:solidFill>
                  <a:srgbClr val="002060"/>
                </a:solidFill>
              </a:rPr>
              <a:t>年国家医保药品目录调整申报</a:t>
            </a:r>
            <a:endParaRPr lang="en-US" dirty="0">
              <a:solidFill>
                <a:srgbClr val="002060"/>
              </a:solidFill>
            </a:endParaRPr>
          </a:p>
        </p:txBody>
      </p:sp>
    </p:spTree>
    <p:extLst>
      <p:ext uri="{BB962C8B-B14F-4D97-AF65-F5344CB8AC3E}">
        <p14:creationId xmlns:p14="http://schemas.microsoft.com/office/powerpoint/2010/main" val="15358998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a:extLst>
              <a:ext uri="{FF2B5EF4-FFF2-40B4-BE49-F238E27FC236}">
                <a16:creationId xmlns:a16="http://schemas.microsoft.com/office/drawing/2014/main" id="{5E7C83C3-588C-4816-80A1-3CC396542125}"/>
              </a:ext>
            </a:extLst>
          </p:cNvPr>
          <p:cNvSpPr>
            <a:spLocks noGrp="1"/>
          </p:cNvSpPr>
          <p:nvPr>
            <p:ph type="sldNum" sz="quarter" idx="16"/>
          </p:nvPr>
        </p:nvSpPr>
        <p:spPr/>
        <p:txBody>
          <a:bodyPr/>
          <a:lstStyle/>
          <a:p>
            <a:r>
              <a:rPr lang="en-US" noProof="0" dirty="0"/>
              <a:t>10</a:t>
            </a:r>
          </a:p>
        </p:txBody>
      </p:sp>
      <p:sp>
        <p:nvSpPr>
          <p:cNvPr id="30" name="文本框 29">
            <a:extLst>
              <a:ext uri="{FF2B5EF4-FFF2-40B4-BE49-F238E27FC236}">
                <a16:creationId xmlns:a16="http://schemas.microsoft.com/office/drawing/2014/main" id="{3BEF3736-13A8-4938-83B2-5FEFCF0FD7C4}"/>
              </a:ext>
            </a:extLst>
          </p:cNvPr>
          <p:cNvSpPr txBox="1"/>
          <p:nvPr/>
        </p:nvSpPr>
        <p:spPr>
          <a:xfrm>
            <a:off x="333771" y="1659554"/>
            <a:ext cx="1564293" cy="769441"/>
          </a:xfrm>
          <a:prstGeom prst="rect">
            <a:avLst/>
          </a:prstGeom>
          <a:noFill/>
        </p:spPr>
        <p:txBody>
          <a:bodyPr wrap="square">
            <a:spAutoFit/>
          </a:bodyPr>
          <a:lstStyle/>
          <a:p>
            <a:pPr algn="ctr">
              <a:defRPr/>
            </a:pPr>
            <a:r>
              <a:rPr lang="zh-CN" altLang="en-US" sz="2200" b="1" u="sng" dirty="0">
                <a:solidFill>
                  <a:srgbClr val="00A3E0"/>
                </a:solidFill>
                <a:latin typeface="仿宋" panose="02010609060101010101" pitchFamily="49" charset="-122"/>
                <a:ea typeface="仿宋" panose="02010609060101010101" pitchFamily="49" charset="-122"/>
              </a:rPr>
              <a:t>对公共健康的影响</a:t>
            </a:r>
          </a:p>
        </p:txBody>
      </p:sp>
      <p:sp>
        <p:nvSpPr>
          <p:cNvPr id="31" name="文本框 30">
            <a:extLst>
              <a:ext uri="{FF2B5EF4-FFF2-40B4-BE49-F238E27FC236}">
                <a16:creationId xmlns:a16="http://schemas.microsoft.com/office/drawing/2014/main" id="{F15D2F2D-5900-41C3-AF3D-A03DCB2EEB38}"/>
              </a:ext>
            </a:extLst>
          </p:cNvPr>
          <p:cNvSpPr txBox="1"/>
          <p:nvPr/>
        </p:nvSpPr>
        <p:spPr>
          <a:xfrm>
            <a:off x="355258" y="4191793"/>
            <a:ext cx="1564293" cy="769441"/>
          </a:xfrm>
          <a:prstGeom prst="rect">
            <a:avLst/>
          </a:prstGeom>
          <a:noFill/>
        </p:spPr>
        <p:txBody>
          <a:bodyPr wrap="square">
            <a:spAutoFit/>
          </a:bodyPr>
          <a:lstStyle/>
          <a:p>
            <a:pPr algn="ctr">
              <a:defRPr/>
            </a:pPr>
            <a:r>
              <a:rPr lang="zh-CN" altLang="en-US" sz="2200" b="1" u="sng" dirty="0">
                <a:solidFill>
                  <a:srgbClr val="00A3E0"/>
                </a:solidFill>
                <a:latin typeface="仿宋" panose="02010609060101010101" pitchFamily="49" charset="-122"/>
                <a:ea typeface="仿宋" panose="02010609060101010101" pitchFamily="49" charset="-122"/>
              </a:rPr>
              <a:t>弥补目录短板</a:t>
            </a:r>
          </a:p>
        </p:txBody>
      </p:sp>
      <p:sp>
        <p:nvSpPr>
          <p:cNvPr id="32" name="文本框 31">
            <a:extLst>
              <a:ext uri="{FF2B5EF4-FFF2-40B4-BE49-F238E27FC236}">
                <a16:creationId xmlns:a16="http://schemas.microsoft.com/office/drawing/2014/main" id="{FF52F8E3-4BE0-48F9-99BE-B8C616027E04}"/>
              </a:ext>
            </a:extLst>
          </p:cNvPr>
          <p:cNvSpPr txBox="1"/>
          <p:nvPr/>
        </p:nvSpPr>
        <p:spPr>
          <a:xfrm>
            <a:off x="2286000" y="1601804"/>
            <a:ext cx="9572229" cy="1015663"/>
          </a:xfrm>
          <a:prstGeom prst="rect">
            <a:avLst/>
          </a:prstGeom>
          <a:noFill/>
        </p:spPr>
        <p:txBody>
          <a:bodyPr wrap="square">
            <a:spAutoFit/>
          </a:bodyPr>
          <a:lstStyle/>
          <a:p>
            <a:r>
              <a:rPr lang="zh-CN" altLang="en-US" sz="2000" dirty="0">
                <a:solidFill>
                  <a:srgbClr val="002060"/>
                </a:solidFill>
                <a:latin typeface="仿宋" panose="02010609060101010101" pitchFamily="49" charset="-122"/>
                <a:ea typeface="仿宋" panose="02010609060101010101" pitchFamily="49" charset="-122"/>
              </a:rPr>
              <a:t>庞贝病已被列入</a:t>
            </a:r>
            <a:r>
              <a:rPr lang="en-US" altLang="zh-CN" sz="2000" dirty="0">
                <a:solidFill>
                  <a:srgbClr val="002060"/>
                </a:solidFill>
                <a:latin typeface="仿宋" panose="02010609060101010101" pitchFamily="49" charset="-122"/>
                <a:ea typeface="仿宋" panose="02010609060101010101" pitchFamily="49" charset="-122"/>
              </a:rPr>
              <a:t>2018</a:t>
            </a:r>
            <a:r>
              <a:rPr lang="zh-CN" altLang="en-US" sz="2000" dirty="0">
                <a:solidFill>
                  <a:srgbClr val="002060"/>
                </a:solidFill>
                <a:latin typeface="仿宋" panose="02010609060101010101" pitchFamily="49" charset="-122"/>
                <a:ea typeface="仿宋" panose="02010609060101010101" pitchFamily="49" charset="-122"/>
              </a:rPr>
              <a:t>年发布的国家</a:t>
            </a:r>
            <a:r>
              <a:rPr lang="en-US" altLang="zh-CN" sz="2000" b="1" u="sng" dirty="0">
                <a:solidFill>
                  <a:srgbClr val="002060"/>
                </a:solidFill>
                <a:latin typeface="仿宋" panose="02010609060101010101" pitchFamily="49" charset="-122"/>
                <a:ea typeface="仿宋" panose="02010609060101010101" pitchFamily="49" charset="-122"/>
              </a:rPr>
              <a:t>《</a:t>
            </a:r>
            <a:r>
              <a:rPr lang="zh-CN" altLang="en-US" sz="2000" b="1" u="sng" dirty="0">
                <a:solidFill>
                  <a:srgbClr val="002060"/>
                </a:solidFill>
                <a:latin typeface="仿宋" panose="02010609060101010101" pitchFamily="49" charset="-122"/>
                <a:ea typeface="仿宋" panose="02010609060101010101" pitchFamily="49" charset="-122"/>
              </a:rPr>
              <a:t>第一批罕见病目录</a:t>
            </a:r>
            <a:r>
              <a:rPr lang="en-US" altLang="zh-CN" sz="2000" b="1" u="sng" dirty="0">
                <a:solidFill>
                  <a:srgbClr val="002060"/>
                </a:solidFill>
                <a:latin typeface="仿宋" panose="02010609060101010101" pitchFamily="49" charset="-122"/>
                <a:ea typeface="仿宋" panose="02010609060101010101" pitchFamily="49" charset="-122"/>
              </a:rPr>
              <a:t>》</a:t>
            </a:r>
            <a:r>
              <a:rPr lang="zh-CN" altLang="en-US" sz="2000" b="1" u="sng" dirty="0">
                <a:solidFill>
                  <a:srgbClr val="002060"/>
                </a:solidFill>
                <a:latin typeface="仿宋" panose="02010609060101010101" pitchFamily="49" charset="-122"/>
                <a:ea typeface="仿宋" panose="02010609060101010101" pitchFamily="49" charset="-122"/>
              </a:rPr>
              <a:t>，中国已诊断的患者仅有</a:t>
            </a:r>
            <a:r>
              <a:rPr lang="en-US" altLang="zh-CN" sz="2000" b="1" u="sng" dirty="0">
                <a:solidFill>
                  <a:srgbClr val="002060"/>
                </a:solidFill>
                <a:latin typeface="仿宋" panose="02010609060101010101" pitchFamily="49" charset="-122"/>
                <a:ea typeface="仿宋" panose="02010609060101010101" pitchFamily="49" charset="-122"/>
              </a:rPr>
              <a:t>200</a:t>
            </a:r>
            <a:r>
              <a:rPr lang="zh-CN" altLang="en-US" sz="2000" b="1" u="sng" dirty="0">
                <a:solidFill>
                  <a:srgbClr val="002060"/>
                </a:solidFill>
                <a:latin typeface="仿宋" panose="02010609060101010101" pitchFamily="49" charset="-122"/>
                <a:ea typeface="仿宋" panose="02010609060101010101" pitchFamily="49" charset="-122"/>
              </a:rPr>
              <a:t>多位</a:t>
            </a:r>
            <a:r>
              <a:rPr lang="zh-CN" altLang="en-US" sz="2000" dirty="0">
                <a:solidFill>
                  <a:srgbClr val="002060"/>
                </a:solidFill>
                <a:latin typeface="仿宋" panose="02010609060101010101" pitchFamily="49" charset="-122"/>
                <a:ea typeface="仿宋" panose="02010609060101010101" pitchFamily="49" charset="-122"/>
              </a:rPr>
              <a:t>，</a:t>
            </a:r>
            <a:r>
              <a:rPr lang="zh-CN" altLang="en-US" sz="2000" b="1" u="sng" dirty="0">
                <a:solidFill>
                  <a:srgbClr val="002060"/>
                </a:solidFill>
                <a:latin typeface="仿宋" panose="02010609060101010101" pitchFamily="49" charset="-122"/>
                <a:ea typeface="仿宋" panose="02010609060101010101" pitchFamily="49" charset="-122"/>
              </a:rPr>
              <a:t>不会出现诊断患者的突然激增，对基金影响将极其有限</a:t>
            </a:r>
            <a:r>
              <a:rPr lang="zh-CN" altLang="en-US" sz="2000" dirty="0">
                <a:solidFill>
                  <a:srgbClr val="002060"/>
                </a:solidFill>
                <a:latin typeface="仿宋" panose="02010609060101010101" pitchFamily="49" charset="-122"/>
                <a:ea typeface="仿宋" panose="02010609060101010101" pitchFamily="49" charset="-122"/>
              </a:rPr>
              <a:t>。将阿糖苷酶</a:t>
            </a:r>
            <a:r>
              <a:rPr lang="el-GR" altLang="zh-CN" sz="2000" dirty="0">
                <a:solidFill>
                  <a:srgbClr val="002060"/>
                </a:solidFill>
                <a:latin typeface="仿宋" panose="02010609060101010101" pitchFamily="49" charset="-122"/>
                <a:ea typeface="仿宋" panose="02010609060101010101" pitchFamily="49" charset="-122"/>
              </a:rPr>
              <a:t>α</a:t>
            </a:r>
            <a:r>
              <a:rPr lang="zh-CN" altLang="en-US" sz="2000" dirty="0">
                <a:solidFill>
                  <a:srgbClr val="002060"/>
                </a:solidFill>
                <a:latin typeface="仿宋" panose="02010609060101010101" pitchFamily="49" charset="-122"/>
                <a:ea typeface="仿宋" panose="02010609060101010101" pitchFamily="49" charset="-122"/>
              </a:rPr>
              <a:t>列入医保是全民医疗保障体系逐步健全、特定群体的健康水平显著进步的体现</a:t>
            </a:r>
            <a:endParaRPr lang="en-US" altLang="zh-CN" sz="2000" dirty="0">
              <a:solidFill>
                <a:srgbClr val="002060"/>
              </a:solidFill>
              <a:latin typeface="仿宋" panose="02010609060101010101" pitchFamily="49" charset="-122"/>
              <a:ea typeface="仿宋" panose="02010609060101010101" pitchFamily="49" charset="-122"/>
            </a:endParaRPr>
          </a:p>
        </p:txBody>
      </p:sp>
      <p:sp>
        <p:nvSpPr>
          <p:cNvPr id="42" name="文本框 41">
            <a:extLst>
              <a:ext uri="{FF2B5EF4-FFF2-40B4-BE49-F238E27FC236}">
                <a16:creationId xmlns:a16="http://schemas.microsoft.com/office/drawing/2014/main" id="{4061BD2E-7FDD-47C4-891C-BC2FDDB1F8ED}"/>
              </a:ext>
            </a:extLst>
          </p:cNvPr>
          <p:cNvSpPr txBox="1"/>
          <p:nvPr/>
        </p:nvSpPr>
        <p:spPr>
          <a:xfrm>
            <a:off x="287311" y="3010694"/>
            <a:ext cx="1889571" cy="769441"/>
          </a:xfrm>
          <a:prstGeom prst="rect">
            <a:avLst/>
          </a:prstGeom>
          <a:noFill/>
        </p:spPr>
        <p:txBody>
          <a:bodyPr wrap="square">
            <a:spAutoFit/>
          </a:bodyPr>
          <a:lstStyle/>
          <a:p>
            <a:pPr algn="ctr">
              <a:defRPr/>
            </a:pPr>
            <a:r>
              <a:rPr lang="zh-CN" altLang="en-US" sz="2200" b="1" u="sng" dirty="0">
                <a:solidFill>
                  <a:srgbClr val="00A3E0"/>
                </a:solidFill>
                <a:latin typeface="仿宋" panose="02010609060101010101" pitchFamily="49" charset="-122"/>
                <a:ea typeface="仿宋" panose="02010609060101010101" pitchFamily="49" charset="-122"/>
              </a:rPr>
              <a:t>符合“保基本”原则</a:t>
            </a:r>
          </a:p>
        </p:txBody>
      </p:sp>
      <p:sp>
        <p:nvSpPr>
          <p:cNvPr id="43" name="文本框 42">
            <a:extLst>
              <a:ext uri="{FF2B5EF4-FFF2-40B4-BE49-F238E27FC236}">
                <a16:creationId xmlns:a16="http://schemas.microsoft.com/office/drawing/2014/main" id="{14250031-16D0-4CF6-8A04-058C5B22BF14}"/>
              </a:ext>
            </a:extLst>
          </p:cNvPr>
          <p:cNvSpPr txBox="1"/>
          <p:nvPr/>
        </p:nvSpPr>
        <p:spPr>
          <a:xfrm>
            <a:off x="355258" y="5351135"/>
            <a:ext cx="1564293" cy="769441"/>
          </a:xfrm>
          <a:prstGeom prst="rect">
            <a:avLst/>
          </a:prstGeom>
          <a:noFill/>
        </p:spPr>
        <p:txBody>
          <a:bodyPr wrap="square">
            <a:spAutoFit/>
          </a:bodyPr>
          <a:lstStyle/>
          <a:p>
            <a:pPr algn="ctr">
              <a:defRPr/>
            </a:pPr>
            <a:r>
              <a:rPr lang="zh-CN" altLang="en-US" sz="2200" b="1" u="sng" dirty="0">
                <a:solidFill>
                  <a:srgbClr val="00A3E0"/>
                </a:solidFill>
                <a:latin typeface="仿宋" panose="02010609060101010101" pitchFamily="49" charset="-122"/>
                <a:ea typeface="仿宋" panose="02010609060101010101" pitchFamily="49" charset="-122"/>
              </a:rPr>
              <a:t>临床管理难度</a:t>
            </a:r>
          </a:p>
        </p:txBody>
      </p:sp>
      <p:sp>
        <p:nvSpPr>
          <p:cNvPr id="44" name="文本框 43">
            <a:extLst>
              <a:ext uri="{FF2B5EF4-FFF2-40B4-BE49-F238E27FC236}">
                <a16:creationId xmlns:a16="http://schemas.microsoft.com/office/drawing/2014/main" id="{C23B2F27-694B-4C2C-A920-38292C37B3E1}"/>
              </a:ext>
            </a:extLst>
          </p:cNvPr>
          <p:cNvSpPr txBox="1"/>
          <p:nvPr/>
        </p:nvSpPr>
        <p:spPr>
          <a:xfrm>
            <a:off x="2342933" y="2933657"/>
            <a:ext cx="9572230" cy="1015663"/>
          </a:xfrm>
          <a:prstGeom prst="rect">
            <a:avLst/>
          </a:prstGeom>
          <a:noFill/>
        </p:spPr>
        <p:txBody>
          <a:bodyPr wrap="square">
            <a:spAutoFit/>
          </a:bodyPr>
          <a:lstStyle/>
          <a:p>
            <a:r>
              <a:rPr lang="zh-CN" altLang="en-US" sz="2000" b="1" u="sng" dirty="0">
                <a:solidFill>
                  <a:srgbClr val="002060"/>
                </a:solidFill>
                <a:latin typeface="仿宋" panose="02010609060101010101" pitchFamily="49" charset="-122"/>
                <a:ea typeface="仿宋" panose="02010609060101010101" pitchFamily="49" charset="-122"/>
              </a:rPr>
              <a:t>庞贝病多在儿童期发病，导致患者生活质量下降，残疾，甚至死亡</a:t>
            </a:r>
            <a:r>
              <a:rPr lang="zh-CN" altLang="en-US" sz="2000" dirty="0">
                <a:solidFill>
                  <a:srgbClr val="002060"/>
                </a:solidFill>
                <a:latin typeface="仿宋" panose="02010609060101010101" pitchFamily="49" charset="-122"/>
                <a:ea typeface="仿宋" panose="02010609060101010101" pitchFamily="49" charset="-122"/>
              </a:rPr>
              <a:t>，将阿糖苷酶</a:t>
            </a:r>
            <a:r>
              <a:rPr lang="el-GR" altLang="zh-CN" sz="2000" dirty="0">
                <a:solidFill>
                  <a:srgbClr val="002060"/>
                </a:solidFill>
                <a:latin typeface="仿宋" panose="02010609060101010101" pitchFamily="49" charset="-122"/>
                <a:ea typeface="仿宋" panose="02010609060101010101" pitchFamily="49" charset="-122"/>
              </a:rPr>
              <a:t>α</a:t>
            </a:r>
            <a:r>
              <a:rPr lang="zh-CN" altLang="en-US" sz="2000" dirty="0">
                <a:solidFill>
                  <a:srgbClr val="002060"/>
                </a:solidFill>
                <a:latin typeface="仿宋" panose="02010609060101010101" pitchFamily="49" charset="-122"/>
                <a:ea typeface="仿宋" panose="02010609060101010101" pitchFamily="49" charset="-122"/>
              </a:rPr>
              <a:t>列入医保能显著降低患者及其家庭的疾病负担</a:t>
            </a:r>
            <a:r>
              <a:rPr lang="en-US" altLang="zh-CN" sz="2000" dirty="0">
                <a:solidFill>
                  <a:srgbClr val="002060"/>
                </a:solidFill>
                <a:latin typeface="仿宋" panose="02010609060101010101" pitchFamily="49" charset="-122"/>
                <a:ea typeface="仿宋" panose="02010609060101010101" pitchFamily="49" charset="-122"/>
              </a:rPr>
              <a:t>,</a:t>
            </a:r>
            <a:r>
              <a:rPr lang="zh-CN" altLang="en-US" sz="2000" dirty="0">
                <a:solidFill>
                  <a:srgbClr val="002060"/>
                </a:solidFill>
                <a:latin typeface="仿宋" panose="02010609060101010101" pitchFamily="49" charset="-122"/>
                <a:ea typeface="仿宋" panose="02010609060101010101" pitchFamily="49" charset="-122"/>
              </a:rPr>
              <a:t>将阿糖苷酶</a:t>
            </a:r>
            <a:r>
              <a:rPr lang="el-GR" altLang="zh-CN" sz="2000" dirty="0">
                <a:solidFill>
                  <a:srgbClr val="002060"/>
                </a:solidFill>
                <a:latin typeface="仿宋" panose="02010609060101010101" pitchFamily="49" charset="-122"/>
                <a:ea typeface="仿宋" panose="02010609060101010101" pitchFamily="49" charset="-122"/>
              </a:rPr>
              <a:t>α</a:t>
            </a:r>
            <a:r>
              <a:rPr lang="zh-CN" altLang="en-US" sz="2000" dirty="0">
                <a:solidFill>
                  <a:srgbClr val="002060"/>
                </a:solidFill>
                <a:latin typeface="仿宋" panose="02010609060101010101" pitchFamily="49" charset="-122"/>
                <a:ea typeface="仿宋" panose="02010609060101010101" pitchFamily="49" charset="-122"/>
              </a:rPr>
              <a:t>列入基本医保是庞贝病患者最基本的保障需求，也是多层次医疗保障的基础</a:t>
            </a:r>
            <a:endParaRPr lang="en-US" altLang="zh-CN" sz="2000" dirty="0">
              <a:solidFill>
                <a:srgbClr val="002060"/>
              </a:solidFill>
              <a:latin typeface="仿宋" panose="02010609060101010101" pitchFamily="49" charset="-122"/>
              <a:ea typeface="仿宋" panose="02010609060101010101" pitchFamily="49" charset="-122"/>
            </a:endParaRPr>
          </a:p>
        </p:txBody>
      </p:sp>
      <p:sp>
        <p:nvSpPr>
          <p:cNvPr id="45" name="文本框 44">
            <a:extLst>
              <a:ext uri="{FF2B5EF4-FFF2-40B4-BE49-F238E27FC236}">
                <a16:creationId xmlns:a16="http://schemas.microsoft.com/office/drawing/2014/main" id="{87FBDD7C-553C-49BA-AEE8-C5FFD99D82E1}"/>
              </a:ext>
            </a:extLst>
          </p:cNvPr>
          <p:cNvSpPr txBox="1"/>
          <p:nvPr/>
        </p:nvSpPr>
        <p:spPr>
          <a:xfrm>
            <a:off x="2347449" y="4240534"/>
            <a:ext cx="9580974" cy="707886"/>
          </a:xfrm>
          <a:prstGeom prst="rect">
            <a:avLst/>
          </a:prstGeom>
          <a:noFill/>
        </p:spPr>
        <p:txBody>
          <a:bodyPr wrap="square">
            <a:spAutoFit/>
          </a:bodyPr>
          <a:lstStyle/>
          <a:p>
            <a:r>
              <a:rPr lang="zh-CN" altLang="en-US" sz="2000" b="1" u="sng" dirty="0">
                <a:solidFill>
                  <a:srgbClr val="002060"/>
                </a:solidFill>
                <a:latin typeface="仿宋" panose="02010609060101010101" pitchFamily="49" charset="-122"/>
                <a:ea typeface="仿宋" panose="02010609060101010101" pitchFamily="49" charset="-122"/>
              </a:rPr>
              <a:t>目录内尚无治疗庞贝病的特异性治疗药物</a:t>
            </a:r>
            <a:r>
              <a:rPr lang="zh-CN" altLang="en-US" sz="2000" dirty="0">
                <a:solidFill>
                  <a:srgbClr val="002060"/>
                </a:solidFill>
                <a:latin typeface="仿宋" panose="02010609060101010101" pitchFamily="49" charset="-122"/>
                <a:ea typeface="仿宋" panose="02010609060101010101" pitchFamily="49" charset="-122"/>
              </a:rPr>
              <a:t>。阿糖苷酶</a:t>
            </a:r>
            <a:r>
              <a:rPr lang="el-GR" altLang="zh-CN" sz="2000" dirty="0">
                <a:solidFill>
                  <a:srgbClr val="002060"/>
                </a:solidFill>
                <a:latin typeface="仿宋" panose="02010609060101010101" pitchFamily="49" charset="-122"/>
                <a:ea typeface="仿宋" panose="02010609060101010101" pitchFamily="49" charset="-122"/>
              </a:rPr>
              <a:t>α</a:t>
            </a:r>
            <a:r>
              <a:rPr lang="zh-CN" altLang="en-US" sz="2000" dirty="0">
                <a:solidFill>
                  <a:srgbClr val="002060"/>
                </a:solidFill>
                <a:latin typeface="仿宋" panose="02010609060101010101" pitchFamily="49" charset="-122"/>
                <a:ea typeface="仿宋" panose="02010609060101010101" pitchFamily="49" charset="-122"/>
              </a:rPr>
              <a:t>是目前全球和中国唯一获批上市用于治疗庞贝病的酶替代治疗</a:t>
            </a:r>
            <a:r>
              <a:rPr lang="en-US" altLang="zh-CN" sz="2000" dirty="0">
                <a:solidFill>
                  <a:srgbClr val="002060"/>
                </a:solidFill>
                <a:latin typeface="仿宋" panose="02010609060101010101" pitchFamily="49" charset="-122"/>
                <a:ea typeface="仿宋" panose="02010609060101010101" pitchFamily="49" charset="-122"/>
              </a:rPr>
              <a:t>(ERT) </a:t>
            </a:r>
            <a:r>
              <a:rPr lang="zh-CN" altLang="en-US" sz="2000" dirty="0">
                <a:solidFill>
                  <a:srgbClr val="002060"/>
                </a:solidFill>
                <a:latin typeface="仿宋" panose="02010609060101010101" pitchFamily="49" charset="-122"/>
                <a:ea typeface="仿宋" panose="02010609060101010101" pitchFamily="49" charset="-122"/>
              </a:rPr>
              <a:t>特效药。</a:t>
            </a:r>
            <a:endParaRPr lang="en-US" altLang="zh-CN" sz="2000" dirty="0">
              <a:solidFill>
                <a:srgbClr val="002060"/>
              </a:solidFill>
              <a:latin typeface="仿宋" panose="02010609060101010101" pitchFamily="49" charset="-122"/>
              <a:ea typeface="仿宋" panose="02010609060101010101" pitchFamily="49" charset="-122"/>
            </a:endParaRPr>
          </a:p>
        </p:txBody>
      </p:sp>
      <p:sp>
        <p:nvSpPr>
          <p:cNvPr id="46" name="文本框 45">
            <a:extLst>
              <a:ext uri="{FF2B5EF4-FFF2-40B4-BE49-F238E27FC236}">
                <a16:creationId xmlns:a16="http://schemas.microsoft.com/office/drawing/2014/main" id="{C340635C-88F9-4A95-A251-99B000FE49A8}"/>
              </a:ext>
            </a:extLst>
          </p:cNvPr>
          <p:cNvSpPr txBox="1"/>
          <p:nvPr/>
        </p:nvSpPr>
        <p:spPr>
          <a:xfrm>
            <a:off x="2356193" y="5271633"/>
            <a:ext cx="9480549" cy="1015663"/>
          </a:xfrm>
          <a:prstGeom prst="rect">
            <a:avLst/>
          </a:prstGeom>
          <a:noFill/>
        </p:spPr>
        <p:txBody>
          <a:bodyPr wrap="square">
            <a:spAutoFit/>
          </a:bodyPr>
          <a:lstStyle/>
          <a:p>
            <a:r>
              <a:rPr lang="zh-CN" altLang="en-US" sz="2000" b="1" u="sng" dirty="0">
                <a:solidFill>
                  <a:srgbClr val="002060"/>
                </a:solidFill>
                <a:latin typeface="仿宋" panose="02010609060101010101" pitchFamily="49" charset="-122"/>
                <a:ea typeface="仿宋" panose="02010609060101010101" pitchFamily="49" charset="-122"/>
              </a:rPr>
              <a:t>阿糖苷酶</a:t>
            </a:r>
            <a:r>
              <a:rPr lang="en-US" altLang="zh-CN" sz="2000" b="1" u="sng" dirty="0">
                <a:solidFill>
                  <a:srgbClr val="002060"/>
                </a:solidFill>
                <a:latin typeface="仿宋" panose="02010609060101010101" pitchFamily="49" charset="-122"/>
                <a:ea typeface="仿宋" panose="02010609060101010101" pitchFamily="49" charset="-122"/>
              </a:rPr>
              <a:t>α</a:t>
            </a:r>
            <a:r>
              <a:rPr lang="zh-CN" altLang="en-US" sz="2000" b="1" u="sng" dirty="0">
                <a:solidFill>
                  <a:srgbClr val="002060"/>
                </a:solidFill>
                <a:latin typeface="仿宋" panose="02010609060101010101" pitchFamily="49" charset="-122"/>
                <a:ea typeface="仿宋" panose="02010609060101010101" pitchFamily="49" charset="-122"/>
              </a:rPr>
              <a:t>适应症明确</a:t>
            </a:r>
            <a:r>
              <a:rPr lang="zh-CN" altLang="en-US" sz="2000" dirty="0">
                <a:solidFill>
                  <a:srgbClr val="002060"/>
                </a:solidFill>
                <a:latin typeface="仿宋" panose="02010609060101010101" pitchFamily="49" charset="-122"/>
                <a:ea typeface="仿宋" panose="02010609060101010101" pitchFamily="49" charset="-122"/>
              </a:rPr>
              <a:t>，不存在临床滥用和潜在超说明书使用的情况；安全性耐受性良好，不良事件基本为轻至中度的输注相关反应。目前国内正在接受治疗的患者</a:t>
            </a:r>
            <a:r>
              <a:rPr lang="zh-CN" altLang="en-US" sz="2000" b="1" u="sng" dirty="0">
                <a:solidFill>
                  <a:srgbClr val="002060"/>
                </a:solidFill>
                <a:latin typeface="仿宋" panose="02010609060101010101" pitchFamily="49" charset="-122"/>
                <a:ea typeface="仿宋" panose="02010609060101010101" pitchFamily="49" charset="-122"/>
              </a:rPr>
              <a:t>均已在定点医院进行简便的药物输注和随访管理</a:t>
            </a:r>
            <a:r>
              <a:rPr lang="zh-CN" altLang="en-US" sz="2000" dirty="0">
                <a:solidFill>
                  <a:srgbClr val="002060"/>
                </a:solidFill>
                <a:latin typeface="仿宋" panose="02010609060101010101" pitchFamily="49" charset="-122"/>
                <a:ea typeface="仿宋" panose="02010609060101010101" pitchFamily="49" charset="-122"/>
              </a:rPr>
              <a:t>；</a:t>
            </a:r>
            <a:endParaRPr lang="en-US" altLang="zh-CN" sz="2000" dirty="0">
              <a:solidFill>
                <a:srgbClr val="002060"/>
              </a:solidFill>
              <a:latin typeface="仿宋" panose="02010609060101010101" pitchFamily="49" charset="-122"/>
              <a:ea typeface="仿宋" panose="02010609060101010101" pitchFamily="49" charset="-122"/>
            </a:endParaRPr>
          </a:p>
        </p:txBody>
      </p:sp>
      <p:grpSp>
        <p:nvGrpSpPr>
          <p:cNvPr id="19" name="组合 18">
            <a:extLst>
              <a:ext uri="{FF2B5EF4-FFF2-40B4-BE49-F238E27FC236}">
                <a16:creationId xmlns:a16="http://schemas.microsoft.com/office/drawing/2014/main" id="{45E585E6-DA2B-4B7A-9038-44F3D50D4BB7}"/>
              </a:ext>
            </a:extLst>
          </p:cNvPr>
          <p:cNvGrpSpPr/>
          <p:nvPr/>
        </p:nvGrpSpPr>
        <p:grpSpPr>
          <a:xfrm>
            <a:off x="0" y="363265"/>
            <a:ext cx="6516658" cy="947325"/>
            <a:chOff x="0" y="363265"/>
            <a:chExt cx="6516658" cy="947325"/>
          </a:xfrm>
        </p:grpSpPr>
        <p:grpSp>
          <p:nvGrpSpPr>
            <p:cNvPr id="20" name="Group 30">
              <a:extLst>
                <a:ext uri="{FF2B5EF4-FFF2-40B4-BE49-F238E27FC236}">
                  <a16:creationId xmlns:a16="http://schemas.microsoft.com/office/drawing/2014/main" id="{DD2FEEE4-D284-4CA5-8063-685ECEA74D99}"/>
                </a:ext>
              </a:extLst>
            </p:cNvPr>
            <p:cNvGrpSpPr/>
            <p:nvPr/>
          </p:nvGrpSpPr>
          <p:grpSpPr>
            <a:xfrm>
              <a:off x="0" y="363265"/>
              <a:ext cx="6516658" cy="947325"/>
              <a:chOff x="4490720" y="459274"/>
              <a:chExt cx="8133023" cy="1263098"/>
            </a:xfrm>
          </p:grpSpPr>
          <p:grpSp>
            <p:nvGrpSpPr>
              <p:cNvPr id="22" name="Group 5">
                <a:extLst>
                  <a:ext uri="{FF2B5EF4-FFF2-40B4-BE49-F238E27FC236}">
                    <a16:creationId xmlns:a16="http://schemas.microsoft.com/office/drawing/2014/main" id="{7895A0DE-70B3-49B0-AFD0-CCCC569571FC}"/>
                  </a:ext>
                </a:extLst>
              </p:cNvPr>
              <p:cNvGrpSpPr/>
              <p:nvPr/>
            </p:nvGrpSpPr>
            <p:grpSpPr>
              <a:xfrm>
                <a:off x="4490720" y="577823"/>
                <a:ext cx="8133023" cy="1144549"/>
                <a:chOff x="4490720" y="709903"/>
                <a:chExt cx="8133023" cy="1144549"/>
              </a:xfrm>
            </p:grpSpPr>
            <p:sp>
              <p:nvSpPr>
                <p:cNvPr id="24" name="Title 1">
                  <a:extLst>
                    <a:ext uri="{FF2B5EF4-FFF2-40B4-BE49-F238E27FC236}">
                      <a16:creationId xmlns:a16="http://schemas.microsoft.com/office/drawing/2014/main" id="{C32C9155-B3C9-4A6B-970D-C7AF8B6692CD}"/>
                    </a:ext>
                  </a:extLst>
                </p:cNvPr>
                <p:cNvSpPr txBox="1">
                  <a:spLocks/>
                </p:cNvSpPr>
                <p:nvPr/>
              </p:nvSpPr>
              <p:spPr>
                <a:xfrm>
                  <a:off x="4490720" y="709903"/>
                  <a:ext cx="7716466" cy="1117464"/>
                </a:xfrm>
                <a:prstGeom prst="rect">
                  <a:avLst/>
                </a:prstGeom>
                <a:solidFill>
                  <a:srgbClr val="002060">
                    <a:alpha val="79000"/>
                  </a:srgbClr>
                </a:solidFill>
              </p:spPr>
              <p:txBody>
                <a:bodyPr>
                  <a:noAutofit/>
                </a:bodyPr>
                <a:lstStyle>
                  <a:lvl1pPr algn="ctr" defTabSz="914400" rtl="0" eaLnBrk="1" latinLnBrk="0" hangingPunct="1">
                    <a:lnSpc>
                      <a:spcPct val="90000"/>
                    </a:lnSpc>
                    <a:spcBef>
                      <a:spcPct val="0"/>
                    </a:spcBef>
                    <a:buNone/>
                    <a:defRPr sz="32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1875" b="0" i="0" u="none" strike="noStrike" kern="1200" cap="none" spc="0" normalizeH="0" baseline="0" noProof="0">
                    <a:ln>
                      <a:noFill/>
                    </a:ln>
                    <a:solidFill>
                      <a:srgbClr val="6B747B"/>
                    </a:solidFill>
                    <a:effectLst/>
                    <a:uLnTx/>
                    <a:uFillTx/>
                    <a:latin typeface="Arial" panose="020B0604020202020204" pitchFamily="34" charset="0"/>
                    <a:ea typeface="+mj-ea"/>
                    <a:cs typeface="Arial" panose="020B0604020202020204" pitchFamily="34" charset="0"/>
                  </a:endParaRPr>
                </a:p>
              </p:txBody>
            </p:sp>
            <p:sp>
              <p:nvSpPr>
                <p:cNvPr id="25" name="Rectangle 3">
                  <a:extLst>
                    <a:ext uri="{FF2B5EF4-FFF2-40B4-BE49-F238E27FC236}">
                      <a16:creationId xmlns:a16="http://schemas.microsoft.com/office/drawing/2014/main" id="{CB6EE884-13F0-4765-83C4-003136222268}"/>
                    </a:ext>
                  </a:extLst>
                </p:cNvPr>
                <p:cNvSpPr/>
                <p:nvPr/>
              </p:nvSpPr>
              <p:spPr>
                <a:xfrm>
                  <a:off x="4907278" y="736988"/>
                  <a:ext cx="7716465" cy="1117464"/>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6B747B"/>
                    </a:solidFill>
                    <a:effectLst/>
                    <a:uLnTx/>
                    <a:uFillTx/>
                    <a:latin typeface="Arial" panose="020B0604020202020204" pitchFamily="34" charset="0"/>
                    <a:cs typeface="Arial" panose="020B0604020202020204" pitchFamily="34" charset="0"/>
                  </a:endParaRPr>
                </a:p>
              </p:txBody>
            </p:sp>
          </p:grpSp>
          <p:sp>
            <p:nvSpPr>
              <p:cNvPr id="23" name="Rectangle 6">
                <a:extLst>
                  <a:ext uri="{FF2B5EF4-FFF2-40B4-BE49-F238E27FC236}">
                    <a16:creationId xmlns:a16="http://schemas.microsoft.com/office/drawing/2014/main" id="{ECFF4BD2-9EB1-414E-B789-7A3E03BFFF8F}"/>
                  </a:ext>
                </a:extLst>
              </p:cNvPr>
              <p:cNvSpPr/>
              <p:nvPr/>
            </p:nvSpPr>
            <p:spPr>
              <a:xfrm>
                <a:off x="4490720" y="459274"/>
                <a:ext cx="1717040" cy="135498"/>
              </a:xfrm>
              <a:prstGeom prst="rect">
                <a:avLst/>
              </a:prstGeom>
              <a:solidFill>
                <a:srgbClr val="525CA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13" b="0" i="0" u="none" strike="noStrike" kern="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grpSp>
        <p:sp>
          <p:nvSpPr>
            <p:cNvPr id="21" name="ZoneTexte 186">
              <a:extLst>
                <a:ext uri="{FF2B5EF4-FFF2-40B4-BE49-F238E27FC236}">
                  <a16:creationId xmlns:a16="http://schemas.microsoft.com/office/drawing/2014/main" id="{CA6940C9-BC75-4EF2-94AE-58E6A6F263B7}"/>
                </a:ext>
              </a:extLst>
            </p:cNvPr>
            <p:cNvSpPr txBox="1"/>
            <p:nvPr/>
          </p:nvSpPr>
          <p:spPr>
            <a:xfrm>
              <a:off x="208794" y="594227"/>
              <a:ext cx="4565514" cy="553998"/>
            </a:xfrm>
            <a:prstGeom prst="rect">
              <a:avLst/>
            </a:prstGeom>
            <a:noFill/>
          </p:spPr>
          <p:txBody>
            <a:bodyPr wrap="square" lIns="0" tIns="0" rIns="0" bIns="0" rtlCol="0">
              <a:spAutoFit/>
            </a:bodyPr>
            <a:lstStyle/>
            <a:p>
              <a:pPr marR="5080" defTabSz="914377">
                <a:lnSpc>
                  <a:spcPct val="90000"/>
                </a:lnSpc>
                <a:spcBef>
                  <a:spcPct val="0"/>
                </a:spcBef>
                <a:defRPr/>
              </a:pPr>
              <a:r>
                <a:rPr lang="en-US" altLang="zh-CN" sz="4000" dirty="0">
                  <a:solidFill>
                    <a:schemeClr val="bg1"/>
                  </a:solidFill>
                  <a:latin typeface="仿宋" panose="02010609060101010101" pitchFamily="49" charset="-122"/>
                  <a:ea typeface="仿宋" panose="02010609060101010101" pitchFamily="49" charset="-122"/>
                  <a:cs typeface="+mj-cs"/>
                  <a:sym typeface="Trebuchet MS" panose="020B0603020202020204" pitchFamily="34" charset="0"/>
                </a:rPr>
                <a:t>05 </a:t>
              </a:r>
              <a:r>
                <a:rPr lang="zh-CN" altLang="en-US" sz="4000" dirty="0">
                  <a:solidFill>
                    <a:schemeClr val="bg1"/>
                  </a:solidFill>
                  <a:latin typeface="仿宋" panose="02010609060101010101" pitchFamily="49" charset="-122"/>
                  <a:ea typeface="仿宋" panose="02010609060101010101" pitchFamily="49" charset="-122"/>
                  <a:cs typeface="+mj-cs"/>
                  <a:sym typeface="Trebuchet MS" panose="020B0603020202020204" pitchFamily="34" charset="0"/>
                </a:rPr>
                <a:t>公平性</a:t>
              </a:r>
              <a:endParaRPr lang="en-US" altLang="zh-CN" sz="4000" dirty="0">
                <a:solidFill>
                  <a:srgbClr val="000000"/>
                </a:solidFill>
                <a:latin typeface="仿宋" panose="02010609060101010101" pitchFamily="49" charset="-122"/>
                <a:ea typeface="仿宋" panose="02010609060101010101" pitchFamily="49" charset="-122"/>
                <a:cs typeface="Arial"/>
              </a:endParaRPr>
            </a:p>
          </p:txBody>
        </p:sp>
      </p:grpSp>
      <p:sp>
        <p:nvSpPr>
          <p:cNvPr id="26" name="Espace réservé du pied de page 9">
            <a:extLst>
              <a:ext uri="{FF2B5EF4-FFF2-40B4-BE49-F238E27FC236}">
                <a16:creationId xmlns:a16="http://schemas.microsoft.com/office/drawing/2014/main" id="{C5F02170-EC0A-4228-91DC-3A61A40B269B}"/>
              </a:ext>
            </a:extLst>
          </p:cNvPr>
          <p:cNvSpPr>
            <a:spLocks noGrp="1"/>
          </p:cNvSpPr>
          <p:nvPr/>
        </p:nvSpPr>
        <p:spPr>
          <a:xfrm>
            <a:off x="4654750" y="6292648"/>
            <a:ext cx="2678778" cy="269357"/>
          </a:xfrm>
          <a:prstGeom prst="rect">
            <a:avLst/>
          </a:prstGeom>
        </p:spPr>
        <p:txBody>
          <a:bodyPr/>
          <a:lstStyle>
            <a:defPPr>
              <a:defRPr lang="en-US"/>
            </a:defPPr>
            <a:lvl1pPr marL="0" algn="l" defTabSz="914400" rtl="0" eaLnBrk="1" latinLnBrk="0" hangingPunct="1">
              <a:defRPr sz="1200" kern="1200">
                <a:solidFill>
                  <a:schemeClr val="tx1"/>
                </a:solidFill>
                <a:latin typeface="仿宋" panose="02010609060101010101" pitchFamily="49" charset="-122"/>
                <a:ea typeface="仿宋" panose="02010609060101010101" pitchFamily="49"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a:solidFill>
                  <a:srgbClr val="002060"/>
                </a:solidFill>
              </a:rPr>
              <a:t>2022</a:t>
            </a:r>
            <a:r>
              <a:rPr lang="zh-CN" altLang="en-US" dirty="0">
                <a:solidFill>
                  <a:srgbClr val="002060"/>
                </a:solidFill>
              </a:rPr>
              <a:t>年国家医保药品目录调整申报</a:t>
            </a:r>
            <a:endParaRPr lang="en-US" dirty="0">
              <a:solidFill>
                <a:srgbClr val="002060"/>
              </a:solidFill>
            </a:endParaRPr>
          </a:p>
        </p:txBody>
      </p:sp>
    </p:spTree>
    <p:extLst>
      <p:ext uri="{BB962C8B-B14F-4D97-AF65-F5344CB8AC3E}">
        <p14:creationId xmlns:p14="http://schemas.microsoft.com/office/powerpoint/2010/main" val="3878173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Sanofi">
  <a:themeElements>
    <a:clrScheme name="00. Sanofi">
      <a:dk1>
        <a:sysClr val="windowText" lastClr="000000"/>
      </a:dk1>
      <a:lt1>
        <a:sysClr val="window" lastClr="FFFFFF"/>
      </a:lt1>
      <a:dk2>
        <a:srgbClr val="F4F2F6"/>
      </a:dk2>
      <a:lt2>
        <a:srgbClr val="F5F5F5"/>
      </a:lt2>
      <a:accent1>
        <a:srgbClr val="23004C"/>
      </a:accent1>
      <a:accent2>
        <a:srgbClr val="7A00E6"/>
      </a:accent2>
      <a:accent3>
        <a:srgbClr val="ED6C4E"/>
      </a:accent3>
      <a:accent4>
        <a:srgbClr val="62D488"/>
      </a:accent4>
      <a:accent5>
        <a:srgbClr val="F6C243"/>
      </a:accent5>
      <a:accent6>
        <a:srgbClr val="CA99F5"/>
      </a:accent6>
      <a:hlink>
        <a:srgbClr val="62D488"/>
      </a:hlink>
      <a:folHlink>
        <a:srgbClr val="23004C"/>
      </a:folHlink>
    </a:clrScheme>
    <a:fontScheme name="00. Sanofi System">
      <a:majorFont>
        <a:latin typeface="Verdana"/>
        <a:ea typeface=""/>
        <a:cs typeface=""/>
      </a:majorFont>
      <a:minorFont>
        <a:latin typeface="Verdana"/>
        <a:ea typeface=""/>
        <a:cs typeface=""/>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Sanofi Inspirational Presentation - v1.1.potx" id="{4CFEC47B-8BBC-4C05-8510-31BC64FCFB44}" vid="{BFB14AFE-52B0-4134-93B9-0F9EF24536E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C34B505E8DCE4A9CF8D6D313C0DD5A" ma:contentTypeVersion="0" ma:contentTypeDescription="Create a new document." ma:contentTypeScope="" ma:versionID="5ce227fab8a280318752486de63ee112">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F1F509B-8608-44B0-805D-075124E54D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D2052891-F260-4E54-9A60-6CB8BE2D6B37}">
  <ds:schemaRefs>
    <ds:schemaRef ds:uri="http://schemas.microsoft.com/office/2006/metadata/properties"/>
    <ds:schemaRef ds:uri="http://www.w3.org/XML/1998/namespace"/>
    <ds:schemaRef ds:uri="http://schemas.microsoft.com/office/2006/documentManagement/types"/>
    <ds:schemaRef ds:uri="http://purl.org/dc/terms/"/>
    <ds:schemaRef ds:uri="http://schemas.microsoft.com/office/infopath/2007/PartnerControls"/>
    <ds:schemaRef ds:uri="http://schemas.openxmlformats.org/package/2006/metadata/core-properties"/>
    <ds:schemaRef ds:uri="http://purl.org/dc/dcmitype/"/>
    <ds:schemaRef ds:uri="http://purl.org/dc/elements/1.1/"/>
  </ds:schemaRefs>
</ds:datastoreItem>
</file>

<file path=customXml/itemProps3.xml><?xml version="1.0" encoding="utf-8"?>
<ds:datastoreItem xmlns:ds="http://schemas.openxmlformats.org/officeDocument/2006/customXml" ds:itemID="{BC18AF6C-B2AD-402D-8A39-0D247FA6240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Rare Net Sales - March 2015 final</Template>
  <TotalTime>68355</TotalTime>
  <Words>2930</Words>
  <Application>Microsoft Office PowerPoint</Application>
  <PresentationFormat>宽屏</PresentationFormat>
  <Paragraphs>193</Paragraphs>
  <Slides>9</Slides>
  <Notes>5</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1</vt:i4>
      </vt:variant>
      <vt:variant>
        <vt:lpstr>幻灯片标题</vt:lpstr>
      </vt:variant>
      <vt:variant>
        <vt:i4>9</vt:i4>
      </vt:variant>
    </vt:vector>
  </HeadingPairs>
  <TitlesOfParts>
    <vt:vector size="18" baseType="lpstr">
      <vt:lpstr>Sanofi Sans 3 Regular</vt:lpstr>
      <vt:lpstr>仿宋</vt:lpstr>
      <vt:lpstr>微软雅黑</vt:lpstr>
      <vt:lpstr>Arial</vt:lpstr>
      <vt:lpstr>Calibri</vt:lpstr>
      <vt:lpstr>Georgia</vt:lpstr>
      <vt:lpstr>Verdana</vt:lpstr>
      <vt:lpstr>Sanofi</vt:lpstr>
      <vt:lpstr>think-cell Slide</vt:lpstr>
      <vt:lpstr>PowerPoint 演示文稿</vt:lpstr>
      <vt:lpstr>目录</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sanofi-aventis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Fei, Eileen PH/US</dc:creator>
  <cp:lastModifiedBy>Xu, Jie2 /CN</cp:lastModifiedBy>
  <cp:revision>1506</cp:revision>
  <cp:lastPrinted>2016-04-20T11:26:03Z</cp:lastPrinted>
  <dcterms:created xsi:type="dcterms:W3CDTF">2015-07-22T01:57:36Z</dcterms:created>
  <dcterms:modified xsi:type="dcterms:W3CDTF">2022-07-13T13:33:28Z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-1608322359</vt:i4>
  </property>
  <property fmtid="{D5CDD505-2E9C-101B-9397-08002B2CF9AE}" pid="3" name="_NewReviewCycle">
    <vt:lpwstr/>
  </property>
  <property fmtid="{D5CDD505-2E9C-101B-9397-08002B2CF9AE}" pid="4" name="_EmailSubject">
    <vt:lpwstr>PLEASE REVIEW: Performance plan and global monthly MA meeting plan</vt:lpwstr>
  </property>
  <property fmtid="{D5CDD505-2E9C-101B-9397-08002B2CF9AE}" pid="5" name="_AuthorEmail">
    <vt:lpwstr>Eileen.Fei@sanofi.com</vt:lpwstr>
  </property>
  <property fmtid="{D5CDD505-2E9C-101B-9397-08002B2CF9AE}" pid="6" name="_AuthorEmailDisplayName">
    <vt:lpwstr>Fei, Eileen PH/US</vt:lpwstr>
  </property>
  <property fmtid="{D5CDD505-2E9C-101B-9397-08002B2CF9AE}" pid="7" name="ContentTypeId">
    <vt:lpwstr>0x01010042C34B505E8DCE4A9CF8D6D313C0DD5A</vt:lpwstr>
  </property>
</Properties>
</file>