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5673" r:id="rId4"/>
  </p:sldMasterIdLst>
  <p:notesMasterIdLst>
    <p:notesMasterId r:id="rId14"/>
  </p:notesMasterIdLst>
  <p:handoutMasterIdLst>
    <p:handoutMasterId r:id="rId15"/>
  </p:handoutMasterIdLst>
  <p:sldIdLst>
    <p:sldId id="2147471581" r:id="rId5"/>
    <p:sldId id="2147473898" r:id="rId6"/>
    <p:sldId id="2147473911" r:id="rId7"/>
    <p:sldId id="2147473912" r:id="rId8"/>
    <p:sldId id="2147473901" r:id="rId9"/>
    <p:sldId id="2147473917" r:id="rId10"/>
    <p:sldId id="2147473918" r:id="rId11"/>
    <p:sldId id="2147473915" r:id="rId12"/>
    <p:sldId id="2147473916" r:id="rId13"/>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Mahapatra, Pronabesh /US" initials="DP/"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C0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0DC464-0665-4051-A281-6BBAAF7A2F97}" v="1" dt="2022-07-13T09:41:38.1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2814" autoAdjust="0"/>
  </p:normalViewPr>
  <p:slideViewPr>
    <p:cSldViewPr>
      <p:cViewPr varScale="1">
        <p:scale>
          <a:sx n="55" d="100"/>
          <a:sy n="55" d="100"/>
        </p:scale>
        <p:origin x="664" y="36"/>
      </p:cViewPr>
      <p:guideLst>
        <p:guide orient="horz" pos="2160"/>
        <p:guide pos="384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u, Jie2 /CN" userId="a10ee947-a7c1-42c1-a16b-18b2bc58b54e" providerId="ADAL" clId="{EE6BBB6D-47FA-4155-B974-EE77F107E61C}"/>
    <pc:docChg chg="undo custSel addSld delSld modSld">
      <pc:chgData name="Xu, Jie2 /CN" userId="a10ee947-a7c1-42c1-a16b-18b2bc58b54e" providerId="ADAL" clId="{EE6BBB6D-47FA-4155-B974-EE77F107E61C}" dt="2022-03-30T08:01:25.454" v="16" actId="47"/>
      <pc:docMkLst>
        <pc:docMk/>
      </pc:docMkLst>
      <pc:sldChg chg="addSp delSp modSp mod">
        <pc:chgData name="Xu, Jie2 /CN" userId="a10ee947-a7c1-42c1-a16b-18b2bc58b54e" providerId="ADAL" clId="{EE6BBB6D-47FA-4155-B974-EE77F107E61C}" dt="2022-03-30T07:54:45.065" v="3" actId="478"/>
        <pc:sldMkLst>
          <pc:docMk/>
          <pc:sldMk cId="3710624558" sldId="351"/>
        </pc:sldMkLst>
        <pc:graphicFrameChg chg="add del mod">
          <ac:chgData name="Xu, Jie2 /CN" userId="a10ee947-a7c1-42c1-a16b-18b2bc58b54e" providerId="ADAL" clId="{EE6BBB6D-47FA-4155-B974-EE77F107E61C}" dt="2022-03-30T07:54:42.455" v="1"/>
          <ac:graphicFrameMkLst>
            <pc:docMk/>
            <pc:sldMk cId="3710624558" sldId="351"/>
            <ac:graphicFrameMk id="5" creationId="{5FCF0677-339D-43C8-9244-271A468F9ACC}"/>
          </ac:graphicFrameMkLst>
        </pc:graphicFrameChg>
        <pc:graphicFrameChg chg="add del mod">
          <ac:chgData name="Xu, Jie2 /CN" userId="a10ee947-a7c1-42c1-a16b-18b2bc58b54e" providerId="ADAL" clId="{EE6BBB6D-47FA-4155-B974-EE77F107E61C}" dt="2022-03-30T07:54:45.065" v="3" actId="478"/>
          <ac:graphicFrameMkLst>
            <pc:docMk/>
            <pc:sldMk cId="3710624558" sldId="351"/>
            <ac:graphicFrameMk id="6" creationId="{A8F3CF72-44B9-4302-A78A-266F6744F3D1}"/>
          </ac:graphicFrameMkLst>
        </pc:graphicFrameChg>
      </pc:sldChg>
      <pc:sldChg chg="new del">
        <pc:chgData name="Xu, Jie2 /CN" userId="a10ee947-a7c1-42c1-a16b-18b2bc58b54e" providerId="ADAL" clId="{EE6BBB6D-47FA-4155-B974-EE77F107E61C}" dt="2022-03-30T07:55:15.382" v="8" actId="47"/>
        <pc:sldMkLst>
          <pc:docMk/>
          <pc:sldMk cId="3812077361" sldId="352"/>
        </pc:sldMkLst>
      </pc:sldChg>
      <pc:sldChg chg="modSp add del mod">
        <pc:chgData name="Xu, Jie2 /CN" userId="a10ee947-a7c1-42c1-a16b-18b2bc58b54e" providerId="ADAL" clId="{EE6BBB6D-47FA-4155-B974-EE77F107E61C}" dt="2022-03-30T08:01:25.454" v="16" actId="47"/>
        <pc:sldMkLst>
          <pc:docMk/>
          <pc:sldMk cId="3412646474" sldId="2147374507"/>
        </pc:sldMkLst>
        <pc:graphicFrameChg chg="mod modGraphic">
          <ac:chgData name="Xu, Jie2 /CN" userId="a10ee947-a7c1-42c1-a16b-18b2bc58b54e" providerId="ADAL" clId="{EE6BBB6D-47FA-4155-B974-EE77F107E61C}" dt="2022-03-30T07:56:44.364" v="15" actId="1076"/>
          <ac:graphicFrameMkLst>
            <pc:docMk/>
            <pc:sldMk cId="3412646474" sldId="2147374507"/>
            <ac:graphicFrameMk id="12" creationId="{E58EA6CD-B425-4652-8CD0-9E33ED0CA532}"/>
          </ac:graphicFrameMkLst>
        </pc:graphicFrameChg>
      </pc:sldChg>
    </pc:docChg>
  </pc:docChgLst>
  <pc:docChgLst>
    <pc:chgData name="Xu, Jie2 /CN" userId="a10ee947-a7c1-42c1-a16b-18b2bc58b54e" providerId="ADAL" clId="{C4F51F9C-1015-41D6-BC46-55759923D246}"/>
    <pc:docChg chg="custSel addSld delSld modSld">
      <pc:chgData name="Xu, Jie2 /CN" userId="a10ee947-a7c1-42c1-a16b-18b2bc58b54e" providerId="ADAL" clId="{C4F51F9C-1015-41D6-BC46-55759923D246}" dt="2022-03-07T03:53:49.044" v="85" actId="478"/>
      <pc:docMkLst>
        <pc:docMk/>
      </pc:docMkLst>
      <pc:sldChg chg="del">
        <pc:chgData name="Xu, Jie2 /CN" userId="a10ee947-a7c1-42c1-a16b-18b2bc58b54e" providerId="ADAL" clId="{C4F51F9C-1015-41D6-BC46-55759923D246}" dt="2022-03-07T03:25:16.785" v="7" actId="47"/>
        <pc:sldMkLst>
          <pc:docMk/>
          <pc:sldMk cId="1365869454" sldId="257"/>
        </pc:sldMkLst>
      </pc:sldChg>
      <pc:sldChg chg="del">
        <pc:chgData name="Xu, Jie2 /CN" userId="a10ee947-a7c1-42c1-a16b-18b2bc58b54e" providerId="ADAL" clId="{C4F51F9C-1015-41D6-BC46-55759923D246}" dt="2022-03-07T03:25:16.785" v="7" actId="47"/>
        <pc:sldMkLst>
          <pc:docMk/>
          <pc:sldMk cId="1314749262" sldId="270"/>
        </pc:sldMkLst>
      </pc:sldChg>
      <pc:sldChg chg="del">
        <pc:chgData name="Xu, Jie2 /CN" userId="a10ee947-a7c1-42c1-a16b-18b2bc58b54e" providerId="ADAL" clId="{C4F51F9C-1015-41D6-BC46-55759923D246}" dt="2022-03-07T03:22:21.838" v="0" actId="47"/>
        <pc:sldMkLst>
          <pc:docMk/>
          <pc:sldMk cId="2753809412" sldId="274"/>
        </pc:sldMkLst>
      </pc:sldChg>
      <pc:sldChg chg="del">
        <pc:chgData name="Xu, Jie2 /CN" userId="a10ee947-a7c1-42c1-a16b-18b2bc58b54e" providerId="ADAL" clId="{C4F51F9C-1015-41D6-BC46-55759923D246}" dt="2022-03-07T03:25:25.869" v="8" actId="47"/>
        <pc:sldMkLst>
          <pc:docMk/>
          <pc:sldMk cId="3623387742" sldId="298"/>
        </pc:sldMkLst>
      </pc:sldChg>
      <pc:sldChg chg="del">
        <pc:chgData name="Xu, Jie2 /CN" userId="a10ee947-a7c1-42c1-a16b-18b2bc58b54e" providerId="ADAL" clId="{C4F51F9C-1015-41D6-BC46-55759923D246}" dt="2022-03-07T03:25:27.552" v="9" actId="47"/>
        <pc:sldMkLst>
          <pc:docMk/>
          <pc:sldMk cId="3386111558" sldId="332"/>
        </pc:sldMkLst>
      </pc:sldChg>
      <pc:sldChg chg="del">
        <pc:chgData name="Xu, Jie2 /CN" userId="a10ee947-a7c1-42c1-a16b-18b2bc58b54e" providerId="ADAL" clId="{C4F51F9C-1015-41D6-BC46-55759923D246}" dt="2022-03-07T03:22:30.369" v="1" actId="47"/>
        <pc:sldMkLst>
          <pc:docMk/>
          <pc:sldMk cId="2875323488" sldId="337"/>
        </pc:sldMkLst>
      </pc:sldChg>
      <pc:sldChg chg="del">
        <pc:chgData name="Xu, Jie2 /CN" userId="a10ee947-a7c1-42c1-a16b-18b2bc58b54e" providerId="ADAL" clId="{C4F51F9C-1015-41D6-BC46-55759923D246}" dt="2022-03-07T03:25:28.983" v="10" actId="47"/>
        <pc:sldMkLst>
          <pc:docMk/>
          <pc:sldMk cId="1826101574" sldId="341"/>
        </pc:sldMkLst>
      </pc:sldChg>
      <pc:sldChg chg="addSp delSp modSp mod">
        <pc:chgData name="Xu, Jie2 /CN" userId="a10ee947-a7c1-42c1-a16b-18b2bc58b54e" providerId="ADAL" clId="{C4F51F9C-1015-41D6-BC46-55759923D246}" dt="2022-03-07T03:53:49.044" v="85" actId="478"/>
        <pc:sldMkLst>
          <pc:docMk/>
          <pc:sldMk cId="2487850296" sldId="350"/>
        </pc:sldMkLst>
        <pc:spChg chg="del">
          <ac:chgData name="Xu, Jie2 /CN" userId="a10ee947-a7c1-42c1-a16b-18b2bc58b54e" providerId="ADAL" clId="{C4F51F9C-1015-41D6-BC46-55759923D246}" dt="2022-03-07T03:26:00.249" v="23" actId="478"/>
          <ac:spMkLst>
            <pc:docMk/>
            <pc:sldMk cId="2487850296" sldId="350"/>
            <ac:spMk id="4" creationId="{D8637446-1D03-46B2-AD09-DA9C495708BC}"/>
          </ac:spMkLst>
        </pc:spChg>
        <pc:spChg chg="del">
          <ac:chgData name="Xu, Jie2 /CN" userId="a10ee947-a7c1-42c1-a16b-18b2bc58b54e" providerId="ADAL" clId="{C4F51F9C-1015-41D6-BC46-55759923D246}" dt="2022-03-07T03:25:40.780" v="15" actId="478"/>
          <ac:spMkLst>
            <pc:docMk/>
            <pc:sldMk cId="2487850296" sldId="350"/>
            <ac:spMk id="5" creationId="{5EB51AC1-5594-4822-827E-A2F208EF647B}"/>
          </ac:spMkLst>
        </pc:spChg>
        <pc:spChg chg="del">
          <ac:chgData name="Xu, Jie2 /CN" userId="a10ee947-a7c1-42c1-a16b-18b2bc58b54e" providerId="ADAL" clId="{C4F51F9C-1015-41D6-BC46-55759923D246}" dt="2022-03-07T03:25:45.366" v="16" actId="478"/>
          <ac:spMkLst>
            <pc:docMk/>
            <pc:sldMk cId="2487850296" sldId="350"/>
            <ac:spMk id="6" creationId="{508B5BDD-EA11-4E21-A551-7F367131C558}"/>
          </ac:spMkLst>
        </pc:spChg>
        <pc:spChg chg="del">
          <ac:chgData name="Xu, Jie2 /CN" userId="a10ee947-a7c1-42c1-a16b-18b2bc58b54e" providerId="ADAL" clId="{C4F51F9C-1015-41D6-BC46-55759923D246}" dt="2022-03-07T03:25:58.294" v="22" actId="478"/>
          <ac:spMkLst>
            <pc:docMk/>
            <pc:sldMk cId="2487850296" sldId="350"/>
            <ac:spMk id="7" creationId="{95026553-1047-41BC-A4CA-23AB1B14A85A}"/>
          </ac:spMkLst>
        </pc:spChg>
        <pc:spChg chg="add del mod">
          <ac:chgData name="Xu, Jie2 /CN" userId="a10ee947-a7c1-42c1-a16b-18b2bc58b54e" providerId="ADAL" clId="{C4F51F9C-1015-41D6-BC46-55759923D246}" dt="2022-03-07T03:25:48.427" v="18" actId="478"/>
          <ac:spMkLst>
            <pc:docMk/>
            <pc:sldMk cId="2487850296" sldId="350"/>
            <ac:spMk id="9" creationId="{0A77D619-B8DA-482A-ACAC-420BF0E9B9DE}"/>
          </ac:spMkLst>
        </pc:spChg>
        <pc:spChg chg="del">
          <ac:chgData name="Xu, Jie2 /CN" userId="a10ee947-a7c1-42c1-a16b-18b2bc58b54e" providerId="ADAL" clId="{C4F51F9C-1015-41D6-BC46-55759923D246}" dt="2022-03-07T03:25:52.738" v="19" actId="478"/>
          <ac:spMkLst>
            <pc:docMk/>
            <pc:sldMk cId="2487850296" sldId="350"/>
            <ac:spMk id="10" creationId="{BB2F8A3F-88A8-46A9-852C-19BEDCBBCA37}"/>
          </ac:spMkLst>
        </pc:spChg>
        <pc:spChg chg="del">
          <ac:chgData name="Xu, Jie2 /CN" userId="a10ee947-a7c1-42c1-a16b-18b2bc58b54e" providerId="ADAL" clId="{C4F51F9C-1015-41D6-BC46-55759923D246}" dt="2022-03-07T03:25:52.738" v="19" actId="478"/>
          <ac:spMkLst>
            <pc:docMk/>
            <pc:sldMk cId="2487850296" sldId="350"/>
            <ac:spMk id="11" creationId="{B651B359-3C36-4369-9650-C6F20F5967B8}"/>
          </ac:spMkLst>
        </pc:spChg>
        <pc:spChg chg="del">
          <ac:chgData name="Xu, Jie2 /CN" userId="a10ee947-a7c1-42c1-a16b-18b2bc58b54e" providerId="ADAL" clId="{C4F51F9C-1015-41D6-BC46-55759923D246}" dt="2022-03-07T03:25:52.738" v="19" actId="478"/>
          <ac:spMkLst>
            <pc:docMk/>
            <pc:sldMk cId="2487850296" sldId="350"/>
            <ac:spMk id="12" creationId="{A04F6146-D87D-41D5-AC6F-558C999CF883}"/>
          </ac:spMkLst>
        </pc:spChg>
        <pc:spChg chg="add del mod">
          <ac:chgData name="Xu, Jie2 /CN" userId="a10ee947-a7c1-42c1-a16b-18b2bc58b54e" providerId="ADAL" clId="{C4F51F9C-1015-41D6-BC46-55759923D246}" dt="2022-03-07T03:25:47.291" v="17" actId="478"/>
          <ac:spMkLst>
            <pc:docMk/>
            <pc:sldMk cId="2487850296" sldId="350"/>
            <ac:spMk id="18" creationId="{9C16D390-0D7F-47BB-86FA-7DC60E95AF72}"/>
          </ac:spMkLst>
        </pc:spChg>
        <pc:spChg chg="del">
          <ac:chgData name="Xu, Jie2 /CN" userId="a10ee947-a7c1-42c1-a16b-18b2bc58b54e" providerId="ADAL" clId="{C4F51F9C-1015-41D6-BC46-55759923D246}" dt="2022-03-07T03:25:54.572" v="20" actId="478"/>
          <ac:spMkLst>
            <pc:docMk/>
            <pc:sldMk cId="2487850296" sldId="350"/>
            <ac:spMk id="20" creationId="{C14DD6A1-E7F6-4760-81D4-90BCAA8C8308}"/>
          </ac:spMkLst>
        </pc:spChg>
        <pc:spChg chg="add del mod">
          <ac:chgData name="Xu, Jie2 /CN" userId="a10ee947-a7c1-42c1-a16b-18b2bc58b54e" providerId="ADAL" clId="{C4F51F9C-1015-41D6-BC46-55759923D246}" dt="2022-03-07T03:26:03.377" v="25" actId="478"/>
          <ac:spMkLst>
            <pc:docMk/>
            <pc:sldMk cId="2487850296" sldId="350"/>
            <ac:spMk id="22" creationId="{E622A1DB-947F-40D5-B272-B4B6107F0E4C}"/>
          </ac:spMkLst>
        </pc:spChg>
        <pc:spChg chg="add del mod">
          <ac:chgData name="Xu, Jie2 /CN" userId="a10ee947-a7c1-42c1-a16b-18b2bc58b54e" providerId="ADAL" clId="{C4F51F9C-1015-41D6-BC46-55759923D246}" dt="2022-03-07T03:26:01.638" v="24" actId="478"/>
          <ac:spMkLst>
            <pc:docMk/>
            <pc:sldMk cId="2487850296" sldId="350"/>
            <ac:spMk id="24" creationId="{2D4ED21F-F790-49DB-8873-53D88E1B417F}"/>
          </ac:spMkLst>
        </pc:spChg>
        <pc:picChg chg="del">
          <ac:chgData name="Xu, Jie2 /CN" userId="a10ee947-a7c1-42c1-a16b-18b2bc58b54e" providerId="ADAL" clId="{C4F51F9C-1015-41D6-BC46-55759923D246}" dt="2022-03-07T03:25:56.146" v="21" actId="478"/>
          <ac:picMkLst>
            <pc:docMk/>
            <pc:sldMk cId="2487850296" sldId="350"/>
            <ac:picMk id="19" creationId="{88A900E9-7D48-49B0-9A51-5BB10662E3EA}"/>
          </ac:picMkLst>
        </pc:picChg>
        <pc:picChg chg="add del mod">
          <ac:chgData name="Xu, Jie2 /CN" userId="a10ee947-a7c1-42c1-a16b-18b2bc58b54e" providerId="ADAL" clId="{C4F51F9C-1015-41D6-BC46-55759923D246}" dt="2022-03-07T03:53:49.044" v="85" actId="478"/>
          <ac:picMkLst>
            <pc:docMk/>
            <pc:sldMk cId="2487850296" sldId="350"/>
            <ac:picMk id="26" creationId="{6797FE40-BDDE-47F8-A62C-35ED2D0F86B2}"/>
          </ac:picMkLst>
        </pc:picChg>
      </pc:sldChg>
      <pc:sldChg chg="addSp delSp modSp new mod">
        <pc:chgData name="Xu, Jie2 /CN" userId="a10ee947-a7c1-42c1-a16b-18b2bc58b54e" providerId="ADAL" clId="{C4F51F9C-1015-41D6-BC46-55759923D246}" dt="2022-03-07T03:53:45.488" v="84" actId="478"/>
        <pc:sldMkLst>
          <pc:docMk/>
          <pc:sldMk cId="3710624558" sldId="351"/>
        </pc:sldMkLst>
        <pc:spChg chg="del">
          <ac:chgData name="Xu, Jie2 /CN" userId="a10ee947-a7c1-42c1-a16b-18b2bc58b54e" providerId="ADAL" clId="{C4F51F9C-1015-41D6-BC46-55759923D246}" dt="2022-03-07T03:28:34.293" v="40" actId="478"/>
          <ac:spMkLst>
            <pc:docMk/>
            <pc:sldMk cId="3710624558" sldId="351"/>
            <ac:spMk id="4" creationId="{87DCE2C2-5BA1-4796-9FE5-35F4FDECFCC1}"/>
          </ac:spMkLst>
        </pc:spChg>
        <pc:spChg chg="del">
          <ac:chgData name="Xu, Jie2 /CN" userId="a10ee947-a7c1-42c1-a16b-18b2bc58b54e" providerId="ADAL" clId="{C4F51F9C-1015-41D6-BC46-55759923D246}" dt="2022-03-07T03:28:34.293" v="40" actId="478"/>
          <ac:spMkLst>
            <pc:docMk/>
            <pc:sldMk cId="3710624558" sldId="351"/>
            <ac:spMk id="5" creationId="{DBAFE4C3-FB69-493E-BF11-C21F3EAD70E3}"/>
          </ac:spMkLst>
        </pc:spChg>
        <pc:spChg chg="del">
          <ac:chgData name="Xu, Jie2 /CN" userId="a10ee947-a7c1-42c1-a16b-18b2bc58b54e" providerId="ADAL" clId="{C4F51F9C-1015-41D6-BC46-55759923D246}" dt="2022-03-07T03:28:34.293" v="40" actId="478"/>
          <ac:spMkLst>
            <pc:docMk/>
            <pc:sldMk cId="3710624558" sldId="351"/>
            <ac:spMk id="6" creationId="{35EC8138-8005-4759-AB30-02157E176F24}"/>
          </ac:spMkLst>
        </pc:spChg>
        <pc:spChg chg="del">
          <ac:chgData name="Xu, Jie2 /CN" userId="a10ee947-a7c1-42c1-a16b-18b2bc58b54e" providerId="ADAL" clId="{C4F51F9C-1015-41D6-BC46-55759923D246}" dt="2022-03-07T03:28:34.293" v="40" actId="478"/>
          <ac:spMkLst>
            <pc:docMk/>
            <pc:sldMk cId="3710624558" sldId="351"/>
            <ac:spMk id="7" creationId="{1ED08108-9C2F-4B52-8A5D-7B3D484F784D}"/>
          </ac:spMkLst>
        </pc:spChg>
        <pc:spChg chg="add del mod">
          <ac:chgData name="Xu, Jie2 /CN" userId="a10ee947-a7c1-42c1-a16b-18b2bc58b54e" providerId="ADAL" clId="{C4F51F9C-1015-41D6-BC46-55759923D246}" dt="2022-03-07T03:30:16.028" v="48"/>
          <ac:spMkLst>
            <pc:docMk/>
            <pc:sldMk cId="3710624558" sldId="351"/>
            <ac:spMk id="9" creationId="{0A7BE91B-409E-486F-A39D-F8477623DA05}"/>
          </ac:spMkLst>
        </pc:spChg>
        <pc:spChg chg="add mod">
          <ac:chgData name="Xu, Jie2 /CN" userId="a10ee947-a7c1-42c1-a16b-18b2bc58b54e" providerId="ADAL" clId="{C4F51F9C-1015-41D6-BC46-55759923D246}" dt="2022-03-07T03:30:39.543" v="67" actId="20577"/>
          <ac:spMkLst>
            <pc:docMk/>
            <pc:sldMk cId="3710624558" sldId="351"/>
            <ac:spMk id="10" creationId="{F69C43BE-1A62-4C7E-81CF-0756DF85F591}"/>
          </ac:spMkLst>
        </pc:spChg>
        <pc:picChg chg="add del mod">
          <ac:chgData name="Xu, Jie2 /CN" userId="a10ee947-a7c1-42c1-a16b-18b2bc58b54e" providerId="ADAL" clId="{C4F51F9C-1015-41D6-BC46-55759923D246}" dt="2022-03-07T03:30:41.929" v="68" actId="478"/>
          <ac:picMkLst>
            <pc:docMk/>
            <pc:sldMk cId="3710624558" sldId="351"/>
            <ac:picMk id="8" creationId="{22B72A90-62BE-44A1-8664-D545B33C86BC}"/>
          </ac:picMkLst>
        </pc:picChg>
        <pc:picChg chg="add del mod">
          <ac:chgData name="Xu, Jie2 /CN" userId="a10ee947-a7c1-42c1-a16b-18b2bc58b54e" providerId="ADAL" clId="{C4F51F9C-1015-41D6-BC46-55759923D246}" dt="2022-03-07T03:53:45.488" v="84" actId="478"/>
          <ac:picMkLst>
            <pc:docMk/>
            <pc:sldMk cId="3710624558" sldId="351"/>
            <ac:picMk id="11" creationId="{4362901D-12BB-4934-8623-45715505CFFB}"/>
          </ac:picMkLst>
        </pc:picChg>
      </pc:sldChg>
      <pc:sldChg chg="modSp add del mod">
        <pc:chgData name="Xu, Jie2 /CN" userId="a10ee947-a7c1-42c1-a16b-18b2bc58b54e" providerId="ADAL" clId="{C4F51F9C-1015-41D6-BC46-55759923D246}" dt="2022-03-07T03:53:44.215" v="83" actId="47"/>
        <pc:sldMkLst>
          <pc:docMk/>
          <pc:sldMk cId="2527330636" sldId="352"/>
        </pc:sldMkLst>
        <pc:picChg chg="mod">
          <ac:chgData name="Xu, Jie2 /CN" userId="a10ee947-a7c1-42c1-a16b-18b2bc58b54e" providerId="ADAL" clId="{C4F51F9C-1015-41D6-BC46-55759923D246}" dt="2022-03-07T03:31:19.744" v="82" actId="1076"/>
          <ac:picMkLst>
            <pc:docMk/>
            <pc:sldMk cId="2527330636" sldId="352"/>
            <ac:picMk id="8" creationId="{22B72A90-62BE-44A1-8664-D545B33C86BC}"/>
          </ac:picMkLst>
        </pc:picChg>
      </pc:sldChg>
      <pc:sldChg chg="del">
        <pc:chgData name="Xu, Jie2 /CN" userId="a10ee947-a7c1-42c1-a16b-18b2bc58b54e" providerId="ADAL" clId="{C4F51F9C-1015-41D6-BC46-55759923D246}" dt="2022-03-07T03:25:16.785" v="7" actId="47"/>
        <pc:sldMkLst>
          <pc:docMk/>
          <pc:sldMk cId="3644783477" sldId="353"/>
        </pc:sldMkLst>
      </pc:sldChg>
      <pc:sldChg chg="del">
        <pc:chgData name="Xu, Jie2 /CN" userId="a10ee947-a7c1-42c1-a16b-18b2bc58b54e" providerId="ADAL" clId="{C4F51F9C-1015-41D6-BC46-55759923D246}" dt="2022-03-07T03:22:37.927" v="3" actId="47"/>
        <pc:sldMkLst>
          <pc:docMk/>
          <pc:sldMk cId="2116574502" sldId="481"/>
        </pc:sldMkLst>
      </pc:sldChg>
      <pc:sldChg chg="del">
        <pc:chgData name="Xu, Jie2 /CN" userId="a10ee947-a7c1-42c1-a16b-18b2bc58b54e" providerId="ADAL" clId="{C4F51F9C-1015-41D6-BC46-55759923D246}" dt="2022-03-07T03:25:04.009" v="4" actId="47"/>
        <pc:sldMkLst>
          <pc:docMk/>
          <pc:sldMk cId="1394261928" sldId="591"/>
        </pc:sldMkLst>
      </pc:sldChg>
      <pc:sldChg chg="del">
        <pc:chgData name="Xu, Jie2 /CN" userId="a10ee947-a7c1-42c1-a16b-18b2bc58b54e" providerId="ADAL" clId="{C4F51F9C-1015-41D6-BC46-55759923D246}" dt="2022-03-07T03:25:11.965" v="6" actId="47"/>
        <pc:sldMkLst>
          <pc:docMk/>
          <pc:sldMk cId="762859604" sldId="1844"/>
        </pc:sldMkLst>
      </pc:sldChg>
      <pc:sldChg chg="del">
        <pc:chgData name="Xu, Jie2 /CN" userId="a10ee947-a7c1-42c1-a16b-18b2bc58b54e" providerId="ADAL" clId="{C4F51F9C-1015-41D6-BC46-55759923D246}" dt="2022-03-07T03:25:16.785" v="7" actId="47"/>
        <pc:sldMkLst>
          <pc:docMk/>
          <pc:sldMk cId="3131961395" sldId="13005"/>
        </pc:sldMkLst>
      </pc:sldChg>
      <pc:sldChg chg="del">
        <pc:chgData name="Xu, Jie2 /CN" userId="a10ee947-a7c1-42c1-a16b-18b2bc58b54e" providerId="ADAL" clId="{C4F51F9C-1015-41D6-BC46-55759923D246}" dt="2022-03-07T03:25:08.265" v="5" actId="47"/>
        <pc:sldMkLst>
          <pc:docMk/>
          <pc:sldMk cId="658955748" sldId="2007578222"/>
        </pc:sldMkLst>
      </pc:sldChg>
      <pc:sldChg chg="del">
        <pc:chgData name="Xu, Jie2 /CN" userId="a10ee947-a7c1-42c1-a16b-18b2bc58b54e" providerId="ADAL" clId="{C4F51F9C-1015-41D6-BC46-55759923D246}" dt="2022-03-07T03:25:08.265" v="5" actId="47"/>
        <pc:sldMkLst>
          <pc:docMk/>
          <pc:sldMk cId="926238268" sldId="2007578224"/>
        </pc:sldMkLst>
      </pc:sldChg>
      <pc:sldChg chg="del">
        <pc:chgData name="Xu, Jie2 /CN" userId="a10ee947-a7c1-42c1-a16b-18b2bc58b54e" providerId="ADAL" clId="{C4F51F9C-1015-41D6-BC46-55759923D246}" dt="2022-03-07T03:25:04.009" v="4" actId="47"/>
        <pc:sldMkLst>
          <pc:docMk/>
          <pc:sldMk cId="1478663074" sldId="2007578228"/>
        </pc:sldMkLst>
      </pc:sldChg>
      <pc:sldChg chg="del">
        <pc:chgData name="Xu, Jie2 /CN" userId="a10ee947-a7c1-42c1-a16b-18b2bc58b54e" providerId="ADAL" clId="{C4F51F9C-1015-41D6-BC46-55759923D246}" dt="2022-03-07T03:25:04.009" v="4" actId="47"/>
        <pc:sldMkLst>
          <pc:docMk/>
          <pc:sldMk cId="2687746173" sldId="2007578229"/>
        </pc:sldMkLst>
      </pc:sldChg>
      <pc:sldChg chg="del">
        <pc:chgData name="Xu, Jie2 /CN" userId="a10ee947-a7c1-42c1-a16b-18b2bc58b54e" providerId="ADAL" clId="{C4F51F9C-1015-41D6-BC46-55759923D246}" dt="2022-03-07T03:25:04.009" v="4" actId="47"/>
        <pc:sldMkLst>
          <pc:docMk/>
          <pc:sldMk cId="2494850265" sldId="2007578231"/>
        </pc:sldMkLst>
      </pc:sldChg>
      <pc:sldChg chg="del">
        <pc:chgData name="Xu, Jie2 /CN" userId="a10ee947-a7c1-42c1-a16b-18b2bc58b54e" providerId="ADAL" clId="{C4F51F9C-1015-41D6-BC46-55759923D246}" dt="2022-03-07T03:22:37.927" v="3" actId="47"/>
        <pc:sldMkLst>
          <pc:docMk/>
          <pc:sldMk cId="4115030431" sldId="2007578235"/>
        </pc:sldMkLst>
      </pc:sldChg>
      <pc:sldChg chg="del">
        <pc:chgData name="Xu, Jie2 /CN" userId="a10ee947-a7c1-42c1-a16b-18b2bc58b54e" providerId="ADAL" clId="{C4F51F9C-1015-41D6-BC46-55759923D246}" dt="2022-03-07T03:22:37.927" v="3" actId="47"/>
        <pc:sldMkLst>
          <pc:docMk/>
          <pc:sldMk cId="2002787578" sldId="2007578236"/>
        </pc:sldMkLst>
      </pc:sldChg>
      <pc:sldChg chg="del">
        <pc:chgData name="Xu, Jie2 /CN" userId="a10ee947-a7c1-42c1-a16b-18b2bc58b54e" providerId="ADAL" clId="{C4F51F9C-1015-41D6-BC46-55759923D246}" dt="2022-03-07T03:22:33.564" v="2" actId="47"/>
        <pc:sldMkLst>
          <pc:docMk/>
          <pc:sldMk cId="955793723" sldId="2007578240"/>
        </pc:sldMkLst>
      </pc:sldChg>
      <pc:sldChg chg="del">
        <pc:chgData name="Xu, Jie2 /CN" userId="a10ee947-a7c1-42c1-a16b-18b2bc58b54e" providerId="ADAL" clId="{C4F51F9C-1015-41D6-BC46-55759923D246}" dt="2022-03-07T03:22:33.564" v="2" actId="47"/>
        <pc:sldMkLst>
          <pc:docMk/>
          <pc:sldMk cId="3021330561" sldId="2007578243"/>
        </pc:sldMkLst>
      </pc:sldChg>
      <pc:sldChg chg="del">
        <pc:chgData name="Xu, Jie2 /CN" userId="a10ee947-a7c1-42c1-a16b-18b2bc58b54e" providerId="ADAL" clId="{C4F51F9C-1015-41D6-BC46-55759923D246}" dt="2022-03-07T03:22:37.927" v="3" actId="47"/>
        <pc:sldMkLst>
          <pc:docMk/>
          <pc:sldMk cId="3910948289" sldId="2007578244"/>
        </pc:sldMkLst>
      </pc:sldChg>
      <pc:sldChg chg="del">
        <pc:chgData name="Xu, Jie2 /CN" userId="a10ee947-a7c1-42c1-a16b-18b2bc58b54e" providerId="ADAL" clId="{C4F51F9C-1015-41D6-BC46-55759923D246}" dt="2022-03-07T03:25:16.785" v="7" actId="47"/>
        <pc:sldMkLst>
          <pc:docMk/>
          <pc:sldMk cId="1503052295" sldId="2141411955"/>
        </pc:sldMkLst>
      </pc:sldChg>
      <pc:sldChg chg="del">
        <pc:chgData name="Xu, Jie2 /CN" userId="a10ee947-a7c1-42c1-a16b-18b2bc58b54e" providerId="ADAL" clId="{C4F51F9C-1015-41D6-BC46-55759923D246}" dt="2022-03-07T03:25:11.965" v="6" actId="47"/>
        <pc:sldMkLst>
          <pc:docMk/>
          <pc:sldMk cId="1808879985" sldId="2145706732"/>
        </pc:sldMkLst>
      </pc:sldChg>
      <pc:sldChg chg="del">
        <pc:chgData name="Xu, Jie2 /CN" userId="a10ee947-a7c1-42c1-a16b-18b2bc58b54e" providerId="ADAL" clId="{C4F51F9C-1015-41D6-BC46-55759923D246}" dt="2022-03-07T03:22:33.564" v="2" actId="47"/>
        <pc:sldMkLst>
          <pc:docMk/>
          <pc:sldMk cId="2221513922" sldId="2145706734"/>
        </pc:sldMkLst>
      </pc:sldChg>
      <pc:sldChg chg="del">
        <pc:chgData name="Xu, Jie2 /CN" userId="a10ee947-a7c1-42c1-a16b-18b2bc58b54e" providerId="ADAL" clId="{C4F51F9C-1015-41D6-BC46-55759923D246}" dt="2022-03-07T03:22:33.564" v="2" actId="47"/>
        <pc:sldMkLst>
          <pc:docMk/>
          <pc:sldMk cId="9465558" sldId="2145706736"/>
        </pc:sldMkLst>
      </pc:sldChg>
      <pc:sldChg chg="del">
        <pc:chgData name="Xu, Jie2 /CN" userId="a10ee947-a7c1-42c1-a16b-18b2bc58b54e" providerId="ADAL" clId="{C4F51F9C-1015-41D6-BC46-55759923D246}" dt="2022-03-07T03:22:30.369" v="1" actId="47"/>
        <pc:sldMkLst>
          <pc:docMk/>
          <pc:sldMk cId="895640219" sldId="2145706738"/>
        </pc:sldMkLst>
      </pc:sldChg>
      <pc:sldChg chg="del">
        <pc:chgData name="Xu, Jie2 /CN" userId="a10ee947-a7c1-42c1-a16b-18b2bc58b54e" providerId="ADAL" clId="{C4F51F9C-1015-41D6-BC46-55759923D246}" dt="2022-03-07T03:25:11.965" v="6" actId="47"/>
        <pc:sldMkLst>
          <pc:docMk/>
          <pc:sldMk cId="72468583" sldId="2145708378"/>
        </pc:sldMkLst>
      </pc:sldChg>
      <pc:sldChg chg="del">
        <pc:chgData name="Xu, Jie2 /CN" userId="a10ee947-a7c1-42c1-a16b-18b2bc58b54e" providerId="ADAL" clId="{C4F51F9C-1015-41D6-BC46-55759923D246}" dt="2022-03-07T03:25:16.785" v="7" actId="47"/>
        <pc:sldMkLst>
          <pc:docMk/>
          <pc:sldMk cId="2639262599" sldId="2147373715"/>
        </pc:sldMkLst>
      </pc:sldChg>
      <pc:sldChg chg="del">
        <pc:chgData name="Xu, Jie2 /CN" userId="a10ee947-a7c1-42c1-a16b-18b2bc58b54e" providerId="ADAL" clId="{C4F51F9C-1015-41D6-BC46-55759923D246}" dt="2022-03-07T03:22:30.369" v="1" actId="47"/>
        <pc:sldMkLst>
          <pc:docMk/>
          <pc:sldMk cId="1121641965" sldId="2147373716"/>
        </pc:sldMkLst>
      </pc:sldChg>
      <pc:sldChg chg="del">
        <pc:chgData name="Xu, Jie2 /CN" userId="a10ee947-a7c1-42c1-a16b-18b2bc58b54e" providerId="ADAL" clId="{C4F51F9C-1015-41D6-BC46-55759923D246}" dt="2022-03-07T03:25:16.785" v="7" actId="47"/>
        <pc:sldMkLst>
          <pc:docMk/>
          <pc:sldMk cId="2005013339" sldId="2147373717"/>
        </pc:sldMkLst>
      </pc:sldChg>
      <pc:sldChg chg="del">
        <pc:chgData name="Xu, Jie2 /CN" userId="a10ee947-a7c1-42c1-a16b-18b2bc58b54e" providerId="ADAL" clId="{C4F51F9C-1015-41D6-BC46-55759923D246}" dt="2022-03-07T03:25:11.965" v="6" actId="47"/>
        <pc:sldMkLst>
          <pc:docMk/>
          <pc:sldMk cId="3093184711" sldId="2147373718"/>
        </pc:sldMkLst>
      </pc:sldChg>
      <pc:sldChg chg="del">
        <pc:chgData name="Xu, Jie2 /CN" userId="a10ee947-a7c1-42c1-a16b-18b2bc58b54e" providerId="ADAL" clId="{C4F51F9C-1015-41D6-BC46-55759923D246}" dt="2022-03-07T03:25:30.226" v="11" actId="47"/>
        <pc:sldMkLst>
          <pc:docMk/>
          <pc:sldMk cId="3055025542" sldId="2147470130"/>
        </pc:sldMkLst>
      </pc:sldChg>
      <pc:sldChg chg="del">
        <pc:chgData name="Xu, Jie2 /CN" userId="a10ee947-a7c1-42c1-a16b-18b2bc58b54e" providerId="ADAL" clId="{C4F51F9C-1015-41D6-BC46-55759923D246}" dt="2022-03-07T03:25:11.965" v="6" actId="47"/>
        <pc:sldMkLst>
          <pc:docMk/>
          <pc:sldMk cId="2918030108" sldId="2147470933"/>
        </pc:sldMkLst>
      </pc:sldChg>
      <pc:sldChg chg="del">
        <pc:chgData name="Xu, Jie2 /CN" userId="a10ee947-a7c1-42c1-a16b-18b2bc58b54e" providerId="ADAL" clId="{C4F51F9C-1015-41D6-BC46-55759923D246}" dt="2022-03-07T03:25:31.216" v="12" actId="47"/>
        <pc:sldMkLst>
          <pc:docMk/>
          <pc:sldMk cId="3123822187" sldId="2147470947"/>
        </pc:sldMkLst>
      </pc:sldChg>
      <pc:sldChg chg="del">
        <pc:chgData name="Xu, Jie2 /CN" userId="a10ee947-a7c1-42c1-a16b-18b2bc58b54e" providerId="ADAL" clId="{C4F51F9C-1015-41D6-BC46-55759923D246}" dt="2022-03-07T03:25:08.265" v="5" actId="47"/>
        <pc:sldMkLst>
          <pc:docMk/>
          <pc:sldMk cId="2510692385" sldId="2147471046"/>
        </pc:sldMkLst>
      </pc:sldChg>
      <pc:sldChg chg="del">
        <pc:chgData name="Xu, Jie2 /CN" userId="a10ee947-a7c1-42c1-a16b-18b2bc58b54e" providerId="ADAL" clId="{C4F51F9C-1015-41D6-BC46-55759923D246}" dt="2022-03-07T03:25:08.265" v="5" actId="47"/>
        <pc:sldMkLst>
          <pc:docMk/>
          <pc:sldMk cId="601334259" sldId="2147471087"/>
        </pc:sldMkLst>
      </pc:sldChg>
      <pc:sldChg chg="del">
        <pc:chgData name="Xu, Jie2 /CN" userId="a10ee947-a7c1-42c1-a16b-18b2bc58b54e" providerId="ADAL" clId="{C4F51F9C-1015-41D6-BC46-55759923D246}" dt="2022-03-07T03:22:30.369" v="1" actId="47"/>
        <pc:sldMkLst>
          <pc:docMk/>
          <pc:sldMk cId="3727438443" sldId="2147471088"/>
        </pc:sldMkLst>
      </pc:sldChg>
      <pc:sldChg chg="del">
        <pc:chgData name="Xu, Jie2 /CN" userId="a10ee947-a7c1-42c1-a16b-18b2bc58b54e" providerId="ADAL" clId="{C4F51F9C-1015-41D6-BC46-55759923D246}" dt="2022-03-07T03:25:34.448" v="14" actId="47"/>
        <pc:sldMkLst>
          <pc:docMk/>
          <pc:sldMk cId="57214641" sldId="2147471089"/>
        </pc:sldMkLst>
      </pc:sldChg>
      <pc:sldChg chg="del">
        <pc:chgData name="Xu, Jie2 /CN" userId="a10ee947-a7c1-42c1-a16b-18b2bc58b54e" providerId="ADAL" clId="{C4F51F9C-1015-41D6-BC46-55759923D246}" dt="2022-03-07T03:25:32.367" v="13" actId="47"/>
        <pc:sldMkLst>
          <pc:docMk/>
          <pc:sldMk cId="161544131" sldId="2147471090"/>
        </pc:sldMkLst>
      </pc:sldChg>
      <pc:sldMasterChg chg="delSldLayout">
        <pc:chgData name="Xu, Jie2 /CN" userId="a10ee947-a7c1-42c1-a16b-18b2bc58b54e" providerId="ADAL" clId="{C4F51F9C-1015-41D6-BC46-55759923D246}" dt="2022-03-07T03:25:16.785" v="7" actId="47"/>
        <pc:sldMasterMkLst>
          <pc:docMk/>
          <pc:sldMasterMk cId="4062577726" sldId="2147485325"/>
        </pc:sldMasterMkLst>
        <pc:sldLayoutChg chg="del">
          <pc:chgData name="Xu, Jie2 /CN" userId="a10ee947-a7c1-42c1-a16b-18b2bc58b54e" providerId="ADAL" clId="{C4F51F9C-1015-41D6-BC46-55759923D246}" dt="2022-03-07T03:25:16.785" v="7" actId="47"/>
          <pc:sldLayoutMkLst>
            <pc:docMk/>
            <pc:sldMasterMk cId="4062577726" sldId="2147485325"/>
            <pc:sldLayoutMk cId="440245297" sldId="2147485585"/>
          </pc:sldLayoutMkLst>
        </pc:sldLayoutChg>
      </pc:sldMasterChg>
      <pc:sldMasterChg chg="delSldLayout">
        <pc:chgData name="Xu, Jie2 /CN" userId="a10ee947-a7c1-42c1-a16b-18b2bc58b54e" providerId="ADAL" clId="{C4F51F9C-1015-41D6-BC46-55759923D246}" dt="2022-03-07T03:25:04.009" v="4" actId="47"/>
        <pc:sldMasterMkLst>
          <pc:docMk/>
          <pc:sldMasterMk cId="1179340726" sldId="2147485378"/>
        </pc:sldMasterMkLst>
        <pc:sldLayoutChg chg="del">
          <pc:chgData name="Xu, Jie2 /CN" userId="a10ee947-a7c1-42c1-a16b-18b2bc58b54e" providerId="ADAL" clId="{C4F51F9C-1015-41D6-BC46-55759923D246}" dt="2022-03-07T03:25:04.009" v="4" actId="47"/>
          <pc:sldLayoutMkLst>
            <pc:docMk/>
            <pc:sldMasterMk cId="1179340726" sldId="2147485378"/>
            <pc:sldLayoutMk cId="3704164899" sldId="2147485546"/>
          </pc:sldLayoutMkLst>
        </pc:sldLayoutChg>
      </pc:sldMasterChg>
      <pc:sldMasterChg chg="delSldLayout">
        <pc:chgData name="Xu, Jie2 /CN" userId="a10ee947-a7c1-42c1-a16b-18b2bc58b54e" providerId="ADAL" clId="{C4F51F9C-1015-41D6-BC46-55759923D246}" dt="2022-03-07T03:25:16.785" v="7" actId="47"/>
        <pc:sldMasterMkLst>
          <pc:docMk/>
          <pc:sldMasterMk cId="369348838" sldId="2147485608"/>
        </pc:sldMasterMkLst>
        <pc:sldLayoutChg chg="del">
          <pc:chgData name="Xu, Jie2 /CN" userId="a10ee947-a7c1-42c1-a16b-18b2bc58b54e" providerId="ADAL" clId="{C4F51F9C-1015-41D6-BC46-55759923D246}" dt="2022-03-07T03:25:16.785" v="7" actId="47"/>
          <pc:sldLayoutMkLst>
            <pc:docMk/>
            <pc:sldMasterMk cId="369348838" sldId="2147485608"/>
            <pc:sldLayoutMk cId="3259321459" sldId="2147485622"/>
          </pc:sldLayoutMkLst>
        </pc:sldLayoutChg>
        <pc:sldLayoutChg chg="del">
          <pc:chgData name="Xu, Jie2 /CN" userId="a10ee947-a7c1-42c1-a16b-18b2bc58b54e" providerId="ADAL" clId="{C4F51F9C-1015-41D6-BC46-55759923D246}" dt="2022-03-07T03:25:16.785" v="7" actId="47"/>
          <pc:sldLayoutMkLst>
            <pc:docMk/>
            <pc:sldMasterMk cId="369348838" sldId="2147485608"/>
            <pc:sldLayoutMk cId="3772064228" sldId="2147485624"/>
          </pc:sldLayoutMkLst>
        </pc:sldLayoutChg>
      </pc:sldMasterChg>
      <pc:sldMasterChg chg="delSldLayout">
        <pc:chgData name="Xu, Jie2 /CN" userId="a10ee947-a7c1-42c1-a16b-18b2bc58b54e" providerId="ADAL" clId="{C4F51F9C-1015-41D6-BC46-55759923D246}" dt="2022-03-07T03:25:34.448" v="14" actId="47"/>
        <pc:sldMasterMkLst>
          <pc:docMk/>
          <pc:sldMasterMk cId="774842498" sldId="2147485637"/>
        </pc:sldMasterMkLst>
        <pc:sldLayoutChg chg="del">
          <pc:chgData name="Xu, Jie2 /CN" userId="a10ee947-a7c1-42c1-a16b-18b2bc58b54e" providerId="ADAL" clId="{C4F51F9C-1015-41D6-BC46-55759923D246}" dt="2022-03-07T03:25:34.448" v="14" actId="47"/>
          <pc:sldLayoutMkLst>
            <pc:docMk/>
            <pc:sldMasterMk cId="774842498" sldId="2147485637"/>
            <pc:sldLayoutMk cId="3079700864" sldId="2147485640"/>
          </pc:sldLayoutMkLst>
        </pc:sldLayoutChg>
        <pc:sldLayoutChg chg="del">
          <pc:chgData name="Xu, Jie2 /CN" userId="a10ee947-a7c1-42c1-a16b-18b2bc58b54e" providerId="ADAL" clId="{C4F51F9C-1015-41D6-BC46-55759923D246}" dt="2022-03-07T03:25:11.965" v="6" actId="47"/>
          <pc:sldLayoutMkLst>
            <pc:docMk/>
            <pc:sldMasterMk cId="774842498" sldId="2147485637"/>
            <pc:sldLayoutMk cId="2925576331" sldId="2147485649"/>
          </pc:sldLayoutMkLst>
        </pc:sldLayoutChg>
        <pc:sldLayoutChg chg="del">
          <pc:chgData name="Xu, Jie2 /CN" userId="a10ee947-a7c1-42c1-a16b-18b2bc58b54e" providerId="ADAL" clId="{C4F51F9C-1015-41D6-BC46-55759923D246}" dt="2022-03-07T03:25:11.965" v="6" actId="47"/>
          <pc:sldLayoutMkLst>
            <pc:docMk/>
            <pc:sldMasterMk cId="774842498" sldId="2147485637"/>
            <pc:sldLayoutMk cId="692333738" sldId="2147485650"/>
          </pc:sldLayoutMkLst>
        </pc:sldLayoutChg>
      </pc:sldMasterChg>
      <pc:sldMasterChg chg="delSldLayout">
        <pc:chgData name="Xu, Jie2 /CN" userId="a10ee947-a7c1-42c1-a16b-18b2bc58b54e" providerId="ADAL" clId="{C4F51F9C-1015-41D6-BC46-55759923D246}" dt="2022-03-07T03:25:28.983" v="10" actId="47"/>
        <pc:sldMasterMkLst>
          <pc:docMk/>
          <pc:sldMasterMk cId="2907168417" sldId="2147485695"/>
        </pc:sldMasterMkLst>
        <pc:sldLayoutChg chg="del">
          <pc:chgData name="Xu, Jie2 /CN" userId="a10ee947-a7c1-42c1-a16b-18b2bc58b54e" providerId="ADAL" clId="{C4F51F9C-1015-41D6-BC46-55759923D246}" dt="2022-03-07T03:25:28.983" v="10" actId="47"/>
          <pc:sldLayoutMkLst>
            <pc:docMk/>
            <pc:sldMasterMk cId="2907168417" sldId="2147485695"/>
            <pc:sldLayoutMk cId="2946353529" sldId="2147485702"/>
          </pc:sldLayoutMkLst>
        </pc:sldLayoutChg>
        <pc:sldLayoutChg chg="del">
          <pc:chgData name="Xu, Jie2 /CN" userId="a10ee947-a7c1-42c1-a16b-18b2bc58b54e" providerId="ADAL" clId="{C4F51F9C-1015-41D6-BC46-55759923D246}" dt="2022-03-07T03:25:25.869" v="8" actId="47"/>
          <pc:sldLayoutMkLst>
            <pc:docMk/>
            <pc:sldMasterMk cId="2907168417" sldId="2147485695"/>
            <pc:sldLayoutMk cId="1501253609" sldId="2147485729"/>
          </pc:sldLayoutMkLst>
        </pc:sldLayoutChg>
        <pc:sldLayoutChg chg="del">
          <pc:chgData name="Xu, Jie2 /CN" userId="a10ee947-a7c1-42c1-a16b-18b2bc58b54e" providerId="ADAL" clId="{C4F51F9C-1015-41D6-BC46-55759923D246}" dt="2022-03-07T03:22:30.369" v="1" actId="47"/>
          <pc:sldLayoutMkLst>
            <pc:docMk/>
            <pc:sldMasterMk cId="2907168417" sldId="2147485695"/>
            <pc:sldLayoutMk cId="2271921644" sldId="2147485738"/>
          </pc:sldLayoutMkLst>
        </pc:sldLayoutChg>
      </pc:sldMasterChg>
    </pc:docChg>
  </pc:docChgLst>
  <pc:docChgLst>
    <pc:chgData name="Xing, Carole /CN/EXT" userId="27bc8541-17e1-40e0-9c41-d74ade367b36" providerId="ADAL" clId="{F00DC464-0665-4051-A281-6BBAAF7A2F97}"/>
    <pc:docChg chg="custSel modSld">
      <pc:chgData name="Xing, Carole /CN/EXT" userId="27bc8541-17e1-40e0-9c41-d74ade367b36" providerId="ADAL" clId="{F00DC464-0665-4051-A281-6BBAAF7A2F97}" dt="2022-07-13T10:54:52.432" v="57" actId="20577"/>
      <pc:docMkLst>
        <pc:docMk/>
      </pc:docMkLst>
      <pc:sldChg chg="addSp modSp mod">
        <pc:chgData name="Xing, Carole /CN/EXT" userId="27bc8541-17e1-40e0-9c41-d74ade367b36" providerId="ADAL" clId="{F00DC464-0665-4051-A281-6BBAAF7A2F97}" dt="2022-07-13T10:54:52.432" v="57" actId="20577"/>
        <pc:sldMkLst>
          <pc:docMk/>
          <pc:sldMk cId="2487850296" sldId="350"/>
        </pc:sldMkLst>
        <pc:spChg chg="add mod">
          <ac:chgData name="Xing, Carole /CN/EXT" userId="27bc8541-17e1-40e0-9c41-d74ade367b36" providerId="ADAL" clId="{F00DC464-0665-4051-A281-6BBAAF7A2F97}" dt="2022-07-13T10:54:52.432" v="57" actId="20577"/>
          <ac:spMkLst>
            <pc:docMk/>
            <pc:sldMk cId="2487850296" sldId="350"/>
            <ac:spMk id="2" creationId="{5D9BF9FD-BB4F-4C21-AB3C-DE50115D58D7}"/>
          </ac:spMkLst>
        </pc:spChg>
      </pc:sldChg>
      <pc:sldChg chg="modSp mod">
        <pc:chgData name="Xing, Carole /CN/EXT" userId="27bc8541-17e1-40e0-9c41-d74ade367b36" providerId="ADAL" clId="{F00DC464-0665-4051-A281-6BBAAF7A2F97}" dt="2022-07-13T10:54:25.011" v="55" actId="20577"/>
        <pc:sldMkLst>
          <pc:docMk/>
          <pc:sldMk cId="3550740146" sldId="2147473901"/>
        </pc:sldMkLst>
        <pc:spChg chg="mod">
          <ac:chgData name="Xing, Carole /CN/EXT" userId="27bc8541-17e1-40e0-9c41-d74ade367b36" providerId="ADAL" clId="{F00DC464-0665-4051-A281-6BBAAF7A2F97}" dt="2022-07-13T10:54:25.011" v="55" actId="20577"/>
          <ac:spMkLst>
            <pc:docMk/>
            <pc:sldMk cId="3550740146" sldId="2147473901"/>
            <ac:spMk id="23" creationId="{39261D00-3724-4226-B844-5C7A1177D22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008C21DA-C4CC-41F8-83A9-D49657E589DE}" type="datetimeFigureOut">
              <a:rPr lang="en-US" smtClean="0"/>
              <a:pPr/>
              <a:t>7/13/2022</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6FEE0730-6454-45F8-9E14-9EC900B4BFC7}" type="slidenum">
              <a:rPr lang="en-US" smtClean="0"/>
              <a:pPr/>
              <a:t>‹#›</a:t>
            </a:fld>
            <a:endParaRPr lang="en-US"/>
          </a:p>
        </p:txBody>
      </p:sp>
    </p:spTree>
    <p:extLst>
      <p:ext uri="{BB962C8B-B14F-4D97-AF65-F5344CB8AC3E}">
        <p14:creationId xmlns:p14="http://schemas.microsoft.com/office/powerpoint/2010/main" val="1067935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1440" tIns="45720" rIns="91440" bIns="45720" rtlCol="0"/>
          <a:lstStyle>
            <a:lvl1pPr algn="r">
              <a:defRPr sz="1200"/>
            </a:lvl1pPr>
          </a:lstStyle>
          <a:p>
            <a:fld id="{763C15D3-E145-402C-A62C-EDB9296F8DA0}" type="datetimeFigureOut">
              <a:rPr lang="en-US" smtClean="0"/>
              <a:pPr/>
              <a:t>7/13/2022</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1440" tIns="45720" rIns="91440" bIns="45720" rtlCol="0" anchor="b"/>
          <a:lstStyle>
            <a:lvl1pPr algn="r">
              <a:defRPr sz="1200"/>
            </a:lvl1pPr>
          </a:lstStyle>
          <a:p>
            <a:fld id="{917432B6-9078-412F-BFE0-DD62947FB34F}" type="slidenum">
              <a:rPr lang="en-US" smtClean="0"/>
              <a:pPr/>
              <a:t>‹#›</a:t>
            </a:fld>
            <a:endParaRPr lang="en-US"/>
          </a:p>
        </p:txBody>
      </p:sp>
    </p:spTree>
    <p:extLst>
      <p:ext uri="{BB962C8B-B14F-4D97-AF65-F5344CB8AC3E}">
        <p14:creationId xmlns:p14="http://schemas.microsoft.com/office/powerpoint/2010/main" val="1340590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3</a:t>
            </a:fld>
            <a:endParaRPr lang="en-US"/>
          </a:p>
        </p:txBody>
      </p:sp>
    </p:spTree>
    <p:extLst>
      <p:ext uri="{BB962C8B-B14F-4D97-AF65-F5344CB8AC3E}">
        <p14:creationId xmlns:p14="http://schemas.microsoft.com/office/powerpoint/2010/main" val="3925206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2060"/>
                </a:solidFill>
                <a:latin typeface="仿宋" panose="02010609060101010101" pitchFamily="49" charset="-122"/>
                <a:ea typeface="仿宋" panose="02010609060101010101" pitchFamily="49" charset="-122"/>
              </a:rPr>
              <a:t>Ⅰ</a:t>
            </a:r>
            <a:r>
              <a:rPr lang="zh-CN" altLang="en-US" sz="1200" dirty="0">
                <a:solidFill>
                  <a:srgbClr val="002060"/>
                </a:solidFill>
                <a:latin typeface="仿宋" panose="02010609060101010101" pitchFamily="49" charset="-122"/>
                <a:ea typeface="仿宋" panose="02010609060101010101" pitchFamily="49" charset="-122"/>
              </a:rPr>
              <a:t>型各年龄段均可发病约 </a:t>
            </a:r>
            <a:r>
              <a:rPr lang="en-US" altLang="zh-CN" sz="1200" dirty="0">
                <a:solidFill>
                  <a:srgbClr val="002060"/>
                </a:solidFill>
                <a:latin typeface="仿宋" panose="02010609060101010101" pitchFamily="49" charset="-122"/>
                <a:ea typeface="仿宋" panose="02010609060101010101" pitchFamily="49" charset="-122"/>
              </a:rPr>
              <a:t>2/3 </a:t>
            </a:r>
            <a:r>
              <a:rPr lang="zh-CN" altLang="en-US" sz="1200" dirty="0">
                <a:solidFill>
                  <a:srgbClr val="002060"/>
                </a:solidFill>
                <a:latin typeface="仿宋" panose="02010609060101010101" pitchFamily="49" charset="-122"/>
                <a:ea typeface="仿宋" panose="02010609060101010101" pitchFamily="49" charset="-122"/>
              </a:rPr>
              <a:t>患者在儿童期发病。脏器表现主要为肝脾肿大，尤以脾肿大显著。血液系统受累主要表现为血小板减少和贫血。多数患者有骨骼受累，但轻重不一。</a:t>
            </a:r>
            <a:r>
              <a:rPr lang="en-US" altLang="zh-CN" sz="1200" dirty="0">
                <a:solidFill>
                  <a:srgbClr val="002060"/>
                </a:solidFill>
                <a:latin typeface="仿宋" panose="02010609060101010101" pitchFamily="49" charset="-122"/>
                <a:ea typeface="仿宋" panose="02010609060101010101" pitchFamily="49" charset="-122"/>
              </a:rPr>
              <a:t>Ⅲ</a:t>
            </a:r>
            <a:r>
              <a:rPr lang="zh-CN" altLang="en-US" sz="1200" dirty="0">
                <a:solidFill>
                  <a:srgbClr val="002060"/>
                </a:solidFill>
                <a:latin typeface="仿宋" panose="02010609060101010101" pitchFamily="49" charset="-122"/>
                <a:ea typeface="仿宋" panose="02010609060101010101" pitchFamily="49" charset="-122"/>
              </a:rPr>
              <a:t>型早期表现与</a:t>
            </a:r>
            <a:r>
              <a:rPr lang="en-US" altLang="zh-CN" sz="1200" dirty="0">
                <a:solidFill>
                  <a:srgbClr val="002060"/>
                </a:solidFill>
                <a:latin typeface="仿宋" panose="02010609060101010101" pitchFamily="49" charset="-122"/>
                <a:ea typeface="仿宋" panose="02010609060101010101" pitchFamily="49" charset="-122"/>
              </a:rPr>
              <a:t>Ⅰ</a:t>
            </a:r>
            <a:r>
              <a:rPr lang="zh-CN" altLang="en-US" sz="1200" dirty="0">
                <a:solidFill>
                  <a:srgbClr val="002060"/>
                </a:solidFill>
                <a:latin typeface="仿宋" panose="02010609060101010101" pitchFamily="49" charset="-122"/>
                <a:ea typeface="仿宋" panose="02010609060101010101" pitchFamily="49" charset="-122"/>
              </a:rPr>
              <a:t>型相似，逐渐出现神经系统受累表现，常发病于儿童期，病情进展缓慢，寿命可较长。</a:t>
            </a:r>
            <a:endParaRPr lang="en-US" altLang="zh-CN" sz="1200" dirty="0">
              <a:solidFill>
                <a:srgbClr val="002060"/>
              </a:solidFill>
              <a:latin typeface="仿宋" panose="02010609060101010101" pitchFamily="49" charset="-122"/>
              <a:ea typeface="仿宋"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b="1"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rPr>
              <a:t>优先考虑临床急需、疗效确切的药物，尽早将戈谢病药品列入《国家医保目录》</a:t>
            </a:r>
            <a:r>
              <a:rPr lang="zh-CN" altLang="zh-CN" sz="1200"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rPr>
              <a:t>，建立全面的社会保障制度，对于改善药物可及性，满足患者的基本用药需求至关重要，也是</a:t>
            </a:r>
            <a:r>
              <a:rPr lang="zh-CN" altLang="zh-CN" sz="1200" b="1"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rPr>
              <a:t>社会公平，平等和文明的体现</a:t>
            </a:r>
            <a:endParaRPr lang="en-US" altLang="zh-CN" sz="1200" b="1"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1" i="0" u="none" strike="noStrike" kern="1200" cap="none" spc="0" normalizeH="0" baseline="0" noProof="0" dirty="0">
                <a:ln>
                  <a:noFill/>
                </a:ln>
                <a:solidFill>
                  <a:srgbClr val="003594"/>
                </a:solidFill>
                <a:effectLst/>
                <a:uLnTx/>
                <a:uFillTx/>
                <a:latin typeface="Arial"/>
                <a:ea typeface="微软雅黑"/>
                <a:cs typeface="+mn-cs"/>
              </a:rPr>
              <a:t>戈谢病是一种酶缺陷导致的罕见的、消耗性的、严重的、可造成多脏器损害的遗传代谢病，若不进行有效干预会致残或危及生命，</a:t>
            </a:r>
            <a:r>
              <a:rPr kumimoji="0" lang="en-US" altLang="zh-CN" sz="1200" b="1" i="0" u="none" strike="noStrike" kern="1200" cap="none" spc="0" normalizeH="0" baseline="0" noProof="0" dirty="0">
                <a:ln>
                  <a:noFill/>
                </a:ln>
                <a:solidFill>
                  <a:srgbClr val="003594"/>
                </a:solidFill>
                <a:effectLst/>
                <a:uLnTx/>
                <a:uFillTx/>
                <a:latin typeface="Arial"/>
                <a:ea typeface="微软雅黑"/>
                <a:cs typeface="+mn-cs"/>
              </a:rPr>
              <a:t>III</a:t>
            </a:r>
            <a:r>
              <a:rPr kumimoji="0" lang="zh-CN" altLang="en-US" sz="1200" b="1" i="0" u="none" strike="noStrike" kern="1200" cap="none" spc="0" normalizeH="0" baseline="0" noProof="0" dirty="0">
                <a:ln>
                  <a:noFill/>
                </a:ln>
                <a:solidFill>
                  <a:srgbClr val="003594"/>
                </a:solidFill>
                <a:effectLst/>
                <a:uLnTx/>
                <a:uFillTx/>
                <a:latin typeface="Arial"/>
                <a:ea typeface="微软雅黑"/>
                <a:cs typeface="+mn-cs"/>
              </a:rPr>
              <a:t>型患者有慢性进展的神经系统表现如动眼神经受侵，眼球运动障碍等</a:t>
            </a:r>
            <a:endParaRPr kumimoji="0" lang="en-US" altLang="zh-CN" sz="1200" b="1" i="0" u="none" strike="noStrike" kern="1200" cap="none" spc="0" normalizeH="0" baseline="0" noProof="0" dirty="0">
              <a:ln>
                <a:noFill/>
              </a:ln>
              <a:solidFill>
                <a:srgbClr val="FF0000"/>
              </a:solidFill>
              <a:effectLst/>
              <a:uLnTx/>
              <a:uFillTx/>
              <a:latin typeface="微软雅黑" pitchFamily="34" charset="-122"/>
              <a:ea typeface="微软雅黑"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solidFill>
                <a:srgbClr val="002060"/>
              </a:solidFill>
              <a:latin typeface="仿宋" panose="02010609060101010101" pitchFamily="49" charset="-122"/>
              <a:ea typeface="仿宋" panose="02010609060101010101" pitchFamily="49" charset="-122"/>
            </a:endParaRPr>
          </a:p>
          <a:p>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4</a:t>
            </a:fld>
            <a:endParaRPr lang="en-US"/>
          </a:p>
        </p:txBody>
      </p:sp>
    </p:spTree>
    <p:extLst>
      <p:ext uri="{BB962C8B-B14F-4D97-AF65-F5344CB8AC3E}">
        <p14:creationId xmlns:p14="http://schemas.microsoft.com/office/powerpoint/2010/main" val="296561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1" u="sng" dirty="0">
                <a:solidFill>
                  <a:srgbClr val="002060"/>
                </a:solidFill>
                <a:latin typeface="仿宋" panose="02010609060101010101" pitchFamily="49" charset="-122"/>
                <a:ea typeface="仿宋" panose="02010609060101010101" pitchFamily="49" charset="-122"/>
              </a:rPr>
              <a:t>在约</a:t>
            </a:r>
            <a:r>
              <a:rPr lang="en-US" altLang="zh-CN" sz="1200" b="1" u="sng" dirty="0">
                <a:solidFill>
                  <a:srgbClr val="002060"/>
                </a:solidFill>
                <a:latin typeface="仿宋" panose="02010609060101010101" pitchFamily="49" charset="-122"/>
                <a:ea typeface="仿宋" panose="02010609060101010101" pitchFamily="49" charset="-122"/>
              </a:rPr>
              <a:t>3%</a:t>
            </a:r>
            <a:r>
              <a:rPr lang="zh-CN" altLang="en-US" sz="1200" b="1" u="sng" dirty="0">
                <a:solidFill>
                  <a:srgbClr val="002060"/>
                </a:solidFill>
                <a:latin typeface="仿宋" panose="02010609060101010101" pitchFamily="49" charset="-122"/>
                <a:ea typeface="仿宋" panose="02010609060101010101" pitchFamily="49" charset="-122"/>
              </a:rPr>
              <a:t>的伊米苷酶患者中出现了提示为超敏反应的症状</a:t>
            </a:r>
            <a:r>
              <a:rPr lang="zh-CN" altLang="en-US" sz="1200" dirty="0">
                <a:solidFill>
                  <a:srgbClr val="002060"/>
                </a:solidFill>
                <a:latin typeface="仿宋" panose="02010609060101010101" pitchFamily="49" charset="-122"/>
                <a:ea typeface="仿宋" panose="02010609060101010101" pitchFamily="49" charset="-122"/>
              </a:rPr>
              <a:t>，包括呼吸困难、咳嗽、荨麻疹</a:t>
            </a:r>
            <a:r>
              <a:rPr lang="en-US" altLang="zh-CN" sz="1200" dirty="0">
                <a:solidFill>
                  <a:srgbClr val="002060"/>
                </a:solidFill>
                <a:latin typeface="仿宋" panose="02010609060101010101" pitchFamily="49" charset="-122"/>
                <a:ea typeface="仿宋" panose="02010609060101010101" pitchFamily="49" charset="-122"/>
              </a:rPr>
              <a:t>/</a:t>
            </a:r>
            <a:r>
              <a:rPr lang="zh-CN" altLang="en-US" sz="1200" dirty="0">
                <a:solidFill>
                  <a:srgbClr val="002060"/>
                </a:solidFill>
                <a:latin typeface="仿宋" panose="02010609060101010101" pitchFamily="49" charset="-122"/>
                <a:ea typeface="仿宋" panose="02010609060101010101" pitchFamily="49" charset="-122"/>
              </a:rPr>
              <a:t>血管性水肿、瘙痒、皮疹等，这些症状均在输注期间或输注后不久出现。这些症状均在输注期间或输注后不久出现。</a:t>
            </a:r>
            <a:r>
              <a:rPr lang="zh-CN" altLang="en-US" sz="1200" b="1" u="sng" dirty="0">
                <a:solidFill>
                  <a:srgbClr val="002060"/>
                </a:solidFill>
                <a:latin typeface="仿宋" panose="02010609060101010101" pitchFamily="49" charset="-122"/>
                <a:ea typeface="仿宋" panose="02010609060101010101" pitchFamily="49" charset="-122"/>
              </a:rPr>
              <a:t>这些症状一般对抗组织胺药物和</a:t>
            </a:r>
            <a:r>
              <a:rPr lang="en-US" altLang="zh-CN" sz="1200" b="1" u="sng" dirty="0">
                <a:solidFill>
                  <a:srgbClr val="002060"/>
                </a:solidFill>
                <a:latin typeface="仿宋" panose="02010609060101010101" pitchFamily="49" charset="-122"/>
                <a:ea typeface="仿宋" panose="02010609060101010101" pitchFamily="49" charset="-122"/>
              </a:rPr>
              <a:t>/</a:t>
            </a:r>
            <a:r>
              <a:rPr lang="zh-CN" altLang="en-US" sz="1200" b="1" u="sng" dirty="0">
                <a:solidFill>
                  <a:srgbClr val="002060"/>
                </a:solidFill>
                <a:latin typeface="仿宋" panose="02010609060101010101" pitchFamily="49" charset="-122"/>
                <a:ea typeface="仿宋" panose="02010609060101010101" pitchFamily="49" charset="-122"/>
              </a:rPr>
              <a:t>或皮质类固醇治疗有效</a:t>
            </a:r>
            <a:r>
              <a:rPr lang="zh-CN" altLang="en-US" sz="1200" dirty="0">
                <a:solidFill>
                  <a:srgbClr val="002060"/>
                </a:solidFill>
                <a:latin typeface="仿宋" panose="02010609060101010101" pitchFamily="49" charset="-122"/>
                <a:ea typeface="仿宋" panose="02010609060101010101" pitchFamily="49" charset="-122"/>
              </a:rPr>
              <a:t>。如果出现这些症状，应建议患者终止本品输注并联系其医生。</a:t>
            </a:r>
            <a:endParaRPr lang="en-US" altLang="zh-CN" sz="1200" dirty="0">
              <a:solidFill>
                <a:srgbClr val="002060"/>
              </a:solidFill>
              <a:latin typeface="仿宋" panose="02010609060101010101" pitchFamily="49" charset="-122"/>
              <a:ea typeface="仿宋" panose="02010609060101010101" pitchFamily="49" charset="-122"/>
            </a:endParaRPr>
          </a:p>
          <a:p>
            <a:r>
              <a:rPr lang="zh-CN" altLang="en-US" sz="1200" dirty="0">
                <a:solidFill>
                  <a:srgbClr val="002060"/>
                </a:solidFill>
                <a:latin typeface="仿宋" panose="02010609060101010101" pitchFamily="49" charset="-122"/>
                <a:ea typeface="仿宋" panose="02010609060101010101" pitchFamily="49" charset="-122"/>
              </a:rPr>
              <a:t>来自</a:t>
            </a:r>
            <a:r>
              <a:rPr lang="en-US" altLang="zh-CN" sz="1200" dirty="0">
                <a:solidFill>
                  <a:srgbClr val="002060"/>
                </a:solidFill>
                <a:latin typeface="仿宋" panose="02010609060101010101" pitchFamily="49" charset="-122"/>
                <a:ea typeface="仿宋" panose="02010609060101010101" pitchFamily="49" charset="-122"/>
              </a:rPr>
              <a:t>150</a:t>
            </a:r>
            <a:r>
              <a:rPr lang="zh-CN" altLang="en-US" sz="1200" dirty="0">
                <a:solidFill>
                  <a:srgbClr val="002060"/>
                </a:solidFill>
                <a:latin typeface="仿宋" panose="02010609060101010101" pitchFamily="49" charset="-122"/>
                <a:ea typeface="仿宋" panose="02010609060101010101" pitchFamily="49" charset="-122"/>
              </a:rPr>
              <a:t>例妊娠的有限经验（主要基于自发报告和文献查阅）表明，</a:t>
            </a:r>
            <a:r>
              <a:rPr lang="zh-CN" altLang="en-US" sz="1200" b="1" u="sng" dirty="0">
                <a:solidFill>
                  <a:srgbClr val="002060"/>
                </a:solidFill>
                <a:latin typeface="仿宋" panose="02010609060101010101" pitchFamily="49" charset="-122"/>
                <a:ea typeface="仿宋" panose="02010609060101010101" pitchFamily="49" charset="-122"/>
              </a:rPr>
              <a:t>伊米苷酶的使用有利于控制孕妇的基础戈谢病</a:t>
            </a:r>
            <a:r>
              <a:rPr lang="zh-CN" altLang="en-US" sz="1200" dirty="0">
                <a:solidFill>
                  <a:srgbClr val="002060"/>
                </a:solidFill>
                <a:latin typeface="仿宋" panose="02010609060101010101" pitchFamily="49" charset="-122"/>
                <a:ea typeface="仿宋" panose="02010609060101010101" pitchFamily="49" charset="-122"/>
              </a:rPr>
              <a:t>。此外，虽然统计学证据有限，但这些数据表明</a:t>
            </a:r>
            <a:r>
              <a:rPr lang="zh-CN" altLang="en-US" sz="1200" b="1" u="sng" dirty="0">
                <a:solidFill>
                  <a:srgbClr val="002060"/>
                </a:solidFill>
                <a:latin typeface="仿宋" panose="02010609060101010101" pitchFamily="49" charset="-122"/>
                <a:ea typeface="仿宋" panose="02010609060101010101" pitchFamily="49" charset="-122"/>
              </a:rPr>
              <a:t>伊米苷酶对胎儿没有致畸毒性</a:t>
            </a:r>
            <a:r>
              <a:rPr lang="zh-CN" altLang="en-US" sz="1200" dirty="0">
                <a:solidFill>
                  <a:srgbClr val="002060"/>
                </a:solidFill>
                <a:latin typeface="仿宋" panose="02010609060101010101" pitchFamily="49" charset="-122"/>
                <a:ea typeface="仿宋" panose="02010609060101010101" pitchFamily="49" charset="-122"/>
              </a:rPr>
              <a:t>。</a:t>
            </a:r>
          </a:p>
          <a:p>
            <a:r>
              <a:rPr lang="en-US" altLang="zh-CN" sz="1200" b="1" u="sng" dirty="0">
                <a:solidFill>
                  <a:srgbClr val="002060"/>
                </a:solidFill>
                <a:latin typeface="仿宋" panose="02010609060101010101" pitchFamily="49" charset="-122"/>
                <a:ea typeface="仿宋" panose="02010609060101010101" pitchFamily="49" charset="-122"/>
              </a:rPr>
              <a:t>2~16</a:t>
            </a:r>
            <a:r>
              <a:rPr lang="zh-CN" altLang="en-US" sz="1200" b="1" u="sng" dirty="0">
                <a:solidFill>
                  <a:srgbClr val="002060"/>
                </a:solidFill>
                <a:latin typeface="仿宋" panose="02010609060101010101" pitchFamily="49" charset="-122"/>
                <a:ea typeface="仿宋" panose="02010609060101010101" pitchFamily="49" charset="-122"/>
              </a:rPr>
              <a:t>岁之间患者中的安全性和有效性已经明确</a:t>
            </a:r>
            <a:r>
              <a:rPr lang="zh-CN" altLang="en-US" sz="1200" dirty="0">
                <a:solidFill>
                  <a:srgbClr val="002060"/>
                </a:solidFill>
                <a:latin typeface="仿宋" panose="02010609060101010101" pitchFamily="49" charset="-122"/>
                <a:ea typeface="仿宋" panose="02010609060101010101" pitchFamily="49" charset="-122"/>
              </a:rPr>
              <a:t>。大量的及对照良好的成年和儿童患者的注射用伊米苷酶和</a:t>
            </a:r>
            <a:r>
              <a:rPr lang="en-US" altLang="zh-CN" sz="1200" dirty="0">
                <a:solidFill>
                  <a:srgbClr val="002060"/>
                </a:solidFill>
                <a:latin typeface="仿宋" panose="02010609060101010101" pitchFamily="49" charset="-122"/>
                <a:ea typeface="仿宋" panose="02010609060101010101" pitchFamily="49" charset="-122"/>
              </a:rPr>
              <a:t>Ceredase®</a:t>
            </a:r>
            <a:r>
              <a:rPr lang="zh-CN" altLang="en-US" sz="1200" dirty="0">
                <a:solidFill>
                  <a:srgbClr val="002060"/>
                </a:solidFill>
                <a:latin typeface="仿宋" panose="02010609060101010101" pitchFamily="49" charset="-122"/>
                <a:ea typeface="仿宋" panose="02010609060101010101" pitchFamily="49" charset="-122"/>
              </a:rPr>
              <a:t>临床试验证据以及医学文献和上市后长期用药经验中获得的其它资料支持本品用于此年龄组患者。</a:t>
            </a:r>
            <a:endParaRPr lang="en-US" altLang="zh-CN" sz="1200" dirty="0">
              <a:solidFill>
                <a:srgbClr val="002060"/>
              </a:solidFill>
              <a:latin typeface="仿宋" panose="02010609060101010101" pitchFamily="49" charset="-122"/>
              <a:ea typeface="仿宋" panose="02010609060101010101" pitchFamily="49" charset="-122"/>
            </a:endParaRPr>
          </a:p>
          <a:p>
            <a:endParaRPr lang="en-US" altLang="zh-CN" sz="1200" dirty="0">
              <a:solidFill>
                <a:srgbClr val="002060"/>
              </a:solidFill>
              <a:latin typeface="仿宋" panose="02010609060101010101" pitchFamily="49" charset="-122"/>
              <a:ea typeface="仿宋"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solidFill>
                  <a:srgbClr val="002060"/>
                </a:solidFill>
                <a:latin typeface="仿宋" panose="02010609060101010101" pitchFamily="49" charset="-122"/>
                <a:ea typeface="仿宋" panose="02010609060101010101" pitchFamily="49" charset="-122"/>
              </a:rPr>
              <a:t>思而赞于</a:t>
            </a:r>
            <a:r>
              <a:rPr lang="en-US" altLang="zh-CN" sz="1200" dirty="0">
                <a:solidFill>
                  <a:srgbClr val="002060"/>
                </a:solidFill>
                <a:latin typeface="仿宋" panose="02010609060101010101" pitchFamily="49" charset="-122"/>
                <a:ea typeface="仿宋" panose="02010609060101010101" pitchFamily="49" charset="-122"/>
              </a:rPr>
              <a:t>1994</a:t>
            </a:r>
            <a:r>
              <a:rPr lang="zh-CN" altLang="en-US" sz="1200" dirty="0">
                <a:solidFill>
                  <a:srgbClr val="002060"/>
                </a:solidFill>
                <a:latin typeface="仿宋" panose="02010609060101010101" pitchFamily="49" charset="-122"/>
                <a:ea typeface="仿宋" panose="02010609060101010101" pitchFamily="49" charset="-122"/>
              </a:rPr>
              <a:t>年在美国首次上市以来，已在全球</a:t>
            </a:r>
            <a:r>
              <a:rPr lang="en-US" altLang="zh-CN" sz="1200" dirty="0">
                <a:solidFill>
                  <a:srgbClr val="002060"/>
                </a:solidFill>
                <a:latin typeface="仿宋" panose="02010609060101010101" pitchFamily="49" charset="-122"/>
                <a:ea typeface="仿宋" panose="02010609060101010101" pitchFamily="49" charset="-122"/>
              </a:rPr>
              <a:t>90</a:t>
            </a:r>
            <a:r>
              <a:rPr lang="zh-CN" altLang="en-US" sz="1200" dirty="0">
                <a:solidFill>
                  <a:srgbClr val="002060"/>
                </a:solidFill>
                <a:latin typeface="仿宋" panose="02010609060101010101" pitchFamily="49" charset="-122"/>
                <a:ea typeface="仿宋" panose="02010609060101010101" pitchFamily="49" charset="-122"/>
              </a:rPr>
              <a:t>多个国家</a:t>
            </a:r>
            <a:r>
              <a:rPr lang="en-US" altLang="zh-CN" sz="1200" dirty="0">
                <a:solidFill>
                  <a:srgbClr val="002060"/>
                </a:solidFill>
                <a:latin typeface="仿宋" panose="02010609060101010101" pitchFamily="49" charset="-122"/>
                <a:ea typeface="仿宋" panose="02010609060101010101" pitchFamily="49" charset="-122"/>
              </a:rPr>
              <a:t>/</a:t>
            </a:r>
            <a:r>
              <a:rPr lang="zh-CN" altLang="en-US" sz="1200" dirty="0">
                <a:solidFill>
                  <a:srgbClr val="002060"/>
                </a:solidFill>
                <a:latin typeface="仿宋" panose="02010609060101010101" pitchFamily="49" charset="-122"/>
                <a:ea typeface="仿宋" panose="02010609060101010101" pitchFamily="49" charset="-122"/>
              </a:rPr>
              <a:t>地区获批。中国、美国和欧洲等药监部门近</a:t>
            </a:r>
            <a:r>
              <a:rPr lang="en-US" altLang="zh-CN" sz="1200" dirty="0">
                <a:solidFill>
                  <a:srgbClr val="002060"/>
                </a:solidFill>
                <a:latin typeface="仿宋" panose="02010609060101010101" pitchFamily="49" charset="-122"/>
                <a:ea typeface="仿宋" panose="02010609060101010101" pitchFamily="49" charset="-122"/>
              </a:rPr>
              <a:t>5</a:t>
            </a:r>
            <a:r>
              <a:rPr lang="zh-CN" altLang="en-US" sz="1200" dirty="0">
                <a:solidFill>
                  <a:srgbClr val="002060"/>
                </a:solidFill>
                <a:latin typeface="仿宋" panose="02010609060101010101" pitchFamily="49" charset="-122"/>
                <a:ea typeface="仿宋" panose="02010609060101010101" pitchFamily="49" charset="-122"/>
              </a:rPr>
              <a:t>年内没有发布关于本品的安全性警告、黑框警告、撤市等信息。赛诺菲通过常规药物警戒活动可以充分监测本品的安全性特征。安全性信息及风险获益评估已体现在最近一次递交的产品定期安全性报告中。评估</a:t>
            </a:r>
            <a:r>
              <a:rPr lang="en-US" altLang="zh-CN" sz="1200" dirty="0">
                <a:solidFill>
                  <a:srgbClr val="002060"/>
                </a:solidFill>
                <a:latin typeface="仿宋" panose="02010609060101010101" pitchFamily="49" charset="-122"/>
                <a:ea typeface="仿宋" panose="02010609060101010101" pitchFamily="49" charset="-122"/>
              </a:rPr>
              <a:t>1</a:t>
            </a:r>
            <a:r>
              <a:rPr lang="zh-CN" altLang="en-US" sz="1200" dirty="0">
                <a:solidFill>
                  <a:srgbClr val="002060"/>
                </a:solidFill>
                <a:latin typeface="仿宋" panose="02010609060101010101" pitchFamily="49" charset="-122"/>
                <a:ea typeface="仿宋" panose="02010609060101010101" pitchFamily="49" charset="-122"/>
              </a:rPr>
              <a:t>年中国说明书中最大剂量的本品治疗戈谢病</a:t>
            </a:r>
            <a:r>
              <a:rPr lang="en-US" altLang="zh-CN" sz="1200" dirty="0">
                <a:solidFill>
                  <a:srgbClr val="002060"/>
                </a:solidFill>
                <a:latin typeface="仿宋" panose="02010609060101010101" pitchFamily="49" charset="-122"/>
                <a:ea typeface="仿宋" panose="02010609060101010101" pitchFamily="49" charset="-122"/>
              </a:rPr>
              <a:t>III</a:t>
            </a:r>
            <a:r>
              <a:rPr lang="zh-CN" altLang="en-US" sz="1200" dirty="0">
                <a:solidFill>
                  <a:srgbClr val="002060"/>
                </a:solidFill>
                <a:latin typeface="仿宋" panose="02010609060101010101" pitchFamily="49" charset="-122"/>
                <a:ea typeface="仿宋" panose="02010609060101010101" pitchFamily="49" charset="-122"/>
              </a:rPr>
              <a:t>型患者的疗效和安全性的单臂、前瞻性、开放性多中心研究正在进行，无新的安全性发现。</a:t>
            </a:r>
          </a:p>
          <a:p>
            <a:endParaRPr lang="zh-CN" altLang="en-US" sz="1200" dirty="0">
              <a:solidFill>
                <a:srgbClr val="002060"/>
              </a:solidFill>
              <a:latin typeface="仿宋" panose="02010609060101010101" pitchFamily="49" charset="-122"/>
              <a:ea typeface="仿宋" panose="02010609060101010101" pitchFamily="49" charset="-122"/>
            </a:endParaRPr>
          </a:p>
          <a:p>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5</a:t>
            </a:fld>
            <a:endParaRPr lang="en-US"/>
          </a:p>
        </p:txBody>
      </p:sp>
    </p:spTree>
    <p:extLst>
      <p:ext uri="{BB962C8B-B14F-4D97-AF65-F5344CB8AC3E}">
        <p14:creationId xmlns:p14="http://schemas.microsoft.com/office/powerpoint/2010/main" val="704523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kern="0" dirty="0">
                <a:solidFill>
                  <a:srgbClr val="333333"/>
                </a:solidFill>
                <a:effectLst/>
                <a:latin typeface="微软雅黑" panose="020B0503020204020204" pitchFamily="34" charset="-122"/>
                <a:cs typeface="宋体" panose="02010600030101010101" pitchFamily="2" charset="-122"/>
              </a:rPr>
              <a:t>4</a:t>
            </a:r>
            <a:r>
              <a:rPr lang="zh-CN" altLang="zh-CN" sz="1800" kern="0" dirty="0">
                <a:solidFill>
                  <a:srgbClr val="333333"/>
                </a:solidFill>
                <a:effectLst/>
                <a:ea typeface="微软雅黑" panose="020B0503020204020204" pitchFamily="34" charset="-122"/>
                <a:cs typeface="宋体" panose="02010600030101010101" pitchFamily="2" charset="-122"/>
              </a:rPr>
              <a:t>至</a:t>
            </a:r>
            <a:r>
              <a:rPr lang="en-US" altLang="zh-CN" sz="1800" kern="0" dirty="0">
                <a:solidFill>
                  <a:srgbClr val="333333"/>
                </a:solidFill>
                <a:effectLst/>
                <a:ea typeface="微软雅黑" panose="020B0503020204020204" pitchFamily="34" charset="-122"/>
                <a:cs typeface="宋体" panose="02010600030101010101" pitchFamily="2" charset="-122"/>
              </a:rPr>
              <a:t>17</a:t>
            </a:r>
            <a:r>
              <a:rPr lang="zh-CN" altLang="zh-CN" sz="1800" kern="0" dirty="0">
                <a:solidFill>
                  <a:srgbClr val="333333"/>
                </a:solidFill>
                <a:effectLst/>
                <a:ea typeface="微软雅黑" panose="020B0503020204020204" pitchFamily="34" charset="-122"/>
                <a:cs typeface="宋体" panose="02010600030101010101" pitchFamily="2" charset="-122"/>
              </a:rPr>
              <a:t>岁年龄段使用该药</a:t>
            </a:r>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8</a:t>
            </a:fld>
            <a:endParaRPr lang="en-US"/>
          </a:p>
        </p:txBody>
      </p:sp>
    </p:spTree>
    <p:extLst>
      <p:ext uri="{BB962C8B-B14F-4D97-AF65-F5344CB8AC3E}">
        <p14:creationId xmlns:p14="http://schemas.microsoft.com/office/powerpoint/2010/main" val="1648793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kern="0" dirty="0">
                <a:solidFill>
                  <a:srgbClr val="333333"/>
                </a:solidFill>
                <a:effectLst/>
                <a:latin typeface="微软雅黑" panose="020B0503020204020204" pitchFamily="34" charset="-122"/>
                <a:cs typeface="宋体" panose="02010600030101010101" pitchFamily="2" charset="-122"/>
              </a:rPr>
              <a:t>4</a:t>
            </a:r>
            <a:r>
              <a:rPr lang="zh-CN" altLang="zh-CN" sz="1800" kern="0" dirty="0">
                <a:solidFill>
                  <a:srgbClr val="333333"/>
                </a:solidFill>
                <a:effectLst/>
                <a:ea typeface="微软雅黑" panose="020B0503020204020204" pitchFamily="34" charset="-122"/>
                <a:cs typeface="宋体" panose="02010600030101010101" pitchFamily="2" charset="-122"/>
              </a:rPr>
              <a:t>至</a:t>
            </a:r>
            <a:r>
              <a:rPr lang="en-US" altLang="zh-CN" sz="1800" kern="0" dirty="0">
                <a:solidFill>
                  <a:srgbClr val="333333"/>
                </a:solidFill>
                <a:effectLst/>
                <a:ea typeface="微软雅黑" panose="020B0503020204020204" pitchFamily="34" charset="-122"/>
                <a:cs typeface="宋体" panose="02010600030101010101" pitchFamily="2" charset="-122"/>
              </a:rPr>
              <a:t>17</a:t>
            </a:r>
            <a:r>
              <a:rPr lang="zh-CN" altLang="zh-CN" sz="1800" kern="0" dirty="0">
                <a:solidFill>
                  <a:srgbClr val="333333"/>
                </a:solidFill>
                <a:effectLst/>
                <a:ea typeface="微软雅黑" panose="020B0503020204020204" pitchFamily="34" charset="-122"/>
                <a:cs typeface="宋体" panose="02010600030101010101" pitchFamily="2" charset="-122"/>
              </a:rPr>
              <a:t>岁年龄段使用该药</a:t>
            </a:r>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9</a:t>
            </a:fld>
            <a:endParaRPr lang="en-US"/>
          </a:p>
        </p:txBody>
      </p:sp>
    </p:spTree>
    <p:extLst>
      <p:ext uri="{BB962C8B-B14F-4D97-AF65-F5344CB8AC3E}">
        <p14:creationId xmlns:p14="http://schemas.microsoft.com/office/powerpoint/2010/main" val="3419279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10.png"/><Relationship Id="rId5" Type="http://schemas.openxmlformats.org/officeDocument/2006/relationships/image" Target="../media/image9.emf"/><Relationship Id="rId4" Type="http://schemas.openxmlformats.org/officeDocument/2006/relationships/oleObject" Target="../embeddings/oleObject2.bin"/></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Logo (Light)">
    <p:spTree>
      <p:nvGrpSpPr>
        <p:cNvPr id="1" name=""/>
        <p:cNvGrpSpPr/>
        <p:nvPr/>
      </p:nvGrpSpPr>
      <p:grpSpPr>
        <a:xfrm>
          <a:off x="0" y="0"/>
          <a:ext cx="0" cy="0"/>
          <a:chOff x="0" y="0"/>
          <a:chExt cx="0" cy="0"/>
        </a:xfrm>
      </p:grpSpPr>
      <p:grpSp>
        <p:nvGrpSpPr>
          <p:cNvPr id="9" name="Graphique 7">
            <a:extLst>
              <a:ext uri="{FF2B5EF4-FFF2-40B4-BE49-F238E27FC236}">
                <a16:creationId xmlns:a16="http://schemas.microsoft.com/office/drawing/2014/main" id="{5569CE8B-04AF-468F-B800-7ECF09FD6C99}"/>
              </a:ext>
            </a:extLst>
          </p:cNvPr>
          <p:cNvGrpSpPr>
            <a:grpSpLocks noChangeAspect="1"/>
          </p:cNvGrpSpPr>
          <p:nvPr userDrawn="1"/>
        </p:nvGrpSpPr>
        <p:grpSpPr>
          <a:xfrm>
            <a:off x="4315443" y="2970600"/>
            <a:ext cx="3561116" cy="916800"/>
            <a:chOff x="4767702" y="-472136"/>
            <a:chExt cx="745525" cy="191931"/>
          </a:xfrm>
          <a:solidFill>
            <a:srgbClr val="FFFFFF"/>
          </a:solidFill>
        </p:grpSpPr>
        <p:sp>
          <p:nvSpPr>
            <p:cNvPr id="10" name="Forme libre : forme 9">
              <a:extLst>
                <a:ext uri="{FF2B5EF4-FFF2-40B4-BE49-F238E27FC236}">
                  <a16:creationId xmlns:a16="http://schemas.microsoft.com/office/drawing/2014/main" id="{A862ADC4-857D-4471-A871-BD1A38FB23C1}"/>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11" name="Forme libre : forme 10">
              <a:extLst>
                <a:ext uri="{FF2B5EF4-FFF2-40B4-BE49-F238E27FC236}">
                  <a16:creationId xmlns:a16="http://schemas.microsoft.com/office/drawing/2014/main" id="{3473CDDD-9034-4972-B890-4C267C13F06F}"/>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12" name="Forme libre : forme 11">
              <a:extLst>
                <a:ext uri="{FF2B5EF4-FFF2-40B4-BE49-F238E27FC236}">
                  <a16:creationId xmlns:a16="http://schemas.microsoft.com/office/drawing/2014/main" id="{FA4CC508-0E53-4122-BCBD-4E37F1B71C30}"/>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Tree>
    <p:extLst>
      <p:ext uri="{BB962C8B-B14F-4D97-AF65-F5344CB8AC3E}">
        <p14:creationId xmlns:p14="http://schemas.microsoft.com/office/powerpoint/2010/main" val="2981411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hapter (Dark)">
    <p:bg>
      <p:bgPr>
        <a:solidFill>
          <a:srgbClr val="1E034A"/>
        </a:solidFill>
        <a:effectLst/>
      </p:bgPr>
    </p:bg>
    <p:spTree>
      <p:nvGrpSpPr>
        <p:cNvPr id="1" name=""/>
        <p:cNvGrpSpPr/>
        <p:nvPr/>
      </p:nvGrpSpPr>
      <p:grpSpPr>
        <a:xfrm>
          <a:off x="0" y="0"/>
          <a:ext cx="0" cy="0"/>
          <a:chOff x="0" y="0"/>
          <a:chExt cx="0" cy="0"/>
        </a:xfrm>
      </p:grpSpPr>
      <p:pic>
        <p:nvPicPr>
          <p:cNvPr id="5" name="Graphique 4">
            <a:extLst>
              <a:ext uri="{FF2B5EF4-FFF2-40B4-BE49-F238E27FC236}">
                <a16:creationId xmlns:a16="http://schemas.microsoft.com/office/drawing/2014/main" id="{D97075C2-D640-40B7-B715-DE36BBB3FC47}"/>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98963" y="4159250"/>
            <a:ext cx="1271271" cy="1257300"/>
          </a:xfrm>
          <a:prstGeom prst="rect">
            <a:avLst/>
          </a:prstGeom>
        </p:spPr>
      </p:pic>
      <p:sp>
        <p:nvSpPr>
          <p:cNvPr id="14" name="Espace réservé du texte 17">
            <a:extLst>
              <a:ext uri="{FF2B5EF4-FFF2-40B4-BE49-F238E27FC236}">
                <a16:creationId xmlns:a16="http://schemas.microsoft.com/office/drawing/2014/main" id="{B077D764-009F-4B11-889B-7C1F77AE7EF8}"/>
              </a:ext>
            </a:extLst>
          </p:cNvPr>
          <p:cNvSpPr>
            <a:spLocks noGrp="1"/>
          </p:cNvSpPr>
          <p:nvPr>
            <p:ph type="body" sz="quarter" idx="22" hasCustomPrompt="1"/>
          </p:nvPr>
        </p:nvSpPr>
        <p:spPr>
          <a:xfrm>
            <a:off x="1158241" y="3020997"/>
            <a:ext cx="1118105" cy="443199"/>
          </a:xfrm>
        </p:spPr>
        <p:txBody>
          <a:bodyPr vert="horz" lIns="0" tIns="0" rIns="0" bIns="0" rtlCol="0">
            <a:noAutofit/>
          </a:bodyPr>
          <a:lstStyle>
            <a:lvl1pPr algn="r">
              <a:defRPr lang="en-US" sz="3200" b="1" noProof="0" dirty="0">
                <a:solidFill>
                  <a:schemeClr val="bg2"/>
                </a:solidFill>
              </a:defRPr>
            </a:lvl1pPr>
          </a:lstStyle>
          <a:p>
            <a:pPr lvl="0">
              <a:lnSpc>
                <a:spcPct val="90000"/>
              </a:lnSpc>
            </a:pPr>
            <a:r>
              <a:rPr lang="en-US" noProof="0" dirty="0"/>
              <a:t>00</a:t>
            </a:r>
          </a:p>
        </p:txBody>
      </p:sp>
      <p:sp>
        <p:nvSpPr>
          <p:cNvPr id="15" name="Espace réservé du texte 17">
            <a:extLst>
              <a:ext uri="{FF2B5EF4-FFF2-40B4-BE49-F238E27FC236}">
                <a16:creationId xmlns:a16="http://schemas.microsoft.com/office/drawing/2014/main" id="{26F07BC6-BD1D-4953-9F45-D190CB67B241}"/>
              </a:ext>
            </a:extLst>
          </p:cNvPr>
          <p:cNvSpPr>
            <a:spLocks noGrp="1"/>
          </p:cNvSpPr>
          <p:nvPr>
            <p:ph type="body" sz="quarter" idx="23"/>
          </p:nvPr>
        </p:nvSpPr>
        <p:spPr>
          <a:xfrm>
            <a:off x="2679091" y="3020997"/>
            <a:ext cx="6517348" cy="443199"/>
          </a:xfrm>
        </p:spPr>
        <p:txBody>
          <a:bodyPr/>
          <a:lstStyle>
            <a:lvl1pPr>
              <a:lnSpc>
                <a:spcPct val="90000"/>
              </a:lnSpc>
              <a:defRPr lang="fr-FR" sz="3200" b="1" i="0"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6" name="Espace réservé du texte 17">
            <a:extLst>
              <a:ext uri="{FF2B5EF4-FFF2-40B4-BE49-F238E27FC236}">
                <a16:creationId xmlns:a16="http://schemas.microsoft.com/office/drawing/2014/main" id="{FB6BFF7B-8B97-443F-8D19-A75C20F978D1}"/>
              </a:ext>
            </a:extLst>
          </p:cNvPr>
          <p:cNvSpPr>
            <a:spLocks noGrp="1"/>
          </p:cNvSpPr>
          <p:nvPr>
            <p:ph type="body" sz="quarter" idx="24"/>
          </p:nvPr>
        </p:nvSpPr>
        <p:spPr>
          <a:xfrm>
            <a:off x="2679091" y="3980878"/>
            <a:ext cx="6517348" cy="315415"/>
          </a:xfrm>
        </p:spPr>
        <p:txBody>
          <a:bodyPr/>
          <a:lstStyle>
            <a:lvl1pPr>
              <a:lnSpc>
                <a:spcPct val="90000"/>
              </a:lnSpc>
              <a:defRPr lang="fr-FR" sz="1867" b="0" i="1"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7" name="Espace réservé du texte 17">
            <a:extLst>
              <a:ext uri="{FF2B5EF4-FFF2-40B4-BE49-F238E27FC236}">
                <a16:creationId xmlns:a16="http://schemas.microsoft.com/office/drawing/2014/main" id="{DA36FF3D-AF0A-45ED-BF39-F628AE9DBF56}"/>
              </a:ext>
            </a:extLst>
          </p:cNvPr>
          <p:cNvSpPr>
            <a:spLocks noGrp="1"/>
          </p:cNvSpPr>
          <p:nvPr>
            <p:ph type="body" sz="quarter" idx="25"/>
          </p:nvPr>
        </p:nvSpPr>
        <p:spPr>
          <a:xfrm>
            <a:off x="2679091" y="3554158"/>
            <a:ext cx="6517348" cy="315415"/>
          </a:xfrm>
        </p:spPr>
        <p:txBody>
          <a:bodyPr/>
          <a:lstStyle>
            <a:lvl1pPr>
              <a:lnSpc>
                <a:spcPct val="90000"/>
              </a:lnSpc>
              <a:defRPr lang="fr-FR" sz="1867" b="0" i="0" kern="1200" cap="all" baseline="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Tree>
    <p:extLst>
      <p:ext uri="{BB962C8B-B14F-4D97-AF65-F5344CB8AC3E}">
        <p14:creationId xmlns:p14="http://schemas.microsoft.com/office/powerpoint/2010/main" val="2359430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ext over Image">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B3CF0ECB-30FF-45DD-8A41-5DF28038CBAD}"/>
              </a:ext>
            </a:extLst>
          </p:cNvPr>
          <p:cNvSpPr>
            <a:spLocks noGrp="1"/>
          </p:cNvSpPr>
          <p:nvPr>
            <p:ph type="pic" sz="quarter" idx="20"/>
          </p:nvPr>
        </p:nvSpPr>
        <p:spPr>
          <a:xfrm>
            <a:off x="3" y="0"/>
            <a:ext cx="12191999" cy="6858000"/>
          </a:xfrm>
          <a:custGeom>
            <a:avLst/>
            <a:gdLst>
              <a:gd name="connsiteX0" fmla="*/ 351363 w 9143999"/>
              <a:gd name="connsiteY0" fmla="*/ 4913481 h 5143500"/>
              <a:gd name="connsiteX1" fmla="*/ 331613 w 9143999"/>
              <a:gd name="connsiteY1" fmla="*/ 4933530 h 5143500"/>
              <a:gd name="connsiteX2" fmla="*/ 352237 w 9143999"/>
              <a:gd name="connsiteY2" fmla="*/ 4953582 h 5143500"/>
              <a:gd name="connsiteX3" fmla="*/ 371987 w 9143999"/>
              <a:gd name="connsiteY3" fmla="*/ 4933533 h 5143500"/>
              <a:gd name="connsiteX4" fmla="*/ 351363 w 9143999"/>
              <a:gd name="connsiteY4" fmla="*/ 4913481 h 5143500"/>
              <a:gd name="connsiteX5" fmla="*/ 892593 w 9143999"/>
              <a:gd name="connsiteY5" fmla="*/ 4837587 h 5143500"/>
              <a:gd name="connsiteX6" fmla="*/ 917846 w 9143999"/>
              <a:gd name="connsiteY6" fmla="*/ 4847631 h 5143500"/>
              <a:gd name="connsiteX7" fmla="*/ 927648 w 9143999"/>
              <a:gd name="connsiteY7" fmla="*/ 4877990 h 5143500"/>
              <a:gd name="connsiteX8" fmla="*/ 918100 w 9143999"/>
              <a:gd name="connsiteY8" fmla="*/ 4908353 h 5143500"/>
              <a:gd name="connsiteX9" fmla="*/ 894866 w 9143999"/>
              <a:gd name="connsiteY9" fmla="*/ 4918277 h 5143500"/>
              <a:gd name="connsiteX10" fmla="*/ 868933 w 9143999"/>
              <a:gd name="connsiteY10" fmla="*/ 4908080 h 5143500"/>
              <a:gd name="connsiteX11" fmla="*/ 859062 w 9143999"/>
              <a:gd name="connsiteY11" fmla="*/ 4877877 h 5143500"/>
              <a:gd name="connsiteX12" fmla="*/ 868678 w 9143999"/>
              <a:gd name="connsiteY12" fmla="*/ 4847677 h 5143500"/>
              <a:gd name="connsiteX13" fmla="*/ 559057 w 9143999"/>
              <a:gd name="connsiteY13" fmla="*/ 4837499 h 5143500"/>
              <a:gd name="connsiteX14" fmla="*/ 578336 w 9143999"/>
              <a:gd name="connsiteY14" fmla="*/ 4840021 h 5143500"/>
              <a:gd name="connsiteX15" fmla="*/ 585643 w 9143999"/>
              <a:gd name="connsiteY15" fmla="*/ 4847817 h 5143500"/>
              <a:gd name="connsiteX16" fmla="*/ 585643 w 9143999"/>
              <a:gd name="connsiteY16" fmla="*/ 4907937 h 5143500"/>
              <a:gd name="connsiteX17" fmla="*/ 578336 w 9143999"/>
              <a:gd name="connsiteY17" fmla="*/ 4915741 h 5143500"/>
              <a:gd name="connsiteX18" fmla="*/ 558605 w 9143999"/>
              <a:gd name="connsiteY18" fmla="*/ 4918322 h 5143500"/>
              <a:gd name="connsiteX19" fmla="*/ 534559 w 9143999"/>
              <a:gd name="connsiteY19" fmla="*/ 4909442 h 5143500"/>
              <a:gd name="connsiteX20" fmla="*/ 523519 w 9143999"/>
              <a:gd name="connsiteY20" fmla="*/ 4877990 h 5143500"/>
              <a:gd name="connsiteX21" fmla="*/ 534559 w 9143999"/>
              <a:gd name="connsiteY21" fmla="*/ 4846542 h 5143500"/>
              <a:gd name="connsiteX22" fmla="*/ 1101680 w 9143999"/>
              <a:gd name="connsiteY22" fmla="*/ 4805359 h 5143500"/>
              <a:gd name="connsiteX23" fmla="*/ 1095864 w 9143999"/>
              <a:gd name="connsiteY23" fmla="*/ 4811167 h 5143500"/>
              <a:gd name="connsiteX24" fmla="*/ 1095864 w 9143999"/>
              <a:gd name="connsiteY24" fmla="*/ 4944812 h 5143500"/>
              <a:gd name="connsiteX25" fmla="*/ 1101680 w 9143999"/>
              <a:gd name="connsiteY25" fmla="*/ 4950628 h 5143500"/>
              <a:gd name="connsiteX26" fmla="*/ 1127823 w 9143999"/>
              <a:gd name="connsiteY26" fmla="*/ 4950628 h 5143500"/>
              <a:gd name="connsiteX27" fmla="*/ 1128318 w 9143999"/>
              <a:gd name="connsiteY27" fmla="*/ 4950134 h 5143500"/>
              <a:gd name="connsiteX28" fmla="*/ 1130431 w 9143999"/>
              <a:gd name="connsiteY28" fmla="*/ 4950134 h 5143500"/>
              <a:gd name="connsiteX29" fmla="*/ 1136285 w 9143999"/>
              <a:gd name="connsiteY29" fmla="*/ 4944348 h 5143500"/>
              <a:gd name="connsiteX30" fmla="*/ 1136285 w 9143999"/>
              <a:gd name="connsiteY30" fmla="*/ 4811405 h 5143500"/>
              <a:gd name="connsiteX31" fmla="*/ 1130431 w 9143999"/>
              <a:gd name="connsiteY31" fmla="*/ 4805627 h 5143500"/>
              <a:gd name="connsiteX32" fmla="*/ 1128092 w 9143999"/>
              <a:gd name="connsiteY32" fmla="*/ 4805627 h 5143500"/>
              <a:gd name="connsiteX33" fmla="*/ 1127823 w 9143999"/>
              <a:gd name="connsiteY33" fmla="*/ 4805359 h 5143500"/>
              <a:gd name="connsiteX34" fmla="*/ 891920 w 9143999"/>
              <a:gd name="connsiteY34" fmla="*/ 4802455 h 5143500"/>
              <a:gd name="connsiteX35" fmla="*/ 819859 w 9143999"/>
              <a:gd name="connsiteY35" fmla="*/ 4877990 h 5143500"/>
              <a:gd name="connsiteX36" fmla="*/ 893949 w 9143999"/>
              <a:gd name="connsiteY36" fmla="*/ 4953533 h 5143500"/>
              <a:gd name="connsiteX37" fmla="*/ 923593 w 9143999"/>
              <a:gd name="connsiteY37" fmla="*/ 4947899 h 5143500"/>
              <a:gd name="connsiteX38" fmla="*/ 924071 w 9143999"/>
              <a:gd name="connsiteY38" fmla="*/ 4947569 h 5143500"/>
              <a:gd name="connsiteX39" fmla="*/ 924870 w 9143999"/>
              <a:gd name="connsiteY39" fmla="*/ 4947419 h 5143500"/>
              <a:gd name="connsiteX40" fmla="*/ 967553 w 9143999"/>
              <a:gd name="connsiteY40" fmla="*/ 4877877 h 5143500"/>
              <a:gd name="connsiteX41" fmla="*/ 924008 w 9143999"/>
              <a:gd name="connsiteY41" fmla="*/ 4808342 h 5143500"/>
              <a:gd name="connsiteX42" fmla="*/ 922787 w 9143999"/>
              <a:gd name="connsiteY42" fmla="*/ 4808121 h 5143500"/>
              <a:gd name="connsiteX43" fmla="*/ 922737 w 9143999"/>
              <a:gd name="connsiteY43" fmla="*/ 4808088 h 5143500"/>
              <a:gd name="connsiteX44" fmla="*/ 891920 w 9143999"/>
              <a:gd name="connsiteY44" fmla="*/ 4802455 h 5143500"/>
              <a:gd name="connsiteX45" fmla="*/ 725443 w 9143999"/>
              <a:gd name="connsiteY45" fmla="*/ 4802455 h 5143500"/>
              <a:gd name="connsiteX46" fmla="*/ 667045 w 9143999"/>
              <a:gd name="connsiteY46" fmla="*/ 4812907 h 5143500"/>
              <a:gd name="connsiteX47" fmla="*/ 666933 w 9143999"/>
              <a:gd name="connsiteY47" fmla="*/ 4813086 h 5143500"/>
              <a:gd name="connsiteX48" fmla="*/ 666650 w 9143999"/>
              <a:gd name="connsiteY48" fmla="*/ 4813136 h 5143500"/>
              <a:gd name="connsiteX49" fmla="*/ 659335 w 9143999"/>
              <a:gd name="connsiteY49" fmla="*/ 4824699 h 5143500"/>
              <a:gd name="connsiteX50" fmla="*/ 659335 w 9143999"/>
              <a:gd name="connsiteY50" fmla="*/ 4944348 h 5143500"/>
              <a:gd name="connsiteX51" fmla="*/ 659777 w 9143999"/>
              <a:gd name="connsiteY51" fmla="*/ 4944785 h 5143500"/>
              <a:gd name="connsiteX52" fmla="*/ 659777 w 9143999"/>
              <a:gd name="connsiteY52" fmla="*/ 4944812 h 5143500"/>
              <a:gd name="connsiteX53" fmla="*/ 665593 w 9143999"/>
              <a:gd name="connsiteY53" fmla="*/ 4950628 h 5143500"/>
              <a:gd name="connsiteX54" fmla="*/ 691736 w 9143999"/>
              <a:gd name="connsiteY54" fmla="*/ 4950628 h 5143500"/>
              <a:gd name="connsiteX55" fmla="*/ 697552 w 9143999"/>
              <a:gd name="connsiteY55" fmla="*/ 4944812 h 5143500"/>
              <a:gd name="connsiteX56" fmla="*/ 697552 w 9143999"/>
              <a:gd name="connsiteY56" fmla="*/ 4847194 h 5143500"/>
              <a:gd name="connsiteX57" fmla="*/ 704448 w 9143999"/>
              <a:gd name="connsiteY57" fmla="*/ 4839717 h 5143500"/>
              <a:gd name="connsiteX58" fmla="*/ 726010 w 9143999"/>
              <a:gd name="connsiteY58" fmla="*/ 4837419 h 5143500"/>
              <a:gd name="connsiteX59" fmla="*/ 746013 w 9143999"/>
              <a:gd name="connsiteY59" fmla="*/ 4843168 h 5143500"/>
              <a:gd name="connsiteX60" fmla="*/ 754202 w 9143999"/>
              <a:gd name="connsiteY60" fmla="*/ 4862009 h 5143500"/>
              <a:gd name="connsiteX61" fmla="*/ 754202 w 9143999"/>
              <a:gd name="connsiteY61" fmla="*/ 4944812 h 5143500"/>
              <a:gd name="connsiteX62" fmla="*/ 760018 w 9143999"/>
              <a:gd name="connsiteY62" fmla="*/ 4950628 h 5143500"/>
              <a:gd name="connsiteX63" fmla="*/ 786160 w 9143999"/>
              <a:gd name="connsiteY63" fmla="*/ 4950628 h 5143500"/>
              <a:gd name="connsiteX64" fmla="*/ 791976 w 9143999"/>
              <a:gd name="connsiteY64" fmla="*/ 4944812 h 5143500"/>
              <a:gd name="connsiteX65" fmla="*/ 791976 w 9143999"/>
              <a:gd name="connsiteY65" fmla="*/ 4944762 h 5143500"/>
              <a:gd name="connsiteX66" fmla="*/ 792395 w 9143999"/>
              <a:gd name="connsiteY66" fmla="*/ 4944348 h 5143500"/>
              <a:gd name="connsiteX67" fmla="*/ 792395 w 9143999"/>
              <a:gd name="connsiteY67" fmla="*/ 4857065 h 5143500"/>
              <a:gd name="connsiteX68" fmla="*/ 775798 w 9143999"/>
              <a:gd name="connsiteY68" fmla="*/ 4816682 h 5143500"/>
              <a:gd name="connsiteX69" fmla="*/ 775543 w 9143999"/>
              <a:gd name="connsiteY69" fmla="*/ 4816611 h 5143500"/>
              <a:gd name="connsiteX70" fmla="*/ 775486 w 9143999"/>
              <a:gd name="connsiteY70" fmla="*/ 4816471 h 5143500"/>
              <a:gd name="connsiteX71" fmla="*/ 725443 w 9143999"/>
              <a:gd name="connsiteY71" fmla="*/ 4802455 h 5143500"/>
              <a:gd name="connsiteX72" fmla="*/ 559834 w 9143999"/>
              <a:gd name="connsiteY72" fmla="*/ 4802455 h 5143500"/>
              <a:gd name="connsiteX73" fmla="*/ 529662 w 9143999"/>
              <a:gd name="connsiteY73" fmla="*/ 4807762 h 5143500"/>
              <a:gd name="connsiteX74" fmla="*/ 529594 w 9143999"/>
              <a:gd name="connsiteY74" fmla="*/ 4807805 h 5143500"/>
              <a:gd name="connsiteX75" fmla="*/ 528372 w 9143999"/>
              <a:gd name="connsiteY75" fmla="*/ 4808018 h 5143500"/>
              <a:gd name="connsiteX76" fmla="*/ 483586 w 9143999"/>
              <a:gd name="connsiteY76" fmla="*/ 4877877 h 5143500"/>
              <a:gd name="connsiteX77" fmla="*/ 526397 w 9143999"/>
              <a:gd name="connsiteY77" fmla="*/ 4947825 h 5143500"/>
              <a:gd name="connsiteX78" fmla="*/ 527142 w 9143999"/>
              <a:gd name="connsiteY78" fmla="*/ 4947947 h 5143500"/>
              <a:gd name="connsiteX79" fmla="*/ 527700 w 9143999"/>
              <a:gd name="connsiteY79" fmla="*/ 4948307 h 5143500"/>
              <a:gd name="connsiteX80" fmla="*/ 559257 w 9143999"/>
              <a:gd name="connsiteY80" fmla="*/ 4953533 h 5143500"/>
              <a:gd name="connsiteX81" fmla="*/ 617069 w 9143999"/>
              <a:gd name="connsiteY81" fmla="*/ 4941908 h 5143500"/>
              <a:gd name="connsiteX82" fmla="*/ 624337 w 9143999"/>
              <a:gd name="connsiteY82" fmla="*/ 4930284 h 5143500"/>
              <a:gd name="connsiteX83" fmla="*/ 624337 w 9143999"/>
              <a:gd name="connsiteY83" fmla="*/ 4824821 h 5143500"/>
              <a:gd name="connsiteX84" fmla="*/ 617069 w 9143999"/>
              <a:gd name="connsiteY84" fmla="*/ 4813204 h 5143500"/>
              <a:gd name="connsiteX85" fmla="*/ 559834 w 9143999"/>
              <a:gd name="connsiteY85" fmla="*/ 4802455 h 5143500"/>
              <a:gd name="connsiteX86" fmla="*/ 398011 w 9143999"/>
              <a:gd name="connsiteY86" fmla="*/ 4801292 h 5143500"/>
              <a:gd name="connsiteX87" fmla="*/ 395922 w 9143999"/>
              <a:gd name="connsiteY87" fmla="*/ 4801589 h 5143500"/>
              <a:gd name="connsiteX88" fmla="*/ 395863 w 9143999"/>
              <a:gd name="connsiteY88" fmla="*/ 4801582 h 5143500"/>
              <a:gd name="connsiteX89" fmla="*/ 331528 w 9143999"/>
              <a:gd name="connsiteY89" fmla="*/ 4853603 h 5143500"/>
              <a:gd name="connsiteX90" fmla="*/ 425688 w 9143999"/>
              <a:gd name="connsiteY90" fmla="*/ 4933656 h 5143500"/>
              <a:gd name="connsiteX91" fmla="*/ 423936 w 9143999"/>
              <a:gd name="connsiteY91" fmla="*/ 4944348 h 5143500"/>
              <a:gd name="connsiteX92" fmla="*/ 423645 w 9143999"/>
              <a:gd name="connsiteY92" fmla="*/ 4946089 h 5143500"/>
              <a:gd name="connsiteX93" fmla="*/ 428029 w 9143999"/>
              <a:gd name="connsiteY93" fmla="*/ 4950134 h 5143500"/>
              <a:gd name="connsiteX94" fmla="*/ 429440 w 9143999"/>
              <a:gd name="connsiteY94" fmla="*/ 4950134 h 5143500"/>
              <a:gd name="connsiteX95" fmla="*/ 429969 w 9143999"/>
              <a:gd name="connsiteY95" fmla="*/ 4950628 h 5143500"/>
              <a:gd name="connsiteX96" fmla="*/ 456121 w 9143999"/>
              <a:gd name="connsiteY96" fmla="*/ 4950628 h 5143500"/>
              <a:gd name="connsiteX97" fmla="*/ 463668 w 9143999"/>
              <a:gd name="connsiteY97" fmla="*/ 4944812 h 5143500"/>
              <a:gd name="connsiteX98" fmla="*/ 465995 w 9143999"/>
              <a:gd name="connsiteY98" fmla="*/ 4928255 h 5143500"/>
              <a:gd name="connsiteX99" fmla="*/ 372445 w 9143999"/>
              <a:gd name="connsiteY99" fmla="*/ 4850972 h 5143500"/>
              <a:gd name="connsiteX100" fmla="*/ 378874 w 9143999"/>
              <a:gd name="connsiteY100" fmla="*/ 4840371 h 5143500"/>
              <a:gd name="connsiteX101" fmla="*/ 395404 w 9143999"/>
              <a:gd name="connsiteY101" fmla="*/ 4836760 h 5143500"/>
              <a:gd name="connsiteX102" fmla="*/ 438848 w 9143999"/>
              <a:gd name="connsiteY102" fmla="*/ 4849557 h 5143500"/>
              <a:gd name="connsiteX103" fmla="*/ 443232 w 9143999"/>
              <a:gd name="connsiteY103" fmla="*/ 4850714 h 5143500"/>
              <a:gd name="connsiteX104" fmla="*/ 443815 w 9143999"/>
              <a:gd name="connsiteY104" fmla="*/ 4850347 h 5143500"/>
              <a:gd name="connsiteX105" fmla="*/ 445074 w 9143999"/>
              <a:gd name="connsiteY105" fmla="*/ 4850684 h 5143500"/>
              <a:gd name="connsiteX106" fmla="*/ 451467 w 9143999"/>
              <a:gd name="connsiteY106" fmla="*/ 4846616 h 5143500"/>
              <a:gd name="connsiteX107" fmla="*/ 460476 w 9143999"/>
              <a:gd name="connsiteY107" fmla="*/ 4827435 h 5143500"/>
              <a:gd name="connsiteX108" fmla="*/ 461639 w 9143999"/>
              <a:gd name="connsiteY108" fmla="*/ 4822502 h 5143500"/>
              <a:gd name="connsiteX109" fmla="*/ 458150 w 9143999"/>
              <a:gd name="connsiteY109" fmla="*/ 4816686 h 5143500"/>
              <a:gd name="connsiteX110" fmla="*/ 398011 w 9143999"/>
              <a:gd name="connsiteY110" fmla="*/ 4801292 h 5143500"/>
              <a:gd name="connsiteX111" fmla="*/ 1053743 w 9143999"/>
              <a:gd name="connsiteY111" fmla="*/ 4747249 h 5143500"/>
              <a:gd name="connsiteX112" fmla="*/ 994181 w 9143999"/>
              <a:gd name="connsiteY112" fmla="*/ 4808264 h 5143500"/>
              <a:gd name="connsiteX113" fmla="*/ 994181 w 9143999"/>
              <a:gd name="connsiteY113" fmla="*/ 4944812 h 5143500"/>
              <a:gd name="connsiteX114" fmla="*/ 999997 w 9143999"/>
              <a:gd name="connsiteY114" fmla="*/ 4950628 h 5143500"/>
              <a:gd name="connsiteX115" fmla="*/ 1025851 w 9143999"/>
              <a:gd name="connsiteY115" fmla="*/ 4950628 h 5143500"/>
              <a:gd name="connsiteX116" fmla="*/ 1026345 w 9143999"/>
              <a:gd name="connsiteY116" fmla="*/ 4950134 h 5143500"/>
              <a:gd name="connsiteX117" fmla="*/ 1027794 w 9143999"/>
              <a:gd name="connsiteY117" fmla="*/ 4950134 h 5143500"/>
              <a:gd name="connsiteX118" fmla="*/ 1033639 w 9143999"/>
              <a:gd name="connsiteY118" fmla="*/ 4944348 h 5143500"/>
              <a:gd name="connsiteX119" fmla="*/ 1033639 w 9143999"/>
              <a:gd name="connsiteY119" fmla="*/ 4837419 h 5143500"/>
              <a:gd name="connsiteX120" fmla="*/ 1070780 w 9143999"/>
              <a:gd name="connsiteY120" fmla="*/ 4837419 h 5143500"/>
              <a:gd name="connsiteX121" fmla="*/ 1076625 w 9143999"/>
              <a:gd name="connsiteY121" fmla="*/ 4831634 h 5143500"/>
              <a:gd name="connsiteX122" fmla="*/ 1076625 w 9143999"/>
              <a:gd name="connsiteY122" fmla="*/ 4811692 h 5143500"/>
              <a:gd name="connsiteX123" fmla="*/ 1070780 w 9143999"/>
              <a:gd name="connsiteY123" fmla="*/ 4805627 h 5143500"/>
              <a:gd name="connsiteX124" fmla="*/ 1068815 w 9143999"/>
              <a:gd name="connsiteY124" fmla="*/ 4805627 h 5143500"/>
              <a:gd name="connsiteX125" fmla="*/ 1068559 w 9143999"/>
              <a:gd name="connsiteY125" fmla="*/ 4805359 h 5143500"/>
              <a:gd name="connsiteX126" fmla="*/ 1033639 w 9143999"/>
              <a:gd name="connsiteY126" fmla="*/ 4805359 h 5143500"/>
              <a:gd name="connsiteX127" fmla="*/ 1033639 w 9143999"/>
              <a:gd name="connsiteY127" fmla="*/ 4802443 h 5143500"/>
              <a:gd name="connsiteX128" fmla="*/ 1056748 w 9143999"/>
              <a:gd name="connsiteY128" fmla="*/ 4778457 h 5143500"/>
              <a:gd name="connsiteX129" fmla="*/ 1071071 w 9143999"/>
              <a:gd name="connsiteY129" fmla="*/ 4779901 h 5143500"/>
              <a:gd name="connsiteX130" fmla="*/ 1076625 w 9143999"/>
              <a:gd name="connsiteY130" fmla="*/ 4774411 h 5143500"/>
              <a:gd name="connsiteX131" fmla="*/ 1079556 w 9143999"/>
              <a:gd name="connsiteY131" fmla="*/ 4759385 h 5143500"/>
              <a:gd name="connsiteX132" fmla="*/ 1080138 w 9143999"/>
              <a:gd name="connsiteY132" fmla="*/ 4755627 h 5143500"/>
              <a:gd name="connsiteX133" fmla="*/ 1074293 w 9143999"/>
              <a:gd name="connsiteY133" fmla="*/ 4749848 h 5143500"/>
              <a:gd name="connsiteX134" fmla="*/ 1072404 w 9143999"/>
              <a:gd name="connsiteY134" fmla="*/ 4749641 h 5143500"/>
              <a:gd name="connsiteX135" fmla="*/ 1072049 w 9143999"/>
              <a:gd name="connsiteY135" fmla="*/ 4749285 h 5143500"/>
              <a:gd name="connsiteX136" fmla="*/ 1053743 w 9143999"/>
              <a:gd name="connsiteY136" fmla="*/ 4747249 h 5143500"/>
              <a:gd name="connsiteX137" fmla="*/ 1115151 w 9143999"/>
              <a:gd name="connsiteY137" fmla="*/ 4747131 h 5143500"/>
              <a:gd name="connsiteX138" fmla="*/ 1095104 w 9143999"/>
              <a:gd name="connsiteY138" fmla="*/ 4767478 h 5143500"/>
              <a:gd name="connsiteX139" fmla="*/ 1116017 w 9143999"/>
              <a:gd name="connsiteY139" fmla="*/ 4787818 h 5143500"/>
              <a:gd name="connsiteX140" fmla="*/ 1136065 w 9143999"/>
              <a:gd name="connsiteY140" fmla="*/ 4767481 h 5143500"/>
              <a:gd name="connsiteX141" fmla="*/ 1115151 w 9143999"/>
              <a:gd name="connsiteY141" fmla="*/ 4747131 h 5143500"/>
              <a:gd name="connsiteX142" fmla="*/ 0 w 9143999"/>
              <a:gd name="connsiteY142" fmla="*/ 0 h 5143500"/>
              <a:gd name="connsiteX143" fmla="*/ 9143999 w 9143999"/>
              <a:gd name="connsiteY143" fmla="*/ 0 h 5143500"/>
              <a:gd name="connsiteX144" fmla="*/ 9143999 w 9143999"/>
              <a:gd name="connsiteY144" fmla="*/ 5143500 h 5143500"/>
              <a:gd name="connsiteX145" fmla="*/ 0 w 9143999"/>
              <a:gd name="connsiteY145"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9143999" h="5143500">
                <a:moveTo>
                  <a:pt x="351363" y="4913481"/>
                </a:moveTo>
                <a:cubicBezTo>
                  <a:pt x="339456" y="4913486"/>
                  <a:pt x="331612" y="4921037"/>
                  <a:pt x="331613" y="4933530"/>
                </a:cubicBezTo>
                <a:cubicBezTo>
                  <a:pt x="331608" y="4945734"/>
                  <a:pt x="339456" y="4953580"/>
                  <a:pt x="352237" y="4953582"/>
                </a:cubicBezTo>
                <a:cubicBezTo>
                  <a:pt x="364153" y="4953577"/>
                  <a:pt x="371990" y="4945737"/>
                  <a:pt x="371987" y="4933533"/>
                </a:cubicBezTo>
                <a:cubicBezTo>
                  <a:pt x="371996" y="4921039"/>
                  <a:pt x="364153" y="4913482"/>
                  <a:pt x="351363" y="4913481"/>
                </a:cubicBezTo>
                <a:close/>
                <a:moveTo>
                  <a:pt x="892593" y="4837587"/>
                </a:moveTo>
                <a:lnTo>
                  <a:pt x="917846" y="4847631"/>
                </a:lnTo>
                <a:cubicBezTo>
                  <a:pt x="924091" y="4854457"/>
                  <a:pt x="927648" y="4864625"/>
                  <a:pt x="927648" y="4877990"/>
                </a:cubicBezTo>
                <a:cubicBezTo>
                  <a:pt x="927648" y="4891355"/>
                  <a:pt x="924091" y="4901524"/>
                  <a:pt x="918100" y="4908353"/>
                </a:cubicBezTo>
                <a:lnTo>
                  <a:pt x="894866" y="4918277"/>
                </a:lnTo>
                <a:lnTo>
                  <a:pt x="868933" y="4908080"/>
                </a:lnTo>
                <a:cubicBezTo>
                  <a:pt x="862645" y="4901288"/>
                  <a:pt x="859062" y="4891172"/>
                  <a:pt x="859062" y="4877877"/>
                </a:cubicBezTo>
                <a:cubicBezTo>
                  <a:pt x="859062" y="4864582"/>
                  <a:pt x="862645" y="4854468"/>
                  <a:pt x="868678" y="4847677"/>
                </a:cubicBezTo>
                <a:close/>
                <a:moveTo>
                  <a:pt x="559057" y="4837499"/>
                </a:moveTo>
                <a:lnTo>
                  <a:pt x="578336" y="4840021"/>
                </a:lnTo>
                <a:cubicBezTo>
                  <a:pt x="583309" y="4841465"/>
                  <a:pt x="585643" y="4843483"/>
                  <a:pt x="585643" y="4847817"/>
                </a:cubicBezTo>
                <a:lnTo>
                  <a:pt x="585643" y="4907937"/>
                </a:lnTo>
                <a:cubicBezTo>
                  <a:pt x="585643" y="4912270"/>
                  <a:pt x="583309" y="4914296"/>
                  <a:pt x="578336" y="4915741"/>
                </a:cubicBezTo>
                <a:lnTo>
                  <a:pt x="558605" y="4918322"/>
                </a:lnTo>
                <a:lnTo>
                  <a:pt x="534559" y="4909442"/>
                </a:lnTo>
                <a:cubicBezTo>
                  <a:pt x="527877" y="4902976"/>
                  <a:pt x="523519" y="4892806"/>
                  <a:pt x="523519" y="4877990"/>
                </a:cubicBezTo>
                <a:cubicBezTo>
                  <a:pt x="523519" y="4863173"/>
                  <a:pt x="527877" y="4853005"/>
                  <a:pt x="534559" y="4846542"/>
                </a:cubicBezTo>
                <a:close/>
                <a:moveTo>
                  <a:pt x="1101680" y="4805359"/>
                </a:moveTo>
                <a:cubicBezTo>
                  <a:pt x="1098192" y="4805359"/>
                  <a:pt x="1095864" y="4807677"/>
                  <a:pt x="1095864" y="4811167"/>
                </a:cubicBezTo>
                <a:lnTo>
                  <a:pt x="1095864" y="4944812"/>
                </a:lnTo>
                <a:cubicBezTo>
                  <a:pt x="1095864" y="4948301"/>
                  <a:pt x="1098192" y="4950628"/>
                  <a:pt x="1101680" y="4950628"/>
                </a:cubicBezTo>
                <a:lnTo>
                  <a:pt x="1127823" y="4950628"/>
                </a:lnTo>
                <a:lnTo>
                  <a:pt x="1128318" y="4950134"/>
                </a:lnTo>
                <a:lnTo>
                  <a:pt x="1130431" y="4950134"/>
                </a:lnTo>
                <a:cubicBezTo>
                  <a:pt x="1133944" y="4950134"/>
                  <a:pt x="1136285" y="4947819"/>
                  <a:pt x="1136285" y="4944348"/>
                </a:cubicBezTo>
                <a:lnTo>
                  <a:pt x="1136285" y="4811405"/>
                </a:lnTo>
                <a:cubicBezTo>
                  <a:pt x="1136285" y="4807934"/>
                  <a:pt x="1133944" y="4805627"/>
                  <a:pt x="1130431" y="4805627"/>
                </a:cubicBezTo>
                <a:lnTo>
                  <a:pt x="1128092" y="4805627"/>
                </a:lnTo>
                <a:lnTo>
                  <a:pt x="1127823" y="4805359"/>
                </a:lnTo>
                <a:close/>
                <a:moveTo>
                  <a:pt x="891920" y="4802455"/>
                </a:moveTo>
                <a:cubicBezTo>
                  <a:pt x="848337" y="4802455"/>
                  <a:pt x="819859" y="4834118"/>
                  <a:pt x="819859" y="4877990"/>
                </a:cubicBezTo>
                <a:cubicBezTo>
                  <a:pt x="819859" y="4921862"/>
                  <a:pt x="848337" y="4953533"/>
                  <a:pt x="893949" y="4953533"/>
                </a:cubicBezTo>
                <a:cubicBezTo>
                  <a:pt x="904845" y="4953533"/>
                  <a:pt x="914796" y="4951553"/>
                  <a:pt x="923593" y="4947899"/>
                </a:cubicBezTo>
                <a:lnTo>
                  <a:pt x="924071" y="4947569"/>
                </a:lnTo>
                <a:lnTo>
                  <a:pt x="924870" y="4947419"/>
                </a:lnTo>
                <a:cubicBezTo>
                  <a:pt x="951435" y="4936512"/>
                  <a:pt x="967553" y="4910608"/>
                  <a:pt x="967553" y="4877877"/>
                </a:cubicBezTo>
                <a:cubicBezTo>
                  <a:pt x="967553" y="4845146"/>
                  <a:pt x="951435" y="4819246"/>
                  <a:pt x="924008" y="4808342"/>
                </a:cubicBezTo>
                <a:lnTo>
                  <a:pt x="922787" y="4808121"/>
                </a:lnTo>
                <a:lnTo>
                  <a:pt x="922737" y="4808088"/>
                </a:lnTo>
                <a:cubicBezTo>
                  <a:pt x="913654" y="4804434"/>
                  <a:pt x="903323" y="4802455"/>
                  <a:pt x="891920" y="4802455"/>
                </a:cubicBezTo>
                <a:close/>
                <a:moveTo>
                  <a:pt x="725443" y="4802455"/>
                </a:moveTo>
                <a:cubicBezTo>
                  <a:pt x="708301" y="4802455"/>
                  <a:pt x="688255" y="4805359"/>
                  <a:pt x="667045" y="4812907"/>
                </a:cubicBezTo>
                <a:lnTo>
                  <a:pt x="666933" y="4813086"/>
                </a:lnTo>
                <a:lnTo>
                  <a:pt x="666650" y="4813136"/>
                </a:lnTo>
                <a:cubicBezTo>
                  <a:pt x="662556" y="4814581"/>
                  <a:pt x="659335" y="4818052"/>
                  <a:pt x="659335" y="4824699"/>
                </a:cubicBezTo>
                <a:lnTo>
                  <a:pt x="659335" y="4944348"/>
                </a:lnTo>
                <a:lnTo>
                  <a:pt x="659777" y="4944785"/>
                </a:lnTo>
                <a:lnTo>
                  <a:pt x="659777" y="4944812"/>
                </a:lnTo>
                <a:cubicBezTo>
                  <a:pt x="659777" y="4948301"/>
                  <a:pt x="662103" y="4950628"/>
                  <a:pt x="665593" y="4950628"/>
                </a:cubicBezTo>
                <a:lnTo>
                  <a:pt x="691736" y="4950628"/>
                </a:lnTo>
                <a:cubicBezTo>
                  <a:pt x="695225" y="4950628"/>
                  <a:pt x="697552" y="4948301"/>
                  <a:pt x="697552" y="4944812"/>
                </a:cubicBezTo>
                <a:lnTo>
                  <a:pt x="697552" y="4847194"/>
                </a:lnTo>
                <a:lnTo>
                  <a:pt x="704448" y="4839717"/>
                </a:lnTo>
                <a:lnTo>
                  <a:pt x="726010" y="4837419"/>
                </a:lnTo>
                <a:lnTo>
                  <a:pt x="746013" y="4843168"/>
                </a:lnTo>
                <a:lnTo>
                  <a:pt x="754202" y="4862009"/>
                </a:lnTo>
                <a:lnTo>
                  <a:pt x="754202" y="4944812"/>
                </a:lnTo>
                <a:cubicBezTo>
                  <a:pt x="754202" y="4948301"/>
                  <a:pt x="756528" y="4950628"/>
                  <a:pt x="760018" y="4950628"/>
                </a:cubicBezTo>
                <a:lnTo>
                  <a:pt x="786160" y="4950628"/>
                </a:lnTo>
                <a:cubicBezTo>
                  <a:pt x="789650" y="4950628"/>
                  <a:pt x="791976" y="4948301"/>
                  <a:pt x="791976" y="4944812"/>
                </a:cubicBezTo>
                <a:lnTo>
                  <a:pt x="791976" y="4944762"/>
                </a:lnTo>
                <a:lnTo>
                  <a:pt x="792395" y="4944348"/>
                </a:lnTo>
                <a:lnTo>
                  <a:pt x="792395" y="4857065"/>
                </a:lnTo>
                <a:cubicBezTo>
                  <a:pt x="792395" y="4839438"/>
                  <a:pt x="786911" y="4825856"/>
                  <a:pt x="775798" y="4816682"/>
                </a:cubicBezTo>
                <a:lnTo>
                  <a:pt x="775543" y="4816611"/>
                </a:lnTo>
                <a:lnTo>
                  <a:pt x="775486" y="4816471"/>
                </a:lnTo>
                <a:cubicBezTo>
                  <a:pt x="764445" y="4807248"/>
                  <a:pt x="747812" y="4802455"/>
                  <a:pt x="725443" y="4802455"/>
                </a:cubicBezTo>
                <a:close/>
                <a:moveTo>
                  <a:pt x="559834" y="4802455"/>
                </a:moveTo>
                <a:cubicBezTo>
                  <a:pt x="548868" y="4802455"/>
                  <a:pt x="538719" y="4804289"/>
                  <a:pt x="529662" y="4807762"/>
                </a:cubicBezTo>
                <a:lnTo>
                  <a:pt x="529594" y="4807805"/>
                </a:lnTo>
                <a:lnTo>
                  <a:pt x="528372" y="4808018"/>
                </a:lnTo>
                <a:cubicBezTo>
                  <a:pt x="501027" y="4818381"/>
                  <a:pt x="483586" y="4843416"/>
                  <a:pt x="483586" y="4877877"/>
                </a:cubicBezTo>
                <a:cubicBezTo>
                  <a:pt x="483586" y="4912775"/>
                  <a:pt x="498720" y="4937596"/>
                  <a:pt x="526397" y="4947825"/>
                </a:cubicBezTo>
                <a:lnTo>
                  <a:pt x="527142" y="4947947"/>
                </a:lnTo>
                <a:lnTo>
                  <a:pt x="527700" y="4948307"/>
                </a:lnTo>
                <a:cubicBezTo>
                  <a:pt x="536866" y="4951735"/>
                  <a:pt x="547417" y="4953533"/>
                  <a:pt x="559257" y="4953533"/>
                </a:cubicBezTo>
                <a:cubicBezTo>
                  <a:pt x="578428" y="4953533"/>
                  <a:pt x="597022" y="4950331"/>
                  <a:pt x="617069" y="4941908"/>
                </a:cubicBezTo>
                <a:cubicBezTo>
                  <a:pt x="621722" y="4939879"/>
                  <a:pt x="624337" y="4936678"/>
                  <a:pt x="624337" y="4930284"/>
                </a:cubicBezTo>
                <a:lnTo>
                  <a:pt x="624337" y="4824821"/>
                </a:lnTo>
                <a:cubicBezTo>
                  <a:pt x="624337" y="4818138"/>
                  <a:pt x="621722" y="4814946"/>
                  <a:pt x="617069" y="4813204"/>
                </a:cubicBezTo>
                <a:cubicBezTo>
                  <a:pt x="597898" y="4805936"/>
                  <a:pt x="579880" y="4802455"/>
                  <a:pt x="559834" y="4802455"/>
                </a:cubicBezTo>
                <a:close/>
                <a:moveTo>
                  <a:pt x="398011" y="4801292"/>
                </a:moveTo>
                <a:lnTo>
                  <a:pt x="395922" y="4801589"/>
                </a:lnTo>
                <a:lnTo>
                  <a:pt x="395863" y="4801582"/>
                </a:lnTo>
                <a:cubicBezTo>
                  <a:pt x="356679" y="4801582"/>
                  <a:pt x="331528" y="4822385"/>
                  <a:pt x="331528" y="4853603"/>
                </a:cubicBezTo>
                <a:cubicBezTo>
                  <a:pt x="331528" y="4914871"/>
                  <a:pt x="425688" y="4891154"/>
                  <a:pt x="425688" y="4933656"/>
                </a:cubicBezTo>
                <a:cubicBezTo>
                  <a:pt x="425688" y="4937989"/>
                  <a:pt x="425106" y="4940590"/>
                  <a:pt x="423936" y="4944348"/>
                </a:cubicBezTo>
                <a:cubicBezTo>
                  <a:pt x="423645" y="4944931"/>
                  <a:pt x="423645" y="4945505"/>
                  <a:pt x="423645" y="4946089"/>
                </a:cubicBezTo>
                <a:cubicBezTo>
                  <a:pt x="423645" y="4948394"/>
                  <a:pt x="425106" y="4950134"/>
                  <a:pt x="428029" y="4950134"/>
                </a:cubicBezTo>
                <a:lnTo>
                  <a:pt x="429440" y="4950134"/>
                </a:lnTo>
                <a:lnTo>
                  <a:pt x="429969" y="4950628"/>
                </a:lnTo>
                <a:lnTo>
                  <a:pt x="456121" y="4950628"/>
                </a:lnTo>
                <a:cubicBezTo>
                  <a:pt x="460476" y="4950628"/>
                  <a:pt x="462216" y="4949176"/>
                  <a:pt x="463668" y="4944812"/>
                </a:cubicBezTo>
                <a:cubicBezTo>
                  <a:pt x="465418" y="4939879"/>
                  <a:pt x="465995" y="4933196"/>
                  <a:pt x="465995" y="4928255"/>
                </a:cubicBezTo>
                <a:cubicBezTo>
                  <a:pt x="465995" y="4862299"/>
                  <a:pt x="372445" y="4878177"/>
                  <a:pt x="372445" y="4850972"/>
                </a:cubicBezTo>
                <a:cubicBezTo>
                  <a:pt x="372445" y="4846523"/>
                  <a:pt x="374698" y="4842891"/>
                  <a:pt x="378874" y="4840371"/>
                </a:cubicBezTo>
                <a:lnTo>
                  <a:pt x="395404" y="4836760"/>
                </a:lnTo>
                <a:lnTo>
                  <a:pt x="438848" y="4849557"/>
                </a:lnTo>
                <a:cubicBezTo>
                  <a:pt x="440310" y="4850418"/>
                  <a:pt x="441771" y="4850714"/>
                  <a:pt x="443232" y="4850714"/>
                </a:cubicBezTo>
                <a:lnTo>
                  <a:pt x="443815" y="4850347"/>
                </a:lnTo>
                <a:lnTo>
                  <a:pt x="445074" y="4850684"/>
                </a:lnTo>
                <a:cubicBezTo>
                  <a:pt x="447689" y="4850684"/>
                  <a:pt x="450305" y="4849231"/>
                  <a:pt x="451467" y="4846616"/>
                </a:cubicBezTo>
                <a:lnTo>
                  <a:pt x="460476" y="4827435"/>
                </a:lnTo>
                <a:cubicBezTo>
                  <a:pt x="461317" y="4825652"/>
                  <a:pt x="461639" y="4823954"/>
                  <a:pt x="461639" y="4822502"/>
                </a:cubicBezTo>
                <a:cubicBezTo>
                  <a:pt x="461639" y="4820176"/>
                  <a:pt x="460485" y="4817858"/>
                  <a:pt x="458150" y="4816686"/>
                </a:cubicBezTo>
                <a:cubicBezTo>
                  <a:pt x="440141" y="4806226"/>
                  <a:pt x="418635" y="4801292"/>
                  <a:pt x="398011" y="4801292"/>
                </a:cubicBezTo>
                <a:close/>
                <a:moveTo>
                  <a:pt x="1053743" y="4747249"/>
                </a:moveTo>
                <a:cubicBezTo>
                  <a:pt x="1017717" y="4747249"/>
                  <a:pt x="994181" y="4766420"/>
                  <a:pt x="994181" y="4808264"/>
                </a:cubicBezTo>
                <a:lnTo>
                  <a:pt x="994181" y="4944812"/>
                </a:lnTo>
                <a:cubicBezTo>
                  <a:pt x="994181" y="4948301"/>
                  <a:pt x="996508" y="4950628"/>
                  <a:pt x="999997" y="4950628"/>
                </a:cubicBezTo>
                <a:lnTo>
                  <a:pt x="1025851" y="4950628"/>
                </a:lnTo>
                <a:lnTo>
                  <a:pt x="1026345" y="4950134"/>
                </a:lnTo>
                <a:lnTo>
                  <a:pt x="1027794" y="4950134"/>
                </a:lnTo>
                <a:cubicBezTo>
                  <a:pt x="1031306" y="4950134"/>
                  <a:pt x="1033639" y="4947819"/>
                  <a:pt x="1033639" y="4944348"/>
                </a:cubicBezTo>
                <a:lnTo>
                  <a:pt x="1033639" y="4837419"/>
                </a:lnTo>
                <a:lnTo>
                  <a:pt x="1070780" y="4837419"/>
                </a:lnTo>
                <a:cubicBezTo>
                  <a:pt x="1074584" y="4837419"/>
                  <a:pt x="1076625" y="4835105"/>
                  <a:pt x="1076625" y="4831634"/>
                </a:cubicBezTo>
                <a:lnTo>
                  <a:pt x="1076625" y="4811692"/>
                </a:lnTo>
                <a:cubicBezTo>
                  <a:pt x="1076625" y="4807934"/>
                  <a:pt x="1074584" y="4805627"/>
                  <a:pt x="1070780" y="4805627"/>
                </a:cubicBezTo>
                <a:lnTo>
                  <a:pt x="1068815" y="4805627"/>
                </a:lnTo>
                <a:lnTo>
                  <a:pt x="1068559" y="4805359"/>
                </a:lnTo>
                <a:lnTo>
                  <a:pt x="1033639" y="4805359"/>
                </a:lnTo>
                <a:lnTo>
                  <a:pt x="1033639" y="4802443"/>
                </a:lnTo>
                <a:cubicBezTo>
                  <a:pt x="1033639" y="4786548"/>
                  <a:pt x="1040663" y="4778457"/>
                  <a:pt x="1056748" y="4778457"/>
                </a:cubicBezTo>
                <a:cubicBezTo>
                  <a:pt x="1062593" y="4778457"/>
                  <a:pt x="1068892" y="4779901"/>
                  <a:pt x="1071071" y="4779901"/>
                </a:cubicBezTo>
                <a:cubicBezTo>
                  <a:pt x="1074584" y="4779901"/>
                  <a:pt x="1076045" y="4777882"/>
                  <a:pt x="1076625" y="4774411"/>
                </a:cubicBezTo>
                <a:lnTo>
                  <a:pt x="1079556" y="4759385"/>
                </a:lnTo>
                <a:cubicBezTo>
                  <a:pt x="1079813" y="4758050"/>
                  <a:pt x="1080138" y="4756876"/>
                  <a:pt x="1080138" y="4755627"/>
                </a:cubicBezTo>
                <a:cubicBezTo>
                  <a:pt x="1080138" y="4752417"/>
                  <a:pt x="1078386" y="4750711"/>
                  <a:pt x="1074293" y="4749848"/>
                </a:cubicBezTo>
                <a:lnTo>
                  <a:pt x="1072404" y="4749641"/>
                </a:lnTo>
                <a:lnTo>
                  <a:pt x="1072049" y="4749285"/>
                </a:lnTo>
                <a:cubicBezTo>
                  <a:pt x="1066232" y="4747834"/>
                  <a:pt x="1059941" y="4747249"/>
                  <a:pt x="1053743" y="4747249"/>
                </a:cubicBezTo>
                <a:close/>
                <a:moveTo>
                  <a:pt x="1115151" y="4747131"/>
                </a:moveTo>
                <a:cubicBezTo>
                  <a:pt x="1102947" y="4747139"/>
                  <a:pt x="1095102" y="4754688"/>
                  <a:pt x="1095104" y="4767478"/>
                </a:cubicBezTo>
                <a:cubicBezTo>
                  <a:pt x="1095101" y="4779971"/>
                  <a:pt x="1102947" y="4787811"/>
                  <a:pt x="1116017" y="4787818"/>
                </a:cubicBezTo>
                <a:cubicBezTo>
                  <a:pt x="1127933" y="4787817"/>
                  <a:pt x="1136070" y="4779974"/>
                  <a:pt x="1136065" y="4767481"/>
                </a:cubicBezTo>
                <a:cubicBezTo>
                  <a:pt x="1136070" y="4754690"/>
                  <a:pt x="1127933" y="4747137"/>
                  <a:pt x="1115151" y="4747131"/>
                </a:cubicBezTo>
                <a:close/>
                <a:moveTo>
                  <a:pt x="0" y="0"/>
                </a:moveTo>
                <a:lnTo>
                  <a:pt x="9143999" y="0"/>
                </a:lnTo>
                <a:lnTo>
                  <a:pt x="9143999" y="5143500"/>
                </a:lnTo>
                <a:lnTo>
                  <a:pt x="0" y="5143500"/>
                </a:lnTo>
                <a:close/>
              </a:path>
            </a:pathLst>
          </a:custGeom>
        </p:spPr>
        <p:txBody>
          <a:bodyPr wrap="square">
            <a:noAutofit/>
          </a:bodyPr>
          <a:lstStyle>
            <a:lvl1pPr>
              <a:defRPr>
                <a:noFill/>
              </a:defRPr>
            </a:lvl1pPr>
          </a:lstStyle>
          <a:p>
            <a:r>
              <a:rPr lang="zh-CN" altLang="en-US" noProof="0"/>
              <a:t>单击图标添加图片</a:t>
            </a:r>
            <a:endParaRPr lang="en-US" noProof="0" dirty="0"/>
          </a:p>
        </p:txBody>
      </p:sp>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9" name="Espace réservé du texte 5">
            <a:extLst>
              <a:ext uri="{FF2B5EF4-FFF2-40B4-BE49-F238E27FC236}">
                <a16:creationId xmlns:a16="http://schemas.microsoft.com/office/drawing/2014/main" id="{0B90B88F-38E1-44C8-9D6F-1A9BFFE001D7}"/>
              </a:ext>
            </a:extLst>
          </p:cNvPr>
          <p:cNvSpPr>
            <a:spLocks noGrp="1"/>
          </p:cNvSpPr>
          <p:nvPr>
            <p:ph type="body" sz="quarter" idx="24"/>
          </p:nvPr>
        </p:nvSpPr>
        <p:spPr>
          <a:xfrm>
            <a:off x="6778558" y="2915364"/>
            <a:ext cx="4949741" cy="1399251"/>
          </a:xfrm>
        </p:spPr>
        <p:txBody>
          <a:bodyPr anchor="t">
            <a:noAutofit/>
          </a:bodyPr>
          <a:lstStyle>
            <a:lvl1pPr algn="l">
              <a:lnSpc>
                <a:spcPct val="96000"/>
              </a:lnSpc>
              <a:spcAft>
                <a:spcPts val="1333"/>
              </a:spcAft>
              <a:defRPr lang="fr-FR" sz="4800" b="0" i="1" kern="1200" dirty="0" err="1" smtClean="0">
                <a:solidFill>
                  <a:schemeClr val="bg2"/>
                </a:solidFill>
                <a:effectLst>
                  <a:outerShdw blurRad="127000" sx="102000" sy="102000" algn="ctr" rotWithShape="0">
                    <a:prstClr val="black">
                      <a:alpha val="25000"/>
                    </a:prstClr>
                  </a:outerShdw>
                </a:effectLst>
                <a:latin typeface="Georgia" panose="02040502050405020303" pitchFamily="18" charset="0"/>
                <a:ea typeface="Verdana" panose="020B0604030504040204" pitchFamily="34" charset="0"/>
                <a:cs typeface="Georgia" panose="02040502050405020303" pitchFamily="18" charset="0"/>
              </a:defRPr>
            </a:lvl1pPr>
            <a:lvl2pPr marL="0" indent="0" algn="l">
              <a:lnSpc>
                <a:spcPct val="90000"/>
              </a:lnSpc>
              <a:buFont typeface="Arial" panose="020B0604020202020204" pitchFamily="34" charset="0"/>
              <a:buNone/>
              <a:defRPr lang="en-US" sz="4800" b="0" i="1" kern="1200" noProof="0" dirty="0">
                <a:solidFill>
                  <a:schemeClr val="bg1"/>
                </a:solidFill>
                <a:effectLst>
                  <a:outerShdw blurRad="127000" sx="105000" sy="105000" algn="ctr" rotWithShape="0">
                    <a:prstClr val="black">
                      <a:alpha val="9957"/>
                    </a:prstClr>
                  </a:outerShdw>
                </a:effectLst>
                <a:latin typeface="Georgia" panose="02040502050405020303" pitchFamily="18" charset="0"/>
                <a:ea typeface="Verdana" panose="020B0604030504040204" pitchFamily="34" charset="0"/>
                <a:cs typeface="Verdana" panose="020B0604030504040204" pitchFamily="34" charset="0"/>
              </a:defRPr>
            </a:lvl2pPr>
            <a:lvl3pPr algn="l">
              <a:lnSpc>
                <a:spcPct val="100000"/>
              </a:lnSpc>
              <a:spcBef>
                <a:spcPts val="1333"/>
              </a:spcBef>
              <a:defRPr sz="1867">
                <a:solidFill>
                  <a:schemeClr val="bg1"/>
                </a:solidFill>
                <a:effectLst>
                  <a:outerShdw blurRad="127000" sx="102000" sy="102000" algn="ctr" rotWithShape="0">
                    <a:prstClr val="black">
                      <a:alpha val="25000"/>
                    </a:prstClr>
                  </a:outerShdw>
                </a:effectLst>
              </a:defRPr>
            </a:lvl3pPr>
          </a:lstStyle>
          <a:p>
            <a:pPr marL="761981" lvl="0" indent="-761981" algn="l" defTabSz="914377" rtl="0" eaLnBrk="1" latinLnBrk="0" hangingPunct="1">
              <a:lnSpc>
                <a:spcPct val="90000"/>
              </a:lnSpc>
              <a:spcBef>
                <a:spcPts val="0"/>
              </a:spcBef>
            </a:pPr>
            <a:r>
              <a:rPr lang="zh-CN" altLang="en-US" noProof="0"/>
              <a:t>单击此处编辑母版文本样式</a:t>
            </a:r>
          </a:p>
        </p:txBody>
      </p:sp>
      <p:sp>
        <p:nvSpPr>
          <p:cNvPr id="12" name="Espace réservé du texte 5">
            <a:extLst>
              <a:ext uri="{FF2B5EF4-FFF2-40B4-BE49-F238E27FC236}">
                <a16:creationId xmlns:a16="http://schemas.microsoft.com/office/drawing/2014/main" id="{9F6585BF-F3F3-4500-9CFA-EF0D9041ED53}"/>
              </a:ext>
            </a:extLst>
          </p:cNvPr>
          <p:cNvSpPr>
            <a:spLocks noGrp="1"/>
          </p:cNvSpPr>
          <p:nvPr>
            <p:ph type="body" sz="quarter" idx="25"/>
          </p:nvPr>
        </p:nvSpPr>
        <p:spPr>
          <a:xfrm>
            <a:off x="6778558" y="4395893"/>
            <a:ext cx="4949741" cy="710532"/>
          </a:xfrm>
        </p:spPr>
        <p:txBody>
          <a:bodyPr anchor="t">
            <a:noAutofit/>
          </a:bodyPr>
          <a:lstStyle>
            <a:lvl1pPr algn="l">
              <a:lnSpc>
                <a:spcPct val="96000"/>
              </a:lnSpc>
              <a:spcAft>
                <a:spcPts val="1333"/>
              </a:spcAft>
              <a:defRPr lang="fr-FR" sz="1867" b="0" i="0" kern="1200" dirty="0" err="1" smtClean="0">
                <a:solidFill>
                  <a:schemeClr val="bg2"/>
                </a:solidFill>
                <a:effectLst>
                  <a:outerShdw blurRad="127000" sx="102000" sy="102000" algn="ctr" rotWithShape="0">
                    <a:prstClr val="black">
                      <a:alpha val="25000"/>
                    </a:prstClr>
                  </a:outerShdw>
                </a:effectLst>
                <a:latin typeface="+mj-lt"/>
                <a:ea typeface="Verdana" panose="020B0604030504040204" pitchFamily="34" charset="0"/>
                <a:cs typeface="Georgia" panose="02040502050405020303" pitchFamily="18" charset="0"/>
              </a:defRPr>
            </a:lvl1pPr>
            <a:lvl2pPr algn="l">
              <a:lnSpc>
                <a:spcPct val="90000"/>
              </a:lnSpc>
              <a:defRPr lang="en-US" sz="1867" b="0" i="0" kern="1200" noProof="0" dirty="0">
                <a:solidFill>
                  <a:schemeClr val="bg1"/>
                </a:solidFill>
                <a:effectLst>
                  <a:outerShdw blurRad="127000" sx="105000" sy="105000" algn="ctr" rotWithShape="0">
                    <a:prstClr val="black">
                      <a:alpha val="9957"/>
                    </a:prstClr>
                  </a:outerShdw>
                </a:effectLst>
                <a:latin typeface="+mj-lt"/>
                <a:ea typeface="Verdana" panose="020B0604030504040204" pitchFamily="34" charset="0"/>
                <a:cs typeface="Verdana" panose="020B0604030504040204" pitchFamily="34" charset="0"/>
              </a:defRPr>
            </a:lvl2pPr>
            <a:lvl3pPr algn="l">
              <a:lnSpc>
                <a:spcPct val="100000"/>
              </a:lnSpc>
              <a:spcBef>
                <a:spcPts val="1333"/>
              </a:spcBef>
              <a:defRPr lang="en-US" sz="1867" b="0" i="0" kern="1200" noProof="0" dirty="0">
                <a:solidFill>
                  <a:schemeClr val="bg1"/>
                </a:solidFill>
                <a:effectLst>
                  <a:outerShdw blurRad="127000" sx="105000" sy="105000" algn="ctr" rotWithShape="0">
                    <a:prstClr val="black">
                      <a:alpha val="9957"/>
                    </a:prstClr>
                  </a:outerShdw>
                </a:effectLst>
                <a:latin typeface="Verdana" panose="020B0604030504040204" pitchFamily="34" charset="0"/>
                <a:ea typeface="Verdana" panose="020B0604030504040204" pitchFamily="34" charset="0"/>
                <a:cs typeface="Verdana" panose="020B0604030504040204" pitchFamily="34" charset="0"/>
              </a:defRPr>
            </a:lvl3pPr>
          </a:lstStyle>
          <a:p>
            <a:pPr marL="0" lvl="0" indent="0" algn="l" defTabSz="914377" rtl="0" eaLnBrk="1" latinLnBrk="0" hangingPunct="1">
              <a:lnSpc>
                <a:spcPct val="100000"/>
              </a:lnSpc>
              <a:spcBef>
                <a:spcPts val="1333"/>
              </a:spcBef>
              <a:buFont typeface="Arial" panose="020B0604020202020204" pitchFamily="34" charset="0"/>
              <a:buNone/>
            </a:pPr>
            <a:r>
              <a:rPr lang="zh-CN" altLang="en-US" noProof="0"/>
              <a:t>单击此处编辑母版文本样式</a:t>
            </a:r>
          </a:p>
        </p:txBody>
      </p:sp>
      <p:sp>
        <p:nvSpPr>
          <p:cNvPr id="13" name="Espace réservé du texte 5">
            <a:extLst>
              <a:ext uri="{FF2B5EF4-FFF2-40B4-BE49-F238E27FC236}">
                <a16:creationId xmlns:a16="http://schemas.microsoft.com/office/drawing/2014/main" id="{FB220A98-FE22-4FE9-AB26-E269403DC28C}"/>
              </a:ext>
            </a:extLst>
          </p:cNvPr>
          <p:cNvSpPr>
            <a:spLocks noGrp="1"/>
          </p:cNvSpPr>
          <p:nvPr>
            <p:ph type="body" sz="quarter" idx="26"/>
          </p:nvPr>
        </p:nvSpPr>
        <p:spPr>
          <a:xfrm>
            <a:off x="6778558" y="1792928"/>
            <a:ext cx="4949741" cy="939945"/>
          </a:xfrm>
        </p:spPr>
        <p:txBody>
          <a:bodyPr anchor="b">
            <a:noAutofit/>
          </a:bodyPr>
          <a:lstStyle>
            <a:lvl1pPr algn="l">
              <a:lnSpc>
                <a:spcPct val="96000"/>
              </a:lnSpc>
              <a:spcAft>
                <a:spcPts val="1333"/>
              </a:spcAft>
              <a:defRPr lang="fr-FR" sz="2933" b="0" i="0" kern="1200" dirty="0" err="1" smtClean="0">
                <a:solidFill>
                  <a:schemeClr val="bg2"/>
                </a:solidFill>
                <a:effectLst>
                  <a:outerShdw blurRad="127000" sx="102000" sy="102000" algn="ctr" rotWithShape="0">
                    <a:prstClr val="black">
                      <a:alpha val="25000"/>
                    </a:prstClr>
                  </a:outerShdw>
                </a:effectLst>
                <a:latin typeface="Verdana" panose="020B0604030504040204" pitchFamily="34" charset="0"/>
                <a:ea typeface="Verdana" panose="020B0604030504040204" pitchFamily="34" charset="0"/>
                <a:cs typeface="Verdana" panose="020B0604030504040204" pitchFamily="34" charset="0"/>
              </a:defRPr>
            </a:lvl1pPr>
            <a:lvl2pPr algn="l">
              <a:lnSpc>
                <a:spcPct val="90000"/>
              </a:lnSpc>
              <a:defRPr sz="4800" b="0" i="1">
                <a:solidFill>
                  <a:schemeClr val="bg1"/>
                </a:solidFill>
                <a:effectLst>
                  <a:outerShdw blurRad="127000" sx="102000" sy="102000" algn="ctr" rotWithShape="0">
                    <a:prstClr val="black">
                      <a:alpha val="25000"/>
                    </a:prstClr>
                  </a:outerShdw>
                </a:effectLst>
                <a:latin typeface="Georgia" panose="02040502050405020303" pitchFamily="18" charset="0"/>
                <a:ea typeface="Verdana" panose="020B0604030504040204" pitchFamily="34" charset="0"/>
                <a:cs typeface="Verdana" panose="020B0604030504040204" pitchFamily="34" charset="0"/>
              </a:defRPr>
            </a:lvl2pPr>
            <a:lvl3pPr algn="l">
              <a:lnSpc>
                <a:spcPct val="100000"/>
              </a:lnSpc>
              <a:spcBef>
                <a:spcPts val="1333"/>
              </a:spcBef>
              <a:defRPr sz="1867">
                <a:solidFill>
                  <a:schemeClr val="bg1"/>
                </a:solidFill>
                <a:effectLst>
                  <a:outerShdw blurRad="127000" sx="102000" sy="102000" algn="ctr" rotWithShape="0">
                    <a:prstClr val="black">
                      <a:alpha val="25000"/>
                    </a:prstClr>
                  </a:outerShdw>
                </a:effectLst>
              </a:defRPr>
            </a:lvl3pPr>
          </a:lstStyle>
          <a:p>
            <a:pPr lvl="0"/>
            <a:r>
              <a:rPr lang="zh-CN" altLang="en-US" noProof="0"/>
              <a:t>单击此处编辑母版文本样式</a:t>
            </a:r>
          </a:p>
        </p:txBody>
      </p:sp>
      <p:sp>
        <p:nvSpPr>
          <p:cNvPr id="25" name="Forme libre : forme 9">
            <a:extLst>
              <a:ext uri="{FF2B5EF4-FFF2-40B4-BE49-F238E27FC236}">
                <a16:creationId xmlns:a16="http://schemas.microsoft.com/office/drawing/2014/main" id="{F4B8DA8B-2C07-4FC6-911D-D340BE461554}"/>
              </a:ext>
            </a:extLst>
          </p:cNvPr>
          <p:cNvSpPr>
            <a:spLocks noChangeAspect="1"/>
          </p:cNvSpPr>
          <p:nvPr userDrawn="1"/>
        </p:nvSpPr>
        <p:spPr>
          <a:xfrm>
            <a:off x="441599" y="6330316"/>
            <a:ext cx="1073008" cy="273600"/>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en-US" sz="2400" noProof="0"/>
          </a:p>
        </p:txBody>
      </p:sp>
      <p:grpSp>
        <p:nvGrpSpPr>
          <p:cNvPr id="26" name="Graphique 7">
            <a:extLst>
              <a:ext uri="{FF2B5EF4-FFF2-40B4-BE49-F238E27FC236}">
                <a16:creationId xmlns:a16="http://schemas.microsoft.com/office/drawing/2014/main" id="{2473C403-3091-45DA-8311-8B80BACBDD77}"/>
              </a:ext>
            </a:extLst>
          </p:cNvPr>
          <p:cNvGrpSpPr>
            <a:grpSpLocks noChangeAspect="1"/>
          </p:cNvGrpSpPr>
          <p:nvPr userDrawn="1"/>
        </p:nvGrpSpPr>
        <p:grpSpPr>
          <a:xfrm>
            <a:off x="442166" y="6329527"/>
            <a:ext cx="1071853" cy="275084"/>
            <a:chOff x="4768103" y="-471733"/>
            <a:chExt cx="744723" cy="191124"/>
          </a:xfrm>
          <a:solidFill>
            <a:srgbClr val="FFFFFF"/>
          </a:solidFill>
        </p:grpSpPr>
        <p:sp>
          <p:nvSpPr>
            <p:cNvPr id="27" name="Forme libre : forme 9">
              <a:extLst>
                <a:ext uri="{FF2B5EF4-FFF2-40B4-BE49-F238E27FC236}">
                  <a16:creationId xmlns:a16="http://schemas.microsoft.com/office/drawing/2014/main" id="{9A66E28E-1ED8-413A-86AB-392723C99535}"/>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28" name="Forme libre : forme 10">
              <a:extLst>
                <a:ext uri="{FF2B5EF4-FFF2-40B4-BE49-F238E27FC236}">
                  <a16:creationId xmlns:a16="http://schemas.microsoft.com/office/drawing/2014/main" id="{332EEDE0-E68F-49D3-A74F-33347ECF61BC}"/>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29" name="Forme libre : forme 11">
              <a:extLst>
                <a:ext uri="{FF2B5EF4-FFF2-40B4-BE49-F238E27FC236}">
                  <a16:creationId xmlns:a16="http://schemas.microsoft.com/office/drawing/2014/main" id="{3EA6B076-5413-42E1-95D1-72C23C1D4D5B}"/>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
        <p:nvSpPr>
          <p:cNvPr id="14" name="Espace réservé du pied de page 9">
            <a:extLst>
              <a:ext uri="{FF2B5EF4-FFF2-40B4-BE49-F238E27FC236}">
                <a16:creationId xmlns:a16="http://schemas.microsoft.com/office/drawing/2014/main" id="{FF7090CF-79BB-4FEE-BB5C-A82910C3E34C}"/>
              </a:ext>
            </a:extLst>
          </p:cNvPr>
          <p:cNvSpPr>
            <a:spLocks noGrp="1"/>
          </p:cNvSpPr>
          <p:nvPr userDrawn="1"/>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476558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rgbClr val="F5F3F8"/>
        </a:solidFill>
        <a:effectLst/>
      </p:bgPr>
    </p:bg>
    <p:spTree>
      <p:nvGrpSpPr>
        <p:cNvPr id="1" name=""/>
        <p:cNvGrpSpPr/>
        <p:nvPr/>
      </p:nvGrpSpPr>
      <p:grpSpPr>
        <a:xfrm>
          <a:off x="0" y="0"/>
          <a:ext cx="0" cy="0"/>
          <a:chOff x="0" y="0"/>
          <a:chExt cx="0" cy="0"/>
        </a:xfrm>
      </p:grpSpPr>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7" name="Espace réservé du texte 5">
            <a:extLst>
              <a:ext uri="{FF2B5EF4-FFF2-40B4-BE49-F238E27FC236}">
                <a16:creationId xmlns:a16="http://schemas.microsoft.com/office/drawing/2014/main" id="{3FC96125-BC0F-469E-BA75-F4F2916D5028}"/>
              </a:ext>
            </a:extLst>
          </p:cNvPr>
          <p:cNvSpPr>
            <a:spLocks noGrp="1"/>
          </p:cNvSpPr>
          <p:nvPr>
            <p:ph type="body" sz="quarter" idx="18"/>
          </p:nvPr>
        </p:nvSpPr>
        <p:spPr>
          <a:xfrm>
            <a:off x="444973" y="425183"/>
            <a:ext cx="113040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3" name="Text Placeholder 2">
            <a:extLst>
              <a:ext uri="{FF2B5EF4-FFF2-40B4-BE49-F238E27FC236}">
                <a16:creationId xmlns:a16="http://schemas.microsoft.com/office/drawing/2014/main" id="{D0E56171-4788-4B4A-B8DB-98CB348C66F3}"/>
              </a:ext>
            </a:extLst>
          </p:cNvPr>
          <p:cNvSpPr>
            <a:spLocks noGrp="1"/>
          </p:cNvSpPr>
          <p:nvPr>
            <p:ph type="body" sz="quarter" idx="21"/>
          </p:nvPr>
        </p:nvSpPr>
        <p:spPr>
          <a:xfrm>
            <a:off x="442033" y="1943799"/>
            <a:ext cx="11304000" cy="429522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13" name="Espace réservé du texte 4">
            <a:extLst>
              <a:ext uri="{FF2B5EF4-FFF2-40B4-BE49-F238E27FC236}">
                <a16:creationId xmlns:a16="http://schemas.microsoft.com/office/drawing/2014/main" id="{E214CB94-27AF-41B7-A363-829DCFEBE7A6}"/>
              </a:ext>
            </a:extLst>
          </p:cNvPr>
          <p:cNvSpPr>
            <a:spLocks noGrp="1"/>
          </p:cNvSpPr>
          <p:nvPr>
            <p:ph type="body" sz="quarter" idx="22"/>
          </p:nvPr>
        </p:nvSpPr>
        <p:spPr>
          <a:xfrm>
            <a:off x="444973" y="1577578"/>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1148810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ith Image (Small)">
    <p:spTree>
      <p:nvGrpSpPr>
        <p:cNvPr id="1" name=""/>
        <p:cNvGrpSpPr/>
        <p:nvPr/>
      </p:nvGrpSpPr>
      <p:grpSpPr>
        <a:xfrm>
          <a:off x="0" y="0"/>
          <a:ext cx="0" cy="0"/>
          <a:chOff x="0" y="0"/>
          <a:chExt cx="0" cy="0"/>
        </a:xfrm>
      </p:grpSpPr>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8" name="Espace réservé pour une image  3">
            <a:extLst>
              <a:ext uri="{FF2B5EF4-FFF2-40B4-BE49-F238E27FC236}">
                <a16:creationId xmlns:a16="http://schemas.microsoft.com/office/drawing/2014/main" id="{CEC2E05F-5F9D-41D9-A40F-97C2869C7DDA}"/>
              </a:ext>
            </a:extLst>
          </p:cNvPr>
          <p:cNvSpPr>
            <a:spLocks noGrp="1"/>
          </p:cNvSpPr>
          <p:nvPr>
            <p:ph type="pic" sz="quarter" idx="23"/>
          </p:nvPr>
        </p:nvSpPr>
        <p:spPr>
          <a:xfrm>
            <a:off x="8462400" y="0"/>
            <a:ext cx="3729600" cy="6858000"/>
          </a:xfrm>
        </p:spPr>
        <p:txBody>
          <a:bodyPr>
            <a:noAutofit/>
          </a:bodyPr>
          <a:lstStyle>
            <a:lvl1pPr>
              <a:defRPr>
                <a:noFill/>
              </a:defRPr>
            </a:lvl1pPr>
          </a:lstStyle>
          <a:p>
            <a:r>
              <a:rPr lang="zh-CN" altLang="en-US" noProof="0"/>
              <a:t>单击图标添加图片</a:t>
            </a:r>
            <a:endParaRPr lang="en-US" noProof="0"/>
          </a:p>
        </p:txBody>
      </p:sp>
      <p:sp>
        <p:nvSpPr>
          <p:cNvPr id="14" name="Espace réservé du texte 5">
            <a:extLst>
              <a:ext uri="{FF2B5EF4-FFF2-40B4-BE49-F238E27FC236}">
                <a16:creationId xmlns:a16="http://schemas.microsoft.com/office/drawing/2014/main" id="{39F8F8F8-B2E7-4739-8BFF-FA42634CE5EB}"/>
              </a:ext>
            </a:extLst>
          </p:cNvPr>
          <p:cNvSpPr>
            <a:spLocks noGrp="1"/>
          </p:cNvSpPr>
          <p:nvPr>
            <p:ph type="body" sz="quarter" idx="18"/>
          </p:nvPr>
        </p:nvSpPr>
        <p:spPr>
          <a:xfrm>
            <a:off x="444973" y="425183"/>
            <a:ext cx="76512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15" name="Espace réservé du texte 4">
            <a:extLst>
              <a:ext uri="{FF2B5EF4-FFF2-40B4-BE49-F238E27FC236}">
                <a16:creationId xmlns:a16="http://schemas.microsoft.com/office/drawing/2014/main" id="{E0A2CB60-A40E-44FE-B4B7-57EBEFEC0DF9}"/>
              </a:ext>
            </a:extLst>
          </p:cNvPr>
          <p:cNvSpPr>
            <a:spLocks noGrp="1"/>
          </p:cNvSpPr>
          <p:nvPr>
            <p:ph type="body" sz="quarter" idx="22"/>
          </p:nvPr>
        </p:nvSpPr>
        <p:spPr>
          <a:xfrm>
            <a:off x="444973" y="1577578"/>
            <a:ext cx="7647827"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16" name="Text Placeholder 2">
            <a:extLst>
              <a:ext uri="{FF2B5EF4-FFF2-40B4-BE49-F238E27FC236}">
                <a16:creationId xmlns:a16="http://schemas.microsoft.com/office/drawing/2014/main" id="{F614E260-5FC8-4D02-8571-9C1540BB2B30}"/>
              </a:ext>
            </a:extLst>
          </p:cNvPr>
          <p:cNvSpPr>
            <a:spLocks noGrp="1"/>
          </p:cNvSpPr>
          <p:nvPr>
            <p:ph type="body" sz="quarter" idx="21"/>
          </p:nvPr>
        </p:nvSpPr>
        <p:spPr>
          <a:xfrm>
            <a:off x="442033" y="1943799"/>
            <a:ext cx="7647827" cy="429522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2" name="Title 1">
            <a:extLst>
              <a:ext uri="{FF2B5EF4-FFF2-40B4-BE49-F238E27FC236}">
                <a16:creationId xmlns:a16="http://schemas.microsoft.com/office/drawing/2014/main" id="{380792EA-2F40-4220-B1A0-E938F3FB871F}"/>
              </a:ext>
            </a:extLst>
          </p:cNvPr>
          <p:cNvSpPr>
            <a:spLocks noGrp="1"/>
          </p:cNvSpPr>
          <p:nvPr>
            <p:ph type="title"/>
          </p:nvPr>
        </p:nvSpPr>
        <p:spPr>
          <a:xfrm>
            <a:off x="441600" y="710401"/>
            <a:ext cx="7647827" cy="748247"/>
          </a:xfrm>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111249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Images and Descriptions">
    <p:spTree>
      <p:nvGrpSpPr>
        <p:cNvPr id="1" name=""/>
        <p:cNvGrpSpPr/>
        <p:nvPr/>
      </p:nvGrpSpPr>
      <p:grpSpPr>
        <a:xfrm>
          <a:off x="0" y="0"/>
          <a:ext cx="0" cy="0"/>
          <a:chOff x="0" y="0"/>
          <a:chExt cx="0" cy="0"/>
        </a:xfrm>
      </p:grpSpPr>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8" name="Espace réservé du texte 4">
            <a:extLst>
              <a:ext uri="{FF2B5EF4-FFF2-40B4-BE49-F238E27FC236}">
                <a16:creationId xmlns:a16="http://schemas.microsoft.com/office/drawing/2014/main" id="{B88BFE2C-28A1-438A-960B-E93F4C5FF58C}"/>
              </a:ext>
            </a:extLst>
          </p:cNvPr>
          <p:cNvSpPr>
            <a:spLocks noGrp="1"/>
          </p:cNvSpPr>
          <p:nvPr>
            <p:ph type="body" sz="quarter" idx="43"/>
          </p:nvPr>
        </p:nvSpPr>
        <p:spPr>
          <a:xfrm>
            <a:off x="451324" y="2077802"/>
            <a:ext cx="2922291" cy="215444"/>
          </a:xfrm>
        </p:spPr>
        <p:txBody>
          <a:bodyPr/>
          <a:lstStyle>
            <a:lvl1pPr algn="l">
              <a:lnSpc>
                <a:spcPct val="100000"/>
              </a:lnSpc>
              <a:spcAft>
                <a:spcPts val="0"/>
              </a:spcAft>
              <a:defRPr sz="1067"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buFont typeface="Arial" panose="020B0604020202020204" pitchFamily="34" charset="0"/>
              <a:buNone/>
              <a:defRPr sz="1333"/>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9" name="Espace réservé du texte 4">
            <a:extLst>
              <a:ext uri="{FF2B5EF4-FFF2-40B4-BE49-F238E27FC236}">
                <a16:creationId xmlns:a16="http://schemas.microsoft.com/office/drawing/2014/main" id="{67A3D333-F7E4-4D2F-8B90-78E621A65ABB}"/>
              </a:ext>
            </a:extLst>
          </p:cNvPr>
          <p:cNvSpPr>
            <a:spLocks noGrp="1"/>
          </p:cNvSpPr>
          <p:nvPr>
            <p:ph type="body" sz="quarter" idx="44"/>
          </p:nvPr>
        </p:nvSpPr>
        <p:spPr>
          <a:xfrm>
            <a:off x="6096000" y="2077802"/>
            <a:ext cx="2922291" cy="215444"/>
          </a:xfrm>
        </p:spPr>
        <p:txBody>
          <a:bodyPr/>
          <a:lstStyle>
            <a:lvl1pPr algn="l">
              <a:lnSpc>
                <a:spcPct val="100000"/>
              </a:lnSpc>
              <a:spcAft>
                <a:spcPts val="0"/>
              </a:spcAft>
              <a:defRPr sz="1067"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buFont typeface="Arial" panose="020B0604020202020204" pitchFamily="34" charset="0"/>
              <a:buNone/>
              <a:defRPr sz="1333"/>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14" name="Espace réservé pour une image  3">
            <a:extLst>
              <a:ext uri="{FF2B5EF4-FFF2-40B4-BE49-F238E27FC236}">
                <a16:creationId xmlns:a16="http://schemas.microsoft.com/office/drawing/2014/main" id="{D04D9ECA-57E3-42D4-AB59-AFDFC4994F90}"/>
              </a:ext>
            </a:extLst>
          </p:cNvPr>
          <p:cNvSpPr>
            <a:spLocks noGrp="1"/>
          </p:cNvSpPr>
          <p:nvPr>
            <p:ph type="pic" sz="quarter" idx="45"/>
          </p:nvPr>
        </p:nvSpPr>
        <p:spPr>
          <a:xfrm>
            <a:off x="444974" y="2439354"/>
            <a:ext cx="2340559" cy="3622821"/>
          </a:xfrm>
        </p:spPr>
        <p:txBody>
          <a:bodyPr>
            <a:noAutofit/>
          </a:bodyPr>
          <a:lstStyle>
            <a:lvl1pPr>
              <a:defRPr>
                <a:noFill/>
              </a:defRPr>
            </a:lvl1pPr>
          </a:lstStyle>
          <a:p>
            <a:r>
              <a:rPr lang="zh-CN" altLang="en-US" noProof="0"/>
              <a:t>单击图标添加图片</a:t>
            </a:r>
            <a:endParaRPr lang="en-US" noProof="0"/>
          </a:p>
        </p:txBody>
      </p:sp>
      <p:sp>
        <p:nvSpPr>
          <p:cNvPr id="15" name="Espace réservé pour une image  3">
            <a:extLst>
              <a:ext uri="{FF2B5EF4-FFF2-40B4-BE49-F238E27FC236}">
                <a16:creationId xmlns:a16="http://schemas.microsoft.com/office/drawing/2014/main" id="{A4ACE33E-54EC-45BB-A1EF-BC5E84D636CA}"/>
              </a:ext>
            </a:extLst>
          </p:cNvPr>
          <p:cNvSpPr>
            <a:spLocks noGrp="1"/>
          </p:cNvSpPr>
          <p:nvPr>
            <p:ph type="pic" sz="quarter" idx="46"/>
          </p:nvPr>
        </p:nvSpPr>
        <p:spPr>
          <a:xfrm>
            <a:off x="6096001" y="2439354"/>
            <a:ext cx="2340559" cy="3622821"/>
          </a:xfrm>
        </p:spPr>
        <p:txBody>
          <a:bodyPr>
            <a:noAutofit/>
          </a:bodyPr>
          <a:lstStyle>
            <a:lvl1pPr>
              <a:defRPr>
                <a:noFill/>
              </a:defRPr>
            </a:lvl1pPr>
          </a:lstStyle>
          <a:p>
            <a:r>
              <a:rPr lang="zh-CN" altLang="en-US" noProof="0"/>
              <a:t>单击图标添加图片</a:t>
            </a:r>
            <a:endParaRPr lang="en-US" noProof="0"/>
          </a:p>
        </p:txBody>
      </p:sp>
      <p:sp>
        <p:nvSpPr>
          <p:cNvPr id="18" name="Text Placeholder 2">
            <a:extLst>
              <a:ext uri="{FF2B5EF4-FFF2-40B4-BE49-F238E27FC236}">
                <a16:creationId xmlns:a16="http://schemas.microsoft.com/office/drawing/2014/main" id="{C3DEB9B5-F15A-466E-8080-C371BE1672CE}"/>
              </a:ext>
            </a:extLst>
          </p:cNvPr>
          <p:cNvSpPr>
            <a:spLocks noGrp="1"/>
          </p:cNvSpPr>
          <p:nvPr>
            <p:ph type="body" sz="quarter" idx="21"/>
          </p:nvPr>
        </p:nvSpPr>
        <p:spPr>
          <a:xfrm>
            <a:off x="8719523" y="2439354"/>
            <a:ext cx="2745600" cy="226694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20" name="Text Placeholder 2">
            <a:extLst>
              <a:ext uri="{FF2B5EF4-FFF2-40B4-BE49-F238E27FC236}">
                <a16:creationId xmlns:a16="http://schemas.microsoft.com/office/drawing/2014/main" id="{53DFB714-75E9-40A1-A9E1-32341A0AB2F9}"/>
              </a:ext>
            </a:extLst>
          </p:cNvPr>
          <p:cNvSpPr>
            <a:spLocks noGrp="1"/>
          </p:cNvSpPr>
          <p:nvPr>
            <p:ph type="body" sz="quarter" idx="47"/>
          </p:nvPr>
        </p:nvSpPr>
        <p:spPr>
          <a:xfrm>
            <a:off x="3068498" y="2439354"/>
            <a:ext cx="2744537" cy="226694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16" name="Espace réservé du texte 5">
            <a:extLst>
              <a:ext uri="{FF2B5EF4-FFF2-40B4-BE49-F238E27FC236}">
                <a16:creationId xmlns:a16="http://schemas.microsoft.com/office/drawing/2014/main" id="{8B0C0C30-D9D7-4BD7-AF39-B6CB516C9897}"/>
              </a:ext>
            </a:extLst>
          </p:cNvPr>
          <p:cNvSpPr>
            <a:spLocks noGrp="1"/>
          </p:cNvSpPr>
          <p:nvPr>
            <p:ph type="body" sz="quarter" idx="18"/>
          </p:nvPr>
        </p:nvSpPr>
        <p:spPr>
          <a:xfrm>
            <a:off x="444973" y="425183"/>
            <a:ext cx="113040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19" name="Espace réservé du texte 4">
            <a:extLst>
              <a:ext uri="{FF2B5EF4-FFF2-40B4-BE49-F238E27FC236}">
                <a16:creationId xmlns:a16="http://schemas.microsoft.com/office/drawing/2014/main" id="{1CD7C0F2-9ED1-4D8C-94FB-BE336E7168B9}"/>
              </a:ext>
            </a:extLst>
          </p:cNvPr>
          <p:cNvSpPr>
            <a:spLocks noGrp="1"/>
          </p:cNvSpPr>
          <p:nvPr>
            <p:ph type="body" sz="quarter" idx="22"/>
          </p:nvPr>
        </p:nvSpPr>
        <p:spPr>
          <a:xfrm>
            <a:off x="444973" y="1577578"/>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3" name="Title 2">
            <a:extLst>
              <a:ext uri="{FF2B5EF4-FFF2-40B4-BE49-F238E27FC236}">
                <a16:creationId xmlns:a16="http://schemas.microsoft.com/office/drawing/2014/main" id="{53841BA8-9107-45A1-B4A7-F5FE729D4823}"/>
              </a:ext>
            </a:extLst>
          </p:cNvPr>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42226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Number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7276DEF-3CBF-476F-8A84-C6760A5FE884}"/>
              </a:ext>
            </a:extLst>
          </p:cNvPr>
          <p:cNvSpPr/>
          <p:nvPr userDrawn="1"/>
        </p:nvSpPr>
        <p:spPr>
          <a:xfrm>
            <a:off x="0" y="0"/>
            <a:ext cx="3729600" cy="6858000"/>
          </a:xfrm>
          <a:prstGeom prst="rect">
            <a:avLst/>
          </a:prstGeom>
          <a:solidFill>
            <a:srgbClr val="E9E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a:p>
        </p:txBody>
      </p:sp>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16" name="Espace réservé pour une image  15">
            <a:extLst>
              <a:ext uri="{FF2B5EF4-FFF2-40B4-BE49-F238E27FC236}">
                <a16:creationId xmlns:a16="http://schemas.microsoft.com/office/drawing/2014/main" id="{8BEDC788-81F2-409E-8CE9-FF2A15A91919}"/>
              </a:ext>
            </a:extLst>
          </p:cNvPr>
          <p:cNvSpPr>
            <a:spLocks noGrp="1"/>
          </p:cNvSpPr>
          <p:nvPr>
            <p:ph type="pic" sz="quarter" idx="17"/>
          </p:nvPr>
        </p:nvSpPr>
        <p:spPr>
          <a:xfrm>
            <a:off x="5402083" y="2468972"/>
            <a:ext cx="1379716" cy="1819200"/>
          </a:xfrm>
        </p:spPr>
        <p:txBody>
          <a:bodyPr>
            <a:noAutofit/>
          </a:bodyPr>
          <a:lstStyle>
            <a:lvl1pPr>
              <a:defRPr>
                <a:noFill/>
              </a:defRPr>
            </a:lvl1pPr>
          </a:lstStyle>
          <a:p>
            <a:r>
              <a:rPr lang="zh-CN" altLang="en-US" noProof="0"/>
              <a:t>单击图标添加图片</a:t>
            </a:r>
            <a:endParaRPr lang="en-US" noProof="0"/>
          </a:p>
        </p:txBody>
      </p:sp>
      <p:sp>
        <p:nvSpPr>
          <p:cNvPr id="17" name="Espace réservé du texte 4">
            <a:extLst>
              <a:ext uri="{FF2B5EF4-FFF2-40B4-BE49-F238E27FC236}">
                <a16:creationId xmlns:a16="http://schemas.microsoft.com/office/drawing/2014/main" id="{D96EF966-14FD-41BC-A600-7421C0981677}"/>
              </a:ext>
            </a:extLst>
          </p:cNvPr>
          <p:cNvSpPr>
            <a:spLocks noGrp="1"/>
          </p:cNvSpPr>
          <p:nvPr>
            <p:ph type="body" sz="quarter" idx="23" hasCustomPrompt="1"/>
          </p:nvPr>
        </p:nvSpPr>
        <p:spPr>
          <a:xfrm>
            <a:off x="5402082" y="1584820"/>
            <a:ext cx="1379716" cy="532283"/>
          </a:xfrm>
        </p:spPr>
        <p:txBody>
          <a:bodyPr/>
          <a:lstStyle>
            <a:lvl1pPr algn="l">
              <a:lnSpc>
                <a:spcPct val="110000"/>
              </a:lnSpc>
              <a:defRPr sz="3467"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dirty="0"/>
              <a:t>01</a:t>
            </a:r>
          </a:p>
        </p:txBody>
      </p:sp>
      <p:sp>
        <p:nvSpPr>
          <p:cNvPr id="18" name="Espace réservé du texte 4">
            <a:extLst>
              <a:ext uri="{FF2B5EF4-FFF2-40B4-BE49-F238E27FC236}">
                <a16:creationId xmlns:a16="http://schemas.microsoft.com/office/drawing/2014/main" id="{09C6DAE5-28F5-4BE0-9DAE-75B6B0AC968B}"/>
              </a:ext>
            </a:extLst>
          </p:cNvPr>
          <p:cNvSpPr>
            <a:spLocks noGrp="1"/>
          </p:cNvSpPr>
          <p:nvPr>
            <p:ph type="body" sz="quarter" idx="24"/>
          </p:nvPr>
        </p:nvSpPr>
        <p:spPr>
          <a:xfrm>
            <a:off x="4033427" y="1519091"/>
            <a:ext cx="1178053" cy="531256"/>
          </a:xfrm>
        </p:spPr>
        <p:txBody>
          <a:bodyPr anchor="b">
            <a:noAutofit/>
          </a:bodyPr>
          <a:lstStyle>
            <a:lvl1pPr algn="r">
              <a:lnSpc>
                <a:spcPct val="110000"/>
              </a:lnSpc>
              <a:defRPr sz="1067" cap="all" baseline="0">
                <a:solidFill>
                  <a:schemeClr val="tx1"/>
                </a:solidFill>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19" name="Espace réservé du texte 4">
            <a:extLst>
              <a:ext uri="{FF2B5EF4-FFF2-40B4-BE49-F238E27FC236}">
                <a16:creationId xmlns:a16="http://schemas.microsoft.com/office/drawing/2014/main" id="{DB385219-3623-4C80-90CB-E73147176A63}"/>
              </a:ext>
            </a:extLst>
          </p:cNvPr>
          <p:cNvSpPr>
            <a:spLocks noGrp="1"/>
          </p:cNvSpPr>
          <p:nvPr>
            <p:ph type="body" sz="quarter" idx="25"/>
          </p:nvPr>
        </p:nvSpPr>
        <p:spPr>
          <a:xfrm>
            <a:off x="5402083" y="4587063"/>
            <a:ext cx="1379716"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20" name="Espace réservé pour une image  15">
            <a:extLst>
              <a:ext uri="{FF2B5EF4-FFF2-40B4-BE49-F238E27FC236}">
                <a16:creationId xmlns:a16="http://schemas.microsoft.com/office/drawing/2014/main" id="{E7DD041E-74AB-4E79-8DE2-875A9F1E7DB5}"/>
              </a:ext>
            </a:extLst>
          </p:cNvPr>
          <p:cNvSpPr>
            <a:spLocks noGrp="1"/>
          </p:cNvSpPr>
          <p:nvPr>
            <p:ph type="pic" sz="quarter" idx="26"/>
          </p:nvPr>
        </p:nvSpPr>
        <p:spPr>
          <a:xfrm>
            <a:off x="7061999" y="2468972"/>
            <a:ext cx="1379716" cy="1819200"/>
          </a:xfrm>
        </p:spPr>
        <p:txBody>
          <a:bodyPr>
            <a:noAutofit/>
          </a:bodyPr>
          <a:lstStyle>
            <a:lvl1pPr>
              <a:defRPr>
                <a:noFill/>
              </a:defRPr>
            </a:lvl1pPr>
          </a:lstStyle>
          <a:p>
            <a:r>
              <a:rPr lang="zh-CN" altLang="en-US" noProof="0"/>
              <a:t>单击图标添加图片</a:t>
            </a:r>
            <a:endParaRPr lang="en-US" noProof="0"/>
          </a:p>
        </p:txBody>
      </p:sp>
      <p:sp>
        <p:nvSpPr>
          <p:cNvPr id="21" name="Espace réservé du texte 4">
            <a:extLst>
              <a:ext uri="{FF2B5EF4-FFF2-40B4-BE49-F238E27FC236}">
                <a16:creationId xmlns:a16="http://schemas.microsoft.com/office/drawing/2014/main" id="{065977EE-862D-4B7C-8337-FDC6002343A7}"/>
              </a:ext>
            </a:extLst>
          </p:cNvPr>
          <p:cNvSpPr>
            <a:spLocks noGrp="1"/>
          </p:cNvSpPr>
          <p:nvPr>
            <p:ph type="body" sz="quarter" idx="27" hasCustomPrompt="1"/>
          </p:nvPr>
        </p:nvSpPr>
        <p:spPr>
          <a:xfrm>
            <a:off x="7061999" y="1584820"/>
            <a:ext cx="1379715" cy="532283"/>
          </a:xfrm>
        </p:spPr>
        <p:txBody>
          <a:bodyPr/>
          <a:lstStyle>
            <a:lvl1pPr algn="l">
              <a:lnSpc>
                <a:spcPct val="110000"/>
              </a:lnSpc>
              <a:defRPr sz="3467"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dirty="0"/>
              <a:t>02</a:t>
            </a:r>
          </a:p>
        </p:txBody>
      </p:sp>
      <p:sp>
        <p:nvSpPr>
          <p:cNvPr id="23" name="Espace réservé pour une image  15">
            <a:extLst>
              <a:ext uri="{FF2B5EF4-FFF2-40B4-BE49-F238E27FC236}">
                <a16:creationId xmlns:a16="http://schemas.microsoft.com/office/drawing/2014/main" id="{F89C23CF-B6A6-47AA-A07B-24B1AE35C570}"/>
              </a:ext>
            </a:extLst>
          </p:cNvPr>
          <p:cNvSpPr>
            <a:spLocks noGrp="1"/>
          </p:cNvSpPr>
          <p:nvPr>
            <p:ph type="pic" sz="quarter" idx="29"/>
          </p:nvPr>
        </p:nvSpPr>
        <p:spPr>
          <a:xfrm>
            <a:off x="8721915" y="2468972"/>
            <a:ext cx="1379716" cy="1819200"/>
          </a:xfrm>
        </p:spPr>
        <p:txBody>
          <a:bodyPr>
            <a:noAutofit/>
          </a:bodyPr>
          <a:lstStyle>
            <a:lvl1pPr>
              <a:defRPr>
                <a:noFill/>
              </a:defRPr>
            </a:lvl1pPr>
          </a:lstStyle>
          <a:p>
            <a:r>
              <a:rPr lang="zh-CN" altLang="en-US" noProof="0"/>
              <a:t>单击图标添加图片</a:t>
            </a:r>
            <a:endParaRPr lang="en-US" noProof="0"/>
          </a:p>
        </p:txBody>
      </p:sp>
      <p:sp>
        <p:nvSpPr>
          <p:cNvPr id="24" name="Espace réservé du texte 4">
            <a:extLst>
              <a:ext uri="{FF2B5EF4-FFF2-40B4-BE49-F238E27FC236}">
                <a16:creationId xmlns:a16="http://schemas.microsoft.com/office/drawing/2014/main" id="{637D886D-DA77-4D52-A839-266F7AEEBCE1}"/>
              </a:ext>
            </a:extLst>
          </p:cNvPr>
          <p:cNvSpPr>
            <a:spLocks noGrp="1"/>
          </p:cNvSpPr>
          <p:nvPr>
            <p:ph type="body" sz="quarter" idx="30" hasCustomPrompt="1"/>
          </p:nvPr>
        </p:nvSpPr>
        <p:spPr>
          <a:xfrm>
            <a:off x="8721914" y="1584820"/>
            <a:ext cx="1379713" cy="532283"/>
          </a:xfrm>
        </p:spPr>
        <p:txBody>
          <a:bodyPr/>
          <a:lstStyle>
            <a:lvl1pPr algn="l">
              <a:lnSpc>
                <a:spcPct val="110000"/>
              </a:lnSpc>
              <a:defRPr sz="3467"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dirty="0"/>
              <a:t>03</a:t>
            </a:r>
          </a:p>
        </p:txBody>
      </p:sp>
      <p:sp>
        <p:nvSpPr>
          <p:cNvPr id="26" name="Espace réservé pour une image  15">
            <a:extLst>
              <a:ext uri="{FF2B5EF4-FFF2-40B4-BE49-F238E27FC236}">
                <a16:creationId xmlns:a16="http://schemas.microsoft.com/office/drawing/2014/main" id="{4D28439E-7746-4AA1-A924-0AEC11614B84}"/>
              </a:ext>
            </a:extLst>
          </p:cNvPr>
          <p:cNvSpPr>
            <a:spLocks noGrp="1"/>
          </p:cNvSpPr>
          <p:nvPr>
            <p:ph type="pic" sz="quarter" idx="32"/>
          </p:nvPr>
        </p:nvSpPr>
        <p:spPr>
          <a:xfrm>
            <a:off x="10381831" y="2468972"/>
            <a:ext cx="1379716" cy="1819200"/>
          </a:xfrm>
        </p:spPr>
        <p:txBody>
          <a:bodyPr>
            <a:noAutofit/>
          </a:bodyPr>
          <a:lstStyle>
            <a:lvl1pPr>
              <a:defRPr>
                <a:noFill/>
              </a:defRPr>
            </a:lvl1pPr>
          </a:lstStyle>
          <a:p>
            <a:r>
              <a:rPr lang="zh-CN" altLang="en-US" noProof="0"/>
              <a:t>单击图标添加图片</a:t>
            </a:r>
            <a:endParaRPr lang="en-US" noProof="0"/>
          </a:p>
        </p:txBody>
      </p:sp>
      <p:sp>
        <p:nvSpPr>
          <p:cNvPr id="27" name="Espace réservé du texte 4">
            <a:extLst>
              <a:ext uri="{FF2B5EF4-FFF2-40B4-BE49-F238E27FC236}">
                <a16:creationId xmlns:a16="http://schemas.microsoft.com/office/drawing/2014/main" id="{40E34842-79F1-492E-A94C-F1F0DECB7DB2}"/>
              </a:ext>
            </a:extLst>
          </p:cNvPr>
          <p:cNvSpPr>
            <a:spLocks noGrp="1"/>
          </p:cNvSpPr>
          <p:nvPr>
            <p:ph type="body" sz="quarter" idx="33" hasCustomPrompt="1"/>
          </p:nvPr>
        </p:nvSpPr>
        <p:spPr>
          <a:xfrm>
            <a:off x="10381830" y="1584820"/>
            <a:ext cx="1379713" cy="532283"/>
          </a:xfrm>
        </p:spPr>
        <p:txBody>
          <a:bodyPr/>
          <a:lstStyle>
            <a:lvl1pPr algn="l">
              <a:lnSpc>
                <a:spcPct val="110000"/>
              </a:lnSpc>
              <a:defRPr sz="3467"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dirty="0"/>
              <a:t>04</a:t>
            </a:r>
          </a:p>
        </p:txBody>
      </p:sp>
      <p:sp>
        <p:nvSpPr>
          <p:cNvPr id="33" name="Espace réservé du texte 4">
            <a:extLst>
              <a:ext uri="{FF2B5EF4-FFF2-40B4-BE49-F238E27FC236}">
                <a16:creationId xmlns:a16="http://schemas.microsoft.com/office/drawing/2014/main" id="{3DDB0039-9DEF-41FA-9376-CCCD184F46B0}"/>
              </a:ext>
            </a:extLst>
          </p:cNvPr>
          <p:cNvSpPr>
            <a:spLocks noGrp="1"/>
          </p:cNvSpPr>
          <p:nvPr>
            <p:ph type="body" sz="quarter" idx="35"/>
          </p:nvPr>
        </p:nvSpPr>
        <p:spPr>
          <a:xfrm>
            <a:off x="5402083" y="5039497"/>
            <a:ext cx="1379716"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4" name="Espace réservé du texte 4">
            <a:extLst>
              <a:ext uri="{FF2B5EF4-FFF2-40B4-BE49-F238E27FC236}">
                <a16:creationId xmlns:a16="http://schemas.microsoft.com/office/drawing/2014/main" id="{9F3CCA0F-99FD-49EB-AD69-BB3D91D198E7}"/>
              </a:ext>
            </a:extLst>
          </p:cNvPr>
          <p:cNvSpPr>
            <a:spLocks noGrp="1"/>
          </p:cNvSpPr>
          <p:nvPr>
            <p:ph type="body" sz="quarter" idx="36"/>
          </p:nvPr>
        </p:nvSpPr>
        <p:spPr>
          <a:xfrm>
            <a:off x="7061998" y="4587063"/>
            <a:ext cx="1379716"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5" name="Espace réservé du texte 4">
            <a:extLst>
              <a:ext uri="{FF2B5EF4-FFF2-40B4-BE49-F238E27FC236}">
                <a16:creationId xmlns:a16="http://schemas.microsoft.com/office/drawing/2014/main" id="{2E47962C-C9E2-4FED-BEA8-B8A7A8DD496C}"/>
              </a:ext>
            </a:extLst>
          </p:cNvPr>
          <p:cNvSpPr>
            <a:spLocks noGrp="1"/>
          </p:cNvSpPr>
          <p:nvPr>
            <p:ph type="body" sz="quarter" idx="37"/>
          </p:nvPr>
        </p:nvSpPr>
        <p:spPr>
          <a:xfrm>
            <a:off x="7061998" y="5039497"/>
            <a:ext cx="1379716"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6" name="Espace réservé du texte 4">
            <a:extLst>
              <a:ext uri="{FF2B5EF4-FFF2-40B4-BE49-F238E27FC236}">
                <a16:creationId xmlns:a16="http://schemas.microsoft.com/office/drawing/2014/main" id="{4F25B19E-3945-49B3-BEAB-C69BF39E2303}"/>
              </a:ext>
            </a:extLst>
          </p:cNvPr>
          <p:cNvSpPr>
            <a:spLocks noGrp="1"/>
          </p:cNvSpPr>
          <p:nvPr>
            <p:ph type="body" sz="quarter" idx="38"/>
          </p:nvPr>
        </p:nvSpPr>
        <p:spPr>
          <a:xfrm>
            <a:off x="8721911" y="4587063"/>
            <a:ext cx="1379716"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7" name="Espace réservé du texte 4">
            <a:extLst>
              <a:ext uri="{FF2B5EF4-FFF2-40B4-BE49-F238E27FC236}">
                <a16:creationId xmlns:a16="http://schemas.microsoft.com/office/drawing/2014/main" id="{39A64BFA-75AB-499E-A131-9140B81690A0}"/>
              </a:ext>
            </a:extLst>
          </p:cNvPr>
          <p:cNvSpPr>
            <a:spLocks noGrp="1"/>
          </p:cNvSpPr>
          <p:nvPr>
            <p:ph type="body" sz="quarter" idx="39"/>
          </p:nvPr>
        </p:nvSpPr>
        <p:spPr>
          <a:xfrm>
            <a:off x="8721911" y="5039497"/>
            <a:ext cx="1379716"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8" name="Espace réservé du texte 4">
            <a:extLst>
              <a:ext uri="{FF2B5EF4-FFF2-40B4-BE49-F238E27FC236}">
                <a16:creationId xmlns:a16="http://schemas.microsoft.com/office/drawing/2014/main" id="{3B5F3F20-0254-4AB0-8E67-4CD251DE7CC0}"/>
              </a:ext>
            </a:extLst>
          </p:cNvPr>
          <p:cNvSpPr>
            <a:spLocks noGrp="1"/>
          </p:cNvSpPr>
          <p:nvPr>
            <p:ph type="body" sz="quarter" idx="40"/>
          </p:nvPr>
        </p:nvSpPr>
        <p:spPr>
          <a:xfrm>
            <a:off x="10381823" y="4587063"/>
            <a:ext cx="1379716"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9" name="Espace réservé du texte 4">
            <a:extLst>
              <a:ext uri="{FF2B5EF4-FFF2-40B4-BE49-F238E27FC236}">
                <a16:creationId xmlns:a16="http://schemas.microsoft.com/office/drawing/2014/main" id="{71337317-15B9-4EF3-81D5-FE9D001892D3}"/>
              </a:ext>
            </a:extLst>
          </p:cNvPr>
          <p:cNvSpPr>
            <a:spLocks noGrp="1"/>
          </p:cNvSpPr>
          <p:nvPr>
            <p:ph type="body" sz="quarter" idx="41"/>
          </p:nvPr>
        </p:nvSpPr>
        <p:spPr>
          <a:xfrm>
            <a:off x="10381823" y="5039497"/>
            <a:ext cx="1379716"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28" name="Espace réservé du texte 5">
            <a:extLst>
              <a:ext uri="{FF2B5EF4-FFF2-40B4-BE49-F238E27FC236}">
                <a16:creationId xmlns:a16="http://schemas.microsoft.com/office/drawing/2014/main" id="{D7CFAE1A-FA8C-4F51-A655-9E0F02F24118}"/>
              </a:ext>
            </a:extLst>
          </p:cNvPr>
          <p:cNvSpPr>
            <a:spLocks noGrp="1"/>
          </p:cNvSpPr>
          <p:nvPr>
            <p:ph type="body" sz="quarter" idx="18"/>
          </p:nvPr>
        </p:nvSpPr>
        <p:spPr>
          <a:xfrm>
            <a:off x="4033427" y="425183"/>
            <a:ext cx="7715547"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29" name="Espace réservé du texte 4">
            <a:extLst>
              <a:ext uri="{FF2B5EF4-FFF2-40B4-BE49-F238E27FC236}">
                <a16:creationId xmlns:a16="http://schemas.microsoft.com/office/drawing/2014/main" id="{5114C6CE-4866-474F-BF86-38E09FF9D45B}"/>
              </a:ext>
            </a:extLst>
          </p:cNvPr>
          <p:cNvSpPr>
            <a:spLocks noGrp="1"/>
          </p:cNvSpPr>
          <p:nvPr>
            <p:ph type="body" sz="quarter" idx="22"/>
          </p:nvPr>
        </p:nvSpPr>
        <p:spPr>
          <a:xfrm>
            <a:off x="444974" y="1577577"/>
            <a:ext cx="2824073"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30" name="Text Placeholder 2">
            <a:extLst>
              <a:ext uri="{FF2B5EF4-FFF2-40B4-BE49-F238E27FC236}">
                <a16:creationId xmlns:a16="http://schemas.microsoft.com/office/drawing/2014/main" id="{351B796C-D9CF-43FC-A477-86A208BBE8F2}"/>
              </a:ext>
            </a:extLst>
          </p:cNvPr>
          <p:cNvSpPr>
            <a:spLocks noGrp="1"/>
          </p:cNvSpPr>
          <p:nvPr>
            <p:ph type="body" sz="quarter" idx="21"/>
          </p:nvPr>
        </p:nvSpPr>
        <p:spPr>
          <a:xfrm>
            <a:off x="442035" y="1943799"/>
            <a:ext cx="2827013" cy="429522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2" name="Title 1">
            <a:extLst>
              <a:ext uri="{FF2B5EF4-FFF2-40B4-BE49-F238E27FC236}">
                <a16:creationId xmlns:a16="http://schemas.microsoft.com/office/drawing/2014/main" id="{AA7C93D6-412D-42D2-B4F0-861F3AFA4F71}"/>
              </a:ext>
            </a:extLst>
          </p:cNvPr>
          <p:cNvSpPr>
            <a:spLocks noGrp="1"/>
          </p:cNvSpPr>
          <p:nvPr>
            <p:ph type="title"/>
          </p:nvPr>
        </p:nvSpPr>
        <p:spPr>
          <a:xfrm>
            <a:off x="441600" y="710401"/>
            <a:ext cx="2827447" cy="748247"/>
          </a:xfrm>
        </p:spPr>
        <p:txBody>
          <a:bodyPr/>
          <a:lstStyle/>
          <a:p>
            <a:r>
              <a:rPr lang="zh-CN" altLang="en-US"/>
              <a:t>单击此处编辑母版标题样式</a:t>
            </a:r>
            <a:endParaRPr lang="en-US" dirty="0"/>
          </a:p>
        </p:txBody>
      </p:sp>
      <p:sp>
        <p:nvSpPr>
          <p:cNvPr id="31" name="Forme libre : forme 9">
            <a:extLst>
              <a:ext uri="{FF2B5EF4-FFF2-40B4-BE49-F238E27FC236}">
                <a16:creationId xmlns:a16="http://schemas.microsoft.com/office/drawing/2014/main" id="{F5349C85-4F38-41FC-8627-25D47DE73E7F}"/>
              </a:ext>
            </a:extLst>
          </p:cNvPr>
          <p:cNvSpPr>
            <a:spLocks noChangeAspect="1"/>
          </p:cNvSpPr>
          <p:nvPr userDrawn="1"/>
        </p:nvSpPr>
        <p:spPr>
          <a:xfrm>
            <a:off x="441599" y="6330316"/>
            <a:ext cx="1073008" cy="273600"/>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en-US" sz="2400" noProof="0"/>
          </a:p>
        </p:txBody>
      </p:sp>
      <p:grpSp>
        <p:nvGrpSpPr>
          <p:cNvPr id="32" name="Graphique 7">
            <a:extLst>
              <a:ext uri="{FF2B5EF4-FFF2-40B4-BE49-F238E27FC236}">
                <a16:creationId xmlns:a16="http://schemas.microsoft.com/office/drawing/2014/main" id="{06A5D6C0-9CFB-4C86-8BD0-9B0F6C1008B0}"/>
              </a:ext>
            </a:extLst>
          </p:cNvPr>
          <p:cNvGrpSpPr>
            <a:grpSpLocks noChangeAspect="1"/>
          </p:cNvGrpSpPr>
          <p:nvPr userDrawn="1"/>
        </p:nvGrpSpPr>
        <p:grpSpPr>
          <a:xfrm>
            <a:off x="442166" y="6329527"/>
            <a:ext cx="1071853" cy="275084"/>
            <a:chOff x="4768103" y="-471733"/>
            <a:chExt cx="744723" cy="191124"/>
          </a:xfrm>
          <a:solidFill>
            <a:srgbClr val="FFFFFF"/>
          </a:solidFill>
        </p:grpSpPr>
        <p:sp>
          <p:nvSpPr>
            <p:cNvPr id="40" name="Forme libre : forme 9">
              <a:extLst>
                <a:ext uri="{FF2B5EF4-FFF2-40B4-BE49-F238E27FC236}">
                  <a16:creationId xmlns:a16="http://schemas.microsoft.com/office/drawing/2014/main" id="{7570A171-087A-451D-8C88-52D822ABF6D0}"/>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41" name="Forme libre : forme 10">
              <a:extLst>
                <a:ext uri="{FF2B5EF4-FFF2-40B4-BE49-F238E27FC236}">
                  <a16:creationId xmlns:a16="http://schemas.microsoft.com/office/drawing/2014/main" id="{FC3C9097-DD6E-4680-8304-A8A8F1E97DBB}"/>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45" name="Forme libre : forme 11">
              <a:extLst>
                <a:ext uri="{FF2B5EF4-FFF2-40B4-BE49-F238E27FC236}">
                  <a16:creationId xmlns:a16="http://schemas.microsoft.com/office/drawing/2014/main" id="{BDB8E9CF-D9B2-4FB3-B1A5-B96BB1FF6D51}"/>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Tree>
    <p:extLst>
      <p:ext uri="{BB962C8B-B14F-4D97-AF65-F5344CB8AC3E}">
        <p14:creationId xmlns:p14="http://schemas.microsoft.com/office/powerpoint/2010/main" val="300074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Numbers (Alternativ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7276DEF-3CBF-476F-8A84-C6760A5FE884}"/>
              </a:ext>
            </a:extLst>
          </p:cNvPr>
          <p:cNvSpPr/>
          <p:nvPr userDrawn="1"/>
        </p:nvSpPr>
        <p:spPr>
          <a:xfrm>
            <a:off x="0" y="0"/>
            <a:ext cx="37296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a:p>
        </p:txBody>
      </p:sp>
      <p:sp>
        <p:nvSpPr>
          <p:cNvPr id="29" name="Espace réservé du texte 4">
            <a:extLst>
              <a:ext uri="{FF2B5EF4-FFF2-40B4-BE49-F238E27FC236}">
                <a16:creationId xmlns:a16="http://schemas.microsoft.com/office/drawing/2014/main" id="{EFA975DA-1F61-4E92-847F-881A6B959F18}"/>
              </a:ext>
            </a:extLst>
          </p:cNvPr>
          <p:cNvSpPr>
            <a:spLocks noGrp="1"/>
          </p:cNvSpPr>
          <p:nvPr>
            <p:ph type="body" sz="quarter" idx="21" hasCustomPrompt="1"/>
          </p:nvPr>
        </p:nvSpPr>
        <p:spPr>
          <a:xfrm>
            <a:off x="4352279"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01</a:t>
            </a:r>
          </a:p>
        </p:txBody>
      </p:sp>
      <p:sp>
        <p:nvSpPr>
          <p:cNvPr id="30" name="Espace réservé du texte 4">
            <a:extLst>
              <a:ext uri="{FF2B5EF4-FFF2-40B4-BE49-F238E27FC236}">
                <a16:creationId xmlns:a16="http://schemas.microsoft.com/office/drawing/2014/main" id="{F6E50AC3-1EA3-493F-A0D3-634DA300E233}"/>
              </a:ext>
            </a:extLst>
          </p:cNvPr>
          <p:cNvSpPr>
            <a:spLocks noGrp="1"/>
          </p:cNvSpPr>
          <p:nvPr>
            <p:ph type="body" sz="quarter" idx="22"/>
          </p:nvPr>
        </p:nvSpPr>
        <p:spPr>
          <a:xfrm>
            <a:off x="4352279" y="1577578"/>
            <a:ext cx="6459117" cy="250774"/>
          </a:xfrm>
        </p:spPr>
        <p:txBody>
          <a:bodyPr wrap="square">
            <a:spAutoFit/>
          </a:bodyPr>
          <a:lstStyle>
            <a:lvl1pPr algn="l">
              <a:lnSpc>
                <a:spcPct val="110000"/>
              </a:lnSpc>
              <a:defRPr sz="1600">
                <a:solidFill>
                  <a:schemeClr val="tx1"/>
                </a:solidFill>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1" name="Espace réservé du texte 4">
            <a:extLst>
              <a:ext uri="{FF2B5EF4-FFF2-40B4-BE49-F238E27FC236}">
                <a16:creationId xmlns:a16="http://schemas.microsoft.com/office/drawing/2014/main" id="{0E2314AF-F33D-4B84-8412-DF73ECC51E6B}"/>
              </a:ext>
            </a:extLst>
          </p:cNvPr>
          <p:cNvSpPr>
            <a:spLocks noGrp="1"/>
          </p:cNvSpPr>
          <p:nvPr>
            <p:ph type="body" sz="quarter" idx="25" hasCustomPrompt="1"/>
          </p:nvPr>
        </p:nvSpPr>
        <p:spPr>
          <a:xfrm>
            <a:off x="6253081"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02</a:t>
            </a:r>
          </a:p>
        </p:txBody>
      </p:sp>
      <p:sp>
        <p:nvSpPr>
          <p:cNvPr id="32" name="Espace réservé du texte 4">
            <a:extLst>
              <a:ext uri="{FF2B5EF4-FFF2-40B4-BE49-F238E27FC236}">
                <a16:creationId xmlns:a16="http://schemas.microsoft.com/office/drawing/2014/main" id="{8444AA6E-9EC0-4895-8FC6-4351D2BEE032}"/>
              </a:ext>
            </a:extLst>
          </p:cNvPr>
          <p:cNvSpPr>
            <a:spLocks noGrp="1"/>
          </p:cNvSpPr>
          <p:nvPr>
            <p:ph type="body" sz="quarter" idx="28" hasCustomPrompt="1"/>
          </p:nvPr>
        </p:nvSpPr>
        <p:spPr>
          <a:xfrm>
            <a:off x="8153884"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03</a:t>
            </a:r>
          </a:p>
        </p:txBody>
      </p:sp>
      <p:sp>
        <p:nvSpPr>
          <p:cNvPr id="33" name="Espace réservé du texte 4">
            <a:extLst>
              <a:ext uri="{FF2B5EF4-FFF2-40B4-BE49-F238E27FC236}">
                <a16:creationId xmlns:a16="http://schemas.microsoft.com/office/drawing/2014/main" id="{E3BC2BD0-41C8-4C7A-BC1B-E444A392D03A}"/>
              </a:ext>
            </a:extLst>
          </p:cNvPr>
          <p:cNvSpPr>
            <a:spLocks noGrp="1"/>
          </p:cNvSpPr>
          <p:nvPr>
            <p:ph type="body" sz="quarter" idx="31" hasCustomPrompt="1"/>
          </p:nvPr>
        </p:nvSpPr>
        <p:spPr>
          <a:xfrm>
            <a:off x="10054688"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04</a:t>
            </a:r>
          </a:p>
        </p:txBody>
      </p:sp>
      <p:sp>
        <p:nvSpPr>
          <p:cNvPr id="38" name="Espace réservé du texte 4">
            <a:extLst>
              <a:ext uri="{FF2B5EF4-FFF2-40B4-BE49-F238E27FC236}">
                <a16:creationId xmlns:a16="http://schemas.microsoft.com/office/drawing/2014/main" id="{E6118210-A598-4833-8C53-BBA66CF5796F}"/>
              </a:ext>
            </a:extLst>
          </p:cNvPr>
          <p:cNvSpPr>
            <a:spLocks noGrp="1"/>
          </p:cNvSpPr>
          <p:nvPr>
            <p:ph type="body" sz="quarter" idx="40"/>
          </p:nvPr>
        </p:nvSpPr>
        <p:spPr>
          <a:xfrm>
            <a:off x="4352279" y="3269349"/>
            <a:ext cx="1694284"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9" name="Espace réservé du texte 4">
            <a:extLst>
              <a:ext uri="{FF2B5EF4-FFF2-40B4-BE49-F238E27FC236}">
                <a16:creationId xmlns:a16="http://schemas.microsoft.com/office/drawing/2014/main" id="{140FC0A1-6231-4649-9573-C6772F9B84BC}"/>
              </a:ext>
            </a:extLst>
          </p:cNvPr>
          <p:cNvSpPr>
            <a:spLocks noGrp="1"/>
          </p:cNvSpPr>
          <p:nvPr>
            <p:ph type="body" sz="quarter" idx="41"/>
          </p:nvPr>
        </p:nvSpPr>
        <p:spPr>
          <a:xfrm>
            <a:off x="4352279" y="3721782"/>
            <a:ext cx="1694284"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0" name="Espace réservé du texte 4">
            <a:extLst>
              <a:ext uri="{FF2B5EF4-FFF2-40B4-BE49-F238E27FC236}">
                <a16:creationId xmlns:a16="http://schemas.microsoft.com/office/drawing/2014/main" id="{2DAC1528-CEDA-41B5-AAAF-B8FF60A576A9}"/>
              </a:ext>
            </a:extLst>
          </p:cNvPr>
          <p:cNvSpPr>
            <a:spLocks noGrp="1"/>
          </p:cNvSpPr>
          <p:nvPr>
            <p:ph type="body" sz="quarter" idx="42"/>
          </p:nvPr>
        </p:nvSpPr>
        <p:spPr>
          <a:xfrm>
            <a:off x="6253082" y="3269349"/>
            <a:ext cx="1694284"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1" name="Espace réservé du texte 4">
            <a:extLst>
              <a:ext uri="{FF2B5EF4-FFF2-40B4-BE49-F238E27FC236}">
                <a16:creationId xmlns:a16="http://schemas.microsoft.com/office/drawing/2014/main" id="{5FFDA929-E8A8-4AC0-99CE-44C3C6910AE5}"/>
              </a:ext>
            </a:extLst>
          </p:cNvPr>
          <p:cNvSpPr>
            <a:spLocks noGrp="1"/>
          </p:cNvSpPr>
          <p:nvPr>
            <p:ph type="body" sz="quarter" idx="43"/>
          </p:nvPr>
        </p:nvSpPr>
        <p:spPr>
          <a:xfrm>
            <a:off x="6253082" y="3721782"/>
            <a:ext cx="1694284"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2" name="Espace réservé du texte 4">
            <a:extLst>
              <a:ext uri="{FF2B5EF4-FFF2-40B4-BE49-F238E27FC236}">
                <a16:creationId xmlns:a16="http://schemas.microsoft.com/office/drawing/2014/main" id="{9709CCCA-F00B-45D4-9788-1FBC4F09AA09}"/>
              </a:ext>
            </a:extLst>
          </p:cNvPr>
          <p:cNvSpPr>
            <a:spLocks noGrp="1"/>
          </p:cNvSpPr>
          <p:nvPr>
            <p:ph type="body" sz="quarter" idx="44"/>
          </p:nvPr>
        </p:nvSpPr>
        <p:spPr>
          <a:xfrm>
            <a:off x="8153886" y="3269349"/>
            <a:ext cx="1694284"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3" name="Espace réservé du texte 4">
            <a:extLst>
              <a:ext uri="{FF2B5EF4-FFF2-40B4-BE49-F238E27FC236}">
                <a16:creationId xmlns:a16="http://schemas.microsoft.com/office/drawing/2014/main" id="{B5E93FAA-61CE-40AC-8738-0DE2C5E1F424}"/>
              </a:ext>
            </a:extLst>
          </p:cNvPr>
          <p:cNvSpPr>
            <a:spLocks noGrp="1"/>
          </p:cNvSpPr>
          <p:nvPr>
            <p:ph type="body" sz="quarter" idx="45"/>
          </p:nvPr>
        </p:nvSpPr>
        <p:spPr>
          <a:xfrm>
            <a:off x="8153886" y="3721782"/>
            <a:ext cx="1694284"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4" name="Espace réservé du texte 4">
            <a:extLst>
              <a:ext uri="{FF2B5EF4-FFF2-40B4-BE49-F238E27FC236}">
                <a16:creationId xmlns:a16="http://schemas.microsoft.com/office/drawing/2014/main" id="{14A4C1F7-829A-4567-999B-287472F1F401}"/>
              </a:ext>
            </a:extLst>
          </p:cNvPr>
          <p:cNvSpPr>
            <a:spLocks noGrp="1"/>
          </p:cNvSpPr>
          <p:nvPr>
            <p:ph type="body" sz="quarter" idx="46"/>
          </p:nvPr>
        </p:nvSpPr>
        <p:spPr>
          <a:xfrm>
            <a:off x="10054690" y="3269349"/>
            <a:ext cx="1694284" cy="419247"/>
          </a:xfrm>
        </p:spPr>
        <p:txBody>
          <a:bodyPr/>
          <a:lstStyle>
            <a:lvl1pPr algn="l">
              <a:lnSpc>
                <a:spcPct val="125000"/>
              </a:lnSpc>
              <a:defRPr sz="1467">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5" name="Espace réservé du texte 4">
            <a:extLst>
              <a:ext uri="{FF2B5EF4-FFF2-40B4-BE49-F238E27FC236}">
                <a16:creationId xmlns:a16="http://schemas.microsoft.com/office/drawing/2014/main" id="{A4030E47-E75C-4A3D-9FAD-95FD358BD577}"/>
              </a:ext>
            </a:extLst>
          </p:cNvPr>
          <p:cNvSpPr>
            <a:spLocks noGrp="1"/>
          </p:cNvSpPr>
          <p:nvPr>
            <p:ph type="body" sz="quarter" idx="47"/>
          </p:nvPr>
        </p:nvSpPr>
        <p:spPr>
          <a:xfrm>
            <a:off x="10054690" y="3721782"/>
            <a:ext cx="1694284" cy="419247"/>
          </a:xfrm>
        </p:spPr>
        <p:txBody>
          <a:bodyPr/>
          <a:lstStyle>
            <a:lvl1pPr algn="l">
              <a:lnSpc>
                <a:spcPct val="125000"/>
              </a:lnSpc>
              <a:defRPr sz="933">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23" name="Espace réservé du texte 5">
            <a:extLst>
              <a:ext uri="{FF2B5EF4-FFF2-40B4-BE49-F238E27FC236}">
                <a16:creationId xmlns:a16="http://schemas.microsoft.com/office/drawing/2014/main" id="{7FA14FD7-95C9-4327-B716-189176F2E3E3}"/>
              </a:ext>
            </a:extLst>
          </p:cNvPr>
          <p:cNvSpPr>
            <a:spLocks noGrp="1"/>
          </p:cNvSpPr>
          <p:nvPr>
            <p:ph type="body" sz="quarter" idx="18"/>
          </p:nvPr>
        </p:nvSpPr>
        <p:spPr>
          <a:xfrm>
            <a:off x="4033427" y="425183"/>
            <a:ext cx="7715547"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24" name="Espace réservé du texte 4">
            <a:extLst>
              <a:ext uri="{FF2B5EF4-FFF2-40B4-BE49-F238E27FC236}">
                <a16:creationId xmlns:a16="http://schemas.microsoft.com/office/drawing/2014/main" id="{CBC1E183-B986-4005-B87A-30E837CB27F1}"/>
              </a:ext>
            </a:extLst>
          </p:cNvPr>
          <p:cNvSpPr>
            <a:spLocks noGrp="1"/>
          </p:cNvSpPr>
          <p:nvPr>
            <p:ph type="body" sz="quarter" idx="48"/>
          </p:nvPr>
        </p:nvSpPr>
        <p:spPr>
          <a:xfrm>
            <a:off x="444974" y="1577577"/>
            <a:ext cx="2824073" cy="246221"/>
          </a:xfrm>
        </p:spPr>
        <p:txBody>
          <a:bodyPr wrap="square">
            <a:spAutoFit/>
          </a:bodyPr>
          <a:lstStyle>
            <a:lvl1pPr>
              <a:lnSpc>
                <a:spcPct val="100000"/>
              </a:lnSpc>
              <a:spcAft>
                <a:spcPts val="0"/>
              </a:spcAft>
              <a:defRPr sz="1600"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25" name="Text Placeholder 2">
            <a:extLst>
              <a:ext uri="{FF2B5EF4-FFF2-40B4-BE49-F238E27FC236}">
                <a16:creationId xmlns:a16="http://schemas.microsoft.com/office/drawing/2014/main" id="{61183799-5968-4FC4-B6D2-F8DDF1F8685C}"/>
              </a:ext>
            </a:extLst>
          </p:cNvPr>
          <p:cNvSpPr>
            <a:spLocks noGrp="1"/>
          </p:cNvSpPr>
          <p:nvPr>
            <p:ph type="body" sz="quarter" idx="49"/>
          </p:nvPr>
        </p:nvSpPr>
        <p:spPr>
          <a:xfrm>
            <a:off x="442034" y="1943799"/>
            <a:ext cx="2827447" cy="4295223"/>
          </a:xfrm>
        </p:spPr>
        <p:txBody>
          <a:bodyPr/>
          <a:lstStyle>
            <a:lvl1pPr>
              <a:defRPr>
                <a:solidFill>
                  <a:schemeClr val="bg1"/>
                </a:solidFill>
              </a:defRPr>
            </a:lvl1pPr>
            <a:lvl2pPr marL="302392" indent="-302392">
              <a:buFontTx/>
              <a:buBlip>
                <a:blip r:embed="rId4"/>
              </a:buBlip>
              <a:defRPr>
                <a:solidFill>
                  <a:schemeClr val="bg1"/>
                </a:solidFill>
              </a:defRPr>
            </a:lvl2pPr>
            <a:lvl3pPr marL="609585" indent="-302392">
              <a:buFontTx/>
              <a:buBlip>
                <a:blip r:embed="rId4"/>
              </a:buBlip>
              <a:defRPr>
                <a:solidFill>
                  <a:schemeClr val="bg1"/>
                </a:solidFill>
              </a:defRPr>
            </a:lvl3pPr>
            <a:lvl4pPr marL="911977" indent="-302392">
              <a:buFontTx/>
              <a:buBlip>
                <a:blip r:embed="rId4"/>
              </a:buBlip>
              <a:defRPr>
                <a:solidFill>
                  <a:schemeClr val="bg1"/>
                </a:solidFill>
              </a:defRPr>
            </a:lvl4pPr>
            <a:lvl5pPr>
              <a:defRPr>
                <a:solidFill>
                  <a:schemeClr val="bg1"/>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2" name="Title 1">
            <a:extLst>
              <a:ext uri="{FF2B5EF4-FFF2-40B4-BE49-F238E27FC236}">
                <a16:creationId xmlns:a16="http://schemas.microsoft.com/office/drawing/2014/main" id="{1B60C5BA-4E6C-49B9-BC13-AE34B754C3AB}"/>
              </a:ext>
            </a:extLst>
          </p:cNvPr>
          <p:cNvSpPr>
            <a:spLocks noGrp="1"/>
          </p:cNvSpPr>
          <p:nvPr>
            <p:ph type="title"/>
          </p:nvPr>
        </p:nvSpPr>
        <p:spPr>
          <a:xfrm>
            <a:off x="441600" y="710401"/>
            <a:ext cx="2827447" cy="748247"/>
          </a:xfrm>
        </p:spPr>
        <p:txBody>
          <a:bodyPr/>
          <a:lstStyle>
            <a:lvl1pPr>
              <a:defRPr>
                <a:solidFill>
                  <a:schemeClr val="bg1"/>
                </a:solidFill>
              </a:defRPr>
            </a:lvl1pPr>
          </a:lstStyle>
          <a:p>
            <a:r>
              <a:rPr lang="zh-CN" altLang="en-US"/>
              <a:t>单击此处编辑母版标题样式</a:t>
            </a:r>
            <a:endParaRPr lang="en-US" dirty="0"/>
          </a:p>
        </p:txBody>
      </p:sp>
      <p:sp>
        <p:nvSpPr>
          <p:cNvPr id="26" name="Forme libre : forme 9">
            <a:extLst>
              <a:ext uri="{FF2B5EF4-FFF2-40B4-BE49-F238E27FC236}">
                <a16:creationId xmlns:a16="http://schemas.microsoft.com/office/drawing/2014/main" id="{A9C36C71-038F-4436-BBC3-96ADAFADF4C5}"/>
              </a:ext>
            </a:extLst>
          </p:cNvPr>
          <p:cNvSpPr>
            <a:spLocks noChangeAspect="1"/>
          </p:cNvSpPr>
          <p:nvPr userDrawn="1"/>
        </p:nvSpPr>
        <p:spPr>
          <a:xfrm>
            <a:off x="441599" y="6330316"/>
            <a:ext cx="1073008" cy="273600"/>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bg1"/>
          </a:solidFill>
          <a:ln w="7833" cap="flat">
            <a:noFill/>
            <a:prstDash val="solid"/>
            <a:round/>
          </a:ln>
        </p:spPr>
        <p:txBody>
          <a:bodyPr rtlCol="0" anchor="ctr"/>
          <a:lstStyle/>
          <a:p>
            <a:endParaRPr lang="en-US" sz="2400" noProof="0"/>
          </a:p>
        </p:txBody>
      </p:sp>
      <p:grpSp>
        <p:nvGrpSpPr>
          <p:cNvPr id="27" name="Graphique 7">
            <a:extLst>
              <a:ext uri="{FF2B5EF4-FFF2-40B4-BE49-F238E27FC236}">
                <a16:creationId xmlns:a16="http://schemas.microsoft.com/office/drawing/2014/main" id="{DBF91248-A888-4963-A212-5E5A4549B33C}"/>
              </a:ext>
            </a:extLst>
          </p:cNvPr>
          <p:cNvGrpSpPr>
            <a:grpSpLocks noChangeAspect="1"/>
          </p:cNvGrpSpPr>
          <p:nvPr userDrawn="1"/>
        </p:nvGrpSpPr>
        <p:grpSpPr>
          <a:xfrm>
            <a:off x="442166" y="6329527"/>
            <a:ext cx="1071853" cy="275084"/>
            <a:chOff x="4768103" y="-471733"/>
            <a:chExt cx="744723" cy="191124"/>
          </a:xfrm>
          <a:solidFill>
            <a:schemeClr val="bg1"/>
          </a:solidFill>
        </p:grpSpPr>
        <p:sp>
          <p:nvSpPr>
            <p:cNvPr id="28" name="Forme libre : forme 9">
              <a:extLst>
                <a:ext uri="{FF2B5EF4-FFF2-40B4-BE49-F238E27FC236}">
                  <a16:creationId xmlns:a16="http://schemas.microsoft.com/office/drawing/2014/main" id="{68EE507B-C9A9-4C38-B6EF-2887A9778C9A}"/>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endParaRPr lang="fr-FR" sz="2400"/>
            </a:p>
          </p:txBody>
        </p:sp>
        <p:sp>
          <p:nvSpPr>
            <p:cNvPr id="34" name="Forme libre : forme 10">
              <a:extLst>
                <a:ext uri="{FF2B5EF4-FFF2-40B4-BE49-F238E27FC236}">
                  <a16:creationId xmlns:a16="http://schemas.microsoft.com/office/drawing/2014/main" id="{AE069B0D-3A77-4024-93DE-B14818FED9C1}"/>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endParaRPr lang="fr-FR" sz="2400">
                <a:solidFill>
                  <a:schemeClr val="accent2"/>
                </a:solidFill>
              </a:endParaRPr>
            </a:p>
          </p:txBody>
        </p:sp>
        <p:sp>
          <p:nvSpPr>
            <p:cNvPr id="46" name="Forme libre : forme 11">
              <a:extLst>
                <a:ext uri="{FF2B5EF4-FFF2-40B4-BE49-F238E27FC236}">
                  <a16:creationId xmlns:a16="http://schemas.microsoft.com/office/drawing/2014/main" id="{4FEF900E-F4FF-408E-9225-41DC79A3C407}"/>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endParaRPr lang="fr-FR" sz="2400"/>
            </a:p>
          </p:txBody>
        </p:sp>
      </p:grpSp>
    </p:spTree>
    <p:extLst>
      <p:ext uri="{BB962C8B-B14F-4D97-AF65-F5344CB8AC3E}">
        <p14:creationId xmlns:p14="http://schemas.microsoft.com/office/powerpoint/2010/main" val="2996259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p:bg>
      <p:bgPr>
        <a:solidFill>
          <a:srgbClr val="F5F3F8"/>
        </a:solidFill>
        <a:effectLst/>
      </p:bgPr>
    </p:bg>
    <p:spTree>
      <p:nvGrpSpPr>
        <p:cNvPr id="1" name=""/>
        <p:cNvGrpSpPr/>
        <p:nvPr/>
      </p:nvGrpSpPr>
      <p:grpSpPr>
        <a:xfrm>
          <a:off x="0" y="0"/>
          <a:ext cx="0" cy="0"/>
          <a:chOff x="0" y="0"/>
          <a:chExt cx="0" cy="0"/>
        </a:xfrm>
      </p:grpSpPr>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14" name="Table Placeholder 3">
            <a:extLst>
              <a:ext uri="{FF2B5EF4-FFF2-40B4-BE49-F238E27FC236}">
                <a16:creationId xmlns:a16="http://schemas.microsoft.com/office/drawing/2014/main" id="{828EDE46-3F40-4CF0-8732-22A2312E12B6}"/>
              </a:ext>
            </a:extLst>
          </p:cNvPr>
          <p:cNvSpPr>
            <a:spLocks noGrp="1"/>
          </p:cNvSpPr>
          <p:nvPr>
            <p:ph type="tbl" sz="quarter" idx="23"/>
          </p:nvPr>
        </p:nvSpPr>
        <p:spPr>
          <a:xfrm>
            <a:off x="441384" y="1942730"/>
            <a:ext cx="11304000" cy="4296292"/>
          </a:xfrm>
        </p:spPr>
        <p:txBody>
          <a:bodyPr anchor="ctr"/>
          <a:lstStyle>
            <a:lvl1pPr algn="ctr">
              <a:defRPr/>
            </a:lvl1pPr>
          </a:lstStyle>
          <a:p>
            <a:r>
              <a:rPr lang="zh-CN" altLang="en-US"/>
              <a:t>单击图标添加表格</a:t>
            </a:r>
            <a:endParaRPr lang="en-US" dirty="0"/>
          </a:p>
        </p:txBody>
      </p:sp>
      <p:sp>
        <p:nvSpPr>
          <p:cNvPr id="8" name="Espace réservé du texte 5">
            <a:extLst>
              <a:ext uri="{FF2B5EF4-FFF2-40B4-BE49-F238E27FC236}">
                <a16:creationId xmlns:a16="http://schemas.microsoft.com/office/drawing/2014/main" id="{D46BD89B-81DC-413F-95C7-44BCE7D89F2B}"/>
              </a:ext>
            </a:extLst>
          </p:cNvPr>
          <p:cNvSpPr>
            <a:spLocks noGrp="1"/>
          </p:cNvSpPr>
          <p:nvPr>
            <p:ph type="body" sz="quarter" idx="18"/>
          </p:nvPr>
        </p:nvSpPr>
        <p:spPr>
          <a:xfrm>
            <a:off x="444973" y="425183"/>
            <a:ext cx="113040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15" name="Espace réservé du texte 4">
            <a:extLst>
              <a:ext uri="{FF2B5EF4-FFF2-40B4-BE49-F238E27FC236}">
                <a16:creationId xmlns:a16="http://schemas.microsoft.com/office/drawing/2014/main" id="{B46DC04F-F549-4DDB-B1AB-2032A0ED3E12}"/>
              </a:ext>
            </a:extLst>
          </p:cNvPr>
          <p:cNvSpPr>
            <a:spLocks noGrp="1"/>
          </p:cNvSpPr>
          <p:nvPr>
            <p:ph type="body" sz="quarter" idx="22"/>
          </p:nvPr>
        </p:nvSpPr>
        <p:spPr>
          <a:xfrm>
            <a:off x="444973" y="1577578"/>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3" name="Title 2">
            <a:extLst>
              <a:ext uri="{FF2B5EF4-FFF2-40B4-BE49-F238E27FC236}">
                <a16:creationId xmlns:a16="http://schemas.microsoft.com/office/drawing/2014/main" id="{22A467E3-1BB0-45A9-9E32-33434B3E3790}"/>
              </a:ext>
            </a:extLst>
          </p:cNvPr>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163906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rgbClr val="23004C"/>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984036"/>
            <a:ext cx="9144000" cy="889928"/>
          </a:xfrm>
        </p:spPr>
        <p:txBody>
          <a:bodyPr anchor="ctr">
            <a:normAutofit/>
          </a:bodyPr>
          <a:lstStyle>
            <a:lvl1pPr algn="ctr">
              <a:defRPr sz="5333">
                <a:solidFill>
                  <a:schemeClr val="bg2"/>
                </a:solidFill>
              </a:defRPr>
            </a:lvl1pPr>
          </a:lstStyle>
          <a:p>
            <a:r>
              <a:rPr lang="en-US" noProof="0" dirty="0"/>
              <a:t>Thank you</a:t>
            </a:r>
          </a:p>
        </p:txBody>
      </p:sp>
      <p:sp>
        <p:nvSpPr>
          <p:cNvPr id="19" name="Espace réservé du graphique SmartArt 18">
            <a:extLst>
              <a:ext uri="{FF2B5EF4-FFF2-40B4-BE49-F238E27FC236}">
                <a16:creationId xmlns:a16="http://schemas.microsoft.com/office/drawing/2014/main" id="{B25D5AC7-4546-4A74-B36B-BA1B41C598C1}"/>
              </a:ext>
            </a:extLst>
          </p:cNvPr>
          <p:cNvSpPr>
            <a:spLocks noGrp="1" noChangeAspect="1"/>
          </p:cNvSpPr>
          <p:nvPr>
            <p:ph type="dgm" sz="quarter" idx="13"/>
          </p:nvPr>
        </p:nvSpPr>
        <p:spPr>
          <a:xfrm>
            <a:off x="6011445" y="4346936"/>
            <a:ext cx="169113" cy="167915"/>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sp>
        <p:nvSpPr>
          <p:cNvPr id="20" name="Espace réservé du graphique SmartArt 19">
            <a:extLst>
              <a:ext uri="{FF2B5EF4-FFF2-40B4-BE49-F238E27FC236}">
                <a16:creationId xmlns:a16="http://schemas.microsoft.com/office/drawing/2014/main" id="{FE783EC5-36F3-4916-B0D5-15355CAD8B2D}"/>
              </a:ext>
            </a:extLst>
          </p:cNvPr>
          <p:cNvSpPr>
            <a:spLocks noGrp="1" noChangeAspect="1"/>
          </p:cNvSpPr>
          <p:nvPr>
            <p:ph type="dgm" sz="quarter" idx="14"/>
          </p:nvPr>
        </p:nvSpPr>
        <p:spPr>
          <a:xfrm>
            <a:off x="6011445" y="2362265"/>
            <a:ext cx="169113" cy="167915"/>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dirty="0"/>
          </a:p>
        </p:txBody>
      </p:sp>
      <p:sp>
        <p:nvSpPr>
          <p:cNvPr id="18" name="Forme libre : forme 9">
            <a:extLst>
              <a:ext uri="{FF2B5EF4-FFF2-40B4-BE49-F238E27FC236}">
                <a16:creationId xmlns:a16="http://schemas.microsoft.com/office/drawing/2014/main" id="{9BDDF620-0779-479D-AEB4-C14EF8564C01}"/>
              </a:ext>
            </a:extLst>
          </p:cNvPr>
          <p:cNvSpPr>
            <a:spLocks noChangeAspect="1"/>
          </p:cNvSpPr>
          <p:nvPr userDrawn="1"/>
        </p:nvSpPr>
        <p:spPr>
          <a:xfrm>
            <a:off x="5559496" y="6014679"/>
            <a:ext cx="1073008" cy="273600"/>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bg1"/>
          </a:solidFill>
          <a:ln w="7833" cap="flat">
            <a:noFill/>
            <a:prstDash val="solid"/>
            <a:round/>
          </a:ln>
        </p:spPr>
        <p:txBody>
          <a:bodyPr rtlCol="0" anchor="ctr"/>
          <a:lstStyle/>
          <a:p>
            <a:endParaRPr lang="en-US" sz="2400" noProof="0"/>
          </a:p>
        </p:txBody>
      </p:sp>
      <p:grpSp>
        <p:nvGrpSpPr>
          <p:cNvPr id="21" name="Graphique 7">
            <a:extLst>
              <a:ext uri="{FF2B5EF4-FFF2-40B4-BE49-F238E27FC236}">
                <a16:creationId xmlns:a16="http://schemas.microsoft.com/office/drawing/2014/main" id="{CCF15C7E-6A99-4286-A9D8-5CFB7F6C2F2D}"/>
              </a:ext>
            </a:extLst>
          </p:cNvPr>
          <p:cNvGrpSpPr>
            <a:grpSpLocks noChangeAspect="1"/>
          </p:cNvGrpSpPr>
          <p:nvPr userDrawn="1"/>
        </p:nvGrpSpPr>
        <p:grpSpPr>
          <a:xfrm>
            <a:off x="5560063" y="6013890"/>
            <a:ext cx="1071853" cy="275084"/>
            <a:chOff x="4768103" y="-471733"/>
            <a:chExt cx="744723" cy="191124"/>
          </a:xfrm>
          <a:solidFill>
            <a:schemeClr val="bg1"/>
          </a:solidFill>
        </p:grpSpPr>
        <p:sp>
          <p:nvSpPr>
            <p:cNvPr id="22" name="Forme libre : forme 9">
              <a:extLst>
                <a:ext uri="{FF2B5EF4-FFF2-40B4-BE49-F238E27FC236}">
                  <a16:creationId xmlns:a16="http://schemas.microsoft.com/office/drawing/2014/main" id="{6694094C-70CE-4AC8-A396-70F4CAC44E42}"/>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endParaRPr lang="fr-FR" sz="2400"/>
            </a:p>
          </p:txBody>
        </p:sp>
        <p:sp>
          <p:nvSpPr>
            <p:cNvPr id="23" name="Forme libre : forme 10">
              <a:extLst>
                <a:ext uri="{FF2B5EF4-FFF2-40B4-BE49-F238E27FC236}">
                  <a16:creationId xmlns:a16="http://schemas.microsoft.com/office/drawing/2014/main" id="{F0CC9C0D-B090-476A-A414-384A1818254E}"/>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endParaRPr lang="fr-FR" sz="2400">
                <a:solidFill>
                  <a:schemeClr val="accent2"/>
                </a:solidFill>
              </a:endParaRPr>
            </a:p>
          </p:txBody>
        </p:sp>
        <p:sp>
          <p:nvSpPr>
            <p:cNvPr id="24" name="Forme libre : forme 11">
              <a:extLst>
                <a:ext uri="{FF2B5EF4-FFF2-40B4-BE49-F238E27FC236}">
                  <a16:creationId xmlns:a16="http://schemas.microsoft.com/office/drawing/2014/main" id="{6DE4ADDB-0CA9-4651-BF0C-18EF0C881B3A}"/>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endParaRPr lang="fr-FR" sz="2400"/>
            </a:p>
          </p:txBody>
        </p:sp>
      </p:grpSp>
    </p:spTree>
    <p:extLst>
      <p:ext uri="{BB962C8B-B14F-4D97-AF65-F5344CB8AC3E}">
        <p14:creationId xmlns:p14="http://schemas.microsoft.com/office/powerpoint/2010/main" val="414885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98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Logo (Dark)">
    <p:bg>
      <p:bgPr>
        <a:solidFill>
          <a:schemeClr val="accent1"/>
        </a:solidFill>
        <a:effectLst/>
      </p:bgPr>
    </p:bg>
    <p:spTree>
      <p:nvGrpSpPr>
        <p:cNvPr id="1" name=""/>
        <p:cNvGrpSpPr/>
        <p:nvPr/>
      </p:nvGrpSpPr>
      <p:grpSpPr>
        <a:xfrm>
          <a:off x="0" y="0"/>
          <a:ext cx="0" cy="0"/>
          <a:chOff x="0" y="0"/>
          <a:chExt cx="0" cy="0"/>
        </a:xfrm>
      </p:grpSpPr>
      <p:grpSp>
        <p:nvGrpSpPr>
          <p:cNvPr id="7" name="Graphique 7">
            <a:extLst>
              <a:ext uri="{FF2B5EF4-FFF2-40B4-BE49-F238E27FC236}">
                <a16:creationId xmlns:a16="http://schemas.microsoft.com/office/drawing/2014/main" id="{AAE34BD0-96F3-484E-823D-846BCF7077CC}"/>
              </a:ext>
            </a:extLst>
          </p:cNvPr>
          <p:cNvGrpSpPr>
            <a:grpSpLocks noChangeAspect="1"/>
          </p:cNvGrpSpPr>
          <p:nvPr userDrawn="1"/>
        </p:nvGrpSpPr>
        <p:grpSpPr>
          <a:xfrm>
            <a:off x="4315443" y="2970600"/>
            <a:ext cx="3561116" cy="916800"/>
            <a:chOff x="4767702" y="-472136"/>
            <a:chExt cx="745525" cy="191931"/>
          </a:xfrm>
          <a:solidFill>
            <a:schemeClr val="bg1"/>
          </a:solidFill>
        </p:grpSpPr>
        <p:sp>
          <p:nvSpPr>
            <p:cNvPr id="8" name="Forme libre : forme 7">
              <a:extLst>
                <a:ext uri="{FF2B5EF4-FFF2-40B4-BE49-F238E27FC236}">
                  <a16:creationId xmlns:a16="http://schemas.microsoft.com/office/drawing/2014/main" id="{B5ACEFF7-2172-4E31-95A5-2822B762DCC8}"/>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endParaRPr lang="fr-FR" sz="2400"/>
            </a:p>
          </p:txBody>
        </p:sp>
        <p:sp>
          <p:nvSpPr>
            <p:cNvPr id="9" name="Forme libre : forme 8">
              <a:extLst>
                <a:ext uri="{FF2B5EF4-FFF2-40B4-BE49-F238E27FC236}">
                  <a16:creationId xmlns:a16="http://schemas.microsoft.com/office/drawing/2014/main" id="{156C511D-58A1-442A-9FDB-13B83505C8E1}"/>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endParaRPr lang="fr-FR" sz="2400">
                <a:solidFill>
                  <a:schemeClr val="accent2"/>
                </a:solidFill>
              </a:endParaRPr>
            </a:p>
          </p:txBody>
        </p:sp>
        <p:sp>
          <p:nvSpPr>
            <p:cNvPr id="10" name="Forme libre : forme 9">
              <a:extLst>
                <a:ext uri="{FF2B5EF4-FFF2-40B4-BE49-F238E27FC236}">
                  <a16:creationId xmlns:a16="http://schemas.microsoft.com/office/drawing/2014/main" id="{33BB5D3E-7EA3-4217-8524-E90CF2B6AC62}"/>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endParaRPr lang="fr-FR" sz="2400"/>
            </a:p>
          </p:txBody>
        </p:sp>
      </p:grpSp>
    </p:spTree>
    <p:extLst>
      <p:ext uri="{BB962C8B-B14F-4D97-AF65-F5344CB8AC3E}">
        <p14:creationId xmlns:p14="http://schemas.microsoft.com/office/powerpoint/2010/main" val="270953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Green one third">
    <p:bg>
      <p:bgPr>
        <a:solidFill>
          <a:srgbClr val="23004C"/>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95BB4A8-A455-4F7E-A89E-1E8212CE9BB9}"/>
              </a:ext>
            </a:extLst>
          </p:cNvPr>
          <p:cNvGraphicFramePr>
            <a:graphicFrameLocks noChangeAspect="1"/>
          </p:cNvGraphicFramePr>
          <p:nvPr userDrawn="1">
            <p:custDataLst>
              <p:tags r:id="rId2"/>
            </p:custDataLst>
            <p:extLst>
              <p:ext uri="{D42A27DB-BD31-4B8C-83A1-F6EECF244321}">
                <p14:modId xmlns:p14="http://schemas.microsoft.com/office/powerpoint/2010/main" val="1824096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7" name="think-cell Slide" r:id="rId4" imgW="351" imgH="363" progId="TCLayout.ActiveDocument.1">
                  <p:embed/>
                </p:oleObj>
              </mc:Choice>
              <mc:Fallback>
                <p:oleObj name="think-cell Slide" r:id="rId4" imgW="351" imgH="363" progId="TCLayout.ActiveDocument.1">
                  <p:embed/>
                  <p:pic>
                    <p:nvPicPr>
                      <p:cNvPr id="3" name="Object 2" hidden="1">
                        <a:extLst>
                          <a:ext uri="{FF2B5EF4-FFF2-40B4-BE49-F238E27FC236}">
                            <a16:creationId xmlns:a16="http://schemas.microsoft.com/office/drawing/2014/main" id="{F95BB4A8-A455-4F7E-A89E-1E8212CE9BB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11" name="Title 4"/>
          <p:cNvSpPr>
            <a:spLocks noGrp="1"/>
          </p:cNvSpPr>
          <p:nvPr>
            <p:ph type="title" hasCustomPrompt="1"/>
          </p:nvPr>
        </p:nvSpPr>
        <p:spPr>
          <a:xfrm>
            <a:off x="425450" y="2681103"/>
            <a:ext cx="3332431" cy="1495794"/>
          </a:xfrm>
          <a:prstGeom prst="rect">
            <a:avLst/>
          </a:prstGeom>
        </p:spPr>
        <p:txBody>
          <a:bodyPr vert="horz" anchor="ctr">
            <a:noAutofit/>
          </a:bodyPr>
          <a:lstStyle>
            <a:lvl1pPr>
              <a:defRPr sz="3200">
                <a:solidFill>
                  <a:schemeClr val="bg1"/>
                </a:solidFill>
                <a:latin typeface="+mj-lt"/>
                <a:ea typeface="+mj-ea"/>
                <a:cs typeface="+mj-cs"/>
                <a:sym typeface="Trebuchet MS" panose="020B0603020202020204" pitchFamily="34" charset="0"/>
              </a:defRPr>
            </a:lvl1pPr>
          </a:lstStyle>
          <a:p>
            <a:r>
              <a:rPr lang="en-US" dirty="0"/>
              <a:t>Click to add title</a:t>
            </a:r>
          </a:p>
        </p:txBody>
      </p:sp>
      <p:sp>
        <p:nvSpPr>
          <p:cNvPr id="13" name="Rectangle 12"/>
          <p:cNvSpPr/>
          <p:nvPr userDrawn="1"/>
        </p:nvSpPr>
        <p:spPr bwMode="white">
          <a:xfrm>
            <a:off x="4080763" y="-1309"/>
            <a:ext cx="8111237" cy="68593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Trebuchet MS" panose="020B0603020202020204" pitchFamily="34" charset="0"/>
            </a:endParaRP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grpSp>
        <p:nvGrpSpPr>
          <p:cNvPr id="17" name="Group 16">
            <a:extLst>
              <a:ext uri="{FF2B5EF4-FFF2-40B4-BE49-F238E27FC236}">
                <a16:creationId xmlns:a16="http://schemas.microsoft.com/office/drawing/2014/main" id="{F81B60AB-1007-4244-A88C-1FCF65CCBF3E}"/>
              </a:ext>
            </a:extLst>
          </p:cNvPr>
          <p:cNvGrpSpPr>
            <a:grpSpLocks noChangeAspect="1"/>
          </p:cNvGrpSpPr>
          <p:nvPr userDrawn="1"/>
        </p:nvGrpSpPr>
        <p:grpSpPr>
          <a:xfrm>
            <a:off x="441011" y="6330105"/>
            <a:ext cx="1067355" cy="273927"/>
            <a:chOff x="441011" y="6330105"/>
            <a:chExt cx="1067355" cy="273927"/>
          </a:xfrm>
        </p:grpSpPr>
        <p:sp>
          <p:nvSpPr>
            <p:cNvPr id="18" name="Forme libre : forme 9">
              <a:extLst>
                <a:ext uri="{FF2B5EF4-FFF2-40B4-BE49-F238E27FC236}">
                  <a16:creationId xmlns:a16="http://schemas.microsoft.com/office/drawing/2014/main" id="{F3AFE7DB-C1D3-4FDA-B42E-92F71542B1BA}"/>
                </a:ext>
              </a:extLst>
            </p:cNvPr>
            <p:cNvSpPr/>
            <p:nvPr/>
          </p:nvSpPr>
          <p:spPr>
            <a:xfrm>
              <a:off x="443854" y="6330129"/>
              <a:ext cx="1061588" cy="273887"/>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bg1"/>
            </a:solidFill>
            <a:ln w="7833" cap="flat">
              <a:noFill/>
              <a:prstDash val="solid"/>
              <a:rou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dirty="0">
                <a:ln>
                  <a:noFill/>
                </a:ln>
                <a:solidFill>
                  <a:prstClr val="black"/>
                </a:solidFill>
                <a:effectLst/>
                <a:uLnTx/>
                <a:uFillTx/>
                <a:latin typeface="+mn-lt"/>
                <a:ea typeface="+mn-ea"/>
                <a:cs typeface="+mn-cs"/>
              </a:endParaRPr>
            </a:p>
          </p:txBody>
        </p:sp>
        <p:sp>
          <p:nvSpPr>
            <p:cNvPr id="19" name="Forme libre : forme 10">
              <a:extLst>
                <a:ext uri="{FF2B5EF4-FFF2-40B4-BE49-F238E27FC236}">
                  <a16:creationId xmlns:a16="http://schemas.microsoft.com/office/drawing/2014/main" id="{B7D25DF7-01AB-4CC8-A26F-0F11A1334A64}"/>
                </a:ext>
              </a:extLst>
            </p:cNvPr>
            <p:cNvSpPr/>
            <p:nvPr/>
          </p:nvSpPr>
          <p:spPr>
            <a:xfrm rot="21526104" flipV="1">
              <a:off x="1453977" y="6330105"/>
              <a:ext cx="54389" cy="54049"/>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bg1"/>
            </a:solidFill>
            <a:ln w="7833" cap="flat">
              <a:noFill/>
              <a:prstDash val="solid"/>
              <a:rou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dirty="0">
                <a:ln>
                  <a:noFill/>
                </a:ln>
                <a:solidFill>
                  <a:srgbClr val="7A00E6"/>
                </a:solidFill>
                <a:effectLst/>
                <a:uLnTx/>
                <a:uFillTx/>
                <a:latin typeface="+mn-lt"/>
                <a:ea typeface="+mn-ea"/>
                <a:cs typeface="+mn-cs"/>
              </a:endParaRPr>
            </a:p>
          </p:txBody>
        </p:sp>
        <p:sp>
          <p:nvSpPr>
            <p:cNvPr id="20" name="Forme libre : forme 11">
              <a:extLst>
                <a:ext uri="{FF2B5EF4-FFF2-40B4-BE49-F238E27FC236}">
                  <a16:creationId xmlns:a16="http://schemas.microsoft.com/office/drawing/2014/main" id="{A199F67F-C07D-4F73-AD2E-00AD306FF683}"/>
                </a:ext>
              </a:extLst>
            </p:cNvPr>
            <p:cNvSpPr/>
            <p:nvPr/>
          </p:nvSpPr>
          <p:spPr>
            <a:xfrm rot="10725025" flipV="1">
              <a:off x="441011" y="6550760"/>
              <a:ext cx="53611" cy="53272"/>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bg1"/>
            </a:solidFill>
            <a:ln w="7833" cap="flat">
              <a:noFill/>
              <a:prstDash val="solid"/>
              <a:rou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dirty="0">
                <a:ln>
                  <a:noFill/>
                </a:ln>
                <a:solidFill>
                  <a:prstClr val="black"/>
                </a:solidFill>
                <a:effectLst/>
                <a:uLnTx/>
                <a:uFillTx/>
                <a:latin typeface="+mn-lt"/>
                <a:ea typeface="+mn-ea"/>
                <a:cs typeface="+mn-cs"/>
              </a:endParaRPr>
            </a:p>
          </p:txBody>
        </p:sp>
      </p:grpSp>
    </p:spTree>
    <p:extLst>
      <p:ext uri="{BB962C8B-B14F-4D97-AF65-F5344CB8AC3E}">
        <p14:creationId xmlns:p14="http://schemas.microsoft.com/office/powerpoint/2010/main" val="40330658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02.Cover_D_Title+Visual">
    <p:bg>
      <p:bgPr>
        <a:solidFill>
          <a:schemeClr val="accent1"/>
        </a:solidFill>
        <a:effectLst/>
      </p:bgPr>
    </p:bg>
    <p:spTree>
      <p:nvGrpSpPr>
        <p:cNvPr id="1" name=""/>
        <p:cNvGrpSpPr/>
        <p:nvPr/>
      </p:nvGrpSpPr>
      <p:grpSpPr>
        <a:xfrm>
          <a:off x="0" y="0"/>
          <a:ext cx="0" cy="0"/>
          <a:chOff x="0" y="0"/>
          <a:chExt cx="0" cy="0"/>
        </a:xfrm>
      </p:grpSpPr>
      <p:grpSp>
        <p:nvGrpSpPr>
          <p:cNvPr id="13" name="Graphique 7">
            <a:extLst>
              <a:ext uri="{FF2B5EF4-FFF2-40B4-BE49-F238E27FC236}">
                <a16:creationId xmlns:a16="http://schemas.microsoft.com/office/drawing/2014/main" id="{9EDD880A-DFFE-4F0B-ACE0-49E81EAC5C57}"/>
              </a:ext>
            </a:extLst>
          </p:cNvPr>
          <p:cNvGrpSpPr>
            <a:grpSpLocks noChangeAspect="1"/>
          </p:cNvGrpSpPr>
          <p:nvPr userDrawn="1"/>
        </p:nvGrpSpPr>
        <p:grpSpPr>
          <a:xfrm>
            <a:off x="2360010" y="1093293"/>
            <a:ext cx="1134681" cy="292121"/>
            <a:chOff x="4767702" y="-472136"/>
            <a:chExt cx="745525" cy="191931"/>
          </a:xfrm>
          <a:solidFill>
            <a:schemeClr val="bg1"/>
          </a:solidFill>
        </p:grpSpPr>
        <p:sp>
          <p:nvSpPr>
            <p:cNvPr id="14" name="Forme libre : forme 13">
              <a:extLst>
                <a:ext uri="{FF2B5EF4-FFF2-40B4-BE49-F238E27FC236}">
                  <a16:creationId xmlns:a16="http://schemas.microsoft.com/office/drawing/2014/main" id="{23232CF7-6A63-4E62-9BB3-AEC2E2985622}"/>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Verdana"/>
                <a:ea typeface="+mn-ea"/>
                <a:cs typeface="+mn-cs"/>
              </a:endParaRPr>
            </a:p>
          </p:txBody>
        </p:sp>
        <p:sp>
          <p:nvSpPr>
            <p:cNvPr id="15" name="Forme libre : forme 14">
              <a:extLst>
                <a:ext uri="{FF2B5EF4-FFF2-40B4-BE49-F238E27FC236}">
                  <a16:creationId xmlns:a16="http://schemas.microsoft.com/office/drawing/2014/main" id="{57EF7850-35A6-4B4B-BC7E-9FC7583FB3C6}"/>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7A00E6"/>
                </a:solidFill>
                <a:effectLst/>
                <a:uLnTx/>
                <a:uFillTx/>
                <a:latin typeface="Verdana"/>
                <a:ea typeface="+mn-ea"/>
                <a:cs typeface="+mn-cs"/>
              </a:endParaRPr>
            </a:p>
          </p:txBody>
        </p:sp>
        <p:sp>
          <p:nvSpPr>
            <p:cNvPr id="18" name="Forme libre : forme 17">
              <a:extLst>
                <a:ext uri="{FF2B5EF4-FFF2-40B4-BE49-F238E27FC236}">
                  <a16:creationId xmlns:a16="http://schemas.microsoft.com/office/drawing/2014/main" id="{2E436654-D7D3-4BBB-9470-2F10DA8514EE}"/>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Verdana"/>
                <a:ea typeface="+mn-ea"/>
                <a:cs typeface="+mn-cs"/>
              </a:endParaRPr>
            </a:p>
          </p:txBody>
        </p:sp>
      </p:grpSp>
      <p:sp>
        <p:nvSpPr>
          <p:cNvPr id="11" name="Espace réservé pour une image  10">
            <a:extLst>
              <a:ext uri="{FF2B5EF4-FFF2-40B4-BE49-F238E27FC236}">
                <a16:creationId xmlns:a16="http://schemas.microsoft.com/office/drawing/2014/main" id="{A1A4B6A3-0F23-48D5-8D83-A01BD3C3BF57}"/>
              </a:ext>
            </a:extLst>
          </p:cNvPr>
          <p:cNvSpPr>
            <a:spLocks noGrp="1"/>
          </p:cNvSpPr>
          <p:nvPr>
            <p:ph type="pic" sz="quarter" idx="21"/>
          </p:nvPr>
        </p:nvSpPr>
        <p:spPr>
          <a:xfrm>
            <a:off x="5817152" y="0"/>
            <a:ext cx="6374848" cy="6858000"/>
          </a:xfrm>
          <a:custGeom>
            <a:avLst/>
            <a:gdLst>
              <a:gd name="connsiteX0" fmla="*/ 1107901 w 4781136"/>
              <a:gd name="connsiteY0" fmla="*/ 0 h 5143500"/>
              <a:gd name="connsiteX1" fmla="*/ 4781136 w 4781136"/>
              <a:gd name="connsiteY1" fmla="*/ 0 h 5143500"/>
              <a:gd name="connsiteX2" fmla="*/ 4781136 w 4781136"/>
              <a:gd name="connsiteY2" fmla="*/ 5143500 h 5143500"/>
              <a:gd name="connsiteX3" fmla="*/ 989018 w 4781136"/>
              <a:gd name="connsiteY3" fmla="*/ 5143500 h 5143500"/>
              <a:gd name="connsiteX4" fmla="*/ 919683 w 4781136"/>
              <a:gd name="connsiteY4" fmla="*/ 5081299 h 5143500"/>
              <a:gd name="connsiteX5" fmla="*/ 1 w 4781136"/>
              <a:gd name="connsiteY5" fmla="*/ 2622891 h 5143500"/>
              <a:gd name="connsiteX6" fmla="*/ 937787 w 4781136"/>
              <a:gd name="connsiteY6" fmla="*/ 14597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1136" h="5143500">
                <a:moveTo>
                  <a:pt x="1107901" y="0"/>
                </a:moveTo>
                <a:lnTo>
                  <a:pt x="4781136" y="0"/>
                </a:lnTo>
                <a:lnTo>
                  <a:pt x="4781136" y="5143500"/>
                </a:lnTo>
                <a:lnTo>
                  <a:pt x="989018" y="5143500"/>
                </a:lnTo>
                <a:lnTo>
                  <a:pt x="919683" y="5081299"/>
                </a:lnTo>
                <a:cubicBezTo>
                  <a:pt x="336550" y="4498301"/>
                  <a:pt x="-121" y="3656845"/>
                  <a:pt x="1" y="2622891"/>
                </a:cubicBezTo>
                <a:cubicBezTo>
                  <a:pt x="1" y="1564827"/>
                  <a:pt x="336658" y="723140"/>
                  <a:pt x="937787" y="145970"/>
                </a:cubicBezTo>
                <a:close/>
              </a:path>
            </a:pathLst>
          </a:custGeom>
        </p:spPr>
        <p:txBody>
          <a:bodyPr wrap="square">
            <a:noAutofit/>
          </a:bodyPr>
          <a:lstStyle>
            <a:lvl1pPr>
              <a:defRPr>
                <a:noFill/>
              </a:defRPr>
            </a:lvl1pPr>
          </a:lstStyle>
          <a:p>
            <a:r>
              <a:rPr lang="fr-FR" noProof="0"/>
              <a:t>Cliquez sur l'icône pour ajouter une image</a:t>
            </a:r>
            <a:endParaRPr lang="en-US" noProof="0"/>
          </a:p>
        </p:txBody>
      </p:sp>
      <p:sp>
        <p:nvSpPr>
          <p:cNvPr id="12" name="Espace réservé du graphique SmartArt 11">
            <a:extLst>
              <a:ext uri="{FF2B5EF4-FFF2-40B4-BE49-F238E27FC236}">
                <a16:creationId xmlns:a16="http://schemas.microsoft.com/office/drawing/2014/main" id="{C938AE35-C335-46A4-B865-062BB2EDEDAC}"/>
              </a:ext>
            </a:extLst>
          </p:cNvPr>
          <p:cNvSpPr>
            <a:spLocks noGrp="1" noChangeAspect="1"/>
          </p:cNvSpPr>
          <p:nvPr>
            <p:ph type="dgm" sz="quarter" idx="14"/>
          </p:nvPr>
        </p:nvSpPr>
        <p:spPr>
          <a:xfrm>
            <a:off x="2859129" y="2067044"/>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a:ln w="22225">
            <a:noFill/>
          </a:ln>
        </p:spPr>
        <p:txBody>
          <a:bodyPr wrap="square">
            <a:noAutofit/>
          </a:bodyPr>
          <a:lstStyle>
            <a:lvl1pPr>
              <a:defRPr>
                <a:noFill/>
              </a:defRPr>
            </a:lvl1pPr>
          </a:lstStyle>
          <a:p>
            <a:r>
              <a:rPr lang="fr-FR" noProof="0"/>
              <a:t>Cliquez sur l'icône pour ajouter un graphique SmartArt</a:t>
            </a:r>
            <a:endParaRPr lang="en-US" noProof="0"/>
          </a:p>
        </p:txBody>
      </p:sp>
      <p:sp>
        <p:nvSpPr>
          <p:cNvPr id="16" name="Espace réservé du texte 5">
            <a:extLst>
              <a:ext uri="{FF2B5EF4-FFF2-40B4-BE49-F238E27FC236}">
                <a16:creationId xmlns:a16="http://schemas.microsoft.com/office/drawing/2014/main" id="{356D4DE1-1587-4B2C-A322-B273E6B0BD65}"/>
              </a:ext>
            </a:extLst>
          </p:cNvPr>
          <p:cNvSpPr>
            <a:spLocks noGrp="1"/>
          </p:cNvSpPr>
          <p:nvPr>
            <p:ph type="body" sz="quarter" idx="18" hasCustomPrompt="1"/>
          </p:nvPr>
        </p:nvSpPr>
        <p:spPr>
          <a:xfrm>
            <a:off x="452480" y="1901915"/>
            <a:ext cx="4949741" cy="3189244"/>
          </a:xfrm>
        </p:spPr>
        <p:txBody>
          <a:bodyPr anchor="ctr">
            <a:noAutofit/>
          </a:bodyPr>
          <a:lstStyle>
            <a:lvl1pPr algn="ctr">
              <a:lnSpc>
                <a:spcPct val="96000"/>
              </a:lnSpc>
              <a:spcAft>
                <a:spcPts val="1333"/>
              </a:spcAft>
              <a:defRPr lang="fr-FR" sz="4000" b="0" i="0" kern="120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algn="ctr">
              <a:lnSpc>
                <a:spcPct val="100000"/>
              </a:lnSpc>
              <a:defRPr sz="2667" b="0" i="1">
                <a:solidFill>
                  <a:schemeClr val="bg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solidFill>
                  <a:schemeClr val="bg2"/>
                </a:solidFill>
              </a:defRPr>
            </a:lvl3pPr>
          </a:lstStyle>
          <a:p>
            <a:pPr lvl="0"/>
            <a:r>
              <a:rPr lang="en-US"/>
              <a:t>Title in</a:t>
            </a:r>
            <a:br>
              <a:rPr lang="en-US"/>
            </a:br>
            <a:r>
              <a:rPr lang="en-US"/>
              <a:t>Verdana 30pt</a:t>
            </a:r>
          </a:p>
          <a:p>
            <a:pPr lvl="1"/>
            <a:r>
              <a:rPr lang="en-US"/>
              <a:t>Subtitle in Georgia Italics 20pt</a:t>
            </a:r>
          </a:p>
        </p:txBody>
      </p:sp>
      <p:sp>
        <p:nvSpPr>
          <p:cNvPr id="19" name="Espace réservé du graphique SmartArt 11">
            <a:extLst>
              <a:ext uri="{FF2B5EF4-FFF2-40B4-BE49-F238E27FC236}">
                <a16:creationId xmlns:a16="http://schemas.microsoft.com/office/drawing/2014/main" id="{5A2EF04E-7E32-484C-8A97-49C0D78D35CA}"/>
              </a:ext>
            </a:extLst>
          </p:cNvPr>
          <p:cNvSpPr>
            <a:spLocks noGrp="1" noChangeAspect="1"/>
          </p:cNvSpPr>
          <p:nvPr>
            <p:ph type="dgm" sz="quarter" idx="19"/>
          </p:nvPr>
        </p:nvSpPr>
        <p:spPr>
          <a:xfrm>
            <a:off x="2859129" y="4933196"/>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a:ln w="22225">
            <a:noFill/>
          </a:ln>
        </p:spPr>
        <p:txBody>
          <a:bodyPr wrap="square">
            <a:noAutofit/>
          </a:bodyPr>
          <a:lstStyle>
            <a:lvl1pPr>
              <a:defRPr>
                <a:noFill/>
              </a:defRPr>
            </a:lvl1pPr>
          </a:lstStyle>
          <a:p>
            <a:r>
              <a:rPr lang="fr-FR" noProof="0"/>
              <a:t>Cliquez sur l'icône pour ajouter un graphique SmartArt</a:t>
            </a:r>
            <a:endParaRPr lang="en-US" noProof="0"/>
          </a:p>
        </p:txBody>
      </p:sp>
    </p:spTree>
    <p:extLst>
      <p:ext uri="{BB962C8B-B14F-4D97-AF65-F5344CB8AC3E}">
        <p14:creationId xmlns:p14="http://schemas.microsoft.com/office/powerpoint/2010/main" val="1184690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Title (Light)">
    <p:spTree>
      <p:nvGrpSpPr>
        <p:cNvPr id="1" name=""/>
        <p:cNvGrpSpPr/>
        <p:nvPr/>
      </p:nvGrpSpPr>
      <p:grpSpPr>
        <a:xfrm>
          <a:off x="0" y="0"/>
          <a:ext cx="0" cy="0"/>
          <a:chOff x="0" y="0"/>
          <a:chExt cx="0" cy="0"/>
        </a:xfrm>
      </p:grpSpPr>
      <p:sp>
        <p:nvSpPr>
          <p:cNvPr id="19" name="Espace réservé du graphique SmartArt 18">
            <a:extLst>
              <a:ext uri="{FF2B5EF4-FFF2-40B4-BE49-F238E27FC236}">
                <a16:creationId xmlns:a16="http://schemas.microsoft.com/office/drawing/2014/main" id="{B25D5AC7-4546-4A74-B36B-BA1B41C598C1}"/>
              </a:ext>
            </a:extLst>
          </p:cNvPr>
          <p:cNvSpPr>
            <a:spLocks noGrp="1" noChangeAspect="1"/>
          </p:cNvSpPr>
          <p:nvPr>
            <p:ph type="dgm" sz="quarter" idx="13"/>
          </p:nvPr>
        </p:nvSpPr>
        <p:spPr>
          <a:xfrm>
            <a:off x="6019131" y="4999905"/>
            <a:ext cx="153740" cy="152649"/>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accent2"/>
          </a:solidFill>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sp>
        <p:nvSpPr>
          <p:cNvPr id="20" name="Espace réservé du graphique SmartArt 19">
            <a:extLst>
              <a:ext uri="{FF2B5EF4-FFF2-40B4-BE49-F238E27FC236}">
                <a16:creationId xmlns:a16="http://schemas.microsoft.com/office/drawing/2014/main" id="{FE783EC5-36F3-4916-B0D5-15355CAD8B2D}"/>
              </a:ext>
            </a:extLst>
          </p:cNvPr>
          <p:cNvSpPr>
            <a:spLocks noGrp="1" noChangeAspect="1"/>
          </p:cNvSpPr>
          <p:nvPr>
            <p:ph type="dgm" sz="quarter" idx="14"/>
          </p:nvPr>
        </p:nvSpPr>
        <p:spPr>
          <a:xfrm>
            <a:off x="6019131" y="1548016"/>
            <a:ext cx="153740" cy="152649"/>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accent2"/>
          </a:solidFill>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grpSp>
        <p:nvGrpSpPr>
          <p:cNvPr id="9" name="Graphique 7">
            <a:extLst>
              <a:ext uri="{FF2B5EF4-FFF2-40B4-BE49-F238E27FC236}">
                <a16:creationId xmlns:a16="http://schemas.microsoft.com/office/drawing/2014/main" id="{27488BCF-9F91-440E-B9B4-3B8628FE5A11}"/>
              </a:ext>
            </a:extLst>
          </p:cNvPr>
          <p:cNvGrpSpPr>
            <a:grpSpLocks noChangeAspect="1"/>
          </p:cNvGrpSpPr>
          <p:nvPr userDrawn="1"/>
        </p:nvGrpSpPr>
        <p:grpSpPr>
          <a:xfrm>
            <a:off x="5528661" y="444457"/>
            <a:ext cx="1134681" cy="292121"/>
            <a:chOff x="4767702" y="-472136"/>
            <a:chExt cx="745525" cy="191931"/>
          </a:xfrm>
          <a:solidFill>
            <a:srgbClr val="FFFFFF"/>
          </a:solidFill>
        </p:grpSpPr>
        <p:sp>
          <p:nvSpPr>
            <p:cNvPr id="10" name="Forme libre : forme 9">
              <a:extLst>
                <a:ext uri="{FF2B5EF4-FFF2-40B4-BE49-F238E27FC236}">
                  <a16:creationId xmlns:a16="http://schemas.microsoft.com/office/drawing/2014/main" id="{EB91D5A6-4846-4A0D-AEA5-4C76E28CB395}"/>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en-US" sz="2400" noProof="0"/>
            </a:p>
          </p:txBody>
        </p:sp>
        <p:sp>
          <p:nvSpPr>
            <p:cNvPr id="11" name="Forme libre : forme 10">
              <a:extLst>
                <a:ext uri="{FF2B5EF4-FFF2-40B4-BE49-F238E27FC236}">
                  <a16:creationId xmlns:a16="http://schemas.microsoft.com/office/drawing/2014/main" id="{503CE94E-53F9-481B-BF77-A348529571D3}"/>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en-US" sz="2400" noProof="0">
                <a:solidFill>
                  <a:schemeClr val="accent2"/>
                </a:solidFill>
              </a:endParaRPr>
            </a:p>
          </p:txBody>
        </p:sp>
        <p:sp>
          <p:nvSpPr>
            <p:cNvPr id="12" name="Forme libre : forme 11">
              <a:extLst>
                <a:ext uri="{FF2B5EF4-FFF2-40B4-BE49-F238E27FC236}">
                  <a16:creationId xmlns:a16="http://schemas.microsoft.com/office/drawing/2014/main" id="{7ADD6FFB-F84E-4F7B-930C-208E58062DD7}"/>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en-US" sz="2400" noProof="0"/>
            </a:p>
          </p:txBody>
        </p:sp>
      </p:grpSp>
      <p:sp>
        <p:nvSpPr>
          <p:cNvPr id="6" name="Espace réservé de la date 5">
            <a:extLst>
              <a:ext uri="{FF2B5EF4-FFF2-40B4-BE49-F238E27FC236}">
                <a16:creationId xmlns:a16="http://schemas.microsoft.com/office/drawing/2014/main" id="{055EFF8E-40A6-42AA-8E6F-31C4F50AAD2A}"/>
              </a:ext>
            </a:extLst>
          </p:cNvPr>
          <p:cNvSpPr>
            <a:spLocks noGrp="1"/>
          </p:cNvSpPr>
          <p:nvPr>
            <p:ph type="dt" sz="half" idx="15"/>
          </p:nvPr>
        </p:nvSpPr>
        <p:spPr>
          <a:xfrm>
            <a:off x="4724400" y="6106773"/>
            <a:ext cx="2743200" cy="366183"/>
          </a:xfrm>
        </p:spPr>
        <p:txBody>
          <a:bodyPr/>
          <a:lstStyle/>
          <a:p>
            <a:r>
              <a:rPr lang="en-US" noProof="0"/>
              <a:t>XX . XX . XXXX</a:t>
            </a:r>
          </a:p>
        </p:txBody>
      </p:sp>
      <p:sp>
        <p:nvSpPr>
          <p:cNvPr id="14" name="Espace réservé du texte 5">
            <a:extLst>
              <a:ext uri="{FF2B5EF4-FFF2-40B4-BE49-F238E27FC236}">
                <a16:creationId xmlns:a16="http://schemas.microsoft.com/office/drawing/2014/main" id="{01F2B667-7264-4505-9F19-2E4AB44996E2}"/>
              </a:ext>
            </a:extLst>
          </p:cNvPr>
          <p:cNvSpPr>
            <a:spLocks noGrp="1"/>
          </p:cNvSpPr>
          <p:nvPr>
            <p:ph type="body" sz="quarter" idx="21"/>
          </p:nvPr>
        </p:nvSpPr>
        <p:spPr>
          <a:xfrm>
            <a:off x="1480778" y="1926301"/>
            <a:ext cx="9230445" cy="1658148"/>
          </a:xfrm>
        </p:spPr>
        <p:txBody>
          <a:bodyPr anchor="b">
            <a:noAutofit/>
          </a:bodyPr>
          <a:lstStyle>
            <a:lvl1pPr algn="ctr">
              <a:lnSpc>
                <a:spcPct val="96000"/>
              </a:lnSpc>
              <a:spcAft>
                <a:spcPts val="1333"/>
              </a:spcAft>
              <a:defRPr lang="fr-FR" sz="5600"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a:lnSpc>
                <a:spcPct val="100000"/>
              </a:lnSpc>
              <a:defRPr sz="2667" b="0" i="1">
                <a:solidFill>
                  <a:schemeClr val="accent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16" name="Espace réservé du texte 5">
            <a:extLst>
              <a:ext uri="{FF2B5EF4-FFF2-40B4-BE49-F238E27FC236}">
                <a16:creationId xmlns:a16="http://schemas.microsoft.com/office/drawing/2014/main" id="{57CD9AAA-CCAE-44AF-A224-A38A0B786F65}"/>
              </a:ext>
            </a:extLst>
          </p:cNvPr>
          <p:cNvSpPr>
            <a:spLocks noGrp="1"/>
          </p:cNvSpPr>
          <p:nvPr>
            <p:ph type="body" sz="quarter" idx="22"/>
          </p:nvPr>
        </p:nvSpPr>
        <p:spPr>
          <a:xfrm>
            <a:off x="1480778" y="3758157"/>
            <a:ext cx="9230445" cy="537959"/>
          </a:xfrm>
        </p:spPr>
        <p:txBody>
          <a:bodyPr anchor="ctr">
            <a:noAutofit/>
          </a:bodyPr>
          <a:lstStyle>
            <a:lvl1pPr algn="ctr">
              <a:lnSpc>
                <a:spcPct val="96000"/>
              </a:lnSpc>
              <a:spcAft>
                <a:spcPts val="1333"/>
              </a:spcAft>
              <a:defRPr lang="en-US" sz="2667" b="0" i="1" kern="1200" dirty="0">
                <a:solidFill>
                  <a:schemeClr val="accent2"/>
                </a:solidFill>
                <a:latin typeface="Georgia" panose="02040502050405020303" pitchFamily="18" charset="0"/>
                <a:ea typeface="Verdana" panose="020B0604030504040204" pitchFamily="34" charset="0"/>
                <a:cs typeface="Verdana" panose="020B0604030504040204" pitchFamily="34" charset="0"/>
              </a:defRPr>
            </a:lvl1pPr>
            <a:lvl2pPr marL="371391" indent="0" algn="ctr">
              <a:lnSpc>
                <a:spcPct val="100000"/>
              </a:lnSpc>
              <a:buFont typeface="Arial" panose="020B0604020202020204" pitchFamily="34" charset="0"/>
              <a:buNone/>
              <a:defRPr sz="5600" b="0" i="1">
                <a:solidFill>
                  <a:schemeClr val="accent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17" name="Espace réservé du texte 5">
            <a:extLst>
              <a:ext uri="{FF2B5EF4-FFF2-40B4-BE49-F238E27FC236}">
                <a16:creationId xmlns:a16="http://schemas.microsoft.com/office/drawing/2014/main" id="{F176A07A-C4FF-49D0-80C5-1B4F36FB3A32}"/>
              </a:ext>
            </a:extLst>
          </p:cNvPr>
          <p:cNvSpPr>
            <a:spLocks noGrp="1"/>
          </p:cNvSpPr>
          <p:nvPr>
            <p:ph type="body" sz="quarter" idx="23"/>
          </p:nvPr>
        </p:nvSpPr>
        <p:spPr>
          <a:xfrm>
            <a:off x="1480778" y="4513248"/>
            <a:ext cx="9230445" cy="308387"/>
          </a:xfrm>
        </p:spPr>
        <p:txBody>
          <a:bodyPr anchor="t">
            <a:noAutofit/>
          </a:bodyPr>
          <a:lstStyle>
            <a:lvl1pPr algn="ctr">
              <a:lnSpc>
                <a:spcPct val="96000"/>
              </a:lnSpc>
              <a:spcAft>
                <a:spcPts val="1333"/>
              </a:spcAft>
              <a:defRPr lang="en-US" sz="1600" b="0" i="0" kern="1200" dirty="0">
                <a:solidFill>
                  <a:schemeClr val="tx1"/>
                </a:solidFill>
                <a:latin typeface="+mj-lt"/>
                <a:ea typeface="Verdana" panose="020B0604030504040204" pitchFamily="34" charset="0"/>
                <a:cs typeface="Verdana" panose="020B0604030504040204" pitchFamily="34" charset="0"/>
              </a:defRPr>
            </a:lvl1pPr>
            <a:lvl2pPr algn="l">
              <a:lnSpc>
                <a:spcPct val="100000"/>
              </a:lnSpc>
              <a:defRPr lang="en-US" sz="1600" b="0" i="0" kern="1200" noProof="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Tree>
    <p:extLst>
      <p:ext uri="{BB962C8B-B14F-4D97-AF65-F5344CB8AC3E}">
        <p14:creationId xmlns:p14="http://schemas.microsoft.com/office/powerpoint/2010/main" val="1934779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Title (Dark)">
    <p:bg>
      <p:bgPr>
        <a:solidFill>
          <a:schemeClr val="accent1"/>
        </a:solidFill>
        <a:effectLst/>
      </p:bgPr>
    </p:bg>
    <p:spTree>
      <p:nvGrpSpPr>
        <p:cNvPr id="1" name=""/>
        <p:cNvGrpSpPr/>
        <p:nvPr/>
      </p:nvGrpSpPr>
      <p:grpSpPr>
        <a:xfrm>
          <a:off x="0" y="0"/>
          <a:ext cx="0" cy="0"/>
          <a:chOff x="0" y="0"/>
          <a:chExt cx="0" cy="0"/>
        </a:xfrm>
      </p:grpSpPr>
      <p:grpSp>
        <p:nvGrpSpPr>
          <p:cNvPr id="9" name="Graphique 7">
            <a:extLst>
              <a:ext uri="{FF2B5EF4-FFF2-40B4-BE49-F238E27FC236}">
                <a16:creationId xmlns:a16="http://schemas.microsoft.com/office/drawing/2014/main" id="{27488BCF-9F91-440E-B9B4-3B8628FE5A11}"/>
              </a:ext>
            </a:extLst>
          </p:cNvPr>
          <p:cNvGrpSpPr>
            <a:grpSpLocks noChangeAspect="1"/>
          </p:cNvGrpSpPr>
          <p:nvPr userDrawn="1"/>
        </p:nvGrpSpPr>
        <p:grpSpPr>
          <a:xfrm>
            <a:off x="5528661" y="444457"/>
            <a:ext cx="1134681" cy="292121"/>
            <a:chOff x="4767702" y="-472136"/>
            <a:chExt cx="745525" cy="191931"/>
          </a:xfrm>
          <a:solidFill>
            <a:schemeClr val="bg1"/>
          </a:solidFill>
        </p:grpSpPr>
        <p:sp>
          <p:nvSpPr>
            <p:cNvPr id="10" name="Forme libre : forme 9">
              <a:extLst>
                <a:ext uri="{FF2B5EF4-FFF2-40B4-BE49-F238E27FC236}">
                  <a16:creationId xmlns:a16="http://schemas.microsoft.com/office/drawing/2014/main" id="{EB91D5A6-4846-4A0D-AEA5-4C76E28CB395}"/>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endParaRPr lang="en-US" sz="2400" noProof="0"/>
            </a:p>
          </p:txBody>
        </p:sp>
        <p:sp>
          <p:nvSpPr>
            <p:cNvPr id="11" name="Forme libre : forme 10">
              <a:extLst>
                <a:ext uri="{FF2B5EF4-FFF2-40B4-BE49-F238E27FC236}">
                  <a16:creationId xmlns:a16="http://schemas.microsoft.com/office/drawing/2014/main" id="{503CE94E-53F9-481B-BF77-A348529571D3}"/>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endParaRPr lang="en-US" sz="2400" noProof="0">
                <a:solidFill>
                  <a:schemeClr val="accent2"/>
                </a:solidFill>
              </a:endParaRPr>
            </a:p>
          </p:txBody>
        </p:sp>
        <p:sp>
          <p:nvSpPr>
            <p:cNvPr id="12" name="Forme libre : forme 11">
              <a:extLst>
                <a:ext uri="{FF2B5EF4-FFF2-40B4-BE49-F238E27FC236}">
                  <a16:creationId xmlns:a16="http://schemas.microsoft.com/office/drawing/2014/main" id="{7ADD6FFB-F84E-4F7B-930C-208E58062DD7}"/>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endParaRPr lang="en-US" sz="2400" noProof="0"/>
            </a:p>
          </p:txBody>
        </p:sp>
      </p:grpSp>
      <p:sp>
        <p:nvSpPr>
          <p:cNvPr id="6" name="Espace réservé de la date 5">
            <a:extLst>
              <a:ext uri="{FF2B5EF4-FFF2-40B4-BE49-F238E27FC236}">
                <a16:creationId xmlns:a16="http://schemas.microsoft.com/office/drawing/2014/main" id="{055EFF8E-40A6-42AA-8E6F-31C4F50AAD2A}"/>
              </a:ext>
            </a:extLst>
          </p:cNvPr>
          <p:cNvSpPr>
            <a:spLocks noGrp="1"/>
          </p:cNvSpPr>
          <p:nvPr>
            <p:ph type="dt" sz="half" idx="15"/>
          </p:nvPr>
        </p:nvSpPr>
        <p:spPr/>
        <p:txBody>
          <a:bodyPr/>
          <a:lstStyle>
            <a:lvl1pPr>
              <a:defRPr>
                <a:solidFill>
                  <a:schemeClr val="bg2"/>
                </a:solidFill>
              </a:defRPr>
            </a:lvl1pPr>
          </a:lstStyle>
          <a:p>
            <a:r>
              <a:rPr lang="en-US"/>
              <a:t>XX . XX . XXXX</a:t>
            </a:r>
          </a:p>
        </p:txBody>
      </p:sp>
      <p:sp>
        <p:nvSpPr>
          <p:cNvPr id="17" name="Espace réservé du graphique SmartArt 18">
            <a:extLst>
              <a:ext uri="{FF2B5EF4-FFF2-40B4-BE49-F238E27FC236}">
                <a16:creationId xmlns:a16="http://schemas.microsoft.com/office/drawing/2014/main" id="{50E609C3-EA6F-468A-8B7C-CD27949FB33C}"/>
              </a:ext>
            </a:extLst>
          </p:cNvPr>
          <p:cNvSpPr>
            <a:spLocks noGrp="1" noChangeAspect="1"/>
          </p:cNvSpPr>
          <p:nvPr>
            <p:ph type="dgm" sz="quarter" idx="13"/>
          </p:nvPr>
        </p:nvSpPr>
        <p:spPr>
          <a:xfrm>
            <a:off x="6019130" y="4999905"/>
            <a:ext cx="153740" cy="152649"/>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sp>
        <p:nvSpPr>
          <p:cNvPr id="18" name="Espace réservé du graphique SmartArt 19">
            <a:extLst>
              <a:ext uri="{FF2B5EF4-FFF2-40B4-BE49-F238E27FC236}">
                <a16:creationId xmlns:a16="http://schemas.microsoft.com/office/drawing/2014/main" id="{F155B637-1E1E-462B-9FBB-56FD4231172C}"/>
              </a:ext>
            </a:extLst>
          </p:cNvPr>
          <p:cNvSpPr>
            <a:spLocks noGrp="1" noChangeAspect="1"/>
          </p:cNvSpPr>
          <p:nvPr>
            <p:ph type="dgm" sz="quarter" idx="14"/>
          </p:nvPr>
        </p:nvSpPr>
        <p:spPr>
          <a:xfrm>
            <a:off x="6019130" y="1548016"/>
            <a:ext cx="153740" cy="152649"/>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sp>
        <p:nvSpPr>
          <p:cNvPr id="16" name="Espace réservé du texte 5">
            <a:extLst>
              <a:ext uri="{FF2B5EF4-FFF2-40B4-BE49-F238E27FC236}">
                <a16:creationId xmlns:a16="http://schemas.microsoft.com/office/drawing/2014/main" id="{287A90CB-3485-4D3D-9E87-2D7382BBBC10}"/>
              </a:ext>
            </a:extLst>
          </p:cNvPr>
          <p:cNvSpPr>
            <a:spLocks noGrp="1"/>
          </p:cNvSpPr>
          <p:nvPr>
            <p:ph type="body" sz="quarter" idx="21"/>
          </p:nvPr>
        </p:nvSpPr>
        <p:spPr>
          <a:xfrm>
            <a:off x="1480778" y="1926301"/>
            <a:ext cx="9230445" cy="1658148"/>
          </a:xfrm>
        </p:spPr>
        <p:txBody>
          <a:bodyPr anchor="b">
            <a:noAutofit/>
          </a:bodyPr>
          <a:lstStyle>
            <a:lvl1pPr algn="ctr">
              <a:lnSpc>
                <a:spcPct val="96000"/>
              </a:lnSpc>
              <a:spcAft>
                <a:spcPts val="1333"/>
              </a:spcAft>
              <a:defRPr lang="fr-FR" sz="5600" b="0" i="0" kern="120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algn="ctr">
              <a:lnSpc>
                <a:spcPct val="100000"/>
              </a:lnSpc>
              <a:defRPr sz="2667" b="0" i="1">
                <a:solidFill>
                  <a:schemeClr val="accent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19" name="Espace réservé du texte 5">
            <a:extLst>
              <a:ext uri="{FF2B5EF4-FFF2-40B4-BE49-F238E27FC236}">
                <a16:creationId xmlns:a16="http://schemas.microsoft.com/office/drawing/2014/main" id="{54CCF570-9115-4289-839C-7FACBC619C13}"/>
              </a:ext>
            </a:extLst>
          </p:cNvPr>
          <p:cNvSpPr>
            <a:spLocks noGrp="1"/>
          </p:cNvSpPr>
          <p:nvPr>
            <p:ph type="body" sz="quarter" idx="22"/>
          </p:nvPr>
        </p:nvSpPr>
        <p:spPr>
          <a:xfrm>
            <a:off x="1480778" y="3758157"/>
            <a:ext cx="9230445" cy="537959"/>
          </a:xfrm>
        </p:spPr>
        <p:txBody>
          <a:bodyPr anchor="ctr">
            <a:noAutofit/>
          </a:bodyPr>
          <a:lstStyle>
            <a:lvl1pPr algn="ctr">
              <a:lnSpc>
                <a:spcPct val="96000"/>
              </a:lnSpc>
              <a:spcAft>
                <a:spcPts val="1333"/>
              </a:spcAft>
              <a:defRPr lang="en-US" sz="2667" b="0" i="1" kern="1200" dirty="0">
                <a:solidFill>
                  <a:schemeClr val="bg2"/>
                </a:solidFill>
                <a:latin typeface="Georgia" panose="02040502050405020303" pitchFamily="18" charset="0"/>
                <a:ea typeface="Verdana" panose="020B0604030504040204" pitchFamily="34" charset="0"/>
                <a:cs typeface="Verdana" panose="020B0604030504040204" pitchFamily="34" charset="0"/>
              </a:defRPr>
            </a:lvl1pPr>
            <a:lvl2pPr marL="371391" indent="0" algn="ctr">
              <a:lnSpc>
                <a:spcPct val="100000"/>
              </a:lnSpc>
              <a:buFont typeface="Arial" panose="020B0604020202020204" pitchFamily="34" charset="0"/>
              <a:buNone/>
              <a:defRPr sz="5600" b="0" i="1">
                <a:solidFill>
                  <a:schemeClr val="bg1"/>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20" name="Espace réservé du texte 5">
            <a:extLst>
              <a:ext uri="{FF2B5EF4-FFF2-40B4-BE49-F238E27FC236}">
                <a16:creationId xmlns:a16="http://schemas.microsoft.com/office/drawing/2014/main" id="{889FD9C7-FB39-4714-81F8-6EA37E5B621B}"/>
              </a:ext>
            </a:extLst>
          </p:cNvPr>
          <p:cNvSpPr>
            <a:spLocks noGrp="1"/>
          </p:cNvSpPr>
          <p:nvPr>
            <p:ph type="body" sz="quarter" idx="23"/>
          </p:nvPr>
        </p:nvSpPr>
        <p:spPr>
          <a:xfrm>
            <a:off x="1480778" y="4513248"/>
            <a:ext cx="9230445" cy="308387"/>
          </a:xfrm>
        </p:spPr>
        <p:txBody>
          <a:bodyPr anchor="t">
            <a:noAutofit/>
          </a:bodyPr>
          <a:lstStyle>
            <a:lvl1pPr algn="ctr">
              <a:lnSpc>
                <a:spcPct val="96000"/>
              </a:lnSpc>
              <a:spcAft>
                <a:spcPts val="1333"/>
              </a:spcAft>
              <a:defRPr lang="en-US" sz="1600" b="0" i="0" kern="1200" dirty="0">
                <a:solidFill>
                  <a:schemeClr val="bg2"/>
                </a:solidFill>
                <a:latin typeface="+mj-lt"/>
                <a:ea typeface="Verdana" panose="020B0604030504040204" pitchFamily="34" charset="0"/>
                <a:cs typeface="Verdana" panose="020B0604030504040204" pitchFamily="34" charset="0"/>
              </a:defRPr>
            </a:lvl1pPr>
            <a:lvl2pPr algn="l">
              <a:lnSpc>
                <a:spcPct val="100000"/>
              </a:lnSpc>
              <a:defRPr lang="en-US" sz="1600" b="0" i="0" kern="1200" noProof="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Tree>
    <p:extLst>
      <p:ext uri="{BB962C8B-B14F-4D97-AF65-F5344CB8AC3E}">
        <p14:creationId xmlns:p14="http://schemas.microsoft.com/office/powerpoint/2010/main" val="645953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 Title with Image (Light)">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B061F378-E818-498E-989A-601A8E73F31E}"/>
              </a:ext>
            </a:extLst>
          </p:cNvPr>
          <p:cNvSpPr>
            <a:spLocks noGrp="1"/>
          </p:cNvSpPr>
          <p:nvPr>
            <p:ph type="dt" sz="half" idx="20"/>
          </p:nvPr>
        </p:nvSpPr>
        <p:spPr>
          <a:xfrm>
            <a:off x="7886700" y="6046106"/>
            <a:ext cx="2743200" cy="366183"/>
          </a:xfrm>
        </p:spPr>
        <p:txBody>
          <a:bodyPr/>
          <a:lstStyle/>
          <a:p>
            <a:r>
              <a:rPr lang="fr-FR" dirty="0"/>
              <a:t>XX . XX . XXXX</a:t>
            </a:r>
          </a:p>
        </p:txBody>
      </p:sp>
      <p:grpSp>
        <p:nvGrpSpPr>
          <p:cNvPr id="13" name="Graphique 7">
            <a:extLst>
              <a:ext uri="{FF2B5EF4-FFF2-40B4-BE49-F238E27FC236}">
                <a16:creationId xmlns:a16="http://schemas.microsoft.com/office/drawing/2014/main" id="{9EDD880A-DFFE-4F0B-ACE0-49E81EAC5C57}"/>
              </a:ext>
            </a:extLst>
          </p:cNvPr>
          <p:cNvGrpSpPr>
            <a:grpSpLocks noChangeAspect="1"/>
          </p:cNvGrpSpPr>
          <p:nvPr userDrawn="1"/>
        </p:nvGrpSpPr>
        <p:grpSpPr>
          <a:xfrm>
            <a:off x="8690961" y="516248"/>
            <a:ext cx="1134681" cy="292121"/>
            <a:chOff x="4767702" y="-472136"/>
            <a:chExt cx="745525" cy="191931"/>
          </a:xfrm>
          <a:solidFill>
            <a:srgbClr val="FFFFFF"/>
          </a:solidFill>
        </p:grpSpPr>
        <p:sp>
          <p:nvSpPr>
            <p:cNvPr id="14" name="Forme libre : forme 13">
              <a:extLst>
                <a:ext uri="{FF2B5EF4-FFF2-40B4-BE49-F238E27FC236}">
                  <a16:creationId xmlns:a16="http://schemas.microsoft.com/office/drawing/2014/main" id="{23232CF7-6A63-4E62-9BB3-AEC2E2985622}"/>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15" name="Forme libre : forme 14">
              <a:extLst>
                <a:ext uri="{FF2B5EF4-FFF2-40B4-BE49-F238E27FC236}">
                  <a16:creationId xmlns:a16="http://schemas.microsoft.com/office/drawing/2014/main" id="{57EF7850-35A6-4B4B-BC7E-9FC7583FB3C6}"/>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18" name="Forme libre : forme 17">
              <a:extLst>
                <a:ext uri="{FF2B5EF4-FFF2-40B4-BE49-F238E27FC236}">
                  <a16:creationId xmlns:a16="http://schemas.microsoft.com/office/drawing/2014/main" id="{2E436654-D7D3-4BBB-9470-2F10DA8514EE}"/>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
        <p:nvSpPr>
          <p:cNvPr id="17" name="Espace réservé du graphique SmartArt 11">
            <a:extLst>
              <a:ext uri="{FF2B5EF4-FFF2-40B4-BE49-F238E27FC236}">
                <a16:creationId xmlns:a16="http://schemas.microsoft.com/office/drawing/2014/main" id="{4F60E46E-0715-41F6-BEAC-C9C998D41D44}"/>
              </a:ext>
            </a:extLst>
          </p:cNvPr>
          <p:cNvSpPr>
            <a:spLocks noGrp="1" noChangeAspect="1"/>
          </p:cNvSpPr>
          <p:nvPr>
            <p:ph type="dgm" sz="quarter" idx="14"/>
          </p:nvPr>
        </p:nvSpPr>
        <p:spPr>
          <a:xfrm>
            <a:off x="9190079" y="1763753"/>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accent2"/>
          </a:solidFill>
          <a:ln w="22225">
            <a:noFill/>
          </a:ln>
        </p:spPr>
        <p:txBody>
          <a:bodyPr wrap="square">
            <a:noAutofit/>
          </a:bodyPr>
          <a:lstStyle>
            <a:lvl1pPr>
              <a:defRPr>
                <a:noFill/>
              </a:defRPr>
            </a:lvl1pPr>
          </a:lstStyle>
          <a:p>
            <a:r>
              <a:rPr lang="zh-CN" altLang="en-US"/>
              <a:t>单击图标添加 </a:t>
            </a:r>
            <a:r>
              <a:rPr lang="en-US" altLang="zh-CN"/>
              <a:t>SmartArt </a:t>
            </a:r>
            <a:r>
              <a:rPr lang="zh-CN" altLang="en-US"/>
              <a:t>图形</a:t>
            </a:r>
            <a:endParaRPr lang="fr-FR"/>
          </a:p>
        </p:txBody>
      </p:sp>
      <p:sp>
        <p:nvSpPr>
          <p:cNvPr id="22" name="Espace réservé du graphique SmartArt 11">
            <a:extLst>
              <a:ext uri="{FF2B5EF4-FFF2-40B4-BE49-F238E27FC236}">
                <a16:creationId xmlns:a16="http://schemas.microsoft.com/office/drawing/2014/main" id="{2835F6F0-E601-40E8-8F65-7949A8AA2AF1}"/>
              </a:ext>
            </a:extLst>
          </p:cNvPr>
          <p:cNvSpPr>
            <a:spLocks noGrp="1" noChangeAspect="1"/>
          </p:cNvSpPr>
          <p:nvPr>
            <p:ph type="dgm" sz="quarter" idx="19"/>
          </p:nvPr>
        </p:nvSpPr>
        <p:spPr>
          <a:xfrm>
            <a:off x="9190079" y="5169752"/>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accent2"/>
          </a:solidFill>
          <a:ln w="22225">
            <a:noFill/>
          </a:ln>
        </p:spPr>
        <p:txBody>
          <a:bodyPr wrap="square">
            <a:noAutofit/>
          </a:bodyPr>
          <a:lstStyle>
            <a:lvl1pPr>
              <a:defRPr>
                <a:noFill/>
              </a:defRPr>
            </a:lvl1pPr>
          </a:lstStyle>
          <a:p>
            <a:r>
              <a:rPr lang="zh-CN" altLang="en-US"/>
              <a:t>单击图标添加 </a:t>
            </a:r>
            <a:r>
              <a:rPr lang="en-US" altLang="zh-CN"/>
              <a:t>SmartArt </a:t>
            </a:r>
            <a:r>
              <a:rPr lang="zh-CN" altLang="en-US"/>
              <a:t>图形</a:t>
            </a:r>
            <a:endParaRPr lang="fr-FR"/>
          </a:p>
        </p:txBody>
      </p:sp>
      <p:sp>
        <p:nvSpPr>
          <p:cNvPr id="37" name="Espace réservé pour une image  36">
            <a:extLst>
              <a:ext uri="{FF2B5EF4-FFF2-40B4-BE49-F238E27FC236}">
                <a16:creationId xmlns:a16="http://schemas.microsoft.com/office/drawing/2014/main" id="{B393D89D-0FFD-4664-8FAD-EE45D64CF7A7}"/>
              </a:ext>
            </a:extLst>
          </p:cNvPr>
          <p:cNvSpPr>
            <a:spLocks noGrp="1"/>
          </p:cNvSpPr>
          <p:nvPr>
            <p:ph type="pic" sz="quarter" idx="17"/>
          </p:nvPr>
        </p:nvSpPr>
        <p:spPr>
          <a:xfrm>
            <a:off x="2" y="0"/>
            <a:ext cx="6374847" cy="6858000"/>
          </a:xfrm>
          <a:custGeom>
            <a:avLst/>
            <a:gdLst>
              <a:gd name="connsiteX0" fmla="*/ 0 w 4781135"/>
              <a:gd name="connsiteY0" fmla="*/ 0 h 5143500"/>
              <a:gd name="connsiteX1" fmla="*/ 3673235 w 4781135"/>
              <a:gd name="connsiteY1" fmla="*/ 0 h 5143500"/>
              <a:gd name="connsiteX2" fmla="*/ 3843349 w 4781135"/>
              <a:gd name="connsiteY2" fmla="*/ 145970 h 5143500"/>
              <a:gd name="connsiteX3" fmla="*/ 4781135 w 4781135"/>
              <a:gd name="connsiteY3" fmla="*/ 2622891 h 5143500"/>
              <a:gd name="connsiteX4" fmla="*/ 3861453 w 4781135"/>
              <a:gd name="connsiteY4" fmla="*/ 5081299 h 5143500"/>
              <a:gd name="connsiteX5" fmla="*/ 3792118 w 4781135"/>
              <a:gd name="connsiteY5" fmla="*/ 5143500 h 5143500"/>
              <a:gd name="connsiteX6" fmla="*/ 0 w 478113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1135" h="5143500">
                <a:moveTo>
                  <a:pt x="0" y="0"/>
                </a:moveTo>
                <a:lnTo>
                  <a:pt x="3673235" y="0"/>
                </a:lnTo>
                <a:lnTo>
                  <a:pt x="3843349" y="145970"/>
                </a:lnTo>
                <a:cubicBezTo>
                  <a:pt x="4444478" y="723140"/>
                  <a:pt x="4781135" y="1564827"/>
                  <a:pt x="4781135" y="2622891"/>
                </a:cubicBezTo>
                <a:cubicBezTo>
                  <a:pt x="4781257" y="3656845"/>
                  <a:pt x="4444586" y="4498301"/>
                  <a:pt x="3861453" y="5081299"/>
                </a:cubicBezTo>
                <a:lnTo>
                  <a:pt x="3792118" y="5143500"/>
                </a:lnTo>
                <a:lnTo>
                  <a:pt x="0" y="5143500"/>
                </a:lnTo>
                <a:close/>
              </a:path>
            </a:pathLst>
          </a:custGeom>
        </p:spPr>
        <p:txBody>
          <a:bodyPr wrap="square">
            <a:noAutofit/>
          </a:bodyPr>
          <a:lstStyle>
            <a:lvl1pPr>
              <a:defRPr>
                <a:noFill/>
              </a:defRPr>
            </a:lvl1pPr>
          </a:lstStyle>
          <a:p>
            <a:r>
              <a:rPr lang="zh-CN" altLang="en-US"/>
              <a:t>单击图标添加图片</a:t>
            </a:r>
            <a:endParaRPr lang="fr-FR"/>
          </a:p>
        </p:txBody>
      </p:sp>
      <p:sp>
        <p:nvSpPr>
          <p:cNvPr id="25" name="Espace réservé du texte 5">
            <a:extLst>
              <a:ext uri="{FF2B5EF4-FFF2-40B4-BE49-F238E27FC236}">
                <a16:creationId xmlns:a16="http://schemas.microsoft.com/office/drawing/2014/main" id="{CA236998-34E3-4BB4-B42A-72EE346C3C40}"/>
              </a:ext>
            </a:extLst>
          </p:cNvPr>
          <p:cNvSpPr>
            <a:spLocks noGrp="1"/>
          </p:cNvSpPr>
          <p:nvPr>
            <p:ph type="body" sz="quarter" idx="21"/>
          </p:nvPr>
        </p:nvSpPr>
        <p:spPr>
          <a:xfrm>
            <a:off x="6783430" y="1926301"/>
            <a:ext cx="4949741" cy="1658148"/>
          </a:xfrm>
        </p:spPr>
        <p:txBody>
          <a:bodyPr anchor="b">
            <a:noAutofit/>
          </a:bodyPr>
          <a:lstStyle>
            <a:lvl1pPr algn="ctr">
              <a:lnSpc>
                <a:spcPct val="96000"/>
              </a:lnSpc>
              <a:spcAft>
                <a:spcPts val="1333"/>
              </a:spcAft>
              <a:defRPr lang="fr-FR" sz="4000"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a:lnSpc>
                <a:spcPct val="100000"/>
              </a:lnSpc>
              <a:defRPr sz="2667" b="0" i="1">
                <a:solidFill>
                  <a:schemeClr val="accent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26" name="Espace réservé du texte 5">
            <a:extLst>
              <a:ext uri="{FF2B5EF4-FFF2-40B4-BE49-F238E27FC236}">
                <a16:creationId xmlns:a16="http://schemas.microsoft.com/office/drawing/2014/main" id="{14179443-CD99-4560-A70A-CF3E60CA5C3E}"/>
              </a:ext>
            </a:extLst>
          </p:cNvPr>
          <p:cNvSpPr>
            <a:spLocks noGrp="1"/>
          </p:cNvSpPr>
          <p:nvPr>
            <p:ph type="body" sz="quarter" idx="22"/>
          </p:nvPr>
        </p:nvSpPr>
        <p:spPr>
          <a:xfrm>
            <a:off x="6783430" y="3758157"/>
            <a:ext cx="4949741" cy="537959"/>
          </a:xfrm>
        </p:spPr>
        <p:txBody>
          <a:bodyPr anchor="t">
            <a:noAutofit/>
          </a:bodyPr>
          <a:lstStyle>
            <a:lvl1pPr algn="ctr">
              <a:lnSpc>
                <a:spcPct val="96000"/>
              </a:lnSpc>
              <a:spcAft>
                <a:spcPts val="1333"/>
              </a:spcAft>
              <a:defRPr lang="en-US" sz="2667" b="0" i="1" kern="1200" dirty="0">
                <a:solidFill>
                  <a:schemeClr val="accent2"/>
                </a:solidFill>
                <a:latin typeface="Georgia" panose="02040502050405020303" pitchFamily="18" charset="0"/>
                <a:ea typeface="Verdana" panose="020B0604030504040204" pitchFamily="34" charset="0"/>
                <a:cs typeface="Verdana" panose="020B0604030504040204" pitchFamily="34" charset="0"/>
              </a:defRPr>
            </a:lvl1pPr>
            <a:lvl2pPr marL="371391" indent="0" algn="ctr">
              <a:lnSpc>
                <a:spcPct val="100000"/>
              </a:lnSpc>
              <a:buFont typeface="Arial" panose="020B0604020202020204" pitchFamily="34" charset="0"/>
              <a:buNone/>
              <a:defRPr sz="2667" b="0" i="1">
                <a:solidFill>
                  <a:schemeClr val="accent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27" name="Espace réservé du texte 5">
            <a:extLst>
              <a:ext uri="{FF2B5EF4-FFF2-40B4-BE49-F238E27FC236}">
                <a16:creationId xmlns:a16="http://schemas.microsoft.com/office/drawing/2014/main" id="{633150E7-212E-42D8-857F-00B727BB0E60}"/>
              </a:ext>
            </a:extLst>
          </p:cNvPr>
          <p:cNvSpPr>
            <a:spLocks noGrp="1"/>
          </p:cNvSpPr>
          <p:nvPr>
            <p:ph type="body" sz="quarter" idx="23"/>
          </p:nvPr>
        </p:nvSpPr>
        <p:spPr>
          <a:xfrm>
            <a:off x="6783430" y="4320498"/>
            <a:ext cx="4949741" cy="770660"/>
          </a:xfrm>
        </p:spPr>
        <p:txBody>
          <a:bodyPr anchor="t">
            <a:noAutofit/>
          </a:bodyPr>
          <a:lstStyle>
            <a:lvl1pPr algn="ctr">
              <a:lnSpc>
                <a:spcPct val="96000"/>
              </a:lnSpc>
              <a:spcAft>
                <a:spcPts val="1333"/>
              </a:spcAft>
              <a:defRPr lang="en-US" sz="1600" b="0" i="0" kern="1200" dirty="0">
                <a:solidFill>
                  <a:schemeClr val="tx1"/>
                </a:solidFill>
                <a:latin typeface="+mj-lt"/>
                <a:ea typeface="Verdana" panose="020B0604030504040204" pitchFamily="34" charset="0"/>
                <a:cs typeface="Verdana" panose="020B0604030504040204" pitchFamily="34" charset="0"/>
              </a:defRPr>
            </a:lvl1pPr>
            <a:lvl2pPr algn="l">
              <a:lnSpc>
                <a:spcPct val="100000"/>
              </a:lnSpc>
              <a:defRPr lang="en-US" sz="1600" b="0" i="0" kern="1200" noProof="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Tree>
    <p:extLst>
      <p:ext uri="{BB962C8B-B14F-4D97-AF65-F5344CB8AC3E}">
        <p14:creationId xmlns:p14="http://schemas.microsoft.com/office/powerpoint/2010/main" val="1198835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ver Title with Image (Dark)">
    <p:bg>
      <p:bgPr>
        <a:solidFill>
          <a:schemeClr val="accent1"/>
        </a:solidFill>
        <a:effectLst/>
      </p:bgPr>
    </p:bg>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B061F378-E818-498E-989A-601A8E73F31E}"/>
              </a:ext>
            </a:extLst>
          </p:cNvPr>
          <p:cNvSpPr>
            <a:spLocks noGrp="1"/>
          </p:cNvSpPr>
          <p:nvPr>
            <p:ph type="dt" sz="half" idx="20"/>
          </p:nvPr>
        </p:nvSpPr>
        <p:spPr>
          <a:xfrm>
            <a:off x="7886700" y="6046106"/>
            <a:ext cx="2743200" cy="366183"/>
          </a:xfrm>
        </p:spPr>
        <p:txBody>
          <a:bodyPr/>
          <a:lstStyle>
            <a:lvl1pPr>
              <a:defRPr>
                <a:solidFill>
                  <a:schemeClr val="bg2"/>
                </a:solidFill>
              </a:defRPr>
            </a:lvl1pPr>
          </a:lstStyle>
          <a:p>
            <a:r>
              <a:rPr lang="en-US"/>
              <a:t>XX . XX . XXXX</a:t>
            </a:r>
          </a:p>
        </p:txBody>
      </p:sp>
      <p:grpSp>
        <p:nvGrpSpPr>
          <p:cNvPr id="13" name="Graphique 7">
            <a:extLst>
              <a:ext uri="{FF2B5EF4-FFF2-40B4-BE49-F238E27FC236}">
                <a16:creationId xmlns:a16="http://schemas.microsoft.com/office/drawing/2014/main" id="{9EDD880A-DFFE-4F0B-ACE0-49E81EAC5C57}"/>
              </a:ext>
            </a:extLst>
          </p:cNvPr>
          <p:cNvGrpSpPr>
            <a:grpSpLocks noChangeAspect="1"/>
          </p:cNvGrpSpPr>
          <p:nvPr userDrawn="1"/>
        </p:nvGrpSpPr>
        <p:grpSpPr>
          <a:xfrm>
            <a:off x="8690961" y="516248"/>
            <a:ext cx="1134681" cy="292121"/>
            <a:chOff x="4767702" y="-472136"/>
            <a:chExt cx="745525" cy="191931"/>
          </a:xfrm>
          <a:solidFill>
            <a:schemeClr val="bg1"/>
          </a:solidFill>
        </p:grpSpPr>
        <p:sp>
          <p:nvSpPr>
            <p:cNvPr id="14" name="Forme libre : forme 13">
              <a:extLst>
                <a:ext uri="{FF2B5EF4-FFF2-40B4-BE49-F238E27FC236}">
                  <a16:creationId xmlns:a16="http://schemas.microsoft.com/office/drawing/2014/main" id="{23232CF7-6A63-4E62-9BB3-AEC2E2985622}"/>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endParaRPr lang="en-US" sz="2400" noProof="0"/>
            </a:p>
          </p:txBody>
        </p:sp>
        <p:sp>
          <p:nvSpPr>
            <p:cNvPr id="15" name="Forme libre : forme 14">
              <a:extLst>
                <a:ext uri="{FF2B5EF4-FFF2-40B4-BE49-F238E27FC236}">
                  <a16:creationId xmlns:a16="http://schemas.microsoft.com/office/drawing/2014/main" id="{57EF7850-35A6-4B4B-BC7E-9FC7583FB3C6}"/>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endParaRPr lang="en-US" sz="2400" noProof="0">
                <a:solidFill>
                  <a:schemeClr val="accent2"/>
                </a:solidFill>
              </a:endParaRPr>
            </a:p>
          </p:txBody>
        </p:sp>
        <p:sp>
          <p:nvSpPr>
            <p:cNvPr id="18" name="Forme libre : forme 17">
              <a:extLst>
                <a:ext uri="{FF2B5EF4-FFF2-40B4-BE49-F238E27FC236}">
                  <a16:creationId xmlns:a16="http://schemas.microsoft.com/office/drawing/2014/main" id="{2E436654-D7D3-4BBB-9470-2F10DA8514EE}"/>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endParaRPr lang="en-US" sz="2400" noProof="0"/>
            </a:p>
          </p:txBody>
        </p:sp>
      </p:grpSp>
      <p:sp>
        <p:nvSpPr>
          <p:cNvPr id="37" name="Espace réservé pour une image  36">
            <a:extLst>
              <a:ext uri="{FF2B5EF4-FFF2-40B4-BE49-F238E27FC236}">
                <a16:creationId xmlns:a16="http://schemas.microsoft.com/office/drawing/2014/main" id="{B393D89D-0FFD-4664-8FAD-EE45D64CF7A7}"/>
              </a:ext>
            </a:extLst>
          </p:cNvPr>
          <p:cNvSpPr>
            <a:spLocks noGrp="1"/>
          </p:cNvSpPr>
          <p:nvPr>
            <p:ph type="pic" sz="quarter" idx="17"/>
          </p:nvPr>
        </p:nvSpPr>
        <p:spPr>
          <a:xfrm>
            <a:off x="2" y="0"/>
            <a:ext cx="6374847" cy="6858000"/>
          </a:xfrm>
          <a:custGeom>
            <a:avLst/>
            <a:gdLst>
              <a:gd name="connsiteX0" fmla="*/ 0 w 4781135"/>
              <a:gd name="connsiteY0" fmla="*/ 0 h 5143500"/>
              <a:gd name="connsiteX1" fmla="*/ 3673235 w 4781135"/>
              <a:gd name="connsiteY1" fmla="*/ 0 h 5143500"/>
              <a:gd name="connsiteX2" fmla="*/ 3843349 w 4781135"/>
              <a:gd name="connsiteY2" fmla="*/ 145970 h 5143500"/>
              <a:gd name="connsiteX3" fmla="*/ 4781135 w 4781135"/>
              <a:gd name="connsiteY3" fmla="*/ 2622891 h 5143500"/>
              <a:gd name="connsiteX4" fmla="*/ 3861453 w 4781135"/>
              <a:gd name="connsiteY4" fmla="*/ 5081299 h 5143500"/>
              <a:gd name="connsiteX5" fmla="*/ 3792118 w 4781135"/>
              <a:gd name="connsiteY5" fmla="*/ 5143500 h 5143500"/>
              <a:gd name="connsiteX6" fmla="*/ 0 w 4781135"/>
              <a:gd name="connsiteY6"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1135" h="5143500">
                <a:moveTo>
                  <a:pt x="0" y="0"/>
                </a:moveTo>
                <a:lnTo>
                  <a:pt x="3673235" y="0"/>
                </a:lnTo>
                <a:lnTo>
                  <a:pt x="3843349" y="145970"/>
                </a:lnTo>
                <a:cubicBezTo>
                  <a:pt x="4444478" y="723140"/>
                  <a:pt x="4781135" y="1564827"/>
                  <a:pt x="4781135" y="2622891"/>
                </a:cubicBezTo>
                <a:cubicBezTo>
                  <a:pt x="4781257" y="3656845"/>
                  <a:pt x="4444586" y="4498301"/>
                  <a:pt x="3861453" y="5081299"/>
                </a:cubicBezTo>
                <a:lnTo>
                  <a:pt x="3792118" y="5143500"/>
                </a:lnTo>
                <a:lnTo>
                  <a:pt x="0" y="5143500"/>
                </a:lnTo>
                <a:close/>
              </a:path>
            </a:pathLst>
          </a:custGeom>
        </p:spPr>
        <p:txBody>
          <a:bodyPr wrap="square">
            <a:noAutofit/>
          </a:bodyPr>
          <a:lstStyle>
            <a:lvl1pPr>
              <a:defRPr>
                <a:noFill/>
              </a:defRPr>
            </a:lvl1pPr>
          </a:lstStyle>
          <a:p>
            <a:r>
              <a:rPr lang="zh-CN" altLang="en-US" noProof="0"/>
              <a:t>单击图标添加图片</a:t>
            </a:r>
            <a:endParaRPr lang="en-US" noProof="0"/>
          </a:p>
        </p:txBody>
      </p:sp>
      <p:sp>
        <p:nvSpPr>
          <p:cNvPr id="11" name="Espace réservé du graphique SmartArt 11">
            <a:extLst>
              <a:ext uri="{FF2B5EF4-FFF2-40B4-BE49-F238E27FC236}">
                <a16:creationId xmlns:a16="http://schemas.microsoft.com/office/drawing/2014/main" id="{540F3744-EAB0-48D1-B7AE-720C8628C071}"/>
              </a:ext>
            </a:extLst>
          </p:cNvPr>
          <p:cNvSpPr>
            <a:spLocks noGrp="1" noChangeAspect="1"/>
          </p:cNvSpPr>
          <p:nvPr>
            <p:ph type="dgm" sz="quarter" idx="14"/>
          </p:nvPr>
        </p:nvSpPr>
        <p:spPr>
          <a:xfrm>
            <a:off x="9190079" y="1763753"/>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a:ln w="22225">
            <a:noFill/>
          </a:ln>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sp>
        <p:nvSpPr>
          <p:cNvPr id="16" name="Espace réservé du graphique SmartArt 11">
            <a:extLst>
              <a:ext uri="{FF2B5EF4-FFF2-40B4-BE49-F238E27FC236}">
                <a16:creationId xmlns:a16="http://schemas.microsoft.com/office/drawing/2014/main" id="{E04644FF-725F-4770-81BC-F016774228AE}"/>
              </a:ext>
            </a:extLst>
          </p:cNvPr>
          <p:cNvSpPr>
            <a:spLocks noGrp="1" noChangeAspect="1"/>
          </p:cNvSpPr>
          <p:nvPr>
            <p:ph type="dgm" sz="quarter" idx="19"/>
          </p:nvPr>
        </p:nvSpPr>
        <p:spPr>
          <a:xfrm>
            <a:off x="9190079" y="5169752"/>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a:ln w="22225">
            <a:noFill/>
          </a:ln>
        </p:spPr>
        <p:txBody>
          <a:bodyPr wrap="square">
            <a:noAutofit/>
          </a:bodyPr>
          <a:lstStyle>
            <a:lvl1pPr>
              <a:defRPr>
                <a:noFill/>
              </a:defRPr>
            </a:lvl1pPr>
          </a:lstStyle>
          <a:p>
            <a:r>
              <a:rPr lang="zh-CN" altLang="en-US" noProof="0"/>
              <a:t>单击图标添加 </a:t>
            </a:r>
            <a:r>
              <a:rPr lang="en-US" altLang="zh-CN" noProof="0"/>
              <a:t>SmartArt </a:t>
            </a:r>
            <a:r>
              <a:rPr lang="zh-CN" altLang="en-US" noProof="0"/>
              <a:t>图形</a:t>
            </a:r>
            <a:endParaRPr lang="en-US" noProof="0"/>
          </a:p>
        </p:txBody>
      </p:sp>
      <p:sp>
        <p:nvSpPr>
          <p:cNvPr id="21" name="Espace réservé du texte 5">
            <a:extLst>
              <a:ext uri="{FF2B5EF4-FFF2-40B4-BE49-F238E27FC236}">
                <a16:creationId xmlns:a16="http://schemas.microsoft.com/office/drawing/2014/main" id="{008D4AEF-2960-4B86-98AA-A0ABA6675BC8}"/>
              </a:ext>
            </a:extLst>
          </p:cNvPr>
          <p:cNvSpPr>
            <a:spLocks noGrp="1"/>
          </p:cNvSpPr>
          <p:nvPr>
            <p:ph type="body" sz="quarter" idx="21"/>
          </p:nvPr>
        </p:nvSpPr>
        <p:spPr>
          <a:xfrm>
            <a:off x="6783430" y="1926301"/>
            <a:ext cx="4949741" cy="1658148"/>
          </a:xfrm>
        </p:spPr>
        <p:txBody>
          <a:bodyPr anchor="b">
            <a:noAutofit/>
          </a:bodyPr>
          <a:lstStyle>
            <a:lvl1pPr algn="ctr">
              <a:lnSpc>
                <a:spcPct val="96000"/>
              </a:lnSpc>
              <a:spcAft>
                <a:spcPts val="1333"/>
              </a:spcAft>
              <a:defRPr lang="fr-FR" sz="4000" b="0" i="0" kern="120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algn="ctr">
              <a:lnSpc>
                <a:spcPct val="100000"/>
              </a:lnSpc>
              <a:defRPr sz="2667" b="0" i="1">
                <a:solidFill>
                  <a:schemeClr val="accent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22" name="Espace réservé du texte 5">
            <a:extLst>
              <a:ext uri="{FF2B5EF4-FFF2-40B4-BE49-F238E27FC236}">
                <a16:creationId xmlns:a16="http://schemas.microsoft.com/office/drawing/2014/main" id="{C4763866-3F61-4A13-9CE8-9A542B41F4FC}"/>
              </a:ext>
            </a:extLst>
          </p:cNvPr>
          <p:cNvSpPr>
            <a:spLocks noGrp="1"/>
          </p:cNvSpPr>
          <p:nvPr>
            <p:ph type="body" sz="quarter" idx="22"/>
          </p:nvPr>
        </p:nvSpPr>
        <p:spPr>
          <a:xfrm>
            <a:off x="6783430" y="3758157"/>
            <a:ext cx="4949741" cy="537959"/>
          </a:xfrm>
        </p:spPr>
        <p:txBody>
          <a:bodyPr anchor="t">
            <a:noAutofit/>
          </a:bodyPr>
          <a:lstStyle>
            <a:lvl1pPr algn="ctr">
              <a:lnSpc>
                <a:spcPct val="96000"/>
              </a:lnSpc>
              <a:spcAft>
                <a:spcPts val="1333"/>
              </a:spcAft>
              <a:defRPr lang="en-US" sz="2667" b="0" i="1" kern="1200" dirty="0">
                <a:solidFill>
                  <a:schemeClr val="bg2"/>
                </a:solidFill>
                <a:latin typeface="Georgia" panose="02040502050405020303" pitchFamily="18" charset="0"/>
                <a:ea typeface="Verdana" panose="020B0604030504040204" pitchFamily="34" charset="0"/>
                <a:cs typeface="Verdana" panose="020B0604030504040204" pitchFamily="34" charset="0"/>
              </a:defRPr>
            </a:lvl1pPr>
            <a:lvl2pPr marL="371391" indent="0" algn="ctr">
              <a:lnSpc>
                <a:spcPct val="100000"/>
              </a:lnSpc>
              <a:buFont typeface="Arial" panose="020B0604020202020204" pitchFamily="34" charset="0"/>
              <a:buNone/>
              <a:defRPr sz="2667" b="0" i="1">
                <a:solidFill>
                  <a:schemeClr val="bg1"/>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
        <p:nvSpPr>
          <p:cNvPr id="23" name="Espace réservé du texte 5">
            <a:extLst>
              <a:ext uri="{FF2B5EF4-FFF2-40B4-BE49-F238E27FC236}">
                <a16:creationId xmlns:a16="http://schemas.microsoft.com/office/drawing/2014/main" id="{7A2D6EFB-94B5-487C-A9CF-03E9B187D679}"/>
              </a:ext>
            </a:extLst>
          </p:cNvPr>
          <p:cNvSpPr>
            <a:spLocks noGrp="1"/>
          </p:cNvSpPr>
          <p:nvPr>
            <p:ph type="body" sz="quarter" idx="23"/>
          </p:nvPr>
        </p:nvSpPr>
        <p:spPr>
          <a:xfrm>
            <a:off x="6783430" y="4320498"/>
            <a:ext cx="4949741" cy="770660"/>
          </a:xfrm>
        </p:spPr>
        <p:txBody>
          <a:bodyPr anchor="t">
            <a:noAutofit/>
          </a:bodyPr>
          <a:lstStyle>
            <a:lvl1pPr algn="ctr">
              <a:lnSpc>
                <a:spcPct val="96000"/>
              </a:lnSpc>
              <a:spcAft>
                <a:spcPts val="1333"/>
              </a:spcAft>
              <a:defRPr lang="en-US" sz="1600" b="0" i="0" kern="1200" dirty="0">
                <a:solidFill>
                  <a:schemeClr val="bg2"/>
                </a:solidFill>
                <a:latin typeface="+mj-lt"/>
                <a:ea typeface="Verdana" panose="020B0604030504040204" pitchFamily="34" charset="0"/>
                <a:cs typeface="Verdana" panose="020B0604030504040204" pitchFamily="34" charset="0"/>
              </a:defRPr>
            </a:lvl1pPr>
            <a:lvl2pPr algn="l">
              <a:lnSpc>
                <a:spcPct val="100000"/>
              </a:lnSpc>
              <a:defRPr lang="en-US" sz="1600" b="0" i="0" kern="1200" noProof="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ctr">
              <a:lnSpc>
                <a:spcPct val="100000"/>
              </a:lnSpc>
              <a:spcBef>
                <a:spcPts val="1333"/>
              </a:spcBef>
              <a:defRPr/>
            </a:lvl3pPr>
          </a:lstStyle>
          <a:p>
            <a:pPr lvl="0"/>
            <a:r>
              <a:rPr lang="zh-CN" altLang="en-US"/>
              <a:t>单击此处编辑母版文本样式</a:t>
            </a:r>
          </a:p>
        </p:txBody>
      </p:sp>
    </p:spTree>
    <p:extLst>
      <p:ext uri="{BB962C8B-B14F-4D97-AF65-F5344CB8AC3E}">
        <p14:creationId xmlns:p14="http://schemas.microsoft.com/office/powerpoint/2010/main" val="102216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of Contents with Visual">
    <p:bg>
      <p:bgPr>
        <a:solidFill>
          <a:srgbClr val="F5F3F8"/>
        </a:solidFill>
        <a:effectLst/>
      </p:bgPr>
    </p:bg>
    <p:spTree>
      <p:nvGrpSpPr>
        <p:cNvPr id="1" name=""/>
        <p:cNvGrpSpPr/>
        <p:nvPr/>
      </p:nvGrpSpPr>
      <p:grpSpPr>
        <a:xfrm>
          <a:off x="0" y="0"/>
          <a:ext cx="0" cy="0"/>
          <a:chOff x="0" y="0"/>
          <a:chExt cx="0" cy="0"/>
        </a:xfrm>
      </p:grpSpPr>
      <p:sp>
        <p:nvSpPr>
          <p:cNvPr id="16" name="Espace réservé pour une image  15">
            <a:extLst>
              <a:ext uri="{FF2B5EF4-FFF2-40B4-BE49-F238E27FC236}">
                <a16:creationId xmlns:a16="http://schemas.microsoft.com/office/drawing/2014/main" id="{AE9FBA9E-4B66-4D19-A4F1-FA106CF94360}"/>
              </a:ext>
            </a:extLst>
          </p:cNvPr>
          <p:cNvSpPr>
            <a:spLocks noGrp="1"/>
          </p:cNvSpPr>
          <p:nvPr>
            <p:ph type="pic" sz="quarter" idx="17"/>
          </p:nvPr>
        </p:nvSpPr>
        <p:spPr>
          <a:xfrm>
            <a:off x="5403703" y="710399"/>
            <a:ext cx="6342328" cy="5510591"/>
          </a:xfrm>
        </p:spPr>
        <p:txBody>
          <a:bodyPr>
            <a:noAutofit/>
          </a:bodyPr>
          <a:lstStyle>
            <a:lvl1pPr>
              <a:defRPr>
                <a:noFill/>
              </a:defRPr>
            </a:lvl1pPr>
          </a:lstStyle>
          <a:p>
            <a:r>
              <a:rPr lang="zh-CN" altLang="en-US"/>
              <a:t>单击图标添加图片</a:t>
            </a:r>
            <a:endParaRPr lang="fr-FR" dirty="0"/>
          </a:p>
        </p:txBody>
      </p:sp>
      <p:cxnSp>
        <p:nvCxnSpPr>
          <p:cNvPr id="14" name="Connecteur droit 13">
            <a:extLst>
              <a:ext uri="{FF2B5EF4-FFF2-40B4-BE49-F238E27FC236}">
                <a16:creationId xmlns:a16="http://schemas.microsoft.com/office/drawing/2014/main" id="{C27273C0-D926-4FC2-8437-9B297AC1E951}"/>
              </a:ext>
            </a:extLst>
          </p:cNvPr>
          <p:cNvCxnSpPr>
            <a:cxnSpLocks/>
          </p:cNvCxnSpPr>
          <p:nvPr userDrawn="1"/>
        </p:nvCxnSpPr>
        <p:spPr>
          <a:xfrm>
            <a:off x="1070063" y="1864891"/>
            <a:ext cx="0" cy="435610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12" name="Espace réservé du graphique SmartArt 11">
            <a:extLst>
              <a:ext uri="{FF2B5EF4-FFF2-40B4-BE49-F238E27FC236}">
                <a16:creationId xmlns:a16="http://schemas.microsoft.com/office/drawing/2014/main" id="{0F580B26-21D6-4630-AE3D-FB359C1C883E}"/>
              </a:ext>
            </a:extLst>
          </p:cNvPr>
          <p:cNvSpPr>
            <a:spLocks noGrp="1" noChangeAspect="1"/>
          </p:cNvSpPr>
          <p:nvPr>
            <p:ph type="dgm" sz="quarter" idx="14"/>
          </p:nvPr>
        </p:nvSpPr>
        <p:spPr>
          <a:xfrm>
            <a:off x="1035052" y="2095106"/>
            <a:ext cx="70019" cy="69519"/>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accent2"/>
          </a:solidFill>
          <a:ln w="22225">
            <a:noFill/>
          </a:ln>
        </p:spPr>
        <p:txBody>
          <a:bodyPr wrap="square">
            <a:noAutofit/>
          </a:bodyPr>
          <a:lstStyle>
            <a:lvl1pPr>
              <a:defRPr>
                <a:noFill/>
              </a:defRPr>
            </a:lvl1pPr>
          </a:lstStyle>
          <a:p>
            <a:r>
              <a:rPr lang="zh-CN" altLang="en-US"/>
              <a:t>单击图标添加 </a:t>
            </a:r>
            <a:r>
              <a:rPr lang="en-US" altLang="zh-CN"/>
              <a:t>SmartArt </a:t>
            </a:r>
            <a:r>
              <a:rPr lang="zh-CN" altLang="en-US"/>
              <a:t>图形</a:t>
            </a:r>
            <a:endParaRPr lang="fr-FR" dirty="0"/>
          </a:p>
        </p:txBody>
      </p:sp>
      <p:sp>
        <p:nvSpPr>
          <p:cNvPr id="8" name="Espace réservé du numéro de diapositive 7">
            <a:extLst>
              <a:ext uri="{FF2B5EF4-FFF2-40B4-BE49-F238E27FC236}">
                <a16:creationId xmlns:a16="http://schemas.microsoft.com/office/drawing/2014/main" id="{D76DFA8B-7FBD-4F98-B6B6-233EDD2317EE}"/>
              </a:ext>
            </a:extLst>
          </p:cNvPr>
          <p:cNvSpPr>
            <a:spLocks noGrp="1"/>
          </p:cNvSpPr>
          <p:nvPr>
            <p:ph type="sldNum" sz="quarter" idx="22"/>
          </p:nvPr>
        </p:nvSpPr>
        <p:spPr/>
        <p:txBody>
          <a:bodyPr/>
          <a:lstStyle/>
          <a:p>
            <a:fld id="{6B54B0F7-55DD-40D6-B7F4-70B586885C0B}" type="slidenum">
              <a:rPr lang="fr-FR" smtClean="0"/>
              <a:pPr/>
              <a:t>‹#›</a:t>
            </a:fld>
            <a:endParaRPr lang="fr-FR" dirty="0"/>
          </a:p>
        </p:txBody>
      </p:sp>
      <p:sp>
        <p:nvSpPr>
          <p:cNvPr id="13" name="Espace réservé du texte 17">
            <a:extLst>
              <a:ext uri="{FF2B5EF4-FFF2-40B4-BE49-F238E27FC236}">
                <a16:creationId xmlns:a16="http://schemas.microsoft.com/office/drawing/2014/main" id="{33DFCED8-0EB4-4E57-BDC7-7349EFC7B907}"/>
              </a:ext>
            </a:extLst>
          </p:cNvPr>
          <p:cNvSpPr>
            <a:spLocks noGrp="1"/>
          </p:cNvSpPr>
          <p:nvPr>
            <p:ph type="body" sz="quarter" idx="26" hasCustomPrompt="1"/>
          </p:nvPr>
        </p:nvSpPr>
        <p:spPr>
          <a:xfrm>
            <a:off x="442031" y="1960151"/>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7" name="Espace réservé du texte 17">
            <a:extLst>
              <a:ext uri="{FF2B5EF4-FFF2-40B4-BE49-F238E27FC236}">
                <a16:creationId xmlns:a16="http://schemas.microsoft.com/office/drawing/2014/main" id="{C565C352-3015-43B5-A637-271B7D2E3209}"/>
              </a:ext>
            </a:extLst>
          </p:cNvPr>
          <p:cNvSpPr>
            <a:spLocks noGrp="1"/>
          </p:cNvSpPr>
          <p:nvPr>
            <p:ph type="body" sz="quarter" idx="28" hasCustomPrompt="1"/>
          </p:nvPr>
        </p:nvSpPr>
        <p:spPr>
          <a:xfrm>
            <a:off x="442031" y="2753672"/>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20" name="Espace réservé du texte 17">
            <a:extLst>
              <a:ext uri="{FF2B5EF4-FFF2-40B4-BE49-F238E27FC236}">
                <a16:creationId xmlns:a16="http://schemas.microsoft.com/office/drawing/2014/main" id="{15EE83C4-9859-4D9B-B740-E8C01E8B93DA}"/>
              </a:ext>
            </a:extLst>
          </p:cNvPr>
          <p:cNvSpPr>
            <a:spLocks noGrp="1"/>
          </p:cNvSpPr>
          <p:nvPr>
            <p:ph type="body" sz="quarter" idx="31" hasCustomPrompt="1"/>
          </p:nvPr>
        </p:nvSpPr>
        <p:spPr>
          <a:xfrm>
            <a:off x="442031" y="3541323"/>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22" name="Espace réservé du texte 17">
            <a:extLst>
              <a:ext uri="{FF2B5EF4-FFF2-40B4-BE49-F238E27FC236}">
                <a16:creationId xmlns:a16="http://schemas.microsoft.com/office/drawing/2014/main" id="{74DFA65F-CF7B-4ED8-8B06-C50BE51634C8}"/>
              </a:ext>
            </a:extLst>
          </p:cNvPr>
          <p:cNvSpPr>
            <a:spLocks noGrp="1"/>
          </p:cNvSpPr>
          <p:nvPr>
            <p:ph type="body" sz="quarter" idx="33" hasCustomPrompt="1"/>
          </p:nvPr>
        </p:nvSpPr>
        <p:spPr>
          <a:xfrm>
            <a:off x="442031" y="4334844"/>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25" name="Espace réservé du texte 17">
            <a:extLst>
              <a:ext uri="{FF2B5EF4-FFF2-40B4-BE49-F238E27FC236}">
                <a16:creationId xmlns:a16="http://schemas.microsoft.com/office/drawing/2014/main" id="{DBF18F57-A4B6-4E01-8E41-3610197C40D4}"/>
              </a:ext>
            </a:extLst>
          </p:cNvPr>
          <p:cNvSpPr>
            <a:spLocks noGrp="1"/>
          </p:cNvSpPr>
          <p:nvPr>
            <p:ph type="body" sz="quarter" idx="36" hasCustomPrompt="1"/>
          </p:nvPr>
        </p:nvSpPr>
        <p:spPr>
          <a:xfrm>
            <a:off x="442031" y="5128365"/>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41" name="Espace réservé du texte 17">
            <a:extLst>
              <a:ext uri="{FF2B5EF4-FFF2-40B4-BE49-F238E27FC236}">
                <a16:creationId xmlns:a16="http://schemas.microsoft.com/office/drawing/2014/main" id="{8AFC591C-8E4C-4797-84E6-9ACB86CA6964}"/>
              </a:ext>
            </a:extLst>
          </p:cNvPr>
          <p:cNvSpPr>
            <a:spLocks noGrp="1"/>
          </p:cNvSpPr>
          <p:nvPr>
            <p:ph type="body" sz="quarter" idx="64"/>
          </p:nvPr>
        </p:nvSpPr>
        <p:spPr>
          <a:xfrm>
            <a:off x="1335449" y="2311400"/>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50" name="Espace réservé du texte 17">
            <a:extLst>
              <a:ext uri="{FF2B5EF4-FFF2-40B4-BE49-F238E27FC236}">
                <a16:creationId xmlns:a16="http://schemas.microsoft.com/office/drawing/2014/main" id="{591A3E6F-3476-47ED-8C55-9EBB33F42A52}"/>
              </a:ext>
            </a:extLst>
          </p:cNvPr>
          <p:cNvSpPr>
            <a:spLocks noGrp="1"/>
          </p:cNvSpPr>
          <p:nvPr>
            <p:ph type="body" sz="quarter" idx="73"/>
          </p:nvPr>
        </p:nvSpPr>
        <p:spPr>
          <a:xfrm>
            <a:off x="1334265" y="1957990"/>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55" name="Espace réservé du texte 17">
            <a:extLst>
              <a:ext uri="{FF2B5EF4-FFF2-40B4-BE49-F238E27FC236}">
                <a16:creationId xmlns:a16="http://schemas.microsoft.com/office/drawing/2014/main" id="{BD354000-934E-43A7-902B-EB0E6D553454}"/>
              </a:ext>
            </a:extLst>
          </p:cNvPr>
          <p:cNvSpPr>
            <a:spLocks noGrp="1"/>
          </p:cNvSpPr>
          <p:nvPr>
            <p:ph type="body" sz="quarter" idx="74"/>
          </p:nvPr>
        </p:nvSpPr>
        <p:spPr>
          <a:xfrm>
            <a:off x="1335449" y="3111067"/>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56" name="Espace réservé du texte 17">
            <a:extLst>
              <a:ext uri="{FF2B5EF4-FFF2-40B4-BE49-F238E27FC236}">
                <a16:creationId xmlns:a16="http://schemas.microsoft.com/office/drawing/2014/main" id="{674EDB5F-2360-4BDB-B4A4-F38BB2AA2521}"/>
              </a:ext>
            </a:extLst>
          </p:cNvPr>
          <p:cNvSpPr>
            <a:spLocks noGrp="1"/>
          </p:cNvSpPr>
          <p:nvPr>
            <p:ph type="body" sz="quarter" idx="75"/>
          </p:nvPr>
        </p:nvSpPr>
        <p:spPr>
          <a:xfrm>
            <a:off x="1334265" y="2757656"/>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57" name="Espace réservé du texte 17">
            <a:extLst>
              <a:ext uri="{FF2B5EF4-FFF2-40B4-BE49-F238E27FC236}">
                <a16:creationId xmlns:a16="http://schemas.microsoft.com/office/drawing/2014/main" id="{6764734A-FBDE-4D25-92A5-672B3F6077B1}"/>
              </a:ext>
            </a:extLst>
          </p:cNvPr>
          <p:cNvSpPr>
            <a:spLocks noGrp="1"/>
          </p:cNvSpPr>
          <p:nvPr>
            <p:ph type="body" sz="quarter" idx="76"/>
          </p:nvPr>
        </p:nvSpPr>
        <p:spPr>
          <a:xfrm>
            <a:off x="1335449" y="3894737"/>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58" name="Espace réservé du texte 17">
            <a:extLst>
              <a:ext uri="{FF2B5EF4-FFF2-40B4-BE49-F238E27FC236}">
                <a16:creationId xmlns:a16="http://schemas.microsoft.com/office/drawing/2014/main" id="{6227F425-D7E4-4B90-9761-EBF3BCC4260C}"/>
              </a:ext>
            </a:extLst>
          </p:cNvPr>
          <p:cNvSpPr>
            <a:spLocks noGrp="1"/>
          </p:cNvSpPr>
          <p:nvPr>
            <p:ph type="body" sz="quarter" idx="77"/>
          </p:nvPr>
        </p:nvSpPr>
        <p:spPr>
          <a:xfrm>
            <a:off x="1334265" y="3541327"/>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59" name="Espace réservé du texte 17">
            <a:extLst>
              <a:ext uri="{FF2B5EF4-FFF2-40B4-BE49-F238E27FC236}">
                <a16:creationId xmlns:a16="http://schemas.microsoft.com/office/drawing/2014/main" id="{7A462145-8066-42E6-AEC7-B7FFB4004F0C}"/>
              </a:ext>
            </a:extLst>
          </p:cNvPr>
          <p:cNvSpPr>
            <a:spLocks noGrp="1"/>
          </p:cNvSpPr>
          <p:nvPr>
            <p:ph type="body" sz="quarter" idx="78"/>
          </p:nvPr>
        </p:nvSpPr>
        <p:spPr>
          <a:xfrm>
            <a:off x="1335449" y="4686405"/>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60" name="Espace réservé du texte 17">
            <a:extLst>
              <a:ext uri="{FF2B5EF4-FFF2-40B4-BE49-F238E27FC236}">
                <a16:creationId xmlns:a16="http://schemas.microsoft.com/office/drawing/2014/main" id="{BDFC2A5C-1456-4E38-B7B8-53173C4D7226}"/>
              </a:ext>
            </a:extLst>
          </p:cNvPr>
          <p:cNvSpPr>
            <a:spLocks noGrp="1"/>
          </p:cNvSpPr>
          <p:nvPr>
            <p:ph type="body" sz="quarter" idx="79"/>
          </p:nvPr>
        </p:nvSpPr>
        <p:spPr>
          <a:xfrm>
            <a:off x="1334265" y="4332995"/>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61" name="Espace réservé du texte 17">
            <a:extLst>
              <a:ext uri="{FF2B5EF4-FFF2-40B4-BE49-F238E27FC236}">
                <a16:creationId xmlns:a16="http://schemas.microsoft.com/office/drawing/2014/main" id="{6F16C3B8-AA5D-4F33-B410-8B2C3BE2F2C6}"/>
              </a:ext>
            </a:extLst>
          </p:cNvPr>
          <p:cNvSpPr>
            <a:spLocks noGrp="1"/>
          </p:cNvSpPr>
          <p:nvPr>
            <p:ph type="body" sz="quarter" idx="80"/>
          </p:nvPr>
        </p:nvSpPr>
        <p:spPr>
          <a:xfrm>
            <a:off x="1335449" y="5485760"/>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62" name="Espace réservé du texte 17">
            <a:extLst>
              <a:ext uri="{FF2B5EF4-FFF2-40B4-BE49-F238E27FC236}">
                <a16:creationId xmlns:a16="http://schemas.microsoft.com/office/drawing/2014/main" id="{8C14FA2C-33DC-431E-9580-8F16A359800B}"/>
              </a:ext>
            </a:extLst>
          </p:cNvPr>
          <p:cNvSpPr>
            <a:spLocks noGrp="1"/>
          </p:cNvSpPr>
          <p:nvPr>
            <p:ph type="body" sz="quarter" idx="81"/>
          </p:nvPr>
        </p:nvSpPr>
        <p:spPr>
          <a:xfrm>
            <a:off x="1334265" y="5132350"/>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2" name="Title 1">
            <a:extLst>
              <a:ext uri="{FF2B5EF4-FFF2-40B4-BE49-F238E27FC236}">
                <a16:creationId xmlns:a16="http://schemas.microsoft.com/office/drawing/2014/main" id="{E177699B-FF9F-427C-87A3-B361DFAB50E1}"/>
              </a:ext>
            </a:extLst>
          </p:cNvPr>
          <p:cNvSpPr>
            <a:spLocks noGrp="1"/>
          </p:cNvSpPr>
          <p:nvPr>
            <p:ph type="title"/>
          </p:nvPr>
        </p:nvSpPr>
        <p:spPr>
          <a:xfrm>
            <a:off x="441600" y="710401"/>
            <a:ext cx="4731723" cy="748247"/>
          </a:xfrm>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3920721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Large">
    <p:bg>
      <p:bgPr>
        <a:solidFill>
          <a:srgbClr val="F5F3F8"/>
        </a:solidFill>
        <a:effectLst/>
      </p:bgPr>
    </p:bg>
    <p:spTree>
      <p:nvGrpSpPr>
        <p:cNvPr id="1" name=""/>
        <p:cNvGrpSpPr/>
        <p:nvPr/>
      </p:nvGrpSpPr>
      <p:grpSpPr>
        <a:xfrm>
          <a:off x="0" y="0"/>
          <a:ext cx="0" cy="0"/>
          <a:chOff x="0" y="0"/>
          <a:chExt cx="0" cy="0"/>
        </a:xfrm>
      </p:grpSpPr>
      <p:sp>
        <p:nvSpPr>
          <p:cNvPr id="8" name="Espace réservé du numéro de diapositive 7">
            <a:extLst>
              <a:ext uri="{FF2B5EF4-FFF2-40B4-BE49-F238E27FC236}">
                <a16:creationId xmlns:a16="http://schemas.microsoft.com/office/drawing/2014/main" id="{D76DFA8B-7FBD-4F98-B6B6-233EDD2317EE}"/>
              </a:ext>
            </a:extLst>
          </p:cNvPr>
          <p:cNvSpPr>
            <a:spLocks noGrp="1"/>
          </p:cNvSpPr>
          <p:nvPr>
            <p:ph type="sldNum" sz="quarter" idx="22"/>
          </p:nvPr>
        </p:nvSpPr>
        <p:spPr/>
        <p:txBody>
          <a:bodyPr/>
          <a:lstStyle/>
          <a:p>
            <a:fld id="{6B54B0F7-55DD-40D6-B7F4-70B586885C0B}" type="slidenum">
              <a:rPr lang="en-US" noProof="0" smtClean="0"/>
              <a:pPr/>
              <a:t>‹#›</a:t>
            </a:fld>
            <a:endParaRPr lang="en-US" noProof="0"/>
          </a:p>
        </p:txBody>
      </p:sp>
      <p:cxnSp>
        <p:nvCxnSpPr>
          <p:cNvPr id="32" name="Connecteur droit 13">
            <a:extLst>
              <a:ext uri="{FF2B5EF4-FFF2-40B4-BE49-F238E27FC236}">
                <a16:creationId xmlns:a16="http://schemas.microsoft.com/office/drawing/2014/main" id="{7BC19BBF-83CB-4541-9E5A-ACB3379B1867}"/>
              </a:ext>
            </a:extLst>
          </p:cNvPr>
          <p:cNvCxnSpPr>
            <a:cxnSpLocks/>
          </p:cNvCxnSpPr>
          <p:nvPr userDrawn="1"/>
        </p:nvCxnSpPr>
        <p:spPr>
          <a:xfrm>
            <a:off x="1770509" y="1864891"/>
            <a:ext cx="0" cy="435610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80" name="Connecteur droit 13">
            <a:extLst>
              <a:ext uri="{FF2B5EF4-FFF2-40B4-BE49-F238E27FC236}">
                <a16:creationId xmlns:a16="http://schemas.microsoft.com/office/drawing/2014/main" id="{85FA77DC-6A39-4C5E-A7D7-DB530C4F2170}"/>
              </a:ext>
            </a:extLst>
          </p:cNvPr>
          <p:cNvCxnSpPr>
            <a:cxnSpLocks/>
          </p:cNvCxnSpPr>
          <p:nvPr userDrawn="1"/>
        </p:nvCxnSpPr>
        <p:spPr>
          <a:xfrm>
            <a:off x="7256625" y="1864891"/>
            <a:ext cx="0" cy="435610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96" name="Espace réservé du graphique SmartArt 11">
            <a:extLst>
              <a:ext uri="{FF2B5EF4-FFF2-40B4-BE49-F238E27FC236}">
                <a16:creationId xmlns:a16="http://schemas.microsoft.com/office/drawing/2014/main" id="{23BA7E43-84CF-486A-BB7B-AD1F2F009C79}"/>
              </a:ext>
            </a:extLst>
          </p:cNvPr>
          <p:cNvSpPr>
            <a:spLocks noGrp="1" noChangeAspect="1"/>
          </p:cNvSpPr>
          <p:nvPr>
            <p:ph type="dgm" sz="quarter" idx="14"/>
          </p:nvPr>
        </p:nvSpPr>
        <p:spPr>
          <a:xfrm>
            <a:off x="1736092" y="2095106"/>
            <a:ext cx="70019" cy="69519"/>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accent2"/>
          </a:solidFill>
          <a:ln w="22225">
            <a:noFill/>
          </a:ln>
        </p:spPr>
        <p:txBody>
          <a:bodyPr wrap="square">
            <a:noAutofit/>
          </a:bodyPr>
          <a:lstStyle>
            <a:lvl1pPr>
              <a:defRPr>
                <a:noFill/>
              </a:defRPr>
            </a:lvl1pPr>
          </a:lstStyle>
          <a:p>
            <a:r>
              <a:rPr lang="zh-CN" altLang="en-US"/>
              <a:t>单击图标添加 </a:t>
            </a:r>
            <a:r>
              <a:rPr lang="en-US" altLang="zh-CN"/>
              <a:t>SmartArt </a:t>
            </a:r>
            <a:r>
              <a:rPr lang="zh-CN" altLang="en-US"/>
              <a:t>图形</a:t>
            </a:r>
            <a:endParaRPr lang="fr-FR" dirty="0"/>
          </a:p>
        </p:txBody>
      </p:sp>
      <p:sp>
        <p:nvSpPr>
          <p:cNvPr id="97" name="Espace réservé du texte 17">
            <a:extLst>
              <a:ext uri="{FF2B5EF4-FFF2-40B4-BE49-F238E27FC236}">
                <a16:creationId xmlns:a16="http://schemas.microsoft.com/office/drawing/2014/main" id="{9CDF02F4-4E8C-4E89-B7C0-915F018992FE}"/>
              </a:ext>
            </a:extLst>
          </p:cNvPr>
          <p:cNvSpPr>
            <a:spLocks noGrp="1"/>
          </p:cNvSpPr>
          <p:nvPr>
            <p:ph type="body" sz="quarter" idx="26" hasCustomPrompt="1"/>
          </p:nvPr>
        </p:nvSpPr>
        <p:spPr>
          <a:xfrm>
            <a:off x="1143071" y="1960151"/>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99" name="Espace réservé du texte 17">
            <a:extLst>
              <a:ext uri="{FF2B5EF4-FFF2-40B4-BE49-F238E27FC236}">
                <a16:creationId xmlns:a16="http://schemas.microsoft.com/office/drawing/2014/main" id="{E9841E24-6A28-4ABC-A6CA-596885012B8B}"/>
              </a:ext>
            </a:extLst>
          </p:cNvPr>
          <p:cNvSpPr>
            <a:spLocks noGrp="1"/>
          </p:cNvSpPr>
          <p:nvPr>
            <p:ph type="body" sz="quarter" idx="28" hasCustomPrompt="1"/>
          </p:nvPr>
        </p:nvSpPr>
        <p:spPr>
          <a:xfrm>
            <a:off x="1143071" y="2753672"/>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01" name="Espace réservé du texte 17">
            <a:extLst>
              <a:ext uri="{FF2B5EF4-FFF2-40B4-BE49-F238E27FC236}">
                <a16:creationId xmlns:a16="http://schemas.microsoft.com/office/drawing/2014/main" id="{E6201C6B-3D61-415D-A81D-394F193593E8}"/>
              </a:ext>
            </a:extLst>
          </p:cNvPr>
          <p:cNvSpPr>
            <a:spLocks noGrp="1"/>
          </p:cNvSpPr>
          <p:nvPr>
            <p:ph type="body" sz="quarter" idx="31" hasCustomPrompt="1"/>
          </p:nvPr>
        </p:nvSpPr>
        <p:spPr>
          <a:xfrm>
            <a:off x="1143071" y="3541323"/>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03" name="Espace réservé du texte 17">
            <a:extLst>
              <a:ext uri="{FF2B5EF4-FFF2-40B4-BE49-F238E27FC236}">
                <a16:creationId xmlns:a16="http://schemas.microsoft.com/office/drawing/2014/main" id="{E49EEF33-C71E-40D1-9265-9BA472F3F6C0}"/>
              </a:ext>
            </a:extLst>
          </p:cNvPr>
          <p:cNvSpPr>
            <a:spLocks noGrp="1"/>
          </p:cNvSpPr>
          <p:nvPr>
            <p:ph type="body" sz="quarter" idx="33" hasCustomPrompt="1"/>
          </p:nvPr>
        </p:nvSpPr>
        <p:spPr>
          <a:xfrm>
            <a:off x="1143071" y="4334844"/>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05" name="Espace réservé du texte 17">
            <a:extLst>
              <a:ext uri="{FF2B5EF4-FFF2-40B4-BE49-F238E27FC236}">
                <a16:creationId xmlns:a16="http://schemas.microsoft.com/office/drawing/2014/main" id="{C11A4F59-2FB0-4630-BFDA-22FD2B557649}"/>
              </a:ext>
            </a:extLst>
          </p:cNvPr>
          <p:cNvSpPr>
            <a:spLocks noGrp="1"/>
          </p:cNvSpPr>
          <p:nvPr>
            <p:ph type="body" sz="quarter" idx="36" hasCustomPrompt="1"/>
          </p:nvPr>
        </p:nvSpPr>
        <p:spPr>
          <a:xfrm>
            <a:off x="1143071" y="5128365"/>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17" name="Espace réservé du texte 17">
            <a:extLst>
              <a:ext uri="{FF2B5EF4-FFF2-40B4-BE49-F238E27FC236}">
                <a16:creationId xmlns:a16="http://schemas.microsoft.com/office/drawing/2014/main" id="{BC549DD2-19EC-48CD-B888-45BB704C4174}"/>
              </a:ext>
            </a:extLst>
          </p:cNvPr>
          <p:cNvSpPr>
            <a:spLocks noGrp="1"/>
          </p:cNvSpPr>
          <p:nvPr>
            <p:ph type="body" sz="quarter" idx="55" hasCustomPrompt="1"/>
          </p:nvPr>
        </p:nvSpPr>
        <p:spPr>
          <a:xfrm>
            <a:off x="6628593" y="1960151"/>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19" name="Espace réservé du texte 17">
            <a:extLst>
              <a:ext uri="{FF2B5EF4-FFF2-40B4-BE49-F238E27FC236}">
                <a16:creationId xmlns:a16="http://schemas.microsoft.com/office/drawing/2014/main" id="{3F60EFF9-C152-4B38-A6F0-B6187C82AB3A}"/>
              </a:ext>
            </a:extLst>
          </p:cNvPr>
          <p:cNvSpPr>
            <a:spLocks noGrp="1"/>
          </p:cNvSpPr>
          <p:nvPr>
            <p:ph type="body" sz="quarter" idx="57" hasCustomPrompt="1"/>
          </p:nvPr>
        </p:nvSpPr>
        <p:spPr>
          <a:xfrm>
            <a:off x="6628593" y="2753672"/>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21" name="Espace réservé du texte 17">
            <a:extLst>
              <a:ext uri="{FF2B5EF4-FFF2-40B4-BE49-F238E27FC236}">
                <a16:creationId xmlns:a16="http://schemas.microsoft.com/office/drawing/2014/main" id="{79245E80-9388-4650-8049-250CA8CADB14}"/>
              </a:ext>
            </a:extLst>
          </p:cNvPr>
          <p:cNvSpPr>
            <a:spLocks noGrp="1"/>
          </p:cNvSpPr>
          <p:nvPr>
            <p:ph type="body" sz="quarter" idx="59" hasCustomPrompt="1"/>
          </p:nvPr>
        </p:nvSpPr>
        <p:spPr>
          <a:xfrm>
            <a:off x="6628593" y="3541323"/>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23" name="Espace réservé du texte 17">
            <a:extLst>
              <a:ext uri="{FF2B5EF4-FFF2-40B4-BE49-F238E27FC236}">
                <a16:creationId xmlns:a16="http://schemas.microsoft.com/office/drawing/2014/main" id="{38029C0C-186F-4AA6-979B-ED3F5FBAE0CE}"/>
              </a:ext>
            </a:extLst>
          </p:cNvPr>
          <p:cNvSpPr>
            <a:spLocks noGrp="1"/>
          </p:cNvSpPr>
          <p:nvPr>
            <p:ph type="body" sz="quarter" idx="61" hasCustomPrompt="1"/>
          </p:nvPr>
        </p:nvSpPr>
        <p:spPr>
          <a:xfrm>
            <a:off x="6628593" y="4334844"/>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25" name="Espace réservé du texte 17">
            <a:extLst>
              <a:ext uri="{FF2B5EF4-FFF2-40B4-BE49-F238E27FC236}">
                <a16:creationId xmlns:a16="http://schemas.microsoft.com/office/drawing/2014/main" id="{59A7AD2F-F568-4503-8FF8-3611A660ED34}"/>
              </a:ext>
            </a:extLst>
          </p:cNvPr>
          <p:cNvSpPr>
            <a:spLocks noGrp="1"/>
          </p:cNvSpPr>
          <p:nvPr>
            <p:ph type="body" sz="quarter" idx="63" hasCustomPrompt="1"/>
          </p:nvPr>
        </p:nvSpPr>
        <p:spPr>
          <a:xfrm>
            <a:off x="6628593" y="5128365"/>
            <a:ext cx="517952" cy="563307"/>
          </a:xfrm>
        </p:spPr>
        <p:txBody>
          <a:bodyPr/>
          <a:lstStyle>
            <a:lvl1pPr>
              <a:lnSpc>
                <a:spcPct val="90000"/>
              </a:lnSpc>
              <a:spcBef>
                <a:spcPts val="800"/>
              </a:spcBef>
              <a:defRPr lang="en-US" sz="2133" b="0" i="0" kern="1200" noProof="0" dirty="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59976">
              <a:lnSpc>
                <a:spcPct val="90000"/>
              </a:lnSpc>
              <a:spcBef>
                <a:spcPts val="400"/>
              </a:spcBef>
              <a:defRPr lang="fr-FR" sz="933" b="0" i="0" kern="1200" cap="all" baseline="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267" b="0" i="0">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marL="959976">
              <a:lnSpc>
                <a:spcPct val="90000"/>
              </a:lnSpc>
              <a:spcBef>
                <a:spcPts val="400"/>
              </a:spcBef>
              <a:defRPr lang="fr-FR" sz="933"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en-US" noProof="0" dirty="0"/>
              <a:t>00</a:t>
            </a:r>
          </a:p>
        </p:txBody>
      </p:sp>
      <p:sp>
        <p:nvSpPr>
          <p:cNvPr id="171" name="Espace réservé du texte 17">
            <a:extLst>
              <a:ext uri="{FF2B5EF4-FFF2-40B4-BE49-F238E27FC236}">
                <a16:creationId xmlns:a16="http://schemas.microsoft.com/office/drawing/2014/main" id="{F76009EF-0F43-4873-91C8-26C6B0F441B3}"/>
              </a:ext>
            </a:extLst>
          </p:cNvPr>
          <p:cNvSpPr>
            <a:spLocks noGrp="1"/>
          </p:cNvSpPr>
          <p:nvPr>
            <p:ph type="body" sz="quarter" idx="83"/>
          </p:nvPr>
        </p:nvSpPr>
        <p:spPr>
          <a:xfrm>
            <a:off x="2035303" y="2311400"/>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2" name="Espace réservé du texte 17">
            <a:extLst>
              <a:ext uri="{FF2B5EF4-FFF2-40B4-BE49-F238E27FC236}">
                <a16:creationId xmlns:a16="http://schemas.microsoft.com/office/drawing/2014/main" id="{992C4267-8843-489C-BDA2-A7781B549C30}"/>
              </a:ext>
            </a:extLst>
          </p:cNvPr>
          <p:cNvSpPr>
            <a:spLocks noGrp="1"/>
          </p:cNvSpPr>
          <p:nvPr>
            <p:ph type="body" sz="quarter" idx="84"/>
          </p:nvPr>
        </p:nvSpPr>
        <p:spPr>
          <a:xfrm>
            <a:off x="2034119" y="1957990"/>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3" name="Espace réservé du texte 17">
            <a:extLst>
              <a:ext uri="{FF2B5EF4-FFF2-40B4-BE49-F238E27FC236}">
                <a16:creationId xmlns:a16="http://schemas.microsoft.com/office/drawing/2014/main" id="{9CA0A737-645E-4692-BFD7-8713830985A3}"/>
              </a:ext>
            </a:extLst>
          </p:cNvPr>
          <p:cNvSpPr>
            <a:spLocks noGrp="1"/>
          </p:cNvSpPr>
          <p:nvPr>
            <p:ph type="body" sz="quarter" idx="85"/>
          </p:nvPr>
        </p:nvSpPr>
        <p:spPr>
          <a:xfrm>
            <a:off x="2035303" y="3111067"/>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4" name="Espace réservé du texte 17">
            <a:extLst>
              <a:ext uri="{FF2B5EF4-FFF2-40B4-BE49-F238E27FC236}">
                <a16:creationId xmlns:a16="http://schemas.microsoft.com/office/drawing/2014/main" id="{EA07FC7D-0F48-467E-8265-8D2A4C7B25A5}"/>
              </a:ext>
            </a:extLst>
          </p:cNvPr>
          <p:cNvSpPr>
            <a:spLocks noGrp="1"/>
          </p:cNvSpPr>
          <p:nvPr>
            <p:ph type="body" sz="quarter" idx="86"/>
          </p:nvPr>
        </p:nvSpPr>
        <p:spPr>
          <a:xfrm>
            <a:off x="2034119" y="2757656"/>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5" name="Espace réservé du texte 17">
            <a:extLst>
              <a:ext uri="{FF2B5EF4-FFF2-40B4-BE49-F238E27FC236}">
                <a16:creationId xmlns:a16="http://schemas.microsoft.com/office/drawing/2014/main" id="{DABC94A2-3D6D-4C3B-99A1-FC80D5B47E01}"/>
              </a:ext>
            </a:extLst>
          </p:cNvPr>
          <p:cNvSpPr>
            <a:spLocks noGrp="1"/>
          </p:cNvSpPr>
          <p:nvPr>
            <p:ph type="body" sz="quarter" idx="87"/>
          </p:nvPr>
        </p:nvSpPr>
        <p:spPr>
          <a:xfrm>
            <a:off x="2035303" y="3894737"/>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6" name="Espace réservé du texte 17">
            <a:extLst>
              <a:ext uri="{FF2B5EF4-FFF2-40B4-BE49-F238E27FC236}">
                <a16:creationId xmlns:a16="http://schemas.microsoft.com/office/drawing/2014/main" id="{B4BCF212-97F3-4F17-A4AF-E597DA1C4089}"/>
              </a:ext>
            </a:extLst>
          </p:cNvPr>
          <p:cNvSpPr>
            <a:spLocks noGrp="1"/>
          </p:cNvSpPr>
          <p:nvPr>
            <p:ph type="body" sz="quarter" idx="88"/>
          </p:nvPr>
        </p:nvSpPr>
        <p:spPr>
          <a:xfrm>
            <a:off x="2034119" y="3541327"/>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7" name="Espace réservé du texte 17">
            <a:extLst>
              <a:ext uri="{FF2B5EF4-FFF2-40B4-BE49-F238E27FC236}">
                <a16:creationId xmlns:a16="http://schemas.microsoft.com/office/drawing/2014/main" id="{F13BA32F-5E1A-4B20-A528-9672446426DC}"/>
              </a:ext>
            </a:extLst>
          </p:cNvPr>
          <p:cNvSpPr>
            <a:spLocks noGrp="1"/>
          </p:cNvSpPr>
          <p:nvPr>
            <p:ph type="body" sz="quarter" idx="89"/>
          </p:nvPr>
        </p:nvSpPr>
        <p:spPr>
          <a:xfrm>
            <a:off x="2035303" y="4686405"/>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8" name="Espace réservé du texte 17">
            <a:extLst>
              <a:ext uri="{FF2B5EF4-FFF2-40B4-BE49-F238E27FC236}">
                <a16:creationId xmlns:a16="http://schemas.microsoft.com/office/drawing/2014/main" id="{920DB0B3-FD86-49D8-8F01-632DB0B0FF76}"/>
              </a:ext>
            </a:extLst>
          </p:cNvPr>
          <p:cNvSpPr>
            <a:spLocks noGrp="1"/>
          </p:cNvSpPr>
          <p:nvPr>
            <p:ph type="body" sz="quarter" idx="90"/>
          </p:nvPr>
        </p:nvSpPr>
        <p:spPr>
          <a:xfrm>
            <a:off x="2034119" y="4332995"/>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79" name="Espace réservé du texte 17">
            <a:extLst>
              <a:ext uri="{FF2B5EF4-FFF2-40B4-BE49-F238E27FC236}">
                <a16:creationId xmlns:a16="http://schemas.microsoft.com/office/drawing/2014/main" id="{4D5C3EB0-17A1-481A-8460-030803714A3D}"/>
              </a:ext>
            </a:extLst>
          </p:cNvPr>
          <p:cNvSpPr>
            <a:spLocks noGrp="1"/>
          </p:cNvSpPr>
          <p:nvPr>
            <p:ph type="body" sz="quarter" idx="91"/>
          </p:nvPr>
        </p:nvSpPr>
        <p:spPr>
          <a:xfrm>
            <a:off x="2035303" y="5485760"/>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80" name="Espace réservé du texte 17">
            <a:extLst>
              <a:ext uri="{FF2B5EF4-FFF2-40B4-BE49-F238E27FC236}">
                <a16:creationId xmlns:a16="http://schemas.microsoft.com/office/drawing/2014/main" id="{0BC088B8-2A7D-4727-84F1-67BE7254C140}"/>
              </a:ext>
            </a:extLst>
          </p:cNvPr>
          <p:cNvSpPr>
            <a:spLocks noGrp="1"/>
          </p:cNvSpPr>
          <p:nvPr>
            <p:ph type="body" sz="quarter" idx="92"/>
          </p:nvPr>
        </p:nvSpPr>
        <p:spPr>
          <a:xfrm>
            <a:off x="2034119" y="5132350"/>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1" name="Espace réservé du texte 17">
            <a:extLst>
              <a:ext uri="{FF2B5EF4-FFF2-40B4-BE49-F238E27FC236}">
                <a16:creationId xmlns:a16="http://schemas.microsoft.com/office/drawing/2014/main" id="{5599C94B-1830-4681-A21C-C4AE3554868C}"/>
              </a:ext>
            </a:extLst>
          </p:cNvPr>
          <p:cNvSpPr>
            <a:spLocks noGrp="1"/>
          </p:cNvSpPr>
          <p:nvPr>
            <p:ph type="body" sz="quarter" idx="93"/>
          </p:nvPr>
        </p:nvSpPr>
        <p:spPr>
          <a:xfrm>
            <a:off x="7521417" y="2311400"/>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2" name="Espace réservé du texte 17">
            <a:extLst>
              <a:ext uri="{FF2B5EF4-FFF2-40B4-BE49-F238E27FC236}">
                <a16:creationId xmlns:a16="http://schemas.microsoft.com/office/drawing/2014/main" id="{81F4A82C-0719-446F-8204-BD600D39DFA6}"/>
              </a:ext>
            </a:extLst>
          </p:cNvPr>
          <p:cNvSpPr>
            <a:spLocks noGrp="1"/>
          </p:cNvSpPr>
          <p:nvPr>
            <p:ph type="body" sz="quarter" idx="94"/>
          </p:nvPr>
        </p:nvSpPr>
        <p:spPr>
          <a:xfrm>
            <a:off x="7520233" y="1957990"/>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3" name="Espace réservé du texte 17">
            <a:extLst>
              <a:ext uri="{FF2B5EF4-FFF2-40B4-BE49-F238E27FC236}">
                <a16:creationId xmlns:a16="http://schemas.microsoft.com/office/drawing/2014/main" id="{EF8088A7-1D02-466E-84F0-04D764E0DC4A}"/>
              </a:ext>
            </a:extLst>
          </p:cNvPr>
          <p:cNvSpPr>
            <a:spLocks noGrp="1"/>
          </p:cNvSpPr>
          <p:nvPr>
            <p:ph type="body" sz="quarter" idx="95"/>
          </p:nvPr>
        </p:nvSpPr>
        <p:spPr>
          <a:xfrm>
            <a:off x="7521417" y="3111067"/>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4" name="Espace réservé du texte 17">
            <a:extLst>
              <a:ext uri="{FF2B5EF4-FFF2-40B4-BE49-F238E27FC236}">
                <a16:creationId xmlns:a16="http://schemas.microsoft.com/office/drawing/2014/main" id="{134577A3-254A-436C-A36C-9D09814B41BB}"/>
              </a:ext>
            </a:extLst>
          </p:cNvPr>
          <p:cNvSpPr>
            <a:spLocks noGrp="1"/>
          </p:cNvSpPr>
          <p:nvPr>
            <p:ph type="body" sz="quarter" idx="96"/>
          </p:nvPr>
        </p:nvSpPr>
        <p:spPr>
          <a:xfrm>
            <a:off x="7520233" y="2757656"/>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5" name="Espace réservé du texte 17">
            <a:extLst>
              <a:ext uri="{FF2B5EF4-FFF2-40B4-BE49-F238E27FC236}">
                <a16:creationId xmlns:a16="http://schemas.microsoft.com/office/drawing/2014/main" id="{694AA9F3-9F80-43B9-A7BA-A659EBF77CF5}"/>
              </a:ext>
            </a:extLst>
          </p:cNvPr>
          <p:cNvSpPr>
            <a:spLocks noGrp="1"/>
          </p:cNvSpPr>
          <p:nvPr>
            <p:ph type="body" sz="quarter" idx="97"/>
          </p:nvPr>
        </p:nvSpPr>
        <p:spPr>
          <a:xfrm>
            <a:off x="7521417" y="3894737"/>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6" name="Espace réservé du texte 17">
            <a:extLst>
              <a:ext uri="{FF2B5EF4-FFF2-40B4-BE49-F238E27FC236}">
                <a16:creationId xmlns:a16="http://schemas.microsoft.com/office/drawing/2014/main" id="{3123C134-847A-48A6-8622-283EBB3AFAB9}"/>
              </a:ext>
            </a:extLst>
          </p:cNvPr>
          <p:cNvSpPr>
            <a:spLocks noGrp="1"/>
          </p:cNvSpPr>
          <p:nvPr>
            <p:ph type="body" sz="quarter" idx="98"/>
          </p:nvPr>
        </p:nvSpPr>
        <p:spPr>
          <a:xfrm>
            <a:off x="7520233" y="3541327"/>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7" name="Espace réservé du texte 17">
            <a:extLst>
              <a:ext uri="{FF2B5EF4-FFF2-40B4-BE49-F238E27FC236}">
                <a16:creationId xmlns:a16="http://schemas.microsoft.com/office/drawing/2014/main" id="{EF32F629-964F-4E14-B1A1-6D678560527F}"/>
              </a:ext>
            </a:extLst>
          </p:cNvPr>
          <p:cNvSpPr>
            <a:spLocks noGrp="1"/>
          </p:cNvSpPr>
          <p:nvPr>
            <p:ph type="body" sz="quarter" idx="99"/>
          </p:nvPr>
        </p:nvSpPr>
        <p:spPr>
          <a:xfrm>
            <a:off x="7521417" y="4686405"/>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8" name="Espace réservé du texte 17">
            <a:extLst>
              <a:ext uri="{FF2B5EF4-FFF2-40B4-BE49-F238E27FC236}">
                <a16:creationId xmlns:a16="http://schemas.microsoft.com/office/drawing/2014/main" id="{A0F44CD8-F3DD-47F9-9C0A-6B207499E86A}"/>
              </a:ext>
            </a:extLst>
          </p:cNvPr>
          <p:cNvSpPr>
            <a:spLocks noGrp="1"/>
          </p:cNvSpPr>
          <p:nvPr>
            <p:ph type="body" sz="quarter" idx="100"/>
          </p:nvPr>
        </p:nvSpPr>
        <p:spPr>
          <a:xfrm>
            <a:off x="7520233" y="4332995"/>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199" name="Espace réservé du texte 17">
            <a:extLst>
              <a:ext uri="{FF2B5EF4-FFF2-40B4-BE49-F238E27FC236}">
                <a16:creationId xmlns:a16="http://schemas.microsoft.com/office/drawing/2014/main" id="{816D3008-850F-471B-9C7E-0D97399B5925}"/>
              </a:ext>
            </a:extLst>
          </p:cNvPr>
          <p:cNvSpPr>
            <a:spLocks noGrp="1"/>
          </p:cNvSpPr>
          <p:nvPr>
            <p:ph type="body" sz="quarter" idx="101"/>
          </p:nvPr>
        </p:nvSpPr>
        <p:spPr>
          <a:xfrm>
            <a:off x="7521417" y="5485760"/>
            <a:ext cx="3839059" cy="205912"/>
          </a:xfrm>
        </p:spPr>
        <p:txBody>
          <a:bodyPr/>
          <a:lstStyle>
            <a:lvl1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1067" b="0" i="0" kern="1200" cap="all"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1067" b="0" i="0" cap="all">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1067" b="0" i="0" kern="1200" cap="all"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200" name="Espace réservé du texte 17">
            <a:extLst>
              <a:ext uri="{FF2B5EF4-FFF2-40B4-BE49-F238E27FC236}">
                <a16:creationId xmlns:a16="http://schemas.microsoft.com/office/drawing/2014/main" id="{D3020D71-C5F3-42BA-8874-B40E24DB7F68}"/>
              </a:ext>
            </a:extLst>
          </p:cNvPr>
          <p:cNvSpPr>
            <a:spLocks noGrp="1"/>
          </p:cNvSpPr>
          <p:nvPr>
            <p:ph type="body" sz="quarter" idx="102"/>
          </p:nvPr>
        </p:nvSpPr>
        <p:spPr>
          <a:xfrm>
            <a:off x="7520233" y="5132350"/>
            <a:ext cx="3839059" cy="323309"/>
          </a:xfrm>
        </p:spPr>
        <p:txBody>
          <a:bodyPr/>
          <a:lstStyle>
            <a:lvl1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90000"/>
              </a:lnSpc>
              <a:spcBef>
                <a:spcPts val="400"/>
              </a:spcBef>
              <a:buFont typeface="Arial" panose="020B0604020202020204" pitchFamily="34" charset="0"/>
              <a:buNone/>
              <a:defRPr lang="fr-FR" sz="2133" b="0" i="0" kern="1200" cap="none" baseline="0" dirty="0" err="1" smtClean="0">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nSpc>
                <a:spcPct val="90000"/>
              </a:lnSpc>
              <a:spcBef>
                <a:spcPts val="800"/>
              </a:spcBef>
              <a:defRPr sz="2133" b="0" i="0" cap="none">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0">
              <a:lnSpc>
                <a:spcPct val="90000"/>
              </a:lnSpc>
              <a:spcBef>
                <a:spcPts val="400"/>
              </a:spcBef>
              <a:defRPr lang="fr-FR" sz="2133" b="0" i="0" kern="1200" cap="none" baseline="0" dirty="0">
                <a:solidFill>
                  <a:schemeClr val="accent2"/>
                </a:solidFill>
                <a:latin typeface="Verdana" panose="020B0604030504040204" pitchFamily="34" charset="0"/>
                <a:ea typeface="Verdana" panose="020B0604030504040204" pitchFamily="34" charset="0"/>
                <a:cs typeface="Verdana" panose="020B0604030504040204" pitchFamily="34" charset="0"/>
              </a:defRPr>
            </a:lvl4pPr>
          </a:lstStyle>
          <a:p>
            <a:pPr lvl="0"/>
            <a:r>
              <a:rPr lang="zh-CN" altLang="en-US" noProof="0"/>
              <a:t>单击此处编辑母版文本样式</a:t>
            </a:r>
          </a:p>
        </p:txBody>
      </p:sp>
      <p:sp>
        <p:nvSpPr>
          <p:cNvPr id="3" name="Title 2">
            <a:extLst>
              <a:ext uri="{FF2B5EF4-FFF2-40B4-BE49-F238E27FC236}">
                <a16:creationId xmlns:a16="http://schemas.microsoft.com/office/drawing/2014/main" id="{83399648-618D-47E8-91C9-BB5481D98929}"/>
              </a:ext>
            </a:extLst>
          </p:cNvPr>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4260562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hapter (Light)">
    <p:spTree>
      <p:nvGrpSpPr>
        <p:cNvPr id="1" name=""/>
        <p:cNvGrpSpPr/>
        <p:nvPr/>
      </p:nvGrpSpPr>
      <p:grpSpPr>
        <a:xfrm>
          <a:off x="0" y="0"/>
          <a:ext cx="0" cy="0"/>
          <a:chOff x="0" y="0"/>
          <a:chExt cx="0" cy="0"/>
        </a:xfrm>
      </p:grpSpPr>
      <p:pic>
        <p:nvPicPr>
          <p:cNvPr id="5" name="Graphique 4">
            <a:extLst>
              <a:ext uri="{FF2B5EF4-FFF2-40B4-BE49-F238E27FC236}">
                <a16:creationId xmlns:a16="http://schemas.microsoft.com/office/drawing/2014/main" id="{D97075C2-D640-40B7-B715-DE36BBB3FC47}"/>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98963" y="4159250"/>
            <a:ext cx="1271271" cy="1257300"/>
          </a:xfrm>
          <a:prstGeom prst="rect">
            <a:avLst/>
          </a:prstGeom>
        </p:spPr>
      </p:pic>
      <p:sp>
        <p:nvSpPr>
          <p:cNvPr id="7" name="Espace réservé du texte 17">
            <a:extLst>
              <a:ext uri="{FF2B5EF4-FFF2-40B4-BE49-F238E27FC236}">
                <a16:creationId xmlns:a16="http://schemas.microsoft.com/office/drawing/2014/main" id="{1CE40FF4-616D-467E-AEDB-B9934FB2C80A}"/>
              </a:ext>
            </a:extLst>
          </p:cNvPr>
          <p:cNvSpPr>
            <a:spLocks noGrp="1"/>
          </p:cNvSpPr>
          <p:nvPr>
            <p:ph type="body" sz="quarter" idx="22" hasCustomPrompt="1"/>
          </p:nvPr>
        </p:nvSpPr>
        <p:spPr>
          <a:xfrm>
            <a:off x="1158241" y="3020997"/>
            <a:ext cx="1118105" cy="443199"/>
          </a:xfrm>
        </p:spPr>
        <p:txBody>
          <a:bodyPr vert="horz" lIns="0" tIns="0" rIns="0" bIns="0" rtlCol="0">
            <a:noAutofit/>
          </a:bodyPr>
          <a:lstStyle>
            <a:lvl1pPr>
              <a:defRPr lang="en-US" sz="3200" b="1" noProof="0" dirty="0">
                <a:solidFill>
                  <a:schemeClr val="tx1"/>
                </a:solidFill>
              </a:defRPr>
            </a:lvl1pPr>
          </a:lstStyle>
          <a:p>
            <a:pPr lvl="0" algn="r">
              <a:lnSpc>
                <a:spcPct val="90000"/>
              </a:lnSpc>
            </a:pPr>
            <a:r>
              <a:rPr lang="en-US" noProof="0" dirty="0"/>
              <a:t>00</a:t>
            </a:r>
          </a:p>
        </p:txBody>
      </p:sp>
      <p:sp>
        <p:nvSpPr>
          <p:cNvPr id="8" name="Espace réservé du texte 17">
            <a:extLst>
              <a:ext uri="{FF2B5EF4-FFF2-40B4-BE49-F238E27FC236}">
                <a16:creationId xmlns:a16="http://schemas.microsoft.com/office/drawing/2014/main" id="{2C7B456D-17FA-4CA6-A94C-1F15CC23B221}"/>
              </a:ext>
            </a:extLst>
          </p:cNvPr>
          <p:cNvSpPr>
            <a:spLocks noGrp="1"/>
          </p:cNvSpPr>
          <p:nvPr>
            <p:ph type="body" sz="quarter" idx="23"/>
          </p:nvPr>
        </p:nvSpPr>
        <p:spPr>
          <a:xfrm>
            <a:off x="2679091" y="3020997"/>
            <a:ext cx="6517348" cy="443199"/>
          </a:xfrm>
        </p:spPr>
        <p:txBody>
          <a:bodyPr/>
          <a:lstStyle>
            <a:lvl1pPr>
              <a:lnSpc>
                <a:spcPct val="90000"/>
              </a:lnSpc>
              <a:defRPr lang="fr-FR" sz="3200" b="1" i="0" kern="1200" dirty="0" err="1">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9" name="Espace réservé du texte 17">
            <a:extLst>
              <a:ext uri="{FF2B5EF4-FFF2-40B4-BE49-F238E27FC236}">
                <a16:creationId xmlns:a16="http://schemas.microsoft.com/office/drawing/2014/main" id="{A4BDC3FC-500C-4A36-AFD2-52224706F782}"/>
              </a:ext>
            </a:extLst>
          </p:cNvPr>
          <p:cNvSpPr>
            <a:spLocks noGrp="1"/>
          </p:cNvSpPr>
          <p:nvPr>
            <p:ph type="body" sz="quarter" idx="24"/>
          </p:nvPr>
        </p:nvSpPr>
        <p:spPr>
          <a:xfrm>
            <a:off x="2679091" y="3980878"/>
            <a:ext cx="6517348" cy="315415"/>
          </a:xfrm>
        </p:spPr>
        <p:txBody>
          <a:bodyPr/>
          <a:lstStyle>
            <a:lvl1pPr>
              <a:lnSpc>
                <a:spcPct val="90000"/>
              </a:lnSpc>
              <a:defRPr lang="fr-FR" sz="1867" b="0" i="1" kern="1200" dirty="0" err="1">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10" name="Espace réservé du texte 17">
            <a:extLst>
              <a:ext uri="{FF2B5EF4-FFF2-40B4-BE49-F238E27FC236}">
                <a16:creationId xmlns:a16="http://schemas.microsoft.com/office/drawing/2014/main" id="{A97CE5D1-697D-4C34-8623-6B2871AE2E2D}"/>
              </a:ext>
            </a:extLst>
          </p:cNvPr>
          <p:cNvSpPr>
            <a:spLocks noGrp="1"/>
          </p:cNvSpPr>
          <p:nvPr>
            <p:ph type="body" sz="quarter" idx="25"/>
          </p:nvPr>
        </p:nvSpPr>
        <p:spPr>
          <a:xfrm>
            <a:off x="2679091" y="3554158"/>
            <a:ext cx="6517348" cy="315415"/>
          </a:xfrm>
        </p:spPr>
        <p:txBody>
          <a:bodyPr/>
          <a:lstStyle>
            <a:lvl1pPr>
              <a:lnSpc>
                <a:spcPct val="90000"/>
              </a:lnSpc>
              <a:defRPr lang="fr-FR" sz="1867" b="0" i="0" kern="1200" cap="all" baseline="0" dirty="0" err="1">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0" indent="0">
              <a:lnSpc>
                <a:spcPct val="90000"/>
              </a:lnSpc>
              <a:spcBef>
                <a:spcPts val="800"/>
              </a:spcBef>
              <a:buFont typeface="Arial" panose="020B0604020202020204" pitchFamily="34" charset="0"/>
              <a:buNone/>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Tree>
    <p:extLst>
      <p:ext uri="{BB962C8B-B14F-4D97-AF65-F5344CB8AC3E}">
        <p14:creationId xmlns:p14="http://schemas.microsoft.com/office/powerpoint/2010/main" val="411737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对象 3" hidden="1">
            <a:extLst>
              <a:ext uri="{FF2B5EF4-FFF2-40B4-BE49-F238E27FC236}">
                <a16:creationId xmlns:a16="http://schemas.microsoft.com/office/drawing/2014/main" id="{564F6AE6-C222-4905-923E-DA2948628AC2}"/>
              </a:ext>
            </a:extLst>
          </p:cNvPr>
          <p:cNvGraphicFramePr>
            <a:graphicFrameLocks noChangeAspect="1"/>
          </p:cNvGraphicFramePr>
          <p:nvPr userDrawn="1">
            <p:custDataLst>
              <p:tags r:id="rId24"/>
            </p:custDataLst>
            <p:extLst>
              <p:ext uri="{D42A27DB-BD31-4B8C-83A1-F6EECF244321}">
                <p14:modId xmlns:p14="http://schemas.microsoft.com/office/powerpoint/2010/main" val="2897301410"/>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spid="_x0000_s1033" name="think-cell 幻灯片" r:id="rId25" imgW="470" imgH="469" progId="TCLayout.ActiveDocument.1">
                  <p:embed/>
                </p:oleObj>
              </mc:Choice>
              <mc:Fallback>
                <p:oleObj name="think-cell 幻灯片" r:id="rId25" imgW="470" imgH="469" progId="TCLayout.ActiveDocument.1">
                  <p:embed/>
                  <p:pic>
                    <p:nvPicPr>
                      <p:cNvPr id="4" name="对象 3" hidden="1">
                        <a:extLst>
                          <a:ext uri="{FF2B5EF4-FFF2-40B4-BE49-F238E27FC236}">
                            <a16:creationId xmlns:a16="http://schemas.microsoft.com/office/drawing/2014/main" id="{564F6AE6-C222-4905-923E-DA2948628AC2}"/>
                          </a:ext>
                        </a:extLst>
                      </p:cNvPr>
                      <p:cNvPicPr/>
                      <p:nvPr/>
                    </p:nvPicPr>
                    <p:blipFill>
                      <a:blip r:embed="rId26"/>
                      <a:stretch>
                        <a:fillRect/>
                      </a:stretch>
                    </p:blipFill>
                    <p:spPr>
                      <a:xfrm>
                        <a:off x="2118" y="2118"/>
                        <a:ext cx="2117" cy="2117"/>
                      </a:xfrm>
                      <a:prstGeom prst="rect">
                        <a:avLst/>
                      </a:prstGeom>
                    </p:spPr>
                  </p:pic>
                </p:oleObj>
              </mc:Fallback>
            </mc:AlternateContent>
          </a:graphicData>
        </a:graphic>
      </p:graphicFrame>
      <p:sp>
        <p:nvSpPr>
          <p:cNvPr id="2" name="Title Placeholder 1"/>
          <p:cNvSpPr>
            <a:spLocks noGrp="1"/>
          </p:cNvSpPr>
          <p:nvPr>
            <p:ph type="title"/>
          </p:nvPr>
        </p:nvSpPr>
        <p:spPr>
          <a:xfrm>
            <a:off x="441600" y="710401"/>
            <a:ext cx="11313600" cy="748247"/>
          </a:xfrm>
          <a:prstGeom prst="rect">
            <a:avLst/>
          </a:prstGeom>
        </p:spPr>
        <p:txBody>
          <a:bodyPr vert="horz" lIns="0" tIns="0" rIns="0" bIns="0" rtlCol="0" anchor="t">
            <a:normAutofit/>
          </a:bodyPr>
          <a:lstStyle/>
          <a:p>
            <a:endParaRPr lang="en-US" noProof="0" dirty="0"/>
          </a:p>
        </p:txBody>
      </p:sp>
      <p:sp>
        <p:nvSpPr>
          <p:cNvPr id="3" name="Text Placeholder 2"/>
          <p:cNvSpPr>
            <a:spLocks noGrp="1"/>
          </p:cNvSpPr>
          <p:nvPr>
            <p:ph type="body" idx="1"/>
          </p:nvPr>
        </p:nvSpPr>
        <p:spPr>
          <a:xfrm>
            <a:off x="441600" y="1944000"/>
            <a:ext cx="11304000" cy="4296000"/>
          </a:xfrm>
          <a:prstGeom prst="rect">
            <a:avLst/>
          </a:prstGeom>
        </p:spPr>
        <p:txBody>
          <a:bodyPr vert="horz" lIns="0" tIns="0" rIns="0" bIns="0" rtlCol="0">
            <a:no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9" name="Espace réservé de la date 28">
            <a:extLst>
              <a:ext uri="{FF2B5EF4-FFF2-40B4-BE49-F238E27FC236}">
                <a16:creationId xmlns:a16="http://schemas.microsoft.com/office/drawing/2014/main" id="{B6D8E440-8C31-4584-85CD-3DE2B7815CCC}"/>
              </a:ext>
            </a:extLst>
          </p:cNvPr>
          <p:cNvSpPr>
            <a:spLocks noGrp="1"/>
          </p:cNvSpPr>
          <p:nvPr userDrawn="1">
            <p:ph type="dt" sz="half" idx="2"/>
          </p:nvPr>
        </p:nvSpPr>
        <p:spPr>
          <a:xfrm>
            <a:off x="4724400" y="6106773"/>
            <a:ext cx="2743200" cy="366183"/>
          </a:xfrm>
          <a:prstGeom prst="rect">
            <a:avLst/>
          </a:prstGeom>
        </p:spPr>
        <p:txBody>
          <a:bodyPr vert="horz" lIns="91440" tIns="45720" rIns="91440" bIns="45720" rtlCol="0" anchor="ctr"/>
          <a:lstStyle>
            <a:lvl1pPr algn="ctr">
              <a:defRPr sz="1467" b="0" i="0" spc="27"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noProof="0" dirty="0"/>
              <a:t>XX . XX . XXXX</a:t>
            </a:r>
          </a:p>
        </p:txBody>
      </p:sp>
      <p:sp>
        <p:nvSpPr>
          <p:cNvPr id="6" name="Slide Number Placeholder 5"/>
          <p:cNvSpPr>
            <a:spLocks noGrp="1"/>
          </p:cNvSpPr>
          <p:nvPr userDrawn="1">
            <p:ph type="sldNum" sz="quarter" idx="4"/>
          </p:nvPr>
        </p:nvSpPr>
        <p:spPr>
          <a:xfrm>
            <a:off x="11114968" y="6427327"/>
            <a:ext cx="635000" cy="274324"/>
          </a:xfrm>
          <a:prstGeom prst="rect">
            <a:avLst/>
          </a:prstGeom>
        </p:spPr>
        <p:txBody>
          <a:bodyPr vert="horz" lIns="0" tIns="0" rIns="0" bIns="0" rtlCol="0" anchor="ctr"/>
          <a:lstStyle>
            <a:lvl1pPr algn="r">
              <a:defRPr sz="12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6B54B0F7-55DD-40D6-B7F4-70B586885C0B}" type="slidenum">
              <a:rPr lang="en-US" noProof="0" smtClean="0"/>
              <a:pPr/>
              <a:t>‹#›</a:t>
            </a:fld>
            <a:endParaRPr lang="en-US" noProof="0" dirty="0"/>
          </a:p>
        </p:txBody>
      </p:sp>
      <p:sp>
        <p:nvSpPr>
          <p:cNvPr id="17" name="Forme libre : forme 9">
            <a:extLst>
              <a:ext uri="{FF2B5EF4-FFF2-40B4-BE49-F238E27FC236}">
                <a16:creationId xmlns:a16="http://schemas.microsoft.com/office/drawing/2014/main" id="{A881F5C4-317B-425E-B915-8F11F339271F}"/>
              </a:ext>
            </a:extLst>
          </p:cNvPr>
          <p:cNvSpPr>
            <a:spLocks noChangeAspect="1"/>
          </p:cNvSpPr>
          <p:nvPr userDrawn="1"/>
        </p:nvSpPr>
        <p:spPr>
          <a:xfrm>
            <a:off x="441599" y="6330316"/>
            <a:ext cx="1073008" cy="273600"/>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en-US" sz="2400" noProof="0"/>
          </a:p>
        </p:txBody>
      </p:sp>
      <p:grpSp>
        <p:nvGrpSpPr>
          <p:cNvPr id="10" name="Graphique 7">
            <a:extLst>
              <a:ext uri="{FF2B5EF4-FFF2-40B4-BE49-F238E27FC236}">
                <a16:creationId xmlns:a16="http://schemas.microsoft.com/office/drawing/2014/main" id="{6A66B5A4-BE29-4194-A788-255CA3752BC0}"/>
              </a:ext>
            </a:extLst>
          </p:cNvPr>
          <p:cNvGrpSpPr>
            <a:grpSpLocks noChangeAspect="1"/>
          </p:cNvGrpSpPr>
          <p:nvPr userDrawn="1"/>
        </p:nvGrpSpPr>
        <p:grpSpPr>
          <a:xfrm>
            <a:off x="442166" y="6329527"/>
            <a:ext cx="1071853" cy="275084"/>
            <a:chOff x="4768103" y="-471733"/>
            <a:chExt cx="744723" cy="191124"/>
          </a:xfrm>
          <a:solidFill>
            <a:srgbClr val="FFFFFF"/>
          </a:solidFill>
        </p:grpSpPr>
        <p:sp>
          <p:nvSpPr>
            <p:cNvPr id="13" name="Forme libre : forme 9">
              <a:extLst>
                <a:ext uri="{FF2B5EF4-FFF2-40B4-BE49-F238E27FC236}">
                  <a16:creationId xmlns:a16="http://schemas.microsoft.com/office/drawing/2014/main" id="{A7D23DBC-0CE7-4B8C-AB18-B9D29B71215B}"/>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14" name="Forme libre : forme 10">
              <a:extLst>
                <a:ext uri="{FF2B5EF4-FFF2-40B4-BE49-F238E27FC236}">
                  <a16:creationId xmlns:a16="http://schemas.microsoft.com/office/drawing/2014/main" id="{A40BE689-3FD6-4CA1-BF9A-644A538FE9FF}"/>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15" name="Forme libre : forme 11">
              <a:extLst>
                <a:ext uri="{FF2B5EF4-FFF2-40B4-BE49-F238E27FC236}">
                  <a16:creationId xmlns:a16="http://schemas.microsoft.com/office/drawing/2014/main" id="{A9D1E70E-B241-44DA-B07E-44985CED13F1}"/>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
        <p:nvSpPr>
          <p:cNvPr id="16" name="Espace réservé du pied de page 9">
            <a:extLst>
              <a:ext uri="{FF2B5EF4-FFF2-40B4-BE49-F238E27FC236}">
                <a16:creationId xmlns:a16="http://schemas.microsoft.com/office/drawing/2014/main" id="{40935B1F-B625-491A-9BDA-466124639AA9}"/>
              </a:ext>
            </a:extLst>
          </p:cNvPr>
          <p:cNvSpPr>
            <a:spLocks noGrp="1"/>
          </p:cNvSpPr>
          <p:nvPr userDrawn="1"/>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2607362741"/>
      </p:ext>
    </p:extLst>
  </p:cSld>
  <p:clrMap bg1="lt1" tx1="dk1" bg2="lt2" tx2="dk2" accent1="accent1" accent2="accent2" accent3="accent3" accent4="accent4" accent5="accent5" accent6="accent6" hlink="hlink" folHlink="folHlink"/>
  <p:sldLayoutIdLst>
    <p:sldLayoutId id="2147485674" r:id="rId1"/>
    <p:sldLayoutId id="2147485675" r:id="rId2"/>
    <p:sldLayoutId id="2147485676" r:id="rId3"/>
    <p:sldLayoutId id="2147485677" r:id="rId4"/>
    <p:sldLayoutId id="2147485678" r:id="rId5"/>
    <p:sldLayoutId id="2147485679" r:id="rId6"/>
    <p:sldLayoutId id="2147485680" r:id="rId7"/>
    <p:sldLayoutId id="2147485681" r:id="rId8"/>
    <p:sldLayoutId id="2147485682" r:id="rId9"/>
    <p:sldLayoutId id="2147485683" r:id="rId10"/>
    <p:sldLayoutId id="2147485684" r:id="rId11"/>
    <p:sldLayoutId id="2147485686" r:id="rId12"/>
    <p:sldLayoutId id="2147485687" r:id="rId13"/>
    <p:sldLayoutId id="2147485689" r:id="rId14"/>
    <p:sldLayoutId id="2147485690" r:id="rId15"/>
    <p:sldLayoutId id="2147485691" r:id="rId16"/>
    <p:sldLayoutId id="2147485692" r:id="rId17"/>
    <p:sldLayoutId id="2147485693" r:id="rId18"/>
    <p:sldLayoutId id="2147485694" r:id="rId19"/>
    <p:sldLayoutId id="2147485695" r:id="rId20"/>
    <p:sldLayoutId id="2147485696"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377" rtl="0" eaLnBrk="1" latinLnBrk="0" hangingPunct="1">
        <a:lnSpc>
          <a:spcPct val="90000"/>
        </a:lnSpc>
        <a:spcBef>
          <a:spcPct val="0"/>
        </a:spcBef>
        <a:buNone/>
        <a:defRPr lang="fr-FR" sz="2933" b="0" i="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377" rtl="0" eaLnBrk="1" latinLnBrk="0" hangingPunct="1">
        <a:lnSpc>
          <a:spcPct val="125000"/>
        </a:lnSpc>
        <a:spcBef>
          <a:spcPts val="0"/>
        </a:spcBef>
        <a:buFont typeface="Arial" panose="020B0604020202020204" pitchFamily="34" charset="0"/>
        <a:buNone/>
        <a:defRPr sz="1333"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302392" indent="-302392" algn="l" defTabSz="914377" rtl="0" eaLnBrk="1" latinLnBrk="0" hangingPunct="1">
        <a:lnSpc>
          <a:spcPct val="125000"/>
        </a:lnSpc>
        <a:spcBef>
          <a:spcPts val="0"/>
        </a:spcBef>
        <a:buClr>
          <a:schemeClr val="accent2"/>
        </a:buClr>
        <a:buFontTx/>
        <a:buBlip>
          <a:blip r:embed="rId27"/>
        </a:buBlip>
        <a:defRPr sz="1333"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609585" indent="-302392" algn="l" defTabSz="914377" rtl="0" eaLnBrk="1" latinLnBrk="0" hangingPunct="1">
        <a:lnSpc>
          <a:spcPct val="125000"/>
        </a:lnSpc>
        <a:spcBef>
          <a:spcPts val="0"/>
        </a:spcBef>
        <a:buFontTx/>
        <a:buBlip>
          <a:blip r:embed="rId27"/>
        </a:buBlip>
        <a:defRPr sz="1333"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911977" indent="-302392" algn="l" defTabSz="914377" rtl="0" eaLnBrk="1" latinLnBrk="0" hangingPunct="1">
        <a:lnSpc>
          <a:spcPct val="125000"/>
        </a:lnSpc>
        <a:spcBef>
          <a:spcPts val="0"/>
        </a:spcBef>
        <a:buFontTx/>
        <a:buBlip>
          <a:blip r:embed="rId27"/>
        </a:buBlip>
        <a:defRPr sz="1333"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377" rtl="0" eaLnBrk="1" latinLnBrk="0" hangingPunct="1">
        <a:lnSpc>
          <a:spcPct val="125000"/>
        </a:lnSpc>
        <a:spcBef>
          <a:spcPts val="0"/>
        </a:spcBef>
        <a:buFont typeface="Arial" panose="020B0604020202020204" pitchFamily="34" charset="0"/>
        <a:buNone/>
        <a:defRPr sz="1333" b="1" i="0" kern="1200">
          <a:solidFill>
            <a:schemeClr val="accent1"/>
          </a:solidFill>
          <a:latin typeface="+mj-lt"/>
          <a:ea typeface="Verdana" panose="020B0604030504040204" pitchFamily="34" charset="0"/>
          <a:cs typeface="Georgia" panose="02040502050405020303" pitchFamily="18"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2.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descr="Une image contenant intérieur&#10;&#10;Description générée automatiquement">
            <a:extLst>
              <a:ext uri="{FF2B5EF4-FFF2-40B4-BE49-F238E27FC236}">
                <a16:creationId xmlns:a16="http://schemas.microsoft.com/office/drawing/2014/main" id="{557AD3AA-3D4E-43C7-B565-0B313FBCE518}"/>
              </a:ext>
            </a:extLst>
          </p:cNvPr>
          <p:cNvPicPr>
            <a:picLocks noGrp="1" noChangeAspect="1"/>
          </p:cNvPicPr>
          <p:nvPr>
            <p:ph type="pic" sz="quarter" idx="21"/>
          </p:nvPr>
        </p:nvPicPr>
        <p:blipFill rotWithShape="1">
          <a:blip r:embed="rId2" cstate="hqprint">
            <a:extLst>
              <a:ext uri="{28A0092B-C50C-407E-A947-70E740481C1C}">
                <a14:useLocalDpi xmlns:a14="http://schemas.microsoft.com/office/drawing/2010/main"/>
              </a:ext>
            </a:extLst>
          </a:blip>
          <a:srcRect/>
          <a:stretch/>
        </p:blipFill>
        <p:spPr>
          <a:xfrm>
            <a:off x="5817152" y="0"/>
            <a:ext cx="6374848" cy="6858000"/>
          </a:xfrm>
        </p:spPr>
      </p:pic>
      <p:sp>
        <p:nvSpPr>
          <p:cNvPr id="5" name="文本占位符 4">
            <a:extLst>
              <a:ext uri="{FF2B5EF4-FFF2-40B4-BE49-F238E27FC236}">
                <a16:creationId xmlns:a16="http://schemas.microsoft.com/office/drawing/2014/main" id="{B72424FD-4104-421F-A2E5-A87189122EB3}"/>
              </a:ext>
            </a:extLst>
          </p:cNvPr>
          <p:cNvSpPr>
            <a:spLocks noGrp="1"/>
          </p:cNvSpPr>
          <p:nvPr>
            <p:ph type="body" sz="quarter" idx="18"/>
          </p:nvPr>
        </p:nvSpPr>
        <p:spPr>
          <a:xfrm>
            <a:off x="439915" y="2062978"/>
            <a:ext cx="4949741" cy="3189244"/>
          </a:xfrm>
        </p:spPr>
        <p:txBody>
          <a:bodyPr/>
          <a:lstStyle/>
          <a:p>
            <a:r>
              <a:rPr lang="zh-CN" altLang="en-US" sz="2667" b="1" dirty="0">
                <a:latin typeface="微软雅黑" panose="020B0503020204020204" pitchFamily="34" charset="-122"/>
                <a:ea typeface="微软雅黑" panose="020B0503020204020204" pitchFamily="34" charset="-122"/>
              </a:rPr>
              <a:t>申报药品摘要幻灯片 </a:t>
            </a:r>
            <a:r>
              <a:rPr lang="en-US" altLang="zh-CN" sz="2667" b="1" dirty="0">
                <a:latin typeface="微软雅黑" panose="020B0503020204020204" pitchFamily="34" charset="-122"/>
                <a:ea typeface="微软雅黑" panose="020B0503020204020204" pitchFamily="34" charset="-122"/>
              </a:rPr>
              <a:t>(PPT2)</a:t>
            </a:r>
          </a:p>
          <a:p>
            <a:r>
              <a:rPr lang="zh-CN" altLang="en-US" sz="2800" dirty="0">
                <a:latin typeface="微软雅黑" panose="020B0503020204020204" pitchFamily="34" charset="-122"/>
                <a:ea typeface="微软雅黑" panose="020B0503020204020204" pitchFamily="34" charset="-122"/>
              </a:rPr>
              <a:t>注射用拉罗尼酶浓溶液</a:t>
            </a:r>
            <a:br>
              <a:rPr lang="en-US" altLang="zh-CN" sz="2800" dirty="0">
                <a:latin typeface="微软雅黑" panose="020B0503020204020204" pitchFamily="34" charset="-122"/>
                <a:ea typeface="微软雅黑" panose="020B0503020204020204" pitchFamily="34" charset="-122"/>
              </a:rPr>
            </a:b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艾尔赞</a:t>
            </a:r>
            <a:r>
              <a:rPr lang="en-US" altLang="zh-CN" sz="2800" baseline="300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a:t>
            </a:r>
          </a:p>
          <a:p>
            <a:endParaRPr lang="en-US" altLang="zh-CN" sz="2667" dirty="0">
              <a:latin typeface="微软雅黑" panose="020B0503020204020204" pitchFamily="34" charset="-122"/>
              <a:ea typeface="微软雅黑" panose="020B0503020204020204" pitchFamily="34" charset="-122"/>
            </a:endParaRPr>
          </a:p>
          <a:p>
            <a:endParaRPr lang="en-US" altLang="zh-CN" sz="2667" dirty="0">
              <a:latin typeface="微软雅黑" panose="020B0503020204020204" pitchFamily="34" charset="-122"/>
              <a:ea typeface="微软雅黑" panose="020B0503020204020204" pitchFamily="34" charset="-122"/>
            </a:endParaRPr>
          </a:p>
          <a:p>
            <a:r>
              <a:rPr lang="zh-CN" altLang="en-US" sz="2133" dirty="0">
                <a:solidFill>
                  <a:srgbClr val="F5F5F5"/>
                </a:solidFill>
                <a:latin typeface="微软雅黑" panose="020B0503020204020204" pitchFamily="34" charset="-122"/>
                <a:ea typeface="微软雅黑" panose="020B0503020204020204" pitchFamily="34" charset="-122"/>
              </a:rPr>
              <a:t>赛诺菲（中国）投资有限公司</a:t>
            </a:r>
            <a:endParaRPr lang="en-US" altLang="zh-CN" sz="2133" dirty="0">
              <a:solidFill>
                <a:srgbClr val="F5F5F5"/>
              </a:solidFill>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C1C7AD1A-E0F5-4635-90DF-50B009CFB1A7}"/>
              </a:ext>
            </a:extLst>
          </p:cNvPr>
          <p:cNvSpPr txBox="1"/>
          <p:nvPr/>
        </p:nvSpPr>
        <p:spPr>
          <a:xfrm>
            <a:off x="1066801" y="5486400"/>
            <a:ext cx="9448800" cy="1077218"/>
          </a:xfrm>
          <a:prstGeom prst="rect">
            <a:avLst/>
          </a:prstGeom>
          <a:noFill/>
        </p:spPr>
        <p:txBody>
          <a:bodyPr wrap="square">
            <a:spAutoFit/>
          </a:bodyPr>
          <a:lstStyle/>
          <a:p>
            <a:r>
              <a:rPr lang="zh-CN" altLang="en-US" sz="1600" dirty="0">
                <a:solidFill>
                  <a:schemeClr val="bg1"/>
                </a:solidFill>
                <a:latin typeface="仿宋" panose="02010609060101010101" pitchFamily="49" charset="-122"/>
                <a:ea typeface="仿宋" panose="02010609060101010101" pitchFamily="49" charset="-122"/>
              </a:rPr>
              <a:t>药品申报条件：</a:t>
            </a:r>
            <a:endParaRPr lang="en-US" altLang="zh-CN" sz="1600" dirty="0">
              <a:solidFill>
                <a:schemeClr val="bg1"/>
              </a:solidFill>
              <a:latin typeface="仿宋" panose="02010609060101010101" pitchFamily="49" charset="-122"/>
              <a:ea typeface="仿宋" panose="02010609060101010101" pitchFamily="49" charset="-122"/>
            </a:endParaRPr>
          </a:p>
          <a:p>
            <a:r>
              <a:rPr lang="en-US" altLang="zh-CN" sz="1600" dirty="0">
                <a:solidFill>
                  <a:schemeClr val="bg1"/>
                </a:solidFill>
                <a:latin typeface="仿宋" panose="02010609060101010101" pitchFamily="49" charset="-122"/>
                <a:ea typeface="仿宋" panose="02010609060101010101" pitchFamily="49" charset="-122"/>
              </a:rPr>
              <a:t>1.2017 </a:t>
            </a:r>
            <a:r>
              <a:rPr lang="zh-CN" altLang="en-US" sz="1600" dirty="0">
                <a:solidFill>
                  <a:schemeClr val="bg1"/>
                </a:solidFill>
                <a:latin typeface="仿宋" panose="02010609060101010101" pitchFamily="49" charset="-122"/>
                <a:ea typeface="仿宋" panose="02010609060101010101" pitchFamily="49" charset="-122"/>
              </a:rPr>
              <a:t>年</a:t>
            </a:r>
            <a:r>
              <a:rPr lang="en-US" altLang="zh-CN" sz="1600" dirty="0">
                <a:solidFill>
                  <a:schemeClr val="bg1"/>
                </a:solidFill>
                <a:latin typeface="仿宋" panose="02010609060101010101" pitchFamily="49" charset="-122"/>
                <a:ea typeface="仿宋" panose="02010609060101010101" pitchFamily="49" charset="-122"/>
              </a:rPr>
              <a:t>1 </a:t>
            </a:r>
            <a:r>
              <a:rPr lang="zh-CN" altLang="en-US" sz="1600" dirty="0">
                <a:solidFill>
                  <a:schemeClr val="bg1"/>
                </a:solidFill>
                <a:latin typeface="仿宋" panose="02010609060101010101" pitchFamily="49" charset="-122"/>
                <a:ea typeface="仿宋" panose="02010609060101010101" pitchFamily="49" charset="-122"/>
              </a:rPr>
              <a:t>月</a:t>
            </a:r>
            <a:r>
              <a:rPr lang="en-US" altLang="zh-CN" sz="1600" dirty="0">
                <a:solidFill>
                  <a:schemeClr val="bg1"/>
                </a:solidFill>
                <a:latin typeface="仿宋" panose="02010609060101010101" pitchFamily="49" charset="-122"/>
                <a:ea typeface="仿宋" panose="02010609060101010101" pitchFamily="49" charset="-122"/>
              </a:rPr>
              <a:t>1 </a:t>
            </a:r>
            <a:r>
              <a:rPr lang="zh-CN" altLang="en-US" sz="1600" dirty="0">
                <a:solidFill>
                  <a:schemeClr val="bg1"/>
                </a:solidFill>
                <a:latin typeface="仿宋" panose="02010609060101010101" pitchFamily="49" charset="-122"/>
                <a:ea typeface="仿宋" panose="02010609060101010101" pitchFamily="49" charset="-122"/>
              </a:rPr>
              <a:t>日至</a:t>
            </a:r>
            <a:r>
              <a:rPr lang="en-US" altLang="zh-CN" sz="1600" dirty="0">
                <a:solidFill>
                  <a:schemeClr val="bg1"/>
                </a:solidFill>
                <a:latin typeface="仿宋" panose="02010609060101010101" pitchFamily="49" charset="-122"/>
                <a:ea typeface="仿宋" panose="02010609060101010101" pitchFamily="49" charset="-122"/>
              </a:rPr>
              <a:t>2022 </a:t>
            </a:r>
            <a:r>
              <a:rPr lang="zh-CN" altLang="en-US" sz="1600" dirty="0">
                <a:solidFill>
                  <a:schemeClr val="bg1"/>
                </a:solidFill>
                <a:latin typeface="仿宋" panose="02010609060101010101" pitchFamily="49" charset="-122"/>
                <a:ea typeface="仿宋" panose="02010609060101010101" pitchFamily="49" charset="-122"/>
              </a:rPr>
              <a:t>年</a:t>
            </a:r>
            <a:r>
              <a:rPr lang="en-US" altLang="zh-CN" sz="1600" dirty="0">
                <a:solidFill>
                  <a:schemeClr val="bg1"/>
                </a:solidFill>
                <a:latin typeface="仿宋" panose="02010609060101010101" pitchFamily="49" charset="-122"/>
                <a:ea typeface="仿宋" panose="02010609060101010101" pitchFamily="49" charset="-122"/>
              </a:rPr>
              <a:t>6 </a:t>
            </a:r>
            <a:r>
              <a:rPr lang="zh-CN" altLang="en-US" sz="1600" dirty="0">
                <a:solidFill>
                  <a:schemeClr val="bg1"/>
                </a:solidFill>
                <a:latin typeface="仿宋" panose="02010609060101010101" pitchFamily="49" charset="-122"/>
                <a:ea typeface="仿宋" panose="02010609060101010101" pitchFamily="49" charset="-122"/>
              </a:rPr>
              <a:t>月</a:t>
            </a:r>
            <a:r>
              <a:rPr lang="en-US" altLang="zh-CN" sz="1600" dirty="0">
                <a:solidFill>
                  <a:schemeClr val="bg1"/>
                </a:solidFill>
                <a:latin typeface="仿宋" panose="02010609060101010101" pitchFamily="49" charset="-122"/>
                <a:ea typeface="仿宋" panose="02010609060101010101" pitchFamily="49" charset="-122"/>
              </a:rPr>
              <a:t>30 </a:t>
            </a:r>
            <a:r>
              <a:rPr lang="zh-CN" altLang="en-US" sz="1600" dirty="0">
                <a:solidFill>
                  <a:schemeClr val="bg1"/>
                </a:solidFill>
                <a:latin typeface="仿宋" panose="02010609060101010101" pitchFamily="49" charset="-122"/>
                <a:ea typeface="仿宋" panose="02010609060101010101" pitchFamily="49" charset="-122"/>
              </a:rPr>
              <a:t>日（含，下同）期间，经国家药监部门批准上市的新通用名药品。</a:t>
            </a:r>
            <a:endParaRPr lang="en-US" altLang="zh-CN" sz="1600" dirty="0">
              <a:solidFill>
                <a:schemeClr val="bg1"/>
              </a:solidFill>
              <a:latin typeface="仿宋" panose="02010609060101010101" pitchFamily="49" charset="-122"/>
              <a:ea typeface="仿宋" panose="02010609060101010101" pitchFamily="49" charset="-122"/>
            </a:endParaRPr>
          </a:p>
          <a:p>
            <a:pPr marL="179388" indent="-179388"/>
            <a:r>
              <a:rPr lang="en-US" altLang="zh-CN" sz="1600" dirty="0">
                <a:solidFill>
                  <a:schemeClr val="bg1"/>
                </a:solidFill>
                <a:latin typeface="仿宋" panose="02010609060101010101" pitchFamily="49" charset="-122"/>
                <a:ea typeface="仿宋" panose="02010609060101010101" pitchFamily="49" charset="-122"/>
              </a:rPr>
              <a:t>6.2022</a:t>
            </a:r>
            <a:r>
              <a:rPr lang="zh-CN" altLang="en-US" sz="1600" dirty="0">
                <a:solidFill>
                  <a:schemeClr val="bg1"/>
                </a:solidFill>
                <a:latin typeface="仿宋" panose="02010609060101010101" pitchFamily="49" charset="-122"/>
                <a:ea typeface="仿宋" panose="02010609060101010101" pitchFamily="49" charset="-122"/>
              </a:rPr>
              <a:t>年 </a:t>
            </a:r>
            <a:r>
              <a:rPr lang="en-US" altLang="zh-CN" sz="1600" dirty="0">
                <a:solidFill>
                  <a:schemeClr val="bg1"/>
                </a:solidFill>
                <a:latin typeface="仿宋" panose="02010609060101010101" pitchFamily="49" charset="-122"/>
                <a:ea typeface="仿宋" panose="02010609060101010101" pitchFamily="49" charset="-122"/>
              </a:rPr>
              <a:t>6 </a:t>
            </a:r>
            <a:r>
              <a:rPr lang="zh-CN" altLang="en-US" sz="1600" dirty="0">
                <a:solidFill>
                  <a:schemeClr val="bg1"/>
                </a:solidFill>
                <a:latin typeface="仿宋" panose="02010609060101010101" pitchFamily="49" charset="-122"/>
                <a:ea typeface="仿宋" panose="02010609060101010101" pitchFamily="49" charset="-122"/>
              </a:rPr>
              <a:t>月</a:t>
            </a:r>
            <a:r>
              <a:rPr lang="en-US" altLang="zh-CN" sz="1600" dirty="0">
                <a:solidFill>
                  <a:schemeClr val="bg1"/>
                </a:solidFill>
                <a:latin typeface="仿宋" panose="02010609060101010101" pitchFamily="49" charset="-122"/>
                <a:ea typeface="仿宋" panose="02010609060101010101" pitchFamily="49" charset="-122"/>
              </a:rPr>
              <a:t>30</a:t>
            </a:r>
            <a:r>
              <a:rPr lang="zh-CN" altLang="en-US" sz="1600" dirty="0">
                <a:solidFill>
                  <a:schemeClr val="bg1"/>
                </a:solidFill>
                <a:latin typeface="仿宋" panose="02010609060101010101" pitchFamily="49" charset="-122"/>
                <a:ea typeface="仿宋" panose="02010609060101010101" pitchFamily="49" charset="-122"/>
              </a:rPr>
              <a:t>日前经国家药监部门批准上市，说明书适应症中包含有卫生健康委</a:t>
            </a:r>
            <a:r>
              <a:rPr lang="en-US" altLang="zh-CN" sz="1600" dirty="0">
                <a:solidFill>
                  <a:schemeClr val="bg1"/>
                </a:solidFill>
                <a:latin typeface="仿宋" panose="02010609060101010101" pitchFamily="49" charset="-122"/>
                <a:ea typeface="仿宋" panose="02010609060101010101" pitchFamily="49" charset="-122"/>
              </a:rPr>
              <a:t>《</a:t>
            </a:r>
            <a:r>
              <a:rPr lang="zh-CN" altLang="en-US" sz="1600" dirty="0">
                <a:solidFill>
                  <a:schemeClr val="bg1"/>
                </a:solidFill>
                <a:latin typeface="仿宋" panose="02010609060101010101" pitchFamily="49" charset="-122"/>
                <a:ea typeface="仿宋" panose="02010609060101010101" pitchFamily="49" charset="-122"/>
              </a:rPr>
              <a:t>第一批罕见病目录</a:t>
            </a:r>
            <a:r>
              <a:rPr lang="en-US" altLang="zh-CN" sz="1600" dirty="0">
                <a:solidFill>
                  <a:schemeClr val="bg1"/>
                </a:solidFill>
                <a:latin typeface="仿宋" panose="02010609060101010101" pitchFamily="49" charset="-122"/>
                <a:ea typeface="仿宋" panose="02010609060101010101" pitchFamily="49" charset="-122"/>
              </a:rPr>
              <a:t>》</a:t>
            </a:r>
            <a:r>
              <a:rPr lang="zh-CN" altLang="en-US" sz="1600" dirty="0">
                <a:solidFill>
                  <a:schemeClr val="bg1"/>
                </a:solidFill>
                <a:latin typeface="仿宋" panose="02010609060101010101" pitchFamily="49" charset="-122"/>
                <a:ea typeface="仿宋" panose="02010609060101010101" pitchFamily="49" charset="-122"/>
              </a:rPr>
              <a:t>所收录罕见病的药品。</a:t>
            </a:r>
          </a:p>
        </p:txBody>
      </p:sp>
      <p:sp>
        <p:nvSpPr>
          <p:cNvPr id="8" name="文本框 7">
            <a:extLst>
              <a:ext uri="{FF2B5EF4-FFF2-40B4-BE49-F238E27FC236}">
                <a16:creationId xmlns:a16="http://schemas.microsoft.com/office/drawing/2014/main" id="{0CB8FD60-25D9-4CD5-9955-8C49DF7366A3}"/>
              </a:ext>
            </a:extLst>
          </p:cNvPr>
          <p:cNvSpPr txBox="1"/>
          <p:nvPr/>
        </p:nvSpPr>
        <p:spPr>
          <a:xfrm>
            <a:off x="10211610" y="6312694"/>
            <a:ext cx="2407886" cy="461665"/>
          </a:xfrm>
          <a:prstGeom prst="rect">
            <a:avLst/>
          </a:prstGeom>
          <a:noFill/>
        </p:spPr>
        <p:txBody>
          <a:bodyPr wrap="square" rtlCol="0">
            <a:spAutoFit/>
          </a:bodyPr>
          <a:lstStyle/>
          <a:p>
            <a:r>
              <a:rPr lang="en-US" altLang="zh-CN" sz="1200" b="0" i="0" dirty="0">
                <a:solidFill>
                  <a:srgbClr val="303030"/>
                </a:solidFill>
                <a:effectLst/>
                <a:latin typeface="Arial" panose="020B0604020202020204" pitchFamily="34" charset="0"/>
              </a:rPr>
              <a:t>MAT-CN-2214664(v0.3)</a:t>
            </a:r>
          </a:p>
          <a:p>
            <a:r>
              <a:rPr lang="en-US" altLang="zh-CN" sz="1200" dirty="0">
                <a:solidFill>
                  <a:srgbClr val="303030"/>
                </a:solidFill>
                <a:latin typeface="Arial" panose="020B0604020202020204" pitchFamily="34" charset="0"/>
              </a:rPr>
              <a:t>Exp. Date 2024.7</a:t>
            </a:r>
            <a:endParaRPr lang="en-US" altLang="zh-CN" sz="1200" b="0" i="0" dirty="0">
              <a:solidFill>
                <a:srgbClr val="303030"/>
              </a:solidFill>
              <a:effectLst/>
              <a:latin typeface="Arial" panose="020B0604020202020204" pitchFamily="34" charset="0"/>
            </a:endParaRPr>
          </a:p>
        </p:txBody>
      </p:sp>
    </p:spTree>
    <p:extLst>
      <p:ext uri="{BB962C8B-B14F-4D97-AF65-F5344CB8AC3E}">
        <p14:creationId xmlns:p14="http://schemas.microsoft.com/office/powerpoint/2010/main" val="3673355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79AD984-B688-483A-99CF-E34E762A833F}"/>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1" name="think-cell Slide" r:id="rId4" imgW="395" imgH="396" progId="TCLayout.ActiveDocument.1">
                  <p:embed/>
                </p:oleObj>
              </mc:Choice>
              <mc:Fallback>
                <p:oleObj name="think-cell Slide" r:id="rId4" imgW="395" imgH="396" progId="TCLayout.ActiveDocument.1">
                  <p:embed/>
                  <p:pic>
                    <p:nvPicPr>
                      <p:cNvPr id="4" name="Object 3" hidden="1">
                        <a:extLst>
                          <a:ext uri="{FF2B5EF4-FFF2-40B4-BE49-F238E27FC236}">
                            <a16:creationId xmlns:a16="http://schemas.microsoft.com/office/drawing/2014/main" id="{D79AD984-B688-483A-99CF-E34E762A833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689E7C1-3346-45A4-8381-6E35B53DADC7}"/>
              </a:ext>
            </a:extLst>
          </p:cNvPr>
          <p:cNvSpPr>
            <a:spLocks noGrp="1"/>
          </p:cNvSpPr>
          <p:nvPr>
            <p:ph type="title"/>
          </p:nvPr>
        </p:nvSpPr>
        <p:spPr/>
        <p:txBody>
          <a:bodyPr vert="horz"/>
          <a:lstStyle/>
          <a:p>
            <a:r>
              <a:rPr lang="zh-CN" altLang="en-US" sz="5000" dirty="0">
                <a:latin typeface="仿宋" panose="02010609060101010101" pitchFamily="49" charset="-122"/>
                <a:ea typeface="仿宋" panose="02010609060101010101" pitchFamily="49" charset="-122"/>
              </a:rPr>
              <a:t>目录</a:t>
            </a:r>
            <a:endParaRPr lang="de-DE" sz="5000" dirty="0">
              <a:latin typeface="仿宋" panose="02010609060101010101" pitchFamily="49" charset="-122"/>
              <a:ea typeface="仿宋" panose="02010609060101010101" pitchFamily="49" charset="-122"/>
            </a:endParaRPr>
          </a:p>
        </p:txBody>
      </p:sp>
      <p:grpSp>
        <p:nvGrpSpPr>
          <p:cNvPr id="31" name="组合 30">
            <a:extLst>
              <a:ext uri="{FF2B5EF4-FFF2-40B4-BE49-F238E27FC236}">
                <a16:creationId xmlns:a16="http://schemas.microsoft.com/office/drawing/2014/main" id="{AECABBE7-961C-435F-AA00-49F5A8B20253}"/>
              </a:ext>
            </a:extLst>
          </p:cNvPr>
          <p:cNvGrpSpPr/>
          <p:nvPr/>
        </p:nvGrpSpPr>
        <p:grpSpPr>
          <a:xfrm>
            <a:off x="4648200" y="1371600"/>
            <a:ext cx="7340612" cy="3899045"/>
            <a:chOff x="4441658" y="1676400"/>
            <a:chExt cx="7340612" cy="3899045"/>
          </a:xfrm>
        </p:grpSpPr>
        <p:grpSp>
          <p:nvGrpSpPr>
            <p:cNvPr id="6" name="组合 5">
              <a:extLst>
                <a:ext uri="{FF2B5EF4-FFF2-40B4-BE49-F238E27FC236}">
                  <a16:creationId xmlns:a16="http://schemas.microsoft.com/office/drawing/2014/main" id="{A53854D6-3F55-4B83-87B4-2084240A77D2}"/>
                </a:ext>
              </a:extLst>
            </p:cNvPr>
            <p:cNvGrpSpPr/>
            <p:nvPr/>
          </p:nvGrpSpPr>
          <p:grpSpPr>
            <a:xfrm>
              <a:off x="4441658" y="1676400"/>
              <a:ext cx="7249026" cy="787690"/>
              <a:chOff x="4441658" y="1676400"/>
              <a:chExt cx="7249026" cy="787690"/>
            </a:xfrm>
          </p:grpSpPr>
          <p:grpSp>
            <p:nvGrpSpPr>
              <p:cNvPr id="2" name="组合 1">
                <a:extLst>
                  <a:ext uri="{FF2B5EF4-FFF2-40B4-BE49-F238E27FC236}">
                    <a16:creationId xmlns:a16="http://schemas.microsoft.com/office/drawing/2014/main" id="{09F9E6BE-8A67-4F41-99E4-1501E20E6503}"/>
                  </a:ext>
                </a:extLst>
              </p:cNvPr>
              <p:cNvGrpSpPr/>
              <p:nvPr/>
            </p:nvGrpSpPr>
            <p:grpSpPr>
              <a:xfrm>
                <a:off x="4441658" y="1676400"/>
                <a:ext cx="3505200" cy="787690"/>
                <a:chOff x="4844716" y="1767821"/>
                <a:chExt cx="3505200" cy="787690"/>
              </a:xfrm>
            </p:grpSpPr>
            <p:sp>
              <p:nvSpPr>
                <p:cNvPr id="12" name="Rectangle 12">
                  <a:extLst>
                    <a:ext uri="{FF2B5EF4-FFF2-40B4-BE49-F238E27FC236}">
                      <a16:creationId xmlns:a16="http://schemas.microsoft.com/office/drawing/2014/main" id="{0BDB8E74-7DF6-45E6-B483-3E52731FA196}"/>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3500" b="0" i="0" u="none" strike="noStrike" kern="0" cap="none" spc="0" normalizeH="0" baseline="0" noProof="0" err="1">
                    <a:ln>
                      <a:noFill/>
                    </a:ln>
                    <a:solidFill>
                      <a:srgbClr val="FFFFFF"/>
                    </a:solidFill>
                    <a:effectLst/>
                    <a:uLnTx/>
                    <a:uFillTx/>
                    <a:latin typeface="仿宋" panose="02010609060101010101" pitchFamily="49" charset="-122"/>
                    <a:ea typeface="仿宋" panose="02010609060101010101" pitchFamily="49" charset="-122"/>
                  </a:endParaRPr>
                </a:p>
              </p:txBody>
            </p:sp>
            <p:sp>
              <p:nvSpPr>
                <p:cNvPr id="13" name="ZoneTexte 186">
                  <a:extLst>
                    <a:ext uri="{FF2B5EF4-FFF2-40B4-BE49-F238E27FC236}">
                      <a16:creationId xmlns:a16="http://schemas.microsoft.com/office/drawing/2014/main" id="{73E58DDF-39D0-4541-97FD-CE4EB836E6F1}"/>
                    </a:ext>
                  </a:extLst>
                </p:cNvPr>
                <p:cNvSpPr txBox="1"/>
                <p:nvPr/>
              </p:nvSpPr>
              <p:spPr>
                <a:xfrm>
                  <a:off x="4876800" y="1940067"/>
                  <a:ext cx="3473116"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01</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药品基本信息</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nvGrpSpPr>
              <p:cNvPr id="14" name="组合 13">
                <a:extLst>
                  <a:ext uri="{FF2B5EF4-FFF2-40B4-BE49-F238E27FC236}">
                    <a16:creationId xmlns:a16="http://schemas.microsoft.com/office/drawing/2014/main" id="{872422EF-3A68-4699-9003-3C290C913D3C}"/>
                  </a:ext>
                </a:extLst>
              </p:cNvPr>
              <p:cNvGrpSpPr/>
              <p:nvPr/>
            </p:nvGrpSpPr>
            <p:grpSpPr>
              <a:xfrm>
                <a:off x="8382000" y="1676400"/>
                <a:ext cx="3308684" cy="787690"/>
                <a:chOff x="4844716" y="1767821"/>
                <a:chExt cx="3308684" cy="787690"/>
              </a:xfrm>
            </p:grpSpPr>
            <p:sp>
              <p:nvSpPr>
                <p:cNvPr id="15" name="Rectangle 12">
                  <a:extLst>
                    <a:ext uri="{FF2B5EF4-FFF2-40B4-BE49-F238E27FC236}">
                      <a16:creationId xmlns:a16="http://schemas.microsoft.com/office/drawing/2014/main" id="{DE699268-99E7-4EE1-94E5-31AFF885C99D}"/>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sp>
              <p:nvSpPr>
                <p:cNvPr id="16" name="ZoneTexte 186">
                  <a:extLst>
                    <a:ext uri="{FF2B5EF4-FFF2-40B4-BE49-F238E27FC236}">
                      <a16:creationId xmlns:a16="http://schemas.microsoft.com/office/drawing/2014/main" id="{704EB615-A4B2-47D6-81BF-7AAC6EA7A485}"/>
                    </a:ext>
                  </a:extLst>
                </p:cNvPr>
                <p:cNvSpPr txBox="1"/>
                <p:nvPr/>
              </p:nvSpPr>
              <p:spPr>
                <a:xfrm>
                  <a:off x="4876800" y="1940067"/>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02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安全性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grpSp>
          <p:nvGrpSpPr>
            <p:cNvPr id="18" name="组合 17">
              <a:extLst>
                <a:ext uri="{FF2B5EF4-FFF2-40B4-BE49-F238E27FC236}">
                  <a16:creationId xmlns:a16="http://schemas.microsoft.com/office/drawing/2014/main" id="{61115669-E223-4851-9EC9-B59458A2142E}"/>
                </a:ext>
              </a:extLst>
            </p:cNvPr>
            <p:cNvGrpSpPr/>
            <p:nvPr/>
          </p:nvGrpSpPr>
          <p:grpSpPr>
            <a:xfrm>
              <a:off x="4441658" y="3200400"/>
              <a:ext cx="3308684" cy="787690"/>
              <a:chOff x="4844716" y="1767821"/>
              <a:chExt cx="3308684" cy="787690"/>
            </a:xfrm>
          </p:grpSpPr>
          <p:sp>
            <p:nvSpPr>
              <p:cNvPr id="22" name="Rectangle 12">
                <a:extLst>
                  <a:ext uri="{FF2B5EF4-FFF2-40B4-BE49-F238E27FC236}">
                    <a16:creationId xmlns:a16="http://schemas.microsoft.com/office/drawing/2014/main" id="{6E43F09F-5CC3-4147-B8BD-0230EBA2A726}"/>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sp>
            <p:nvSpPr>
              <p:cNvPr id="23" name="ZoneTexte 186">
                <a:extLst>
                  <a:ext uri="{FF2B5EF4-FFF2-40B4-BE49-F238E27FC236}">
                    <a16:creationId xmlns:a16="http://schemas.microsoft.com/office/drawing/2014/main" id="{D2739810-7D21-4FE5-B7A1-8320C5F8DDF7}"/>
                  </a:ext>
                </a:extLst>
              </p:cNvPr>
              <p:cNvSpPr txBox="1"/>
              <p:nvPr/>
            </p:nvSpPr>
            <p:spPr>
              <a:xfrm>
                <a:off x="4876800" y="1940067"/>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03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有效性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nvGrpSpPr>
            <p:cNvPr id="24" name="组合 23">
              <a:extLst>
                <a:ext uri="{FF2B5EF4-FFF2-40B4-BE49-F238E27FC236}">
                  <a16:creationId xmlns:a16="http://schemas.microsoft.com/office/drawing/2014/main" id="{19636A33-7C54-4291-9366-B2EB0E14B036}"/>
                </a:ext>
              </a:extLst>
            </p:cNvPr>
            <p:cNvGrpSpPr/>
            <p:nvPr/>
          </p:nvGrpSpPr>
          <p:grpSpPr>
            <a:xfrm>
              <a:off x="4441658" y="3201759"/>
              <a:ext cx="7340612" cy="2373686"/>
              <a:chOff x="4441658" y="90404"/>
              <a:chExt cx="7340612" cy="2373686"/>
            </a:xfrm>
          </p:grpSpPr>
          <p:grpSp>
            <p:nvGrpSpPr>
              <p:cNvPr id="25" name="组合 24">
                <a:extLst>
                  <a:ext uri="{FF2B5EF4-FFF2-40B4-BE49-F238E27FC236}">
                    <a16:creationId xmlns:a16="http://schemas.microsoft.com/office/drawing/2014/main" id="{A801AAF5-CBB7-4EAC-96F6-AB6B94200EA9}"/>
                  </a:ext>
                </a:extLst>
              </p:cNvPr>
              <p:cNvGrpSpPr/>
              <p:nvPr/>
            </p:nvGrpSpPr>
            <p:grpSpPr>
              <a:xfrm>
                <a:off x="4441658" y="90404"/>
                <a:ext cx="7246922" cy="2373686"/>
                <a:chOff x="4844716" y="181825"/>
                <a:chExt cx="7246922" cy="2373686"/>
              </a:xfrm>
            </p:grpSpPr>
            <p:sp>
              <p:nvSpPr>
                <p:cNvPr id="29" name="Rectangle 12">
                  <a:extLst>
                    <a:ext uri="{FF2B5EF4-FFF2-40B4-BE49-F238E27FC236}">
                      <a16:creationId xmlns:a16="http://schemas.microsoft.com/office/drawing/2014/main" id="{8D8DAD8E-D1C7-42E0-8DBB-04C13637CC6D}"/>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sp>
              <p:nvSpPr>
                <p:cNvPr id="33" name="Rectangle 12">
                  <a:extLst>
                    <a:ext uri="{FF2B5EF4-FFF2-40B4-BE49-F238E27FC236}">
                      <a16:creationId xmlns:a16="http://schemas.microsoft.com/office/drawing/2014/main" id="{9B87892A-33CC-43B7-A3ED-4DBD7E7EE29B}"/>
                    </a:ext>
                  </a:extLst>
                </p:cNvPr>
                <p:cNvSpPr/>
                <p:nvPr/>
              </p:nvSpPr>
              <p:spPr>
                <a:xfrm>
                  <a:off x="8815038" y="181825"/>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grpSp>
          <p:grpSp>
            <p:nvGrpSpPr>
              <p:cNvPr id="26" name="组合 25">
                <a:extLst>
                  <a:ext uri="{FF2B5EF4-FFF2-40B4-BE49-F238E27FC236}">
                    <a16:creationId xmlns:a16="http://schemas.microsoft.com/office/drawing/2014/main" id="{4148CAE7-EDB7-4ED1-BA62-FFE657ED8928}"/>
                  </a:ext>
                </a:extLst>
              </p:cNvPr>
              <p:cNvGrpSpPr/>
              <p:nvPr/>
            </p:nvGrpSpPr>
            <p:grpSpPr>
              <a:xfrm>
                <a:off x="4535348" y="241875"/>
                <a:ext cx="7246922" cy="2070744"/>
                <a:chOff x="998064" y="333296"/>
                <a:chExt cx="7246922" cy="2070744"/>
              </a:xfrm>
            </p:grpSpPr>
            <p:sp>
              <p:nvSpPr>
                <p:cNvPr id="28" name="ZoneTexte 186">
                  <a:extLst>
                    <a:ext uri="{FF2B5EF4-FFF2-40B4-BE49-F238E27FC236}">
                      <a16:creationId xmlns:a16="http://schemas.microsoft.com/office/drawing/2014/main" id="{CDF1C7BF-9B9F-41E2-981A-1A3190948A10}"/>
                    </a:ext>
                  </a:extLst>
                </p:cNvPr>
                <p:cNvSpPr txBox="1"/>
                <p:nvPr/>
              </p:nvSpPr>
              <p:spPr>
                <a:xfrm>
                  <a:off x="998064" y="1919292"/>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05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公平性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sp>
              <p:nvSpPr>
                <p:cNvPr id="34" name="ZoneTexte 186">
                  <a:extLst>
                    <a:ext uri="{FF2B5EF4-FFF2-40B4-BE49-F238E27FC236}">
                      <a16:creationId xmlns:a16="http://schemas.microsoft.com/office/drawing/2014/main" id="{D2523739-5A07-41DC-8FF3-BB8099246875}"/>
                    </a:ext>
                  </a:extLst>
                </p:cNvPr>
                <p:cNvSpPr txBox="1"/>
                <p:nvPr/>
              </p:nvSpPr>
              <p:spPr>
                <a:xfrm>
                  <a:off x="4968386" y="333296"/>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04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创新性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grpSp>
    </p:spTree>
    <p:extLst>
      <p:ext uri="{BB962C8B-B14F-4D97-AF65-F5344CB8AC3E}">
        <p14:creationId xmlns:p14="http://schemas.microsoft.com/office/powerpoint/2010/main" val="37423845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137A4FA-5BED-4B1B-A21E-D0297F074D2E}"/>
              </a:ext>
            </a:extLst>
          </p:cNvPr>
          <p:cNvSpPr>
            <a:spLocks noGrp="1"/>
          </p:cNvSpPr>
          <p:nvPr>
            <p:ph type="sldNum" sz="quarter" idx="16"/>
          </p:nvPr>
        </p:nvSpPr>
        <p:spPr/>
        <p:txBody>
          <a:bodyPr/>
          <a:lstStyle/>
          <a:p>
            <a:pPr defTabSz="609585"/>
            <a:r>
              <a:rPr lang="en-US" dirty="0">
                <a:solidFill>
                  <a:prstClr val="black"/>
                </a:solidFill>
              </a:rPr>
              <a:t>1</a:t>
            </a:r>
          </a:p>
        </p:txBody>
      </p:sp>
      <p:sp>
        <p:nvSpPr>
          <p:cNvPr id="19" name="Rectangle 1">
            <a:extLst>
              <a:ext uri="{FF2B5EF4-FFF2-40B4-BE49-F238E27FC236}">
                <a16:creationId xmlns:a16="http://schemas.microsoft.com/office/drawing/2014/main" id="{5AFEBE4B-88F2-4823-ADE6-98DE4341ED3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panose="020B0604020202020204" pitchFamily="34" charset="0"/>
            </a:endParaRPr>
          </a:p>
        </p:txBody>
      </p:sp>
      <p:grpSp>
        <p:nvGrpSpPr>
          <p:cNvPr id="32" name="组合 31">
            <a:extLst>
              <a:ext uri="{FF2B5EF4-FFF2-40B4-BE49-F238E27FC236}">
                <a16:creationId xmlns:a16="http://schemas.microsoft.com/office/drawing/2014/main" id="{351E52E3-01C5-4271-A474-12E8A3FD2B8E}"/>
              </a:ext>
            </a:extLst>
          </p:cNvPr>
          <p:cNvGrpSpPr/>
          <p:nvPr/>
        </p:nvGrpSpPr>
        <p:grpSpPr>
          <a:xfrm>
            <a:off x="0" y="363265"/>
            <a:ext cx="6516658" cy="947325"/>
            <a:chOff x="0" y="363265"/>
            <a:chExt cx="6516658" cy="947325"/>
          </a:xfrm>
        </p:grpSpPr>
        <p:grpSp>
          <p:nvGrpSpPr>
            <p:cNvPr id="24" name="Group 30">
              <a:extLst>
                <a:ext uri="{FF2B5EF4-FFF2-40B4-BE49-F238E27FC236}">
                  <a16:creationId xmlns:a16="http://schemas.microsoft.com/office/drawing/2014/main" id="{63FE5807-1836-4E84-8353-9558175A4B6D}"/>
                </a:ext>
              </a:extLst>
            </p:cNvPr>
            <p:cNvGrpSpPr/>
            <p:nvPr/>
          </p:nvGrpSpPr>
          <p:grpSpPr>
            <a:xfrm>
              <a:off x="0" y="363265"/>
              <a:ext cx="6516658" cy="947325"/>
              <a:chOff x="4490720" y="459274"/>
              <a:chExt cx="8133023" cy="1263098"/>
            </a:xfrm>
          </p:grpSpPr>
          <p:grpSp>
            <p:nvGrpSpPr>
              <p:cNvPr id="25" name="Group 5">
                <a:extLst>
                  <a:ext uri="{FF2B5EF4-FFF2-40B4-BE49-F238E27FC236}">
                    <a16:creationId xmlns:a16="http://schemas.microsoft.com/office/drawing/2014/main" id="{15FAC4E8-C941-4DCA-914F-95B9A1665F49}"/>
                  </a:ext>
                </a:extLst>
              </p:cNvPr>
              <p:cNvGrpSpPr/>
              <p:nvPr/>
            </p:nvGrpSpPr>
            <p:grpSpPr>
              <a:xfrm>
                <a:off x="4490720" y="577823"/>
                <a:ext cx="8133023" cy="1144549"/>
                <a:chOff x="4490720" y="709903"/>
                <a:chExt cx="8133023" cy="1144549"/>
              </a:xfrm>
            </p:grpSpPr>
            <p:sp>
              <p:nvSpPr>
                <p:cNvPr id="27" name="Title 1">
                  <a:extLst>
                    <a:ext uri="{FF2B5EF4-FFF2-40B4-BE49-F238E27FC236}">
                      <a16:creationId xmlns:a16="http://schemas.microsoft.com/office/drawing/2014/main" id="{2D7BEF11-42C3-4198-A033-A8AC104F89F4}"/>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28" name="Rectangle 3">
                  <a:extLst>
                    <a:ext uri="{FF2B5EF4-FFF2-40B4-BE49-F238E27FC236}">
                      <a16:creationId xmlns:a16="http://schemas.microsoft.com/office/drawing/2014/main" id="{C4BA7A76-5C2F-41D1-8624-C2E3DDEEC59B}"/>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26" name="Rectangle 6">
                <a:extLst>
                  <a:ext uri="{FF2B5EF4-FFF2-40B4-BE49-F238E27FC236}">
                    <a16:creationId xmlns:a16="http://schemas.microsoft.com/office/drawing/2014/main" id="{FD2C4599-5F4D-46E3-A4CE-E9A630D1EF8C}"/>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30" name="ZoneTexte 186">
              <a:extLst>
                <a:ext uri="{FF2B5EF4-FFF2-40B4-BE49-F238E27FC236}">
                  <a16:creationId xmlns:a16="http://schemas.microsoft.com/office/drawing/2014/main" id="{B5389B17-6216-47BD-990F-0A1C52C2CC4D}"/>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01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药品基本信息</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22" name="Espace réservé du pied de page 9">
            <a:extLst>
              <a:ext uri="{FF2B5EF4-FFF2-40B4-BE49-F238E27FC236}">
                <a16:creationId xmlns:a16="http://schemas.microsoft.com/office/drawing/2014/main" id="{157DA70C-0C3A-4891-AA8F-AEBFF50A679B}"/>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graphicFrame>
        <p:nvGraphicFramePr>
          <p:cNvPr id="4" name="表格 3">
            <a:extLst>
              <a:ext uri="{FF2B5EF4-FFF2-40B4-BE49-F238E27FC236}">
                <a16:creationId xmlns:a16="http://schemas.microsoft.com/office/drawing/2014/main" id="{455D614C-CEBD-44F6-8252-809460AE9432}"/>
              </a:ext>
            </a:extLst>
          </p:cNvPr>
          <p:cNvGraphicFramePr>
            <a:graphicFrameLocks noGrp="1"/>
          </p:cNvGraphicFramePr>
          <p:nvPr/>
        </p:nvGraphicFramePr>
        <p:xfrm>
          <a:off x="419100" y="1713459"/>
          <a:ext cx="11330868" cy="4284843"/>
        </p:xfrm>
        <a:graphic>
          <a:graphicData uri="http://schemas.openxmlformats.org/drawingml/2006/table">
            <a:tbl>
              <a:tblPr/>
              <a:tblGrid>
                <a:gridCol w="3161670">
                  <a:extLst>
                    <a:ext uri="{9D8B030D-6E8A-4147-A177-3AD203B41FA5}">
                      <a16:colId xmlns:a16="http://schemas.microsoft.com/office/drawing/2014/main" val="2043812979"/>
                    </a:ext>
                  </a:extLst>
                </a:gridCol>
                <a:gridCol w="2873639">
                  <a:extLst>
                    <a:ext uri="{9D8B030D-6E8A-4147-A177-3AD203B41FA5}">
                      <a16:colId xmlns:a16="http://schemas.microsoft.com/office/drawing/2014/main" val="1553215216"/>
                    </a:ext>
                  </a:extLst>
                </a:gridCol>
                <a:gridCol w="2402344">
                  <a:extLst>
                    <a:ext uri="{9D8B030D-6E8A-4147-A177-3AD203B41FA5}">
                      <a16:colId xmlns:a16="http://schemas.microsoft.com/office/drawing/2014/main" val="4055355738"/>
                    </a:ext>
                  </a:extLst>
                </a:gridCol>
                <a:gridCol w="2893215">
                  <a:extLst>
                    <a:ext uri="{9D8B030D-6E8A-4147-A177-3AD203B41FA5}">
                      <a16:colId xmlns:a16="http://schemas.microsoft.com/office/drawing/2014/main" val="2544553306"/>
                    </a:ext>
                  </a:extLst>
                </a:gridCol>
              </a:tblGrid>
              <a:tr h="352343">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*药品通用名称</a:t>
                      </a:r>
                      <a:r>
                        <a:rPr lang="en-US" altLang="zh-CN" sz="1800" b="0" i="0" u="none" strike="noStrike" dirty="0">
                          <a:solidFill>
                            <a:srgbClr val="000000"/>
                          </a:solidFill>
                          <a:effectLst/>
                          <a:latin typeface="仿宋" panose="02010609060101010101" pitchFamily="49" charset="-122"/>
                          <a:ea typeface="仿宋" panose="02010609060101010101" pitchFamily="49" charset="-122"/>
                        </a:rPr>
                        <a:t>(</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中文、含剂型</a:t>
                      </a:r>
                      <a:r>
                        <a:rPr lang="en-US" altLang="zh-CN" sz="1800" b="0" i="0" u="none" strike="noStrike" dirty="0">
                          <a:solidFill>
                            <a:srgbClr val="000000"/>
                          </a:solidFill>
                          <a:effectLst/>
                          <a:latin typeface="仿宋" panose="02010609060101010101" pitchFamily="49" charset="-122"/>
                          <a:ea typeface="仿宋" panose="02010609060101010101" pitchFamily="49" charset="-122"/>
                        </a:rPr>
                        <a:t>)</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注射用拉罗尼酶浓溶液</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医保药品分类与代码</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a:solidFill>
                            <a:srgbClr val="002060"/>
                          </a:solidFill>
                          <a:effectLst/>
                          <a:latin typeface="仿宋" panose="02010609060101010101" pitchFamily="49" charset="-122"/>
                          <a:ea typeface="仿宋" panose="02010609060101010101" pitchFamily="49" charset="-122"/>
                        </a:rPr>
                        <a:t>XA16ABL383B004010178450</a:t>
                      </a:r>
                      <a:endParaRPr lang="zh-CN" altLang="en-US" sz="1800" b="0" i="0" u="none" strike="noStrike">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85398625"/>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*是否为独家</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是</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*药品类别</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西药</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34301444"/>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*当前是否存在专利纠纷</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否</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tc>
                <a:extLst>
                  <a:ext uri="{0D108BD9-81ED-4DB2-BD59-A6C34878D82A}">
                    <a16:rowId xmlns:a16="http://schemas.microsoft.com/office/drawing/2014/main" val="2114855980"/>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*说明书全部注册规格</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dirty="0">
                          <a:solidFill>
                            <a:srgbClr val="002060"/>
                          </a:solidFill>
                          <a:effectLst/>
                          <a:latin typeface="仿宋" panose="02010609060101010101" pitchFamily="49" charset="-122"/>
                          <a:ea typeface="仿宋" panose="02010609060101010101" pitchFamily="49" charset="-122"/>
                        </a:rPr>
                        <a:t>500U（5ml）/</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瓶</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*上市许可持有人</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dirty="0">
                          <a:solidFill>
                            <a:srgbClr val="002060"/>
                          </a:solidFill>
                          <a:effectLst/>
                          <a:latin typeface="仿宋" panose="02010609060101010101" pitchFamily="49" charset="-122"/>
                          <a:ea typeface="仿宋" panose="02010609060101010101" pitchFamily="49" charset="-122"/>
                        </a:rPr>
                        <a:t>Genzyme Europe B. V.</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020918723"/>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*说明书全部适应症</a:t>
                      </a:r>
                      <a:r>
                        <a:rPr lang="en-US" altLang="zh-CN" sz="1800" b="0" i="0" u="none" strike="noStrike">
                          <a:solidFill>
                            <a:srgbClr val="000000"/>
                          </a:solidFill>
                          <a:effectLst/>
                          <a:latin typeface="仿宋" panose="02010609060101010101" pitchFamily="49" charset="-122"/>
                          <a:ea typeface="仿宋" panose="02010609060101010101" pitchFamily="49" charset="-122"/>
                        </a:rPr>
                        <a:t>/</a:t>
                      </a:r>
                      <a:r>
                        <a:rPr lang="zh-CN" altLang="en-US" sz="1800" b="0" i="0" u="none" strike="noStrike">
                          <a:solidFill>
                            <a:srgbClr val="000000"/>
                          </a:solidFill>
                          <a:effectLst/>
                          <a:latin typeface="仿宋" panose="02010609060101010101" pitchFamily="49" charset="-122"/>
                          <a:ea typeface="仿宋" panose="02010609060101010101" pitchFamily="49" charset="-122"/>
                        </a:rPr>
                        <a:t>功能主治</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t"/>
                      <a:r>
                        <a:rPr lang="zh-CN" altLang="en-US" sz="1800" b="1" i="0" u="none" strike="noStrike" dirty="0">
                          <a:solidFill>
                            <a:srgbClr val="002060"/>
                          </a:solidFill>
                          <a:effectLst/>
                          <a:latin typeface="仿宋" panose="02010609060101010101" pitchFamily="49" charset="-122"/>
                          <a:ea typeface="仿宋" panose="02010609060101010101" pitchFamily="49" charset="-122"/>
                        </a:rPr>
                        <a:t>本品适用于确诊为黏多糖贮积症</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I</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型（</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MPS I</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α-L-</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艾杜糖苷酶缺乏症）患者的长期酶替代治疗，用于治疗疾病的非神经系统表现</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tc>
                <a:extLst>
                  <a:ext uri="{0D108BD9-81ED-4DB2-BD59-A6C34878D82A}">
                    <a16:rowId xmlns:a16="http://schemas.microsoft.com/office/drawing/2014/main" val="4085420557"/>
                  </a:ext>
                </a:extLst>
              </a:tr>
              <a:tr h="352343">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*说明书用法用</a:t>
                      </a:r>
                      <a:r>
                        <a:rPr lang="zh-CN" altLang="en-US" sz="1800" b="0" i="0" u="none" strike="noStrike" kern="1200" dirty="0">
                          <a:solidFill>
                            <a:srgbClr val="000000"/>
                          </a:solidFill>
                          <a:effectLst/>
                          <a:latin typeface="仿宋" panose="02010609060101010101" pitchFamily="49" charset="-122"/>
                          <a:ea typeface="仿宋" panose="02010609060101010101" pitchFamily="49" charset="-122"/>
                          <a:cs typeface="+mn-cs"/>
                        </a:rPr>
                        <a:t>量</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本品的推荐给药方案为</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100 </a:t>
                      </a:r>
                      <a:r>
                        <a:rPr lang="en-US" sz="1800" b="1" i="0" u="none" strike="noStrike" dirty="0">
                          <a:solidFill>
                            <a:srgbClr val="002060"/>
                          </a:solidFill>
                          <a:effectLst/>
                          <a:latin typeface="仿宋" panose="02010609060101010101" pitchFamily="49" charset="-122"/>
                          <a:ea typeface="仿宋" panose="02010609060101010101" pitchFamily="49" charset="-122"/>
                        </a:rPr>
                        <a:t>U/kg</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体重，每周一次</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lnL w="6350" cap="flat" cmpd="sng" algn="ctr">
                      <a:solidFill>
                        <a:srgbClr val="000000"/>
                      </a:solidFill>
                      <a:prstDash val="solid"/>
                      <a:round/>
                      <a:headEnd type="none" w="med" len="med"/>
                      <a:tailEnd type="none" w="med" len="med"/>
                    </a:lnL>
                  </a:tcPr>
                </a:tc>
                <a:tc hMerge="1">
                  <a:txBody>
                    <a:bodyPr/>
                    <a:lstStyle/>
                    <a:p>
                      <a:endParaRPr lang="zh-CN" altLang="en-US"/>
                    </a:p>
                  </a:txBody>
                  <a:tcPr/>
                </a:tc>
                <a:extLst>
                  <a:ext uri="{0D108BD9-81ED-4DB2-BD59-A6C34878D82A}">
                    <a16:rowId xmlns:a16="http://schemas.microsoft.com/office/drawing/2014/main" val="2010945201"/>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*说明书中联合用药规定</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无</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lnL w="6350" cap="flat" cmpd="sng" algn="ctr">
                      <a:solidFill>
                        <a:srgbClr val="000000"/>
                      </a:solidFill>
                      <a:prstDash val="solid"/>
                      <a:round/>
                      <a:headEnd type="none" w="med" len="med"/>
                      <a:tailEnd type="none" w="med" len="med"/>
                    </a:lnL>
                  </a:tcPr>
                </a:tc>
                <a:tc hMerge="1">
                  <a:txBody>
                    <a:bodyPr/>
                    <a:lstStyle/>
                    <a:p>
                      <a:endParaRPr lang="zh-CN" altLang="en-US"/>
                    </a:p>
                  </a:txBody>
                  <a:tcPr/>
                </a:tc>
                <a:extLst>
                  <a:ext uri="{0D108BD9-81ED-4DB2-BD59-A6C34878D82A}">
                    <a16:rowId xmlns:a16="http://schemas.microsoft.com/office/drawing/2014/main" val="1707740123"/>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*中国大陆首次上市时间</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zh-CN" sz="1800" b="1" i="0" u="none" strike="noStrike" dirty="0">
                          <a:solidFill>
                            <a:srgbClr val="002060"/>
                          </a:solidFill>
                          <a:effectLst/>
                          <a:latin typeface="仿宋" panose="02010609060101010101" pitchFamily="49" charset="-122"/>
                          <a:ea typeface="仿宋" panose="02010609060101010101" pitchFamily="49" charset="-122"/>
                        </a:rPr>
                        <a:t>2020/6/2</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*注册证号</a:t>
                      </a:r>
                      <a:r>
                        <a:rPr lang="en-US" altLang="zh-CN" sz="1800" b="0" i="0" u="none" strike="noStrike">
                          <a:solidFill>
                            <a:srgbClr val="000000"/>
                          </a:solidFill>
                          <a:effectLst/>
                          <a:latin typeface="仿宋" panose="02010609060101010101" pitchFamily="49" charset="-122"/>
                          <a:ea typeface="仿宋" panose="02010609060101010101" pitchFamily="49" charset="-122"/>
                        </a:rPr>
                        <a:t>/</a:t>
                      </a:r>
                      <a:r>
                        <a:rPr lang="zh-CN" altLang="en-US" sz="1800" b="0" i="0" u="none" strike="noStrike">
                          <a:solidFill>
                            <a:srgbClr val="000000"/>
                          </a:solidFill>
                          <a:effectLst/>
                          <a:latin typeface="仿宋" panose="02010609060101010101" pitchFamily="49" charset="-122"/>
                          <a:ea typeface="仿宋" panose="02010609060101010101" pitchFamily="49" charset="-122"/>
                        </a:rPr>
                        <a:t>批准文号</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a:solidFill>
                            <a:srgbClr val="002060"/>
                          </a:solidFill>
                          <a:effectLst/>
                          <a:latin typeface="仿宋" panose="02010609060101010101" pitchFamily="49" charset="-122"/>
                          <a:ea typeface="仿宋" panose="02010609060101010101" pitchFamily="49" charset="-122"/>
                        </a:rPr>
                        <a:t>S20200010</a:t>
                      </a:r>
                      <a:endParaRPr lang="zh-CN" altLang="en-US" sz="1800" b="0" i="0" u="none" strike="noStrike">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95396458"/>
                  </a:ext>
                </a:extLst>
              </a:tr>
              <a:tr h="35234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*全球首个上市国家</a:t>
                      </a:r>
                      <a:r>
                        <a:rPr lang="en-US" altLang="zh-CN" sz="1800" b="0" i="0" u="none" strike="noStrike">
                          <a:solidFill>
                            <a:srgbClr val="000000"/>
                          </a:solidFill>
                          <a:effectLst/>
                          <a:latin typeface="仿宋" panose="02010609060101010101" pitchFamily="49" charset="-122"/>
                          <a:ea typeface="仿宋" panose="02010609060101010101" pitchFamily="49" charset="-122"/>
                        </a:rPr>
                        <a:t>/</a:t>
                      </a:r>
                      <a:r>
                        <a:rPr lang="zh-CN" altLang="en-US" sz="1800" b="0" i="0" u="none" strike="noStrike">
                          <a:solidFill>
                            <a:srgbClr val="000000"/>
                          </a:solidFill>
                          <a:effectLst/>
                          <a:latin typeface="仿宋" panose="02010609060101010101" pitchFamily="49" charset="-122"/>
                          <a:ea typeface="仿宋" panose="02010609060101010101" pitchFamily="49" charset="-122"/>
                        </a:rPr>
                        <a:t>地区</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美国</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*全球首次上市时间</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zh-CN" sz="1800" b="1" i="0" u="none" strike="noStrike" dirty="0">
                          <a:solidFill>
                            <a:srgbClr val="002060"/>
                          </a:solidFill>
                          <a:effectLst/>
                          <a:latin typeface="仿宋" panose="02010609060101010101" pitchFamily="49" charset="-122"/>
                          <a:ea typeface="仿宋" panose="02010609060101010101" pitchFamily="49" charset="-122"/>
                        </a:rPr>
                        <a:t>2003/4/30</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91315568"/>
                  </a:ext>
                </a:extLst>
              </a:tr>
              <a:tr h="352343">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*是否为</a:t>
                      </a:r>
                      <a:r>
                        <a:rPr lang="en-US" sz="1800" b="0" i="0" u="none" strike="noStrike" dirty="0">
                          <a:solidFill>
                            <a:srgbClr val="000000"/>
                          </a:solidFill>
                          <a:effectLst/>
                          <a:latin typeface="仿宋" panose="02010609060101010101" pitchFamily="49" charset="-122"/>
                          <a:ea typeface="仿宋" panose="02010609060101010101" pitchFamily="49" charset="-122"/>
                        </a:rPr>
                        <a:t>OTC</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药品</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否</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tc>
                <a:extLst>
                  <a:ext uri="{0D108BD9-81ED-4DB2-BD59-A6C34878D82A}">
                    <a16:rowId xmlns:a16="http://schemas.microsoft.com/office/drawing/2014/main" val="4036590424"/>
                  </a:ext>
                </a:extLst>
              </a:tr>
              <a:tr h="352343">
                <a:tc>
                  <a:txBody>
                    <a:bodyPr/>
                    <a:lstStyle/>
                    <a:p>
                      <a:pPr marL="0" algn="l" defTabSz="914377" rtl="0" eaLnBrk="1" fontAlgn="ctr" latinLnBrk="0" hangingPunct="1"/>
                      <a:r>
                        <a:rPr lang="zh-CN" altLang="en-US" sz="1800" b="0" i="0" u="none" strike="noStrike" kern="1200" dirty="0">
                          <a:solidFill>
                            <a:srgbClr val="000000"/>
                          </a:solidFill>
                          <a:effectLst/>
                          <a:latin typeface="仿宋" panose="02010609060101010101" pitchFamily="49" charset="-122"/>
                          <a:ea typeface="仿宋" panose="02010609060101010101" pitchFamily="49" charset="-122"/>
                          <a:cs typeface="+mn-cs"/>
                        </a:rPr>
                        <a:t>参照药品名称</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u="none" strike="noStrike" kern="1200" dirty="0">
                          <a:solidFill>
                            <a:srgbClr val="002060"/>
                          </a:solidFill>
                          <a:effectLst/>
                          <a:latin typeface="仿宋" panose="02010609060101010101" pitchFamily="49" charset="-122"/>
                          <a:ea typeface="仿宋" panose="02010609060101010101" pitchFamily="49" charset="-122"/>
                          <a:cs typeface="+mn-cs"/>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kern="1200" dirty="0">
                          <a:solidFill>
                            <a:srgbClr val="000000"/>
                          </a:solidFill>
                          <a:effectLst/>
                          <a:latin typeface="仿宋" panose="02010609060101010101" pitchFamily="49" charset="-122"/>
                          <a:ea typeface="仿宋" panose="02010609060101010101" pitchFamily="49" charset="-122"/>
                          <a:cs typeface="+mn-cs"/>
                        </a:rPr>
                        <a:t>参照药品选择理由</a:t>
                      </a:r>
                      <a:endParaRPr lang="zh-CN" altLang="en-US" sz="1800" b="1" u="none" strike="noStrike" kern="12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defTabSz="914377" rtl="0" eaLnBrk="1" fontAlgn="ctr" latinLnBrk="0" hangingPunct="1"/>
                      <a:r>
                        <a:rPr lang="zh-CN" altLang="en-US" sz="1800" b="1" u="none" strike="noStrike" kern="1200" dirty="0">
                          <a:solidFill>
                            <a:srgbClr val="002060"/>
                          </a:solidFill>
                          <a:effectLst/>
                          <a:latin typeface="仿宋" panose="02010609060101010101" pitchFamily="49" charset="-122"/>
                          <a:ea typeface="仿宋" panose="02010609060101010101" pitchFamily="49" charset="-122"/>
                          <a:cs typeface="+mn-cs"/>
                        </a:rPr>
                        <a:t>目录内尚无治疗黏多糖贮积症</a:t>
                      </a:r>
                      <a:r>
                        <a:rPr lang="en-US" altLang="zh-CN" sz="1800" b="1" u="none" strike="noStrike" kern="1200" dirty="0">
                          <a:solidFill>
                            <a:srgbClr val="002060"/>
                          </a:solidFill>
                          <a:effectLst/>
                          <a:latin typeface="仿宋" panose="02010609060101010101" pitchFamily="49" charset="-122"/>
                          <a:ea typeface="仿宋" panose="02010609060101010101" pitchFamily="49" charset="-122"/>
                          <a:cs typeface="+mn-cs"/>
                        </a:rPr>
                        <a:t>I</a:t>
                      </a:r>
                      <a:r>
                        <a:rPr lang="zh-CN" altLang="en-US" sz="1800" b="1" u="none" strike="noStrike" kern="1200" dirty="0">
                          <a:solidFill>
                            <a:srgbClr val="002060"/>
                          </a:solidFill>
                          <a:effectLst/>
                          <a:latin typeface="仿宋" panose="02010609060101010101" pitchFamily="49" charset="-122"/>
                          <a:ea typeface="仿宋" panose="02010609060101010101" pitchFamily="49" charset="-122"/>
                          <a:cs typeface="+mn-cs"/>
                        </a:rPr>
                        <a:t>型的特异性治疗药物</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507707"/>
                  </a:ext>
                </a:extLst>
              </a:tr>
            </a:tbl>
          </a:graphicData>
        </a:graphic>
      </p:graphicFrame>
    </p:spTree>
    <p:extLst>
      <p:ext uri="{BB962C8B-B14F-4D97-AF65-F5344CB8AC3E}">
        <p14:creationId xmlns:p14="http://schemas.microsoft.com/office/powerpoint/2010/main" val="887889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CEC43D74-1902-4639-BBA7-7242E9BD3682}"/>
              </a:ext>
            </a:extLst>
          </p:cNvPr>
          <p:cNvSpPr>
            <a:spLocks noGrp="1"/>
          </p:cNvSpPr>
          <p:nvPr>
            <p:ph type="sldNum" sz="quarter" idx="16"/>
          </p:nvPr>
        </p:nvSpPr>
        <p:spPr/>
        <p:txBody>
          <a:bodyPr/>
          <a:lstStyle/>
          <a:p>
            <a:r>
              <a:rPr lang="en-US" noProof="0" dirty="0"/>
              <a:t>2</a:t>
            </a:r>
          </a:p>
        </p:txBody>
      </p:sp>
      <p:grpSp>
        <p:nvGrpSpPr>
          <p:cNvPr id="39" name="组合 38">
            <a:extLst>
              <a:ext uri="{FF2B5EF4-FFF2-40B4-BE49-F238E27FC236}">
                <a16:creationId xmlns:a16="http://schemas.microsoft.com/office/drawing/2014/main" id="{0BC58E3A-E076-45F8-AF77-F96A17BD0BD2}"/>
              </a:ext>
            </a:extLst>
          </p:cNvPr>
          <p:cNvGrpSpPr/>
          <p:nvPr/>
        </p:nvGrpSpPr>
        <p:grpSpPr>
          <a:xfrm>
            <a:off x="0" y="363265"/>
            <a:ext cx="6516658" cy="947325"/>
            <a:chOff x="0" y="363265"/>
            <a:chExt cx="6516658" cy="947325"/>
          </a:xfrm>
        </p:grpSpPr>
        <p:grpSp>
          <p:nvGrpSpPr>
            <p:cNvPr id="40" name="Group 30">
              <a:extLst>
                <a:ext uri="{FF2B5EF4-FFF2-40B4-BE49-F238E27FC236}">
                  <a16:creationId xmlns:a16="http://schemas.microsoft.com/office/drawing/2014/main" id="{D20A1987-327B-4529-8453-56C898921165}"/>
                </a:ext>
              </a:extLst>
            </p:cNvPr>
            <p:cNvGrpSpPr/>
            <p:nvPr/>
          </p:nvGrpSpPr>
          <p:grpSpPr>
            <a:xfrm>
              <a:off x="0" y="363265"/>
              <a:ext cx="6516658" cy="947325"/>
              <a:chOff x="4490720" y="459274"/>
              <a:chExt cx="8133023" cy="1263098"/>
            </a:xfrm>
          </p:grpSpPr>
          <p:grpSp>
            <p:nvGrpSpPr>
              <p:cNvPr id="42" name="Group 5">
                <a:extLst>
                  <a:ext uri="{FF2B5EF4-FFF2-40B4-BE49-F238E27FC236}">
                    <a16:creationId xmlns:a16="http://schemas.microsoft.com/office/drawing/2014/main" id="{2B492A01-04C7-4C20-9F24-E9164254454C}"/>
                  </a:ext>
                </a:extLst>
              </p:cNvPr>
              <p:cNvGrpSpPr/>
              <p:nvPr/>
            </p:nvGrpSpPr>
            <p:grpSpPr>
              <a:xfrm>
                <a:off x="4490720" y="577823"/>
                <a:ext cx="8133023" cy="1144549"/>
                <a:chOff x="4490720" y="709903"/>
                <a:chExt cx="8133023" cy="1144549"/>
              </a:xfrm>
            </p:grpSpPr>
            <p:sp>
              <p:nvSpPr>
                <p:cNvPr id="44" name="Title 1">
                  <a:extLst>
                    <a:ext uri="{FF2B5EF4-FFF2-40B4-BE49-F238E27FC236}">
                      <a16:creationId xmlns:a16="http://schemas.microsoft.com/office/drawing/2014/main" id="{65BBDE13-7BF8-44EE-8797-966C1D8547D7}"/>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45" name="Rectangle 3">
                  <a:extLst>
                    <a:ext uri="{FF2B5EF4-FFF2-40B4-BE49-F238E27FC236}">
                      <a16:creationId xmlns:a16="http://schemas.microsoft.com/office/drawing/2014/main" id="{E2665622-8292-490E-8552-E9061A88A9E5}"/>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43" name="Rectangle 6">
                <a:extLst>
                  <a:ext uri="{FF2B5EF4-FFF2-40B4-BE49-F238E27FC236}">
                    <a16:creationId xmlns:a16="http://schemas.microsoft.com/office/drawing/2014/main" id="{B631C46F-53D7-4847-85F1-D21643C56774}"/>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41" name="ZoneTexte 186">
              <a:extLst>
                <a:ext uri="{FF2B5EF4-FFF2-40B4-BE49-F238E27FC236}">
                  <a16:creationId xmlns:a16="http://schemas.microsoft.com/office/drawing/2014/main" id="{20549A06-AA7C-40C9-803E-493135C40905}"/>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01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药品基本信息</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54" name="矩形 53">
            <a:extLst>
              <a:ext uri="{FF2B5EF4-FFF2-40B4-BE49-F238E27FC236}">
                <a16:creationId xmlns:a16="http://schemas.microsoft.com/office/drawing/2014/main" id="{204E68B2-C467-4EA2-AF51-F5B927DE4222}"/>
              </a:ext>
            </a:extLst>
          </p:cNvPr>
          <p:cNvSpPr/>
          <p:nvPr/>
        </p:nvSpPr>
        <p:spPr>
          <a:xfrm>
            <a:off x="1684789" y="2341990"/>
            <a:ext cx="94594" cy="309075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TextBox 277">
            <a:extLst>
              <a:ext uri="{FF2B5EF4-FFF2-40B4-BE49-F238E27FC236}">
                <a16:creationId xmlns:a16="http://schemas.microsoft.com/office/drawing/2014/main" id="{4FCB814E-9DCF-4E8F-8EE0-690FE817742D}"/>
              </a:ext>
            </a:extLst>
          </p:cNvPr>
          <p:cNvSpPr txBox="1"/>
          <p:nvPr/>
        </p:nvSpPr>
        <p:spPr>
          <a:xfrm>
            <a:off x="-609600" y="3170470"/>
            <a:ext cx="2955236" cy="822355"/>
          </a:xfrm>
          <a:prstGeom prst="rect">
            <a:avLst/>
          </a:prstGeom>
          <a:noFill/>
        </p:spPr>
        <p:txBody>
          <a:bodyPr wrap="square" lIns="0" r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600" b="1" u="sng" dirty="0">
                <a:solidFill>
                  <a:srgbClr val="00A3E0"/>
                </a:solidFill>
                <a:latin typeface="仿宋" panose="02010609060101010101" pitchFamily="49" charset="-122"/>
                <a:ea typeface="仿宋" panose="02010609060101010101" pitchFamily="49" charset="-122"/>
                <a:sym typeface="Arial"/>
              </a:rPr>
              <a:t>疾病</a:t>
            </a:r>
            <a:br>
              <a:rPr lang="en-US" altLang="zh-CN" sz="2600" b="1" u="sng" dirty="0">
                <a:solidFill>
                  <a:srgbClr val="00A3E0"/>
                </a:solidFill>
                <a:latin typeface="仿宋" panose="02010609060101010101" pitchFamily="49" charset="-122"/>
                <a:ea typeface="仿宋" panose="02010609060101010101" pitchFamily="49" charset="-122"/>
                <a:sym typeface="Arial"/>
              </a:rPr>
            </a:br>
            <a:r>
              <a:rPr lang="zh-CN" altLang="en-US" sz="2600" b="1" u="sng" dirty="0">
                <a:solidFill>
                  <a:srgbClr val="00A3E0"/>
                </a:solidFill>
                <a:latin typeface="仿宋" panose="02010609060101010101" pitchFamily="49" charset="-122"/>
                <a:ea typeface="仿宋" panose="02010609060101010101" pitchFamily="49" charset="-122"/>
                <a:sym typeface="Arial"/>
              </a:rPr>
              <a:t>基本情况</a:t>
            </a:r>
            <a:endParaRPr lang="en-US" sz="2600" b="1" u="sng" dirty="0">
              <a:solidFill>
                <a:srgbClr val="00A3E0"/>
              </a:solidFill>
              <a:latin typeface="仿宋" panose="02010609060101010101" pitchFamily="49" charset="-122"/>
              <a:ea typeface="仿宋" panose="02010609060101010101" pitchFamily="49" charset="-122"/>
              <a:sym typeface="Arial"/>
            </a:endParaRPr>
          </a:p>
        </p:txBody>
      </p:sp>
      <p:grpSp>
        <p:nvGrpSpPr>
          <p:cNvPr id="5" name="组合 4">
            <a:extLst>
              <a:ext uri="{FF2B5EF4-FFF2-40B4-BE49-F238E27FC236}">
                <a16:creationId xmlns:a16="http://schemas.microsoft.com/office/drawing/2014/main" id="{F18D371F-0C1C-4A03-9260-3E0C38B4EECA}"/>
              </a:ext>
            </a:extLst>
          </p:cNvPr>
          <p:cNvGrpSpPr/>
          <p:nvPr/>
        </p:nvGrpSpPr>
        <p:grpSpPr>
          <a:xfrm>
            <a:off x="1851763" y="3345974"/>
            <a:ext cx="9955648" cy="1015663"/>
            <a:chOff x="1794320" y="3804390"/>
            <a:chExt cx="9955648" cy="1015663"/>
          </a:xfrm>
        </p:grpSpPr>
        <p:sp>
          <p:nvSpPr>
            <p:cNvPr id="46" name="文本框 45">
              <a:extLst>
                <a:ext uri="{FF2B5EF4-FFF2-40B4-BE49-F238E27FC236}">
                  <a16:creationId xmlns:a16="http://schemas.microsoft.com/office/drawing/2014/main" id="{F098A2D6-F75C-4489-B738-9E6481B48CD2}"/>
                </a:ext>
              </a:extLst>
            </p:cNvPr>
            <p:cNvSpPr txBox="1"/>
            <p:nvPr/>
          </p:nvSpPr>
          <p:spPr>
            <a:xfrm>
              <a:off x="1794320" y="3887440"/>
              <a:ext cx="1564293" cy="707886"/>
            </a:xfrm>
            <a:prstGeom prst="rect">
              <a:avLst/>
            </a:prstGeom>
            <a:noFill/>
          </p:spPr>
          <p:txBody>
            <a:bodyPr wrap="square">
              <a:spAutoFit/>
            </a:bodyPr>
            <a:lstStyle/>
            <a:p>
              <a:pPr algn="ctr">
                <a:defRPr/>
              </a:pPr>
              <a:r>
                <a:rPr lang="zh-CN" altLang="en-US" sz="2000" b="1" u="sng" dirty="0">
                  <a:solidFill>
                    <a:srgbClr val="00A3E0"/>
                  </a:solidFill>
                  <a:latin typeface="仿宋" panose="02010609060101010101" pitchFamily="49" charset="-122"/>
                  <a:ea typeface="仿宋" panose="02010609060101010101" pitchFamily="49" charset="-122"/>
                </a:rPr>
                <a:t>大陆地区发病率情况</a:t>
              </a:r>
            </a:p>
          </p:txBody>
        </p:sp>
        <p:sp>
          <p:nvSpPr>
            <p:cNvPr id="48" name="文本框 47">
              <a:extLst>
                <a:ext uri="{FF2B5EF4-FFF2-40B4-BE49-F238E27FC236}">
                  <a16:creationId xmlns:a16="http://schemas.microsoft.com/office/drawing/2014/main" id="{368D57E2-D97A-4861-9BD6-4B582D0BD4FD}"/>
                </a:ext>
              </a:extLst>
            </p:cNvPr>
            <p:cNvSpPr txBox="1"/>
            <p:nvPr/>
          </p:nvSpPr>
          <p:spPr>
            <a:xfrm>
              <a:off x="3259851" y="3804390"/>
              <a:ext cx="8490117" cy="1015663"/>
            </a:xfrm>
            <a:prstGeom prst="rect">
              <a:avLst/>
            </a:prstGeom>
            <a:noFill/>
          </p:spPr>
          <p:txBody>
            <a:bodyPr wrap="square">
              <a:spAutoFit/>
            </a:bodyPr>
            <a:lstStyle/>
            <a:p>
              <a:pPr fontAlgn="t"/>
              <a:r>
                <a:rPr lang="zh-CN" altLang="en-US" sz="2000" b="1" i="0" u="sng" strike="noStrike" dirty="0">
                  <a:solidFill>
                    <a:srgbClr val="002060"/>
                  </a:solidFill>
                  <a:effectLst/>
                  <a:latin typeface="仿宋" panose="02010609060101010101" pitchFamily="49" charset="-122"/>
                  <a:ea typeface="仿宋" panose="02010609060101010101" pitchFamily="49" charset="-122"/>
                </a:rPr>
                <a:t>黏多糖贮积症已被纳入</a:t>
              </a:r>
              <a:r>
                <a:rPr lang="en-US" altLang="zh-CN" sz="2000" b="1" i="0" u="sng" strike="noStrike" dirty="0">
                  <a:solidFill>
                    <a:srgbClr val="002060"/>
                  </a:solidFill>
                  <a:effectLst/>
                  <a:latin typeface="仿宋" panose="02010609060101010101" pitchFamily="49" charset="-122"/>
                  <a:ea typeface="仿宋" panose="02010609060101010101" pitchFamily="49" charset="-122"/>
                </a:rPr>
                <a:t>2018</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年中国</a:t>
              </a:r>
              <a:r>
                <a:rPr lang="en-US" altLang="zh-CN" sz="2000" b="1" i="0" u="sng" strike="noStrike" dirty="0">
                  <a:solidFill>
                    <a:srgbClr val="002060"/>
                  </a:solidFill>
                  <a:effectLst/>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第一批罕见病目录</a:t>
              </a:r>
              <a:r>
                <a:rPr lang="en-US" altLang="zh-CN" sz="2000" b="1" i="0" u="sng" strike="noStrike" dirty="0">
                  <a:solidFill>
                    <a:srgbClr val="002060"/>
                  </a:solidFill>
                  <a:effectLst/>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a:t>
              </a:r>
              <a:r>
                <a:rPr lang="zh-CN" altLang="en-US" sz="2000" i="0" u="none" strike="noStrike" dirty="0">
                  <a:solidFill>
                    <a:srgbClr val="002060"/>
                  </a:solidFill>
                  <a:effectLst/>
                  <a:latin typeface="仿宋" panose="02010609060101010101" pitchFamily="49" charset="-122"/>
                  <a:ea typeface="仿宋" panose="02010609060101010101" pitchFamily="49" charset="-122"/>
                </a:rPr>
                <a:t>国内尚缺乏可靠的流行病学数据。有报道</a:t>
              </a:r>
              <a:r>
                <a:rPr lang="zh-CN" altLang="en-US" sz="2000" dirty="0">
                  <a:solidFill>
                    <a:srgbClr val="002060"/>
                  </a:solidFill>
                  <a:latin typeface="仿宋" panose="02010609060101010101" pitchFamily="49" charset="-122"/>
                  <a:ea typeface="仿宋" panose="02010609060101010101" pitchFamily="49" charset="-122"/>
                </a:rPr>
                <a:t>台湾发病率为</a:t>
              </a:r>
              <a:r>
                <a:rPr lang="en-US" altLang="zh-CN" sz="2000" dirty="0">
                  <a:solidFill>
                    <a:srgbClr val="002060"/>
                  </a:solidFill>
                  <a:latin typeface="仿宋" panose="02010609060101010101" pitchFamily="49" charset="-122"/>
                  <a:ea typeface="仿宋" panose="02010609060101010101" pitchFamily="49" charset="-122"/>
                </a:rPr>
                <a:t>0.11/10</a:t>
              </a:r>
              <a:r>
                <a:rPr lang="zh-CN" altLang="en-US" sz="2000" dirty="0">
                  <a:solidFill>
                    <a:srgbClr val="002060"/>
                  </a:solidFill>
                  <a:latin typeface="仿宋" panose="02010609060101010101" pitchFamily="49" charset="-122"/>
                  <a:ea typeface="仿宋" panose="02010609060101010101" pitchFamily="49" charset="-122"/>
                </a:rPr>
                <a:t>万</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多年来中国已诊断的患者也仅为</a:t>
              </a:r>
              <a:r>
                <a:rPr lang="en-US" altLang="zh-CN" sz="2000" b="1" i="0" u="sng" strike="noStrike" dirty="0">
                  <a:solidFill>
                    <a:srgbClr val="002060"/>
                  </a:solidFill>
                  <a:effectLst/>
                  <a:latin typeface="仿宋" panose="02010609060101010101" pitchFamily="49" charset="-122"/>
                  <a:ea typeface="仿宋" panose="02010609060101010101" pitchFamily="49" charset="-122"/>
                </a:rPr>
                <a:t>130</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多位。</a:t>
              </a:r>
              <a:endParaRPr lang="zh-CN" altLang="en-US" sz="2000" b="1" u="sng" dirty="0">
                <a:solidFill>
                  <a:srgbClr val="002060"/>
                </a:solidFill>
                <a:latin typeface="仿宋" panose="02010609060101010101" pitchFamily="49" charset="-122"/>
                <a:ea typeface="仿宋" panose="02010609060101010101" pitchFamily="49" charset="-122"/>
              </a:endParaRPr>
            </a:p>
          </p:txBody>
        </p:sp>
      </p:grpSp>
      <p:grpSp>
        <p:nvGrpSpPr>
          <p:cNvPr id="4" name="组合 3">
            <a:extLst>
              <a:ext uri="{FF2B5EF4-FFF2-40B4-BE49-F238E27FC236}">
                <a16:creationId xmlns:a16="http://schemas.microsoft.com/office/drawing/2014/main" id="{1FD6DACA-3FD6-43BA-AC5B-79D896EF44F6}"/>
              </a:ext>
            </a:extLst>
          </p:cNvPr>
          <p:cNvGrpSpPr/>
          <p:nvPr/>
        </p:nvGrpSpPr>
        <p:grpSpPr>
          <a:xfrm>
            <a:off x="1788482" y="1942404"/>
            <a:ext cx="10165820" cy="1015663"/>
            <a:chOff x="1772564" y="2845459"/>
            <a:chExt cx="10165820" cy="1015663"/>
          </a:xfrm>
        </p:grpSpPr>
        <p:sp>
          <p:nvSpPr>
            <p:cNvPr id="55" name="文本框 54">
              <a:extLst>
                <a:ext uri="{FF2B5EF4-FFF2-40B4-BE49-F238E27FC236}">
                  <a16:creationId xmlns:a16="http://schemas.microsoft.com/office/drawing/2014/main" id="{465AAD46-5985-4805-A956-C28568C396BC}"/>
                </a:ext>
              </a:extLst>
            </p:cNvPr>
            <p:cNvSpPr txBox="1"/>
            <p:nvPr/>
          </p:nvSpPr>
          <p:spPr>
            <a:xfrm>
              <a:off x="1772564" y="2845459"/>
              <a:ext cx="10165820" cy="1015663"/>
            </a:xfrm>
            <a:prstGeom prst="rect">
              <a:avLst/>
            </a:prstGeom>
            <a:noFill/>
          </p:spPr>
          <p:txBody>
            <a:bodyPr wrap="square">
              <a:spAutoFit/>
            </a:bodyPr>
            <a:lstStyle/>
            <a:p>
              <a:pPr marL="1441450" fontAlgn="t"/>
              <a:r>
                <a:rPr lang="zh-CN" altLang="en-US" sz="2000" i="0" u="none" strike="noStrike" dirty="0">
                  <a:solidFill>
                    <a:srgbClr val="002060"/>
                  </a:solidFill>
                  <a:effectLst/>
                  <a:latin typeface="仿宋" panose="02010609060101010101" pitchFamily="49" charset="-122"/>
                  <a:ea typeface="仿宋" panose="02010609060101010101" pitchFamily="49" charset="-122"/>
                </a:rPr>
                <a:t>黏多糖贮积症</a:t>
              </a:r>
              <a:r>
                <a:rPr lang="en-US" altLang="zh-CN" sz="2000" i="0" u="none" strike="noStrike" dirty="0">
                  <a:solidFill>
                    <a:srgbClr val="002060"/>
                  </a:solidFill>
                  <a:effectLst/>
                  <a:latin typeface="仿宋" panose="02010609060101010101" pitchFamily="49" charset="-122"/>
                  <a:ea typeface="仿宋" panose="02010609060101010101" pitchFamily="49" charset="-122"/>
                </a:rPr>
                <a:t>I</a:t>
              </a:r>
              <a:r>
                <a:rPr lang="zh-CN" altLang="en-US" sz="2000" i="0" u="none" strike="noStrike" dirty="0">
                  <a:solidFill>
                    <a:srgbClr val="002060"/>
                  </a:solidFill>
                  <a:effectLst/>
                  <a:latin typeface="仿宋" panose="02010609060101010101" pitchFamily="49" charset="-122"/>
                  <a:ea typeface="仿宋" panose="02010609060101010101" pitchFamily="49" charset="-122"/>
                </a:rPr>
                <a:t>型</a:t>
              </a:r>
              <a:r>
                <a:rPr lang="en-US" altLang="zh-CN" sz="2000" i="0" u="none" strike="noStrike" dirty="0">
                  <a:solidFill>
                    <a:srgbClr val="002060"/>
                  </a:solidFill>
                  <a:effectLst/>
                  <a:latin typeface="仿宋" panose="02010609060101010101" pitchFamily="49" charset="-122"/>
                  <a:ea typeface="仿宋" panose="02010609060101010101" pitchFamily="49" charset="-122"/>
                </a:rPr>
                <a:t>(MPS I)</a:t>
              </a:r>
              <a:r>
                <a:rPr lang="zh-CN" altLang="en-US" sz="2000" i="0" u="none" strike="noStrike" dirty="0">
                  <a:solidFill>
                    <a:srgbClr val="002060"/>
                  </a:solidFill>
                  <a:effectLst/>
                  <a:latin typeface="仿宋" panose="02010609060101010101" pitchFamily="49" charset="-122"/>
                  <a:ea typeface="仿宋" panose="02010609060101010101" pitchFamily="49" charset="-122"/>
                </a:rPr>
                <a:t>是一种酶缺陷导致的罕见的、影响多系统的遗传代谢性疾病，</a:t>
              </a:r>
              <a:r>
                <a:rPr lang="zh-CN" altLang="en-US" sz="2000" b="1" i="0" u="sng" strike="noStrike" dirty="0">
                  <a:solidFill>
                    <a:srgbClr val="002060"/>
                  </a:solidFill>
                  <a:effectLst/>
                  <a:latin typeface="仿宋" panose="02010609060101010101" pitchFamily="49" charset="-122"/>
                  <a:ea typeface="仿宋" panose="02010609060101010101" pitchFamily="49" charset="-122"/>
                </a:rPr>
                <a:t>患者会出现危及生命和不可逆的心肺系统、神经系统并发症和骨骼病变甚至严重残疾</a:t>
              </a:r>
              <a:r>
                <a:rPr lang="zh-CN" altLang="en-US" sz="2000" i="0" u="none" strike="noStrike" dirty="0">
                  <a:solidFill>
                    <a:srgbClr val="002060"/>
                  </a:solidFill>
                  <a:effectLst/>
                  <a:latin typeface="仿宋" panose="02010609060101010101" pitchFamily="49" charset="-122"/>
                  <a:ea typeface="仿宋" panose="02010609060101010101" pitchFamily="49" charset="-122"/>
                </a:rPr>
                <a:t>。</a:t>
              </a:r>
              <a:endParaRPr lang="en-US" altLang="zh-CN" sz="2000" i="0" u="none" strike="noStrike" dirty="0">
                <a:solidFill>
                  <a:srgbClr val="002060"/>
                </a:solidFill>
                <a:effectLst/>
                <a:latin typeface="仿宋" panose="02010609060101010101" pitchFamily="49" charset="-122"/>
                <a:ea typeface="仿宋" panose="02010609060101010101" pitchFamily="49" charset="-122"/>
              </a:endParaRPr>
            </a:p>
          </p:txBody>
        </p:sp>
        <p:sp>
          <p:nvSpPr>
            <p:cNvPr id="62" name="文本框 61">
              <a:extLst>
                <a:ext uri="{FF2B5EF4-FFF2-40B4-BE49-F238E27FC236}">
                  <a16:creationId xmlns:a16="http://schemas.microsoft.com/office/drawing/2014/main" id="{F58FF449-9AF4-4987-8751-9CECA959C310}"/>
                </a:ext>
              </a:extLst>
            </p:cNvPr>
            <p:cNvSpPr txBox="1"/>
            <p:nvPr/>
          </p:nvSpPr>
          <p:spPr>
            <a:xfrm>
              <a:off x="1784345" y="3119090"/>
              <a:ext cx="1564293" cy="400110"/>
            </a:xfrm>
            <a:prstGeom prst="rect">
              <a:avLst/>
            </a:prstGeom>
            <a:noFill/>
          </p:spPr>
          <p:txBody>
            <a:bodyPr wrap="square">
              <a:spAutoFit/>
            </a:bodyPr>
            <a:lstStyle/>
            <a:p>
              <a:pPr algn="ctr">
                <a:defRPr/>
              </a:pPr>
              <a:r>
                <a:rPr lang="zh-CN" altLang="en-US" sz="2000" b="1" u="sng" dirty="0">
                  <a:solidFill>
                    <a:srgbClr val="00A3E0"/>
                  </a:solidFill>
                  <a:latin typeface="仿宋" panose="02010609060101010101" pitchFamily="49" charset="-122"/>
                  <a:ea typeface="仿宋" panose="02010609060101010101" pitchFamily="49" charset="-122"/>
                </a:rPr>
                <a:t>疾病介绍</a:t>
              </a:r>
            </a:p>
          </p:txBody>
        </p:sp>
      </p:grpSp>
      <p:grpSp>
        <p:nvGrpSpPr>
          <p:cNvPr id="6" name="组合 5">
            <a:extLst>
              <a:ext uri="{FF2B5EF4-FFF2-40B4-BE49-F238E27FC236}">
                <a16:creationId xmlns:a16="http://schemas.microsoft.com/office/drawing/2014/main" id="{4F762A93-D75D-4635-A24E-30DCED30A591}"/>
              </a:ext>
            </a:extLst>
          </p:cNvPr>
          <p:cNvGrpSpPr/>
          <p:nvPr/>
        </p:nvGrpSpPr>
        <p:grpSpPr>
          <a:xfrm>
            <a:off x="1978886" y="4705280"/>
            <a:ext cx="9750373" cy="1323439"/>
            <a:chOff x="1960546" y="4581177"/>
            <a:chExt cx="9750373" cy="1323439"/>
          </a:xfrm>
        </p:grpSpPr>
        <p:sp>
          <p:nvSpPr>
            <p:cNvPr id="59" name="文本框 58">
              <a:extLst>
                <a:ext uri="{FF2B5EF4-FFF2-40B4-BE49-F238E27FC236}">
                  <a16:creationId xmlns:a16="http://schemas.microsoft.com/office/drawing/2014/main" id="{265C86FD-03BE-4954-995D-C041D60952C7}"/>
                </a:ext>
              </a:extLst>
            </p:cNvPr>
            <p:cNvSpPr txBox="1"/>
            <p:nvPr/>
          </p:nvSpPr>
          <p:spPr>
            <a:xfrm>
              <a:off x="1960546" y="4905824"/>
              <a:ext cx="1291803" cy="707886"/>
            </a:xfrm>
            <a:prstGeom prst="rect">
              <a:avLst/>
            </a:prstGeom>
            <a:noFill/>
          </p:spPr>
          <p:txBody>
            <a:bodyPr wrap="square">
              <a:spAutoFit/>
            </a:bodyPr>
            <a:lstStyle/>
            <a:p>
              <a:r>
                <a:rPr lang="zh-CN" altLang="en-US" sz="2000" b="1" u="sng" dirty="0">
                  <a:solidFill>
                    <a:srgbClr val="00A3E0"/>
                  </a:solidFill>
                  <a:latin typeface="仿宋" panose="02010609060101010101" pitchFamily="49" charset="-122"/>
                  <a:ea typeface="仿宋" panose="02010609060101010101" pitchFamily="49" charset="-122"/>
                </a:rPr>
                <a:t>未满足的</a:t>
              </a:r>
              <a:br>
                <a:rPr lang="en-US" altLang="zh-CN" sz="2000" b="1" u="sng" dirty="0">
                  <a:solidFill>
                    <a:srgbClr val="00A3E0"/>
                  </a:solidFill>
                  <a:latin typeface="仿宋" panose="02010609060101010101" pitchFamily="49" charset="-122"/>
                  <a:ea typeface="仿宋" panose="02010609060101010101" pitchFamily="49" charset="-122"/>
                </a:rPr>
              </a:br>
              <a:r>
                <a:rPr lang="zh-CN" altLang="en-US" sz="2000" b="1" u="sng" dirty="0">
                  <a:solidFill>
                    <a:srgbClr val="00A3E0"/>
                  </a:solidFill>
                  <a:latin typeface="仿宋" panose="02010609060101010101" pitchFamily="49" charset="-122"/>
                  <a:ea typeface="仿宋" panose="02010609060101010101" pitchFamily="49" charset="-122"/>
                </a:rPr>
                <a:t>治疗需求</a:t>
              </a:r>
            </a:p>
          </p:txBody>
        </p:sp>
        <p:sp>
          <p:nvSpPr>
            <p:cNvPr id="63" name="文本框 62">
              <a:extLst>
                <a:ext uri="{FF2B5EF4-FFF2-40B4-BE49-F238E27FC236}">
                  <a16:creationId xmlns:a16="http://schemas.microsoft.com/office/drawing/2014/main" id="{3515D1F9-AD98-4333-9E38-0D12C90E3FE1}"/>
                </a:ext>
              </a:extLst>
            </p:cNvPr>
            <p:cNvSpPr txBox="1"/>
            <p:nvPr/>
          </p:nvSpPr>
          <p:spPr>
            <a:xfrm>
              <a:off x="3252349" y="4581177"/>
              <a:ext cx="8458570" cy="1323439"/>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目录内尚无治疗黏多糖贮积症</a:t>
              </a:r>
              <a:r>
                <a:rPr lang="en-US" altLang="zh-CN" sz="2000" b="1" u="sng" dirty="0">
                  <a:solidFill>
                    <a:srgbClr val="002060"/>
                  </a:solidFill>
                  <a:latin typeface="仿宋" panose="02010609060101010101" pitchFamily="49" charset="-122"/>
                  <a:ea typeface="仿宋" panose="02010609060101010101" pitchFamily="49" charset="-122"/>
                </a:rPr>
                <a:t>I</a:t>
              </a:r>
              <a:r>
                <a:rPr lang="zh-CN" altLang="en-US" sz="2000" b="1" u="sng" dirty="0">
                  <a:solidFill>
                    <a:srgbClr val="002060"/>
                  </a:solidFill>
                  <a:latin typeface="仿宋" panose="02010609060101010101" pitchFamily="49" charset="-122"/>
                  <a:ea typeface="仿宋" panose="02010609060101010101" pitchFamily="49" charset="-122"/>
                </a:rPr>
                <a:t>型的特异性治疗药物，</a:t>
              </a:r>
              <a:r>
                <a:rPr lang="en-US" altLang="zh-CN" sz="2000" dirty="0">
                  <a:solidFill>
                    <a:srgbClr val="002060"/>
                  </a:solidFill>
                  <a:latin typeface="仿宋" panose="02010609060101010101" pitchFamily="49" charset="-122"/>
                  <a:ea typeface="仿宋" panose="02010609060101010101" pitchFamily="49" charset="-122"/>
                </a:rPr>
                <a:t>MPS I</a:t>
              </a:r>
              <a:r>
                <a:rPr lang="zh-CN" altLang="en-US" sz="2000" dirty="0">
                  <a:solidFill>
                    <a:srgbClr val="002060"/>
                  </a:solidFill>
                  <a:latin typeface="仿宋" panose="02010609060101010101" pitchFamily="49" charset="-122"/>
                  <a:ea typeface="仿宋" panose="02010609060101010101" pitchFamily="49" charset="-122"/>
                </a:rPr>
                <a:t>患者的总体中位生存期为</a:t>
              </a:r>
              <a:r>
                <a:rPr lang="en-US" altLang="zh-CN" sz="2000" dirty="0">
                  <a:solidFill>
                    <a:srgbClr val="002060"/>
                  </a:solidFill>
                  <a:latin typeface="仿宋" panose="02010609060101010101" pitchFamily="49" charset="-122"/>
                  <a:ea typeface="仿宋" panose="02010609060101010101" pitchFamily="49" charset="-122"/>
                </a:rPr>
                <a:t>11.6</a:t>
              </a:r>
              <a:r>
                <a:rPr lang="zh-CN" altLang="en-US" sz="2000" dirty="0">
                  <a:solidFill>
                    <a:srgbClr val="002060"/>
                  </a:solidFill>
                  <a:latin typeface="仿宋" panose="02010609060101010101" pitchFamily="49" charset="-122"/>
                  <a:ea typeface="仿宋" panose="02010609060101010101" pitchFamily="49" charset="-122"/>
                </a:rPr>
                <a:t>年，最严重的患者的中位生存期仅为</a:t>
              </a:r>
              <a:r>
                <a:rPr lang="en-US" altLang="zh-CN" sz="2000" dirty="0">
                  <a:solidFill>
                    <a:srgbClr val="002060"/>
                  </a:solidFill>
                  <a:latin typeface="仿宋" panose="02010609060101010101" pitchFamily="49" charset="-122"/>
                  <a:ea typeface="仿宋" panose="02010609060101010101" pitchFamily="49" charset="-122"/>
                </a:rPr>
                <a:t>8.7</a:t>
              </a:r>
              <a:r>
                <a:rPr lang="zh-CN" altLang="en-US" sz="2000" dirty="0">
                  <a:solidFill>
                    <a:srgbClr val="002060"/>
                  </a:solidFill>
                  <a:latin typeface="仿宋" panose="02010609060101010101" pitchFamily="49" charset="-122"/>
                  <a:ea typeface="仿宋" panose="02010609060101010101" pitchFamily="49" charset="-122"/>
                </a:rPr>
                <a:t>年，患者死亡的主要原因是呼吸道感染、呼吸道阻塞和心源性疾病，严重影</a:t>
              </a:r>
              <a:r>
                <a:rPr lang="zh-CN" altLang="en-US" sz="2000" i="0" u="none" strike="noStrike" dirty="0">
                  <a:solidFill>
                    <a:srgbClr val="002060"/>
                  </a:solidFill>
                  <a:effectLst/>
                  <a:latin typeface="仿宋" panose="02010609060101010101" pitchFamily="49" charset="-122"/>
                  <a:ea typeface="仿宋" panose="02010609060101010101" pitchFamily="49" charset="-122"/>
                </a:rPr>
                <a:t>响了患者的生命质量。</a:t>
              </a:r>
              <a:r>
                <a:rPr lang="zh-CN" altLang="en-US" sz="2000" b="1" i="0" u="sng" strike="noStrike" dirty="0">
                  <a:solidFill>
                    <a:srgbClr val="002060"/>
                  </a:solidFill>
                  <a:effectLst/>
                  <a:latin typeface="仿宋" panose="02010609060101010101" pitchFamily="49" charset="-122"/>
                  <a:ea typeface="仿宋" panose="02010609060101010101" pitchFamily="49" charset="-122"/>
                </a:rPr>
                <a:t>酶替代治疗（</a:t>
              </a:r>
              <a:r>
                <a:rPr lang="en-US" altLang="zh-CN" sz="2000" b="1" i="0" u="sng" strike="noStrike" dirty="0">
                  <a:solidFill>
                    <a:srgbClr val="002060"/>
                  </a:solidFill>
                  <a:effectLst/>
                  <a:latin typeface="仿宋" panose="02010609060101010101" pitchFamily="49" charset="-122"/>
                  <a:ea typeface="仿宋" panose="02010609060101010101" pitchFamily="49" charset="-122"/>
                </a:rPr>
                <a:t>ERT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）是</a:t>
              </a:r>
              <a:r>
                <a:rPr lang="en-US" altLang="zh-CN" sz="2000" b="1" i="0" u="sng" strike="noStrike" dirty="0">
                  <a:solidFill>
                    <a:srgbClr val="002060"/>
                  </a:solidFill>
                  <a:effectLst/>
                  <a:latin typeface="仿宋" panose="02010609060101010101" pitchFamily="49" charset="-122"/>
                  <a:ea typeface="仿宋" panose="02010609060101010101" pitchFamily="49" charset="-122"/>
                </a:rPr>
                <a:t>MPS I</a:t>
              </a:r>
              <a:r>
                <a:rPr lang="zh-CN" altLang="en-US" sz="2000" b="1" i="0" u="sng" strike="noStrike" dirty="0">
                  <a:solidFill>
                    <a:srgbClr val="002060"/>
                  </a:solidFill>
                  <a:effectLst/>
                  <a:latin typeface="仿宋" panose="02010609060101010101" pitchFamily="49" charset="-122"/>
                  <a:ea typeface="仿宋" panose="02010609060101010101" pitchFamily="49" charset="-122"/>
                </a:rPr>
                <a:t>目前唯一的特异性治疗方式</a:t>
              </a:r>
              <a:r>
                <a:rPr lang="zh-CN" altLang="en-US" sz="2000" i="0" u="none" strike="noStrike" dirty="0">
                  <a:solidFill>
                    <a:srgbClr val="002060"/>
                  </a:solidFill>
                  <a:effectLst/>
                  <a:latin typeface="仿宋" panose="02010609060101010101" pitchFamily="49" charset="-122"/>
                  <a:ea typeface="仿宋" panose="02010609060101010101" pitchFamily="49" charset="-122"/>
                </a:rPr>
                <a:t>。</a:t>
              </a:r>
              <a:endParaRPr lang="zh-CN" altLang="en-US" sz="2000" b="1" u="sng" dirty="0">
                <a:solidFill>
                  <a:srgbClr val="002060"/>
                </a:solidFill>
                <a:latin typeface="仿宋" panose="02010609060101010101" pitchFamily="49" charset="-122"/>
                <a:ea typeface="仿宋" panose="02010609060101010101" pitchFamily="49" charset="-122"/>
              </a:endParaRPr>
            </a:p>
          </p:txBody>
        </p:sp>
      </p:grpSp>
      <p:sp>
        <p:nvSpPr>
          <p:cNvPr id="23" name="Espace réservé du pied de page 9">
            <a:extLst>
              <a:ext uri="{FF2B5EF4-FFF2-40B4-BE49-F238E27FC236}">
                <a16:creationId xmlns:a16="http://schemas.microsoft.com/office/drawing/2014/main" id="{4CEB64AE-7B66-4BD9-BD60-70F9011C6F60}"/>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256523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C66213E5-5EF0-4E70-9081-67E959BEEBF5}"/>
              </a:ext>
            </a:extLst>
          </p:cNvPr>
          <p:cNvSpPr>
            <a:spLocks noGrp="1"/>
          </p:cNvSpPr>
          <p:nvPr>
            <p:ph type="sldNum" sz="quarter" idx="16"/>
          </p:nvPr>
        </p:nvSpPr>
        <p:spPr/>
        <p:txBody>
          <a:bodyPr/>
          <a:lstStyle/>
          <a:p>
            <a:r>
              <a:rPr lang="en-US" noProof="0" dirty="0"/>
              <a:t>3</a:t>
            </a:r>
          </a:p>
        </p:txBody>
      </p:sp>
      <p:sp>
        <p:nvSpPr>
          <p:cNvPr id="2" name="页脚占位符 1">
            <a:extLst>
              <a:ext uri="{FF2B5EF4-FFF2-40B4-BE49-F238E27FC236}">
                <a16:creationId xmlns:a16="http://schemas.microsoft.com/office/drawing/2014/main" id="{00A953C6-6125-4A8A-B09D-D3FA76519E57}"/>
              </a:ext>
            </a:extLst>
          </p:cNvPr>
          <p:cNvSpPr>
            <a:spLocks noGrp="1"/>
          </p:cNvSpPr>
          <p:nvPr>
            <p:ph type="ftr" sz="quarter" idx="4294967295"/>
          </p:nvPr>
        </p:nvSpPr>
        <p:spPr>
          <a:xfrm>
            <a:off x="0" y="6478588"/>
            <a:ext cx="6457950" cy="171450"/>
          </a:xfrm>
          <a:prstGeom prst="rect">
            <a:avLst/>
          </a:prstGeom>
        </p:spPr>
        <p:txBody>
          <a:bodyPr/>
          <a:lstStyle/>
          <a:p>
            <a:r>
              <a:rPr lang="en-US" noProof="0"/>
              <a:t>internal use</a:t>
            </a:r>
          </a:p>
        </p:txBody>
      </p:sp>
      <p:grpSp>
        <p:nvGrpSpPr>
          <p:cNvPr id="8" name="组合 7">
            <a:extLst>
              <a:ext uri="{FF2B5EF4-FFF2-40B4-BE49-F238E27FC236}">
                <a16:creationId xmlns:a16="http://schemas.microsoft.com/office/drawing/2014/main" id="{6A763F40-68A1-408E-96FF-F90B1880E4EB}"/>
              </a:ext>
            </a:extLst>
          </p:cNvPr>
          <p:cNvGrpSpPr/>
          <p:nvPr/>
        </p:nvGrpSpPr>
        <p:grpSpPr>
          <a:xfrm>
            <a:off x="0" y="363265"/>
            <a:ext cx="6516658" cy="947325"/>
            <a:chOff x="0" y="363265"/>
            <a:chExt cx="6516658" cy="947325"/>
          </a:xfrm>
        </p:grpSpPr>
        <p:grpSp>
          <p:nvGrpSpPr>
            <p:cNvPr id="9" name="Group 30">
              <a:extLst>
                <a:ext uri="{FF2B5EF4-FFF2-40B4-BE49-F238E27FC236}">
                  <a16:creationId xmlns:a16="http://schemas.microsoft.com/office/drawing/2014/main" id="{D4BA9F7C-022C-4289-829A-6FD26B4848C8}"/>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EF597FB9-4CA4-4E0A-BFB6-B7A0F3FF137D}"/>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64A588FD-B946-4166-81A0-716C967ED5E6}"/>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DF014FCD-80AB-4CC5-816C-B5FCA5315732}"/>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3B3D798E-BF46-47BF-9B6F-D258CA50A9B8}"/>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53A88EC4-E4D8-4D4F-8D96-94BD3597D946}"/>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02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安全性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grpSp>
        <p:nvGrpSpPr>
          <p:cNvPr id="21" name="组合 20">
            <a:extLst>
              <a:ext uri="{FF2B5EF4-FFF2-40B4-BE49-F238E27FC236}">
                <a16:creationId xmlns:a16="http://schemas.microsoft.com/office/drawing/2014/main" id="{B87FB58C-A3A0-4588-9C24-1164F35A19C2}"/>
              </a:ext>
            </a:extLst>
          </p:cNvPr>
          <p:cNvGrpSpPr/>
          <p:nvPr/>
        </p:nvGrpSpPr>
        <p:grpSpPr>
          <a:xfrm>
            <a:off x="243430" y="1674806"/>
            <a:ext cx="11406544" cy="1323439"/>
            <a:chOff x="208794" y="1916464"/>
            <a:chExt cx="11406544" cy="1323439"/>
          </a:xfrm>
        </p:grpSpPr>
        <p:sp>
          <p:nvSpPr>
            <p:cNvPr id="16" name="文本框 15">
              <a:extLst>
                <a:ext uri="{FF2B5EF4-FFF2-40B4-BE49-F238E27FC236}">
                  <a16:creationId xmlns:a16="http://schemas.microsoft.com/office/drawing/2014/main" id="{FB7FBFDC-985B-4AA1-96E7-2C8797D2B7F2}"/>
                </a:ext>
              </a:extLst>
            </p:cNvPr>
            <p:cNvSpPr txBox="1"/>
            <p:nvPr/>
          </p:nvSpPr>
          <p:spPr>
            <a:xfrm>
              <a:off x="2731812" y="1916464"/>
              <a:ext cx="8883526" cy="1323439"/>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临床试验中的大多数相关不良事件归类为输注相关反应，频次随着时间延长而降低。</a:t>
              </a:r>
              <a:r>
                <a:rPr lang="zh-CN" altLang="en-US" sz="2000" dirty="0">
                  <a:solidFill>
                    <a:srgbClr val="002060"/>
                  </a:solidFill>
                  <a:latin typeface="仿宋" panose="02010609060101010101" pitchFamily="49" charset="-122"/>
                  <a:ea typeface="仿宋" panose="02010609060101010101" pitchFamily="49" charset="-122"/>
                </a:rPr>
                <a:t>最常见的药物不良反应为：头痛、恶心、腹痛、皮疹、关节痛、背痛、四肢痛、潮红、发热、输注部位反应、血压升高、血氧饱和度降低、心动过速和寒战。</a:t>
              </a:r>
            </a:p>
          </p:txBody>
        </p:sp>
        <p:sp>
          <p:nvSpPr>
            <p:cNvPr id="20" name="文本框 19">
              <a:extLst>
                <a:ext uri="{FF2B5EF4-FFF2-40B4-BE49-F238E27FC236}">
                  <a16:creationId xmlns:a16="http://schemas.microsoft.com/office/drawing/2014/main" id="{40A34659-B824-4268-87C2-11B0480BCB6B}"/>
                </a:ext>
              </a:extLst>
            </p:cNvPr>
            <p:cNvSpPr txBox="1"/>
            <p:nvPr/>
          </p:nvSpPr>
          <p:spPr>
            <a:xfrm>
              <a:off x="208794" y="2020198"/>
              <a:ext cx="2546526" cy="769441"/>
            </a:xfrm>
            <a:prstGeom prst="rect">
              <a:avLst/>
            </a:prstGeom>
            <a:noFill/>
          </p:spPr>
          <p:txBody>
            <a:bodyPr wrap="square">
              <a:spAutoFit/>
            </a:bodyPr>
            <a:lstStyle/>
            <a:p>
              <a:pPr algn="ctr"/>
              <a:r>
                <a:rPr lang="zh-CN" altLang="en-US" sz="2200" b="1" u="sng" dirty="0">
                  <a:solidFill>
                    <a:srgbClr val="00A3E0"/>
                  </a:solidFill>
                  <a:latin typeface="仿宋" panose="02010609060101010101" pitchFamily="49" charset="-122"/>
                  <a:ea typeface="仿宋" panose="02010609060101010101" pitchFamily="49" charset="-122"/>
                </a:rPr>
                <a:t>药品说明书收载的安全性信息</a:t>
              </a:r>
            </a:p>
          </p:txBody>
        </p:sp>
      </p:grpSp>
      <p:grpSp>
        <p:nvGrpSpPr>
          <p:cNvPr id="22" name="组合 21">
            <a:extLst>
              <a:ext uri="{FF2B5EF4-FFF2-40B4-BE49-F238E27FC236}">
                <a16:creationId xmlns:a16="http://schemas.microsoft.com/office/drawing/2014/main" id="{F802EEA4-90ED-4171-9217-E80E6C0DE95F}"/>
              </a:ext>
            </a:extLst>
          </p:cNvPr>
          <p:cNvGrpSpPr/>
          <p:nvPr/>
        </p:nvGrpSpPr>
        <p:grpSpPr>
          <a:xfrm>
            <a:off x="264177" y="3426070"/>
            <a:ext cx="11421308" cy="1015663"/>
            <a:chOff x="208794" y="1803363"/>
            <a:chExt cx="11421308" cy="1015663"/>
          </a:xfrm>
        </p:grpSpPr>
        <p:sp>
          <p:nvSpPr>
            <p:cNvPr id="23" name="文本框 22">
              <a:extLst>
                <a:ext uri="{FF2B5EF4-FFF2-40B4-BE49-F238E27FC236}">
                  <a16:creationId xmlns:a16="http://schemas.microsoft.com/office/drawing/2014/main" id="{39261D00-3724-4226-B844-5C7A1177D220}"/>
                </a:ext>
              </a:extLst>
            </p:cNvPr>
            <p:cNvSpPr txBox="1"/>
            <p:nvPr/>
          </p:nvSpPr>
          <p:spPr>
            <a:xfrm>
              <a:off x="2746576" y="1803363"/>
              <a:ext cx="8883526" cy="1015663"/>
            </a:xfrm>
            <a:prstGeom prst="rect">
              <a:avLst/>
            </a:prstGeom>
            <a:noFill/>
          </p:spPr>
          <p:txBody>
            <a:bodyPr wrap="square">
              <a:spAutoFit/>
            </a:bodyPr>
            <a:lstStyle/>
            <a:p>
              <a:r>
                <a:rPr lang="zh-CN" altLang="en-US" sz="2000" dirty="0">
                  <a:solidFill>
                    <a:srgbClr val="002060"/>
                  </a:solidFill>
                  <a:latin typeface="微软"/>
                  <a:ea typeface="仿宋" panose="02010609060101010101" pitchFamily="49" charset="-122"/>
                </a:rPr>
                <a:t>拉罗尼酶浓溶液</a:t>
              </a:r>
              <a:r>
                <a:rPr lang="zh-CN" altLang="en-US" sz="2000" dirty="0">
                  <a:solidFill>
                    <a:srgbClr val="002060"/>
                  </a:solidFill>
                  <a:latin typeface="仿宋" panose="02010609060101010101" pitchFamily="49" charset="-122"/>
                  <a:ea typeface="仿宋" panose="02010609060101010101" pitchFamily="49" charset="-122"/>
                </a:rPr>
                <a:t>于</a:t>
              </a:r>
              <a:r>
                <a:rPr lang="en-US" altLang="zh-CN" sz="2000" dirty="0">
                  <a:solidFill>
                    <a:srgbClr val="002060"/>
                  </a:solidFill>
                  <a:latin typeface="仿宋" panose="02010609060101010101" pitchFamily="49" charset="-122"/>
                  <a:ea typeface="仿宋" panose="02010609060101010101" pitchFamily="49" charset="-122"/>
                </a:rPr>
                <a:t>2003</a:t>
              </a:r>
              <a:r>
                <a:rPr lang="zh-CN" altLang="en-US" sz="2000" dirty="0">
                  <a:solidFill>
                    <a:srgbClr val="002060"/>
                  </a:solidFill>
                  <a:latin typeface="仿宋" panose="02010609060101010101" pitchFamily="49" charset="-122"/>
                  <a:ea typeface="仿宋" panose="02010609060101010101" pitchFamily="49" charset="-122"/>
                </a:rPr>
                <a:t>年在美国首次上市以来，已在全球</a:t>
              </a:r>
              <a:r>
                <a:rPr lang="en-US" altLang="zh-CN" sz="2000" dirty="0">
                  <a:solidFill>
                    <a:srgbClr val="002060"/>
                  </a:solidFill>
                  <a:latin typeface="仿宋" panose="02010609060101010101" pitchFamily="49" charset="-122"/>
                  <a:ea typeface="仿宋" panose="02010609060101010101" pitchFamily="49" charset="-122"/>
                </a:rPr>
                <a:t>70</a:t>
              </a:r>
              <a:r>
                <a:rPr lang="zh-CN" altLang="en-US" sz="2000" dirty="0">
                  <a:solidFill>
                    <a:srgbClr val="002060"/>
                  </a:solidFill>
                  <a:latin typeface="仿宋" panose="02010609060101010101" pitchFamily="49" charset="-122"/>
                  <a:ea typeface="仿宋" panose="02010609060101010101" pitchFamily="49" charset="-122"/>
                </a:rPr>
                <a:t>多个国家</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地区获得批准。中国、美国和欧洲药监部门近</a:t>
              </a:r>
              <a:r>
                <a:rPr lang="en-US" altLang="zh-CN" sz="2000" b="1" u="sng" dirty="0">
                  <a:solidFill>
                    <a:srgbClr val="002060"/>
                  </a:solidFill>
                  <a:latin typeface="仿宋" panose="02010609060101010101" pitchFamily="49" charset="-122"/>
                  <a:ea typeface="仿宋" panose="02010609060101010101" pitchFamily="49" charset="-122"/>
                </a:rPr>
                <a:t>5</a:t>
              </a:r>
              <a:r>
                <a:rPr lang="zh-CN" altLang="en-US" sz="2000" b="1" u="sng" dirty="0">
                  <a:solidFill>
                    <a:srgbClr val="002060"/>
                  </a:solidFill>
                  <a:latin typeface="仿宋" panose="02010609060101010101" pitchFamily="49" charset="-122"/>
                  <a:ea typeface="仿宋" panose="02010609060101010101" pitchFamily="49" charset="-122"/>
                </a:rPr>
                <a:t>年内没有发布关于</a:t>
              </a:r>
              <a:r>
                <a:rPr lang="zh-CN" altLang="en-US" sz="2000" b="1" u="sng" dirty="0">
                  <a:solidFill>
                    <a:srgbClr val="002060"/>
                  </a:solidFill>
                  <a:latin typeface="微软"/>
                  <a:ea typeface="仿宋" panose="02010609060101010101" pitchFamily="49" charset="-122"/>
                </a:rPr>
                <a:t>拉罗尼酶浓溶液</a:t>
              </a:r>
              <a:r>
                <a:rPr lang="zh-CN" altLang="en-US" sz="2000" b="1" u="sng" dirty="0">
                  <a:solidFill>
                    <a:srgbClr val="002060"/>
                  </a:solidFill>
                  <a:latin typeface="仿宋" panose="02010609060101010101" pitchFamily="49" charset="-122"/>
                  <a:ea typeface="仿宋" panose="02010609060101010101" pitchFamily="49" charset="-122"/>
                </a:rPr>
                <a:t>的安全性警告、撤市等信息。</a:t>
              </a:r>
            </a:p>
          </p:txBody>
        </p:sp>
        <p:sp>
          <p:nvSpPr>
            <p:cNvPr id="24" name="文本框 23">
              <a:extLst>
                <a:ext uri="{FF2B5EF4-FFF2-40B4-BE49-F238E27FC236}">
                  <a16:creationId xmlns:a16="http://schemas.microsoft.com/office/drawing/2014/main" id="{21731049-3D31-4D30-9980-837417C63272}"/>
                </a:ext>
              </a:extLst>
            </p:cNvPr>
            <p:cNvSpPr txBox="1"/>
            <p:nvPr/>
          </p:nvSpPr>
          <p:spPr>
            <a:xfrm>
              <a:off x="208794" y="1827073"/>
              <a:ext cx="2546526" cy="769441"/>
            </a:xfrm>
            <a:prstGeom prst="rect">
              <a:avLst/>
            </a:prstGeom>
            <a:noFill/>
          </p:spPr>
          <p:txBody>
            <a:bodyPr wrap="square">
              <a:spAutoFit/>
            </a:bodyPr>
            <a:lstStyle/>
            <a:p>
              <a:pPr algn="ctr"/>
              <a:r>
                <a:rPr lang="zh-CN" altLang="en-US" sz="2200" b="1" u="sng" dirty="0">
                  <a:solidFill>
                    <a:srgbClr val="00A3E0"/>
                  </a:solidFill>
                  <a:latin typeface="仿宋" panose="02010609060101010101" pitchFamily="49" charset="-122"/>
                  <a:ea typeface="仿宋" panose="02010609060101010101" pitchFamily="49" charset="-122"/>
                </a:rPr>
                <a:t>国内外不良反应</a:t>
              </a:r>
              <a:br>
                <a:rPr lang="en-US" altLang="zh-CN" sz="2200" b="1" u="sng" dirty="0">
                  <a:solidFill>
                    <a:srgbClr val="00A3E0"/>
                  </a:solidFill>
                  <a:latin typeface="仿宋" panose="02010609060101010101" pitchFamily="49" charset="-122"/>
                  <a:ea typeface="仿宋" panose="02010609060101010101" pitchFamily="49" charset="-122"/>
                </a:rPr>
              </a:br>
              <a:r>
                <a:rPr lang="zh-CN" altLang="en-US" sz="2200" b="1" u="sng" dirty="0">
                  <a:solidFill>
                    <a:srgbClr val="00A3E0"/>
                  </a:solidFill>
                  <a:latin typeface="仿宋" panose="02010609060101010101" pitchFamily="49" charset="-122"/>
                  <a:ea typeface="仿宋" panose="02010609060101010101" pitchFamily="49" charset="-122"/>
                </a:rPr>
                <a:t>发生情况</a:t>
              </a:r>
            </a:p>
          </p:txBody>
        </p:sp>
      </p:grpSp>
      <p:grpSp>
        <p:nvGrpSpPr>
          <p:cNvPr id="31" name="组合 30">
            <a:extLst>
              <a:ext uri="{FF2B5EF4-FFF2-40B4-BE49-F238E27FC236}">
                <a16:creationId xmlns:a16="http://schemas.microsoft.com/office/drawing/2014/main" id="{5940E03E-303A-44B2-BF8C-4A0E1853FE45}"/>
              </a:ext>
            </a:extLst>
          </p:cNvPr>
          <p:cNvGrpSpPr/>
          <p:nvPr/>
        </p:nvGrpSpPr>
        <p:grpSpPr>
          <a:xfrm>
            <a:off x="306061" y="4835895"/>
            <a:ext cx="11547399" cy="1107996"/>
            <a:chOff x="306061" y="1705450"/>
            <a:chExt cx="11547399" cy="1107996"/>
          </a:xfrm>
        </p:grpSpPr>
        <p:sp>
          <p:nvSpPr>
            <p:cNvPr id="32" name="文本框 31">
              <a:extLst>
                <a:ext uri="{FF2B5EF4-FFF2-40B4-BE49-F238E27FC236}">
                  <a16:creationId xmlns:a16="http://schemas.microsoft.com/office/drawing/2014/main" id="{BED73FE0-BC48-4D7D-8981-6D50772C8DCC}"/>
                </a:ext>
              </a:extLst>
            </p:cNvPr>
            <p:cNvSpPr txBox="1"/>
            <p:nvPr/>
          </p:nvSpPr>
          <p:spPr>
            <a:xfrm>
              <a:off x="2833963" y="2059393"/>
              <a:ext cx="9019497" cy="400110"/>
            </a:xfrm>
            <a:prstGeom prst="rect">
              <a:avLst/>
            </a:prstGeom>
            <a:noFill/>
          </p:spPr>
          <p:txBody>
            <a:bodyPr wrap="square">
              <a:spAutoFit/>
            </a:bodyPr>
            <a:lstStyle/>
            <a:p>
              <a:r>
                <a:rPr lang="zh-CN" altLang="en-US" sz="2000" dirty="0">
                  <a:solidFill>
                    <a:srgbClr val="002060"/>
                  </a:solidFill>
                  <a:latin typeface="仿宋" panose="02010609060101010101" pitchFamily="49" charset="-122"/>
                  <a:ea typeface="仿宋" panose="02010609060101010101" pitchFamily="49" charset="-122"/>
                </a:rPr>
                <a:t>目录内尚无治疗黏多糖贮积症</a:t>
              </a:r>
              <a:r>
                <a:rPr lang="en-US" altLang="zh-CN" sz="2000" dirty="0">
                  <a:solidFill>
                    <a:srgbClr val="002060"/>
                  </a:solidFill>
                  <a:latin typeface="仿宋" panose="02010609060101010101" pitchFamily="49" charset="-122"/>
                  <a:ea typeface="仿宋" panose="02010609060101010101" pitchFamily="49" charset="-122"/>
                </a:rPr>
                <a:t>Ⅰ</a:t>
              </a:r>
              <a:r>
                <a:rPr lang="zh-CN" altLang="en-US" sz="2000" dirty="0">
                  <a:solidFill>
                    <a:srgbClr val="002060"/>
                  </a:solidFill>
                  <a:latin typeface="仿宋" panose="02010609060101010101" pitchFamily="49" charset="-122"/>
                  <a:ea typeface="仿宋" panose="02010609060101010101" pitchFamily="49" charset="-122"/>
                </a:rPr>
                <a:t>型（</a:t>
              </a:r>
              <a:r>
                <a:rPr lang="en-US" altLang="zh-CN" sz="2000" dirty="0">
                  <a:solidFill>
                    <a:srgbClr val="002060"/>
                  </a:solidFill>
                  <a:latin typeface="仿宋" panose="02010609060101010101" pitchFamily="49" charset="-122"/>
                  <a:ea typeface="仿宋" panose="02010609060101010101" pitchFamily="49" charset="-122"/>
                </a:rPr>
                <a:t>MPS I</a:t>
              </a:r>
              <a:r>
                <a:rPr lang="zh-CN" altLang="en-US" sz="2000" dirty="0">
                  <a:solidFill>
                    <a:srgbClr val="002060"/>
                  </a:solidFill>
                  <a:latin typeface="仿宋" panose="02010609060101010101" pitchFamily="49" charset="-122"/>
                  <a:ea typeface="仿宋" panose="02010609060101010101" pitchFamily="49" charset="-122"/>
                </a:rPr>
                <a:t>）的特异性治疗药物</a:t>
              </a:r>
            </a:p>
          </p:txBody>
        </p:sp>
        <p:sp>
          <p:nvSpPr>
            <p:cNvPr id="33" name="文本框 32">
              <a:extLst>
                <a:ext uri="{FF2B5EF4-FFF2-40B4-BE49-F238E27FC236}">
                  <a16:creationId xmlns:a16="http://schemas.microsoft.com/office/drawing/2014/main" id="{15623259-3364-4F4B-BFE2-00E90A19E37B}"/>
                </a:ext>
              </a:extLst>
            </p:cNvPr>
            <p:cNvSpPr txBox="1"/>
            <p:nvPr/>
          </p:nvSpPr>
          <p:spPr>
            <a:xfrm>
              <a:off x="306061" y="1705450"/>
              <a:ext cx="2546526" cy="1107996"/>
            </a:xfrm>
            <a:prstGeom prst="rect">
              <a:avLst/>
            </a:prstGeom>
            <a:noFill/>
          </p:spPr>
          <p:txBody>
            <a:bodyPr wrap="square">
              <a:spAutoFit/>
            </a:bodyPr>
            <a:lstStyle/>
            <a:p>
              <a:pPr algn="ctr"/>
              <a:r>
                <a:rPr lang="zh-CN" altLang="en-US" sz="2200" b="1" u="sng" dirty="0">
                  <a:solidFill>
                    <a:srgbClr val="00A3E0"/>
                  </a:solidFill>
                  <a:latin typeface="仿宋" panose="02010609060101010101" pitchFamily="49" charset="-122"/>
                  <a:ea typeface="仿宋" panose="02010609060101010101" pitchFamily="49" charset="-122"/>
                </a:rPr>
                <a:t>与目录内同类药品安全性方面的优势与不足</a:t>
              </a:r>
            </a:p>
          </p:txBody>
        </p:sp>
      </p:grpSp>
    </p:spTree>
    <p:extLst>
      <p:ext uri="{BB962C8B-B14F-4D97-AF65-F5344CB8AC3E}">
        <p14:creationId xmlns:p14="http://schemas.microsoft.com/office/powerpoint/2010/main" val="355074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624FEE6F-1F74-496A-A16B-B62C7CCF1A4E}"/>
              </a:ext>
            </a:extLst>
          </p:cNvPr>
          <p:cNvSpPr>
            <a:spLocks noGrp="1"/>
          </p:cNvSpPr>
          <p:nvPr>
            <p:ph type="sldNum" sz="quarter" idx="16"/>
          </p:nvPr>
        </p:nvSpPr>
        <p:spPr/>
        <p:txBody>
          <a:bodyPr/>
          <a:lstStyle/>
          <a:p>
            <a:r>
              <a:rPr lang="en-US" noProof="0" dirty="0"/>
              <a:t>4</a:t>
            </a:r>
          </a:p>
        </p:txBody>
      </p:sp>
      <p:grpSp>
        <p:nvGrpSpPr>
          <p:cNvPr id="8" name="组合 7">
            <a:extLst>
              <a:ext uri="{FF2B5EF4-FFF2-40B4-BE49-F238E27FC236}">
                <a16:creationId xmlns:a16="http://schemas.microsoft.com/office/drawing/2014/main" id="{E49AD022-3BB4-4D4E-9F41-A7A95CEA8C65}"/>
              </a:ext>
            </a:extLst>
          </p:cNvPr>
          <p:cNvGrpSpPr/>
          <p:nvPr/>
        </p:nvGrpSpPr>
        <p:grpSpPr>
          <a:xfrm>
            <a:off x="0" y="363265"/>
            <a:ext cx="6516658" cy="947325"/>
            <a:chOff x="0" y="363265"/>
            <a:chExt cx="6516658" cy="947325"/>
          </a:xfrm>
        </p:grpSpPr>
        <p:grpSp>
          <p:nvGrpSpPr>
            <p:cNvPr id="9" name="Group 30">
              <a:extLst>
                <a:ext uri="{FF2B5EF4-FFF2-40B4-BE49-F238E27FC236}">
                  <a16:creationId xmlns:a16="http://schemas.microsoft.com/office/drawing/2014/main" id="{FABE3071-AA72-4DEE-A267-093FBD6FAC44}"/>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F5219308-975A-4ED1-9221-ED94AE115114}"/>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73EC56CC-9C92-4B1E-A152-A2F910EC90DA}"/>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D59CD670-8391-471C-BA83-2B7F946EBEB9}"/>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6BAE049F-96B3-4D1D-AC20-CFA32D851706}"/>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525C7B27-2C65-4D18-B78A-AA5F48614015}"/>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03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有效性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graphicFrame>
        <p:nvGraphicFramePr>
          <p:cNvPr id="16" name="表格 15">
            <a:extLst>
              <a:ext uri="{FF2B5EF4-FFF2-40B4-BE49-F238E27FC236}">
                <a16:creationId xmlns:a16="http://schemas.microsoft.com/office/drawing/2014/main" id="{DD6EACD1-27C7-41CB-8E54-26049171CF87}"/>
              </a:ext>
            </a:extLst>
          </p:cNvPr>
          <p:cNvGraphicFramePr>
            <a:graphicFrameLocks noGrp="1"/>
          </p:cNvGraphicFramePr>
          <p:nvPr/>
        </p:nvGraphicFramePr>
        <p:xfrm>
          <a:off x="430069" y="2445605"/>
          <a:ext cx="11505637" cy="3464284"/>
        </p:xfrm>
        <a:graphic>
          <a:graphicData uri="http://schemas.openxmlformats.org/drawingml/2006/table">
            <a:tbl>
              <a:tblPr/>
              <a:tblGrid>
                <a:gridCol w="1371103">
                  <a:extLst>
                    <a:ext uri="{9D8B030D-6E8A-4147-A177-3AD203B41FA5}">
                      <a16:colId xmlns:a16="http://schemas.microsoft.com/office/drawing/2014/main" val="411579924"/>
                    </a:ext>
                  </a:extLst>
                </a:gridCol>
                <a:gridCol w="1153102">
                  <a:extLst>
                    <a:ext uri="{9D8B030D-6E8A-4147-A177-3AD203B41FA5}">
                      <a16:colId xmlns:a16="http://schemas.microsoft.com/office/drawing/2014/main" val="700584720"/>
                    </a:ext>
                  </a:extLst>
                </a:gridCol>
                <a:gridCol w="762000">
                  <a:extLst>
                    <a:ext uri="{9D8B030D-6E8A-4147-A177-3AD203B41FA5}">
                      <a16:colId xmlns:a16="http://schemas.microsoft.com/office/drawing/2014/main" val="303088388"/>
                    </a:ext>
                  </a:extLst>
                </a:gridCol>
                <a:gridCol w="8219432">
                  <a:extLst>
                    <a:ext uri="{9D8B030D-6E8A-4147-A177-3AD203B41FA5}">
                      <a16:colId xmlns:a16="http://schemas.microsoft.com/office/drawing/2014/main" val="3212374385"/>
                    </a:ext>
                  </a:extLst>
                </a:gridCol>
              </a:tblGrid>
              <a:tr h="223650">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试验类型</a:t>
                      </a:r>
                      <a:endParaRPr lang="en-US" altLang="zh-CN" sz="1400" b="1" i="0" u="none" strike="noStrike" dirty="0">
                        <a:solidFill>
                          <a:srgbClr val="002060"/>
                        </a:solidFill>
                        <a:effectLst/>
                        <a:latin typeface="仿宋" panose="02010609060101010101" pitchFamily="49" charset="-122"/>
                        <a:ea typeface="仿宋" panose="02010609060101010101" pitchFamily="49" charset="-122"/>
                      </a:endParaRP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试验对照药品</a:t>
                      </a: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试验阶段</a:t>
                      </a: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对主要临床结局指标或替代性指标改善情况：</a:t>
                      </a: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353053845"/>
                  </a:ext>
                </a:extLst>
              </a:tr>
              <a:tr h="387152">
                <a:tc>
                  <a:txBody>
                    <a:bodyPr/>
                    <a:lstStyle/>
                    <a:p>
                      <a:pPr algn="l" fontAlgn="t"/>
                      <a:r>
                        <a:rPr lang="en-US" sz="1400" b="0" i="0" u="none" strike="noStrike" dirty="0">
                          <a:solidFill>
                            <a:srgbClr val="002060"/>
                          </a:solidFill>
                          <a:effectLst/>
                          <a:latin typeface="仿宋" panose="02010609060101010101" pitchFamily="49" charset="-122"/>
                          <a:ea typeface="仿宋" panose="02010609060101010101" pitchFamily="49" charset="-122"/>
                        </a:rPr>
                        <a:t>RCT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研究</a:t>
                      </a:r>
                      <a:r>
                        <a:rPr lang="en-US" altLang="zh-CN" sz="1400" b="0" i="0" u="none" strike="noStrike" baseline="30000" dirty="0">
                          <a:solidFill>
                            <a:srgbClr val="002060"/>
                          </a:solidFill>
                          <a:effectLst/>
                          <a:latin typeface="仿宋" panose="02010609060101010101" pitchFamily="49" charset="-122"/>
                          <a:ea typeface="仿宋" panose="02010609060101010101" pitchFamily="49" charset="-122"/>
                        </a:rPr>
                        <a:t>1</a:t>
                      </a:r>
                      <a:endParaRPr lang="zh-CN" altLang="en-US" sz="1400" b="0" i="0" u="none" strike="noStrike" baseline="30000"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en-US" altLang="zh-CN" sz="1400" b="0" i="0" u="none" strike="noStrike" dirty="0">
                          <a:solidFill>
                            <a:srgbClr val="002060"/>
                          </a:solidFill>
                          <a:effectLst/>
                          <a:latin typeface="仿宋" panose="02010609060101010101" pitchFamily="49" charset="-122"/>
                          <a:ea typeface="仿宋" panose="02010609060101010101" pitchFamily="49" charset="-122"/>
                        </a:rPr>
                        <a:t>26</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周后，接受拉罗尼酶治疗的患者与安慰剂组相比：</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拉罗尼酶可显著改善呼吸功能和体力，减少黏多糖（</a:t>
                      </a:r>
                      <a:r>
                        <a:rPr lang="en-US" altLang="zh-CN" sz="1400" b="1" i="0" u="sng" strike="noStrike" dirty="0">
                          <a:solidFill>
                            <a:srgbClr val="002060"/>
                          </a:solidFill>
                          <a:effectLst/>
                          <a:latin typeface="仿宋" panose="02010609060101010101" pitchFamily="49" charset="-122"/>
                          <a:ea typeface="仿宋" panose="02010609060101010101" pitchFamily="49" charset="-122"/>
                        </a:rPr>
                        <a:t>GAG</a:t>
                      </a:r>
                      <a:r>
                        <a:rPr lang="zh-CN" altLang="en-US" sz="1400" b="1" i="0" u="sng" strike="noStrike" dirty="0">
                          <a:solidFill>
                            <a:srgbClr val="002060"/>
                          </a:solidFill>
                          <a:effectLst/>
                          <a:latin typeface="仿宋" panose="02010609060101010101" pitchFamily="49" charset="-122"/>
                          <a:ea typeface="仿宋" panose="02010609060101010101" pitchFamily="49" charset="-122"/>
                        </a:rPr>
                        <a:t>）的贮积，并具有良好的安全性。</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32807770"/>
                  </a:ext>
                </a:extLst>
              </a:tr>
              <a:tr h="387152">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2</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在</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MPSⅠ</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型患者中，</a:t>
                      </a:r>
                      <a:r>
                        <a:rPr lang="zh-CN" altLang="en-US" sz="1400" b="1" i="0" u="sng" strike="noStrike" dirty="0">
                          <a:solidFill>
                            <a:srgbClr val="002060"/>
                          </a:solidFill>
                          <a:effectLst/>
                          <a:latin typeface="仿宋" panose="02010609060101010101" pitchFamily="49" charset="-122"/>
                          <a:ea typeface="仿宋" panose="02010609060101010101" pitchFamily="49" charset="-122"/>
                        </a:rPr>
                        <a:t>用重组人</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α-L-</a:t>
                      </a:r>
                      <a:r>
                        <a:rPr lang="zh-CN" altLang="en-US" sz="1400" b="1" i="0" u="sng" strike="noStrike" dirty="0">
                          <a:solidFill>
                            <a:srgbClr val="002060"/>
                          </a:solidFill>
                          <a:effectLst/>
                          <a:latin typeface="仿宋" panose="02010609060101010101" pitchFamily="49" charset="-122"/>
                          <a:ea typeface="仿宋" panose="02010609060101010101" pitchFamily="49" charset="-122"/>
                        </a:rPr>
                        <a:t>艾杜糖苷酶治疗可减少肝脏中的溶酶体贮积，并改善该病的临床表现</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066424520"/>
                  </a:ext>
                </a:extLst>
              </a:tr>
              <a:tr h="387152">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3</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在长期治疗过程中，</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拉罗尼酶可稳定或逆转</a:t>
                      </a:r>
                      <a:r>
                        <a:rPr lang="en-US" altLang="zh-CN" sz="1400" b="1" i="0" u="sng" strike="noStrike" dirty="0">
                          <a:solidFill>
                            <a:srgbClr val="002060"/>
                          </a:solidFill>
                          <a:effectLst/>
                          <a:latin typeface="仿宋" panose="02010609060101010101" pitchFamily="49" charset="-122"/>
                          <a:ea typeface="仿宋" panose="02010609060101010101" pitchFamily="49" charset="-122"/>
                        </a:rPr>
                        <a:t>MPS I</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型疾病的许多方面包括改善生活质量，并且在发生严重的心脏和骨骼疾病之前进行早期治疗可获得更好的结局</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977908817"/>
                  </a:ext>
                </a:extLst>
              </a:tr>
              <a:tr h="407497">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4</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1" i="0" u="sng" strike="noStrike" dirty="0">
                          <a:solidFill>
                            <a:srgbClr val="002060"/>
                          </a:solidFill>
                          <a:effectLst/>
                          <a:latin typeface="仿宋" panose="02010609060101010101" pitchFamily="49" charset="-122"/>
                          <a:ea typeface="仿宋" panose="02010609060101010101" pitchFamily="49" charset="-122"/>
                        </a:rPr>
                        <a:t>拉罗尼酶对</a:t>
                      </a:r>
                      <a:r>
                        <a:rPr lang="en-US" altLang="zh-CN" sz="1400" b="1" i="0" u="sng" strike="noStrike" dirty="0">
                          <a:solidFill>
                            <a:srgbClr val="002060"/>
                          </a:solidFill>
                          <a:effectLst/>
                          <a:latin typeface="仿宋" panose="02010609060101010101" pitchFamily="49" charset="-122"/>
                          <a:ea typeface="仿宋" panose="02010609060101010101" pitchFamily="49" charset="-122"/>
                        </a:rPr>
                        <a:t>MPS Ⅰ</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型亚重型患者的长期临床获益和安全性</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，并强调了治疗效果的幅度和时间顺序。及时诊断和早期治疗将最大限度地提高治疗效果。</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269923594"/>
                  </a:ext>
                </a:extLst>
              </a:tr>
              <a:tr h="387152">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5</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拉罗尼酶具有良好耐受性，</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对</a:t>
                      </a:r>
                      <a:r>
                        <a:rPr lang="en-US" altLang="zh-CN" sz="1400" b="1" i="0" u="sng" strike="noStrike" dirty="0">
                          <a:solidFill>
                            <a:srgbClr val="002060"/>
                          </a:solidFill>
                          <a:effectLst/>
                          <a:latin typeface="仿宋" panose="02010609060101010101" pitchFamily="49" charset="-122"/>
                          <a:ea typeface="仿宋" panose="02010609060101010101" pitchFamily="49" charset="-122"/>
                        </a:rPr>
                        <a:t>5</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岁以下</a:t>
                      </a:r>
                      <a:r>
                        <a:rPr lang="en-US" altLang="zh-CN" sz="1400" b="1" i="0" u="sng" strike="noStrike" dirty="0">
                          <a:solidFill>
                            <a:srgbClr val="002060"/>
                          </a:solidFill>
                          <a:effectLst/>
                          <a:latin typeface="仿宋" panose="02010609060101010101" pitchFamily="49" charset="-122"/>
                          <a:ea typeface="仿宋" panose="02010609060101010101" pitchFamily="49" charset="-122"/>
                        </a:rPr>
                        <a:t>MPS Ⅰ</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型患儿具有临床益处</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882497426"/>
                  </a:ext>
                </a:extLst>
              </a:tr>
              <a:tr h="387152">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6</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拉罗尼酶减缓</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MPSⅠ</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型疾病进展，显著改善肩部运动，特别是基线运动严重受限的患者。</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0508764"/>
                  </a:ext>
                </a:extLst>
              </a:tr>
              <a:tr h="387152">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7</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拉罗尼酶</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治疗的大多数</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MPS Ⅰ</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型患者的眼部表现得到稳定。</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563517479"/>
                  </a:ext>
                </a:extLst>
              </a:tr>
              <a:tr h="387152">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8</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拉罗尼酶治疗</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MPSⅠ</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型患者，可控制复发性上呼吸道感染，改善鼻漏和呼吸质量，减少呼吸系统症状。</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233108857"/>
                  </a:ext>
                </a:extLst>
              </a:tr>
            </a:tbl>
          </a:graphicData>
        </a:graphic>
      </p:graphicFrame>
      <p:grpSp>
        <p:nvGrpSpPr>
          <p:cNvPr id="2" name="组合 1">
            <a:extLst>
              <a:ext uri="{FF2B5EF4-FFF2-40B4-BE49-F238E27FC236}">
                <a16:creationId xmlns:a16="http://schemas.microsoft.com/office/drawing/2014/main" id="{8269C510-C7B7-4275-9E0F-F9A3DC33A2BA}"/>
              </a:ext>
            </a:extLst>
          </p:cNvPr>
          <p:cNvGrpSpPr/>
          <p:nvPr/>
        </p:nvGrpSpPr>
        <p:grpSpPr>
          <a:xfrm>
            <a:off x="-22062" y="1559765"/>
            <a:ext cx="11068939" cy="929007"/>
            <a:chOff x="-103983" y="1278922"/>
            <a:chExt cx="11068939" cy="929007"/>
          </a:xfrm>
        </p:grpSpPr>
        <p:sp>
          <p:nvSpPr>
            <p:cNvPr id="19" name="文本框 18">
              <a:extLst>
                <a:ext uri="{FF2B5EF4-FFF2-40B4-BE49-F238E27FC236}">
                  <a16:creationId xmlns:a16="http://schemas.microsoft.com/office/drawing/2014/main" id="{777E27B0-47CD-4A7D-9571-5389B35FF5C2}"/>
                </a:ext>
              </a:extLst>
            </p:cNvPr>
            <p:cNvSpPr txBox="1"/>
            <p:nvPr/>
          </p:nvSpPr>
          <p:spPr>
            <a:xfrm>
              <a:off x="2068359" y="1284599"/>
              <a:ext cx="8896597" cy="923330"/>
            </a:xfrm>
            <a:prstGeom prst="rect">
              <a:avLst/>
            </a:prstGeom>
            <a:noFill/>
          </p:spPr>
          <p:txBody>
            <a:bodyPr wrap="square">
              <a:spAutoFit/>
            </a:bodyPr>
            <a:lstStyle/>
            <a:p>
              <a:r>
                <a:rPr lang="zh-CN" altLang="en-US" sz="1800" b="1" u="sng" dirty="0">
                  <a:solidFill>
                    <a:srgbClr val="002060"/>
                  </a:solidFill>
                  <a:latin typeface="仿宋" panose="02010609060101010101" pitchFamily="49" charset="-122"/>
                  <a:ea typeface="仿宋" panose="02010609060101010101" pitchFamily="49" charset="-122"/>
                </a:rPr>
                <a:t>拉罗尼酶浓溶液提供多个系统、器官的临床获益，改善生存率和致残率，并显著提高患者的生活质量。</a:t>
              </a:r>
              <a:endParaRPr lang="en-US" altLang="zh-CN" sz="1800" b="1" u="sng" dirty="0">
                <a:solidFill>
                  <a:srgbClr val="002060"/>
                </a:solidFill>
                <a:latin typeface="仿宋" panose="02010609060101010101" pitchFamily="49" charset="-122"/>
                <a:ea typeface="仿宋" panose="02010609060101010101" pitchFamily="49" charset="-122"/>
              </a:endParaRPr>
            </a:p>
            <a:p>
              <a:endParaRPr lang="en-US" altLang="zh-CN" b="1" u="sng" dirty="0">
                <a:solidFill>
                  <a:srgbClr val="002060"/>
                </a:solidFill>
                <a:latin typeface="仿宋" panose="02010609060101010101" pitchFamily="49" charset="-122"/>
                <a:ea typeface="仿宋" panose="02010609060101010101" pitchFamily="49" charset="-122"/>
              </a:endParaRPr>
            </a:p>
          </p:txBody>
        </p:sp>
        <p:sp>
          <p:nvSpPr>
            <p:cNvPr id="21" name="文本框 20">
              <a:extLst>
                <a:ext uri="{FF2B5EF4-FFF2-40B4-BE49-F238E27FC236}">
                  <a16:creationId xmlns:a16="http://schemas.microsoft.com/office/drawing/2014/main" id="{681F3EAA-8FA4-4C3B-ADBE-0BFD4EE01D87}"/>
                </a:ext>
              </a:extLst>
            </p:cNvPr>
            <p:cNvSpPr txBox="1"/>
            <p:nvPr/>
          </p:nvSpPr>
          <p:spPr>
            <a:xfrm>
              <a:off x="-103983" y="1278922"/>
              <a:ext cx="2595534" cy="646331"/>
            </a:xfrm>
            <a:prstGeom prst="rect">
              <a:avLst/>
            </a:prstGeom>
            <a:noFill/>
          </p:spPr>
          <p:txBody>
            <a:bodyPr wrap="square">
              <a:spAutoFit/>
            </a:bodyPr>
            <a:lstStyle/>
            <a:p>
              <a:pPr algn="ctr"/>
              <a:r>
                <a:rPr lang="zh-CN" altLang="en-US" sz="1800" b="1" u="sng" dirty="0">
                  <a:solidFill>
                    <a:srgbClr val="00A3E0"/>
                  </a:solidFill>
                  <a:latin typeface="仿宋" panose="02010609060101010101" pitchFamily="49" charset="-122"/>
                  <a:ea typeface="仿宋" panose="02010609060101010101" pitchFamily="49" charset="-122"/>
                </a:rPr>
                <a:t>临床试验</a:t>
              </a:r>
              <a:r>
                <a:rPr lang="en-US" altLang="zh-CN" sz="1800" b="1" u="sng" dirty="0">
                  <a:solidFill>
                    <a:srgbClr val="00A3E0"/>
                  </a:solidFill>
                  <a:latin typeface="仿宋" panose="02010609060101010101" pitchFamily="49" charset="-122"/>
                  <a:ea typeface="仿宋" panose="02010609060101010101" pitchFamily="49" charset="-122"/>
                </a:rPr>
                <a:t>/</a:t>
              </a:r>
              <a:br>
                <a:rPr lang="en-US" altLang="zh-CN" sz="1800" b="1" u="sng" dirty="0">
                  <a:solidFill>
                    <a:srgbClr val="00A3E0"/>
                  </a:solidFill>
                  <a:latin typeface="仿宋" panose="02010609060101010101" pitchFamily="49" charset="-122"/>
                  <a:ea typeface="仿宋" panose="02010609060101010101" pitchFamily="49" charset="-122"/>
                </a:rPr>
              </a:br>
              <a:r>
                <a:rPr lang="zh-CN" altLang="en-US" sz="1800" b="1" u="sng" dirty="0">
                  <a:solidFill>
                    <a:srgbClr val="00A3E0"/>
                  </a:solidFill>
                  <a:latin typeface="仿宋" panose="02010609060101010101" pitchFamily="49" charset="-122"/>
                  <a:ea typeface="仿宋" panose="02010609060101010101" pitchFamily="49" charset="-122"/>
                </a:rPr>
                <a:t>真实世界证据</a:t>
              </a:r>
            </a:p>
          </p:txBody>
        </p:sp>
      </p:grpSp>
      <p:grpSp>
        <p:nvGrpSpPr>
          <p:cNvPr id="15" name="组合 14">
            <a:extLst>
              <a:ext uri="{FF2B5EF4-FFF2-40B4-BE49-F238E27FC236}">
                <a16:creationId xmlns:a16="http://schemas.microsoft.com/office/drawing/2014/main" id="{C7F6499D-102B-444C-9F4D-09B33CC1E92C}"/>
              </a:ext>
            </a:extLst>
          </p:cNvPr>
          <p:cNvGrpSpPr/>
          <p:nvPr/>
        </p:nvGrpSpPr>
        <p:grpSpPr>
          <a:xfrm>
            <a:off x="1496588" y="6113435"/>
            <a:ext cx="9372600" cy="584775"/>
            <a:chOff x="1600200" y="6235782"/>
            <a:chExt cx="9372600" cy="584775"/>
          </a:xfrm>
        </p:grpSpPr>
        <p:sp>
          <p:nvSpPr>
            <p:cNvPr id="17" name="文本框 21">
              <a:extLst>
                <a:ext uri="{FF2B5EF4-FFF2-40B4-BE49-F238E27FC236}">
                  <a16:creationId xmlns:a16="http://schemas.microsoft.com/office/drawing/2014/main" id="{416D553D-8059-46A8-9BA9-CA1BD0603282}"/>
                </a:ext>
              </a:extLst>
            </p:cNvPr>
            <p:cNvSpPr txBox="1"/>
            <p:nvPr/>
          </p:nvSpPr>
          <p:spPr>
            <a:xfrm>
              <a:off x="1600200" y="6235782"/>
              <a:ext cx="3274827" cy="58477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AutoNum type="arabicPeriod"/>
              </a:pPr>
              <a:r>
                <a:rPr lang="nl-NL"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Wraith JE, et al. J Pediatr. 2004;144(5):581-588.</a:t>
              </a:r>
            </a:p>
            <a:p>
              <a:pPr marL="228600" indent="-108000">
                <a:buAutoNum type="arabicPeriod"/>
              </a:pPr>
              <a:r>
                <a:rPr lang="da-DK"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Kakkis ED, et al. N Engl J Med. 2001;344(3):182-188.</a:t>
              </a:r>
            </a:p>
            <a:p>
              <a:pPr marL="228600" indent="-108000">
                <a:buAutoNum type="arabicPeriod"/>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Sifuentes M, et al. Mol Genet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Metab</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2007;90(2):171-180.</a:t>
              </a:r>
            </a:p>
            <a:p>
              <a:pPr marL="228600" indent="-108000">
                <a:buAutoNum type="arabicPeriod"/>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Clarke LA, et al.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Pediatrics</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2009;123(1):229-240.</a:t>
              </a:r>
            </a:p>
          </p:txBody>
        </p:sp>
        <p:sp>
          <p:nvSpPr>
            <p:cNvPr id="18" name="文本框 21">
              <a:extLst>
                <a:ext uri="{FF2B5EF4-FFF2-40B4-BE49-F238E27FC236}">
                  <a16:creationId xmlns:a16="http://schemas.microsoft.com/office/drawing/2014/main" id="{6CE9769B-BDC9-4BD4-A215-5C2E6D15BA0E}"/>
                </a:ext>
              </a:extLst>
            </p:cNvPr>
            <p:cNvSpPr txBox="1"/>
            <p:nvPr/>
          </p:nvSpPr>
          <p:spPr>
            <a:xfrm>
              <a:off x="7162800" y="6235782"/>
              <a:ext cx="3810000" cy="58477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Font typeface="+mj-lt"/>
                <a:buAutoNum type="arabicPeriod" startAt="5"/>
              </a:pPr>
              <a:r>
                <a:rPr lang="it-IT"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Wraith JE, et al. Pediatrics. 2007;120(1):e37-e46.</a:t>
              </a:r>
            </a:p>
            <a:p>
              <a:pPr marL="228600" indent="-108000">
                <a:buFont typeface="+mj-lt"/>
                <a:buAutoNum type="arabicPeriod" startAt="5"/>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Tylki-Szymanska</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 et al. J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Inherit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Metab</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Dis</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2010;33(2):151-157.</a:t>
              </a:r>
            </a:p>
            <a:p>
              <a:pPr marL="228600" indent="-108000">
                <a:buFont typeface="+mj-lt"/>
                <a:buAutoNum type="arabicPeriod" startAt="5"/>
              </a:pPr>
              <a:r>
                <a:rPr lang="nl-NL"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Pitz S, et al. Arch Ophthalmol. 2007;125(10):1353-1356.</a:t>
              </a:r>
            </a:p>
            <a:p>
              <a:pPr marL="228600" indent="-108000">
                <a:buFont typeface="+mj-lt"/>
                <a:buAutoNum type="arabicPeriod" startAt="5"/>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Dualibi</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AP, et al.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Braz</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J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Otorhinolaryngol</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2016;82(5):522-528.</a:t>
              </a:r>
            </a:p>
          </p:txBody>
        </p:sp>
      </p:grpSp>
    </p:spTree>
    <p:extLst>
      <p:ext uri="{BB962C8B-B14F-4D97-AF65-F5344CB8AC3E}">
        <p14:creationId xmlns:p14="http://schemas.microsoft.com/office/powerpoint/2010/main" val="275472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624FEE6F-1F74-496A-A16B-B62C7CCF1A4E}"/>
              </a:ext>
            </a:extLst>
          </p:cNvPr>
          <p:cNvSpPr>
            <a:spLocks noGrp="1"/>
          </p:cNvSpPr>
          <p:nvPr>
            <p:ph type="sldNum" sz="quarter" idx="16"/>
          </p:nvPr>
        </p:nvSpPr>
        <p:spPr/>
        <p:txBody>
          <a:bodyPr/>
          <a:lstStyle/>
          <a:p>
            <a:r>
              <a:rPr lang="en-US" noProof="0" dirty="0"/>
              <a:t>5</a:t>
            </a:r>
          </a:p>
        </p:txBody>
      </p:sp>
      <p:grpSp>
        <p:nvGrpSpPr>
          <p:cNvPr id="8" name="组合 7">
            <a:extLst>
              <a:ext uri="{FF2B5EF4-FFF2-40B4-BE49-F238E27FC236}">
                <a16:creationId xmlns:a16="http://schemas.microsoft.com/office/drawing/2014/main" id="{E49AD022-3BB4-4D4E-9F41-A7A95CEA8C65}"/>
              </a:ext>
            </a:extLst>
          </p:cNvPr>
          <p:cNvGrpSpPr/>
          <p:nvPr/>
        </p:nvGrpSpPr>
        <p:grpSpPr>
          <a:xfrm>
            <a:off x="0" y="169843"/>
            <a:ext cx="6516658" cy="947325"/>
            <a:chOff x="0" y="363265"/>
            <a:chExt cx="6516658" cy="947325"/>
          </a:xfrm>
        </p:grpSpPr>
        <p:grpSp>
          <p:nvGrpSpPr>
            <p:cNvPr id="9" name="Group 30">
              <a:extLst>
                <a:ext uri="{FF2B5EF4-FFF2-40B4-BE49-F238E27FC236}">
                  <a16:creationId xmlns:a16="http://schemas.microsoft.com/office/drawing/2014/main" id="{FABE3071-AA72-4DEE-A267-093FBD6FAC44}"/>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F5219308-975A-4ED1-9221-ED94AE115114}"/>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73EC56CC-9C92-4B1E-A152-A2F910EC90DA}"/>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D59CD670-8391-471C-BA83-2B7F946EBEB9}"/>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6BAE049F-96B3-4D1D-AC20-CFA32D851706}"/>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525C7B27-2C65-4D18-B78A-AA5F48614015}"/>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03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有效性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graphicFrame>
        <p:nvGraphicFramePr>
          <p:cNvPr id="15" name="表格 14">
            <a:extLst>
              <a:ext uri="{FF2B5EF4-FFF2-40B4-BE49-F238E27FC236}">
                <a16:creationId xmlns:a16="http://schemas.microsoft.com/office/drawing/2014/main" id="{F6E34EE7-5ABF-4F3A-A6B1-0AC25898C970}"/>
              </a:ext>
            </a:extLst>
          </p:cNvPr>
          <p:cNvGraphicFramePr>
            <a:graphicFrameLocks noGrp="1"/>
          </p:cNvGraphicFramePr>
          <p:nvPr/>
        </p:nvGraphicFramePr>
        <p:xfrm>
          <a:off x="358170" y="1706868"/>
          <a:ext cx="11649435" cy="3604186"/>
        </p:xfrm>
        <a:graphic>
          <a:graphicData uri="http://schemas.openxmlformats.org/drawingml/2006/table">
            <a:tbl>
              <a:tblPr/>
              <a:tblGrid>
                <a:gridCol w="4948771">
                  <a:extLst>
                    <a:ext uri="{9D8B030D-6E8A-4147-A177-3AD203B41FA5}">
                      <a16:colId xmlns:a16="http://schemas.microsoft.com/office/drawing/2014/main" val="411579924"/>
                    </a:ext>
                  </a:extLst>
                </a:gridCol>
                <a:gridCol w="6700664">
                  <a:extLst>
                    <a:ext uri="{9D8B030D-6E8A-4147-A177-3AD203B41FA5}">
                      <a16:colId xmlns:a16="http://schemas.microsoft.com/office/drawing/2014/main" val="3212374385"/>
                    </a:ext>
                  </a:extLst>
                </a:gridCol>
              </a:tblGrid>
              <a:tr h="184292">
                <a:tc>
                  <a:txBody>
                    <a:bodyPr/>
                    <a:lstStyle/>
                    <a:p>
                      <a:pPr algn="l" fontAlgn="ctr"/>
                      <a:r>
                        <a:rPr lang="zh-CN" altLang="en-US" sz="1300" b="1" i="0" u="none" strike="noStrike" dirty="0">
                          <a:solidFill>
                            <a:srgbClr val="002060"/>
                          </a:solidFill>
                          <a:effectLst/>
                          <a:latin typeface="仿宋" panose="02010609060101010101" pitchFamily="49" charset="-122"/>
                          <a:ea typeface="仿宋" panose="02010609060101010101" pitchFamily="49" charset="-122"/>
                        </a:rPr>
                        <a:t>临床指南</a:t>
                      </a:r>
                      <a:r>
                        <a:rPr lang="en-US" altLang="zh-CN" sz="1300" b="1" i="0" u="none" strike="noStrike" dirty="0">
                          <a:solidFill>
                            <a:srgbClr val="002060"/>
                          </a:solidFill>
                          <a:effectLst/>
                          <a:latin typeface="仿宋" panose="02010609060101010101" pitchFamily="49" charset="-122"/>
                          <a:ea typeface="仿宋" panose="02010609060101010101" pitchFamily="49" charset="-122"/>
                        </a:rPr>
                        <a:t>/</a:t>
                      </a:r>
                      <a:r>
                        <a:rPr lang="zh-CN" altLang="en-US" sz="1300" b="1" i="0" u="none" strike="noStrike" dirty="0">
                          <a:solidFill>
                            <a:srgbClr val="002060"/>
                          </a:solidFill>
                          <a:effectLst/>
                          <a:latin typeface="仿宋" panose="02010609060101010101" pitchFamily="49" charset="-122"/>
                          <a:ea typeface="仿宋" panose="02010609060101010101" pitchFamily="49" charset="-122"/>
                        </a:rPr>
                        <a:t>诊疗规范推荐情况</a:t>
                      </a:r>
                      <a:endParaRPr lang="en-US" altLang="zh-CN" sz="1300" b="1" i="0" u="none" strike="noStrike" dirty="0">
                        <a:solidFill>
                          <a:srgbClr val="002060"/>
                        </a:solidFill>
                        <a:effectLst/>
                        <a:latin typeface="仿宋" panose="02010609060101010101" pitchFamily="49" charset="-122"/>
                        <a:ea typeface="仿宋" panose="02010609060101010101" pitchFamily="49" charset="-122"/>
                      </a:endParaRP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300" b="1" i="0" u="none" strike="noStrike" kern="1200" dirty="0">
                          <a:solidFill>
                            <a:srgbClr val="002060"/>
                          </a:solidFill>
                          <a:effectLst/>
                          <a:latin typeface="仿宋" panose="02010609060101010101" pitchFamily="49" charset="-122"/>
                          <a:ea typeface="仿宋" panose="02010609060101010101" pitchFamily="49" charset="-122"/>
                          <a:cs typeface="+mn-cs"/>
                        </a:rPr>
                        <a:t>推荐内容</a:t>
                      </a: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053845"/>
                  </a:ext>
                </a:extLst>
              </a:tr>
              <a:tr h="36462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国际黏多糖贮积症</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Ⅰ</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型治疗管理指南</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(2019</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年</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a:t>
                      </a:r>
                      <a:r>
                        <a:rPr lang="en-US" altLang="zh-CN" sz="1300" b="0" i="0" u="none" strike="noStrike" baseline="30000" dirty="0">
                          <a:solidFill>
                            <a:srgbClr val="002060"/>
                          </a:solidFill>
                          <a:effectLst/>
                          <a:latin typeface="仿宋" panose="02010609060101010101" pitchFamily="49" charset="-122"/>
                          <a:ea typeface="仿宋" panose="02010609060101010101" pitchFamily="49" charset="-122"/>
                        </a:rPr>
                        <a:t>1</a:t>
                      </a:r>
                      <a:endParaRPr lang="zh-CN" altLang="en-US" sz="1300" b="0" i="0" u="none" strike="noStrike" baseline="30000"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1" i="0" u="sng" strike="noStrike" dirty="0">
                          <a:solidFill>
                            <a:srgbClr val="002060"/>
                          </a:solidFill>
                          <a:effectLst/>
                          <a:latin typeface="仿宋" panose="02010609060101010101" pitchFamily="49" charset="-122"/>
                          <a:ea typeface="仿宋" panose="02010609060101010101" pitchFamily="49" charset="-122"/>
                        </a:rPr>
                        <a:t>对严重</a:t>
                      </a:r>
                      <a:r>
                        <a:rPr lang="en-US" altLang="zh-CN" sz="1250" b="1" i="0" u="sng" strike="noStrike" dirty="0" err="1">
                          <a:solidFill>
                            <a:srgbClr val="002060"/>
                          </a:solidFill>
                          <a:effectLst/>
                          <a:latin typeface="仿宋" panose="02010609060101010101" pitchFamily="49" charset="-122"/>
                          <a:ea typeface="仿宋" panose="02010609060101010101" pitchFamily="49" charset="-122"/>
                        </a:rPr>
                        <a:t>MPSⅠ</a:t>
                      </a:r>
                      <a:r>
                        <a:rPr lang="zh-CN" altLang="en-US" sz="1250" b="1" i="0" u="sng" strike="noStrike" dirty="0">
                          <a:solidFill>
                            <a:srgbClr val="002060"/>
                          </a:solidFill>
                          <a:effectLst/>
                          <a:latin typeface="仿宋" panose="02010609060101010101" pitchFamily="49" charset="-122"/>
                          <a:ea typeface="仿宋" panose="02010609060101010101" pitchFamily="49" charset="-122"/>
                        </a:rPr>
                        <a:t>患者，短期应用拉罗尼酶联合造血干细胞移植治疗</a:t>
                      </a:r>
                      <a:r>
                        <a:rPr lang="en-US" altLang="zh-CN" sz="1250" b="1" i="0" u="sng" strike="noStrike" dirty="0">
                          <a:solidFill>
                            <a:srgbClr val="002060"/>
                          </a:solidFill>
                          <a:effectLst/>
                          <a:latin typeface="仿宋" panose="02010609060101010101" pitchFamily="49" charset="-122"/>
                          <a:ea typeface="仿宋" panose="02010609060101010101" pitchFamily="49" charset="-122"/>
                        </a:rPr>
                        <a:t>(HSCT)</a:t>
                      </a:r>
                      <a:r>
                        <a:rPr lang="zh-CN" altLang="en-US" sz="1250" b="1" i="0" u="sng" strike="noStrike" dirty="0">
                          <a:solidFill>
                            <a:srgbClr val="002060"/>
                          </a:solidFill>
                          <a:effectLst/>
                          <a:latin typeface="仿宋" panose="02010609060101010101" pitchFamily="49" charset="-122"/>
                          <a:ea typeface="仿宋" panose="02010609060101010101" pitchFamily="49" charset="-122"/>
                        </a:rPr>
                        <a:t>是可行和安全的，可以改善死亡率和移植成功率</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，特别是对于临床状况较差的患者，它可以减少疾病相关的并发症。</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2807770"/>
                  </a:ext>
                </a:extLst>
              </a:tr>
              <a:tr h="36462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巴西黏多糖贮积症</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Ⅰ</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型治疗指南</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(2009</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年</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2</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0" i="0" u="none" strike="noStrike" dirty="0">
                          <a:solidFill>
                            <a:srgbClr val="002060"/>
                          </a:solidFill>
                          <a:effectLst/>
                          <a:latin typeface="仿宋" panose="02010609060101010101" pitchFamily="49" charset="-122"/>
                          <a:ea typeface="仿宋" panose="02010609060101010101" pitchFamily="49" charset="-122"/>
                        </a:rPr>
                        <a:t>拉罗尼酶的临床获益包括</a:t>
                      </a:r>
                      <a:r>
                        <a:rPr lang="zh-CN" altLang="en-US" sz="1250" b="1" i="0" u="sng" strike="noStrike" dirty="0">
                          <a:solidFill>
                            <a:srgbClr val="002060"/>
                          </a:solidFill>
                          <a:effectLst/>
                          <a:latin typeface="仿宋" panose="02010609060101010101" pitchFamily="49" charset="-122"/>
                          <a:ea typeface="仿宋" panose="02010609060101010101" pitchFamily="49" charset="-122"/>
                        </a:rPr>
                        <a:t>减轻肝脏肿大、改善呼吸功能、改善步行能力、增加关节活动度</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、减少左心室肥大、改善生长、改善生活质量，降低尿液中黏多糖（</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GAG</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）水平。治疗越早，预后越好。</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424520"/>
                  </a:ext>
                </a:extLst>
              </a:tr>
              <a:tr h="36462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黏多糖贮积症</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Ⅰ</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型患者的酶替代治疗和</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或造血干细胞移植</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(2011)</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3</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0" i="0" u="none" strike="noStrike" dirty="0">
                          <a:solidFill>
                            <a:srgbClr val="002060"/>
                          </a:solidFill>
                          <a:effectLst/>
                          <a:latin typeface="仿宋" panose="02010609060101010101" pitchFamily="49" charset="-122"/>
                          <a:ea typeface="仿宋" panose="02010609060101010101" pitchFamily="49" charset="-122"/>
                        </a:rPr>
                        <a:t>欧洲多学科共识：</a:t>
                      </a:r>
                      <a:r>
                        <a:rPr lang="zh-CN" altLang="en-US" sz="1250" b="1" i="0" u="sng" strike="noStrike" dirty="0">
                          <a:solidFill>
                            <a:srgbClr val="002060"/>
                          </a:solidFill>
                          <a:effectLst/>
                          <a:latin typeface="仿宋" panose="02010609060101010101" pitchFamily="49" charset="-122"/>
                          <a:ea typeface="仿宋" panose="02010609060101010101" pitchFamily="49" charset="-122"/>
                        </a:rPr>
                        <a:t>所有有症状的</a:t>
                      </a:r>
                      <a:r>
                        <a:rPr lang="en-US" altLang="zh-CN" sz="1250" b="1" i="0" u="sng" strike="noStrike" dirty="0" err="1">
                          <a:solidFill>
                            <a:srgbClr val="002060"/>
                          </a:solidFill>
                          <a:effectLst/>
                          <a:latin typeface="仿宋" panose="02010609060101010101" pitchFamily="49" charset="-122"/>
                          <a:ea typeface="仿宋" panose="02010609060101010101" pitchFamily="49" charset="-122"/>
                        </a:rPr>
                        <a:t>MPSⅠ</a:t>
                      </a:r>
                      <a:r>
                        <a:rPr lang="zh-CN" altLang="en-US" sz="1250" b="1" i="0" u="sng" strike="noStrike" dirty="0">
                          <a:solidFill>
                            <a:srgbClr val="002060"/>
                          </a:solidFill>
                          <a:effectLst/>
                          <a:latin typeface="仿宋" panose="02010609060101010101" pitchFamily="49" charset="-122"/>
                          <a:ea typeface="仿宋" panose="02010609060101010101" pitchFamily="49" charset="-122"/>
                        </a:rPr>
                        <a:t>患者在诊断时应开始使用拉罗尼酶治疗</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，并且拉罗尼酶也可以改善等待</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HSCT</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的患者的移植前状况。</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7908817"/>
                  </a:ext>
                </a:extLst>
              </a:tr>
              <a:tr h="364622">
                <a:tc>
                  <a:txBody>
                    <a:bodyPr/>
                    <a:lstStyle/>
                    <a:p>
                      <a:pPr algn="l" fontAlgn="t"/>
                      <a:r>
                        <a:rPr lang="en-US" altLang="zh-CN" sz="1300" b="0" i="0" u="none" strike="noStrike" dirty="0">
                          <a:solidFill>
                            <a:srgbClr val="002060"/>
                          </a:solidFill>
                          <a:effectLst/>
                          <a:latin typeface="仿宋" panose="02010609060101010101" pitchFamily="49" charset="-122"/>
                          <a:ea typeface="仿宋" panose="02010609060101010101" pitchFamily="49" charset="-122"/>
                        </a:rPr>
                        <a:t>ACMG</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溶酶体贮积症诊断确认工作组的标准和指南</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(2011)</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4</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1" i="0" u="sng" strike="noStrike" dirty="0">
                          <a:solidFill>
                            <a:srgbClr val="002060"/>
                          </a:solidFill>
                          <a:effectLst/>
                          <a:latin typeface="仿宋" panose="02010609060101010101" pitchFamily="49" charset="-122"/>
                          <a:ea typeface="仿宋" panose="02010609060101010101" pitchFamily="49" charset="-122"/>
                        </a:rPr>
                        <a:t>接受拉罗尼酶的患者在</a:t>
                      </a:r>
                      <a:r>
                        <a:rPr lang="en-US" altLang="zh-CN" sz="1250" b="1" i="0" u="sng" strike="noStrike" dirty="0">
                          <a:solidFill>
                            <a:srgbClr val="002060"/>
                          </a:solidFill>
                          <a:effectLst/>
                          <a:latin typeface="仿宋" panose="02010609060101010101" pitchFamily="49" charset="-122"/>
                          <a:ea typeface="仿宋" panose="02010609060101010101" pitchFamily="49" charset="-122"/>
                        </a:rPr>
                        <a:t>6</a:t>
                      </a:r>
                      <a:r>
                        <a:rPr lang="zh-CN" altLang="en-US" sz="1250" b="1" i="0" u="sng" strike="noStrike" dirty="0">
                          <a:solidFill>
                            <a:srgbClr val="002060"/>
                          </a:solidFill>
                          <a:effectLst/>
                          <a:latin typeface="仿宋" panose="02010609060101010101" pitchFamily="49" charset="-122"/>
                          <a:ea typeface="仿宋" panose="02010609060101010101" pitchFamily="49" charset="-122"/>
                        </a:rPr>
                        <a:t>分钟步行试验中的行走距离有显著改善</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。肝脏和脾脏体积减少到接近正常水平。患者体重增加和线性生长速度也有改善。关节活动受限也有改善。</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923594"/>
                  </a:ext>
                </a:extLst>
              </a:tr>
              <a:tr h="29071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国际黏多糖贮积症儿童眼部表现诊断与治疗的临床指南</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(2012)</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5</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0" i="0" u="none" strike="noStrike" dirty="0">
                          <a:solidFill>
                            <a:srgbClr val="002060"/>
                          </a:solidFill>
                          <a:effectLst/>
                          <a:latin typeface="仿宋" panose="02010609060101010101" pitchFamily="49" charset="-122"/>
                          <a:ea typeface="仿宋" panose="02010609060101010101" pitchFamily="49" charset="-122"/>
                        </a:rPr>
                        <a:t>拉罗尼酶已证明对多种疾病表现如耐力下降、肺功能减退和肝脾肿大，都有积极的效果</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2497426"/>
                  </a:ext>
                </a:extLst>
              </a:tr>
              <a:tr h="29071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拉丁美洲黏多糖贮积症患者疼痛评估和治疗专家共识推荐</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(2018)</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6</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250" b="0" i="0" u="none" strike="noStrike" dirty="0" err="1">
                          <a:solidFill>
                            <a:srgbClr val="002060"/>
                          </a:solidFill>
                          <a:effectLst/>
                          <a:latin typeface="仿宋" panose="02010609060101010101" pitchFamily="49" charset="-122"/>
                          <a:ea typeface="仿宋" panose="02010609060101010101" pitchFamily="49" charset="-122"/>
                        </a:rPr>
                        <a:t>MPSⅠ</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患者在长期使用拉罗尼酶</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后疼痛指数得分明显降低。</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0508764"/>
                  </a:ext>
                </a:extLst>
              </a:tr>
              <a:tr h="29071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黏多糖贮积症</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Ⅰ</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型早期诊断的国际工作组共识推荐</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(2018)</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7</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0" i="0" u="none" strike="noStrike" dirty="0">
                          <a:solidFill>
                            <a:srgbClr val="002060"/>
                          </a:solidFill>
                          <a:effectLst/>
                          <a:latin typeface="仿宋" panose="02010609060101010101" pitchFamily="49" charset="-122"/>
                          <a:ea typeface="仿宋" panose="02010609060101010101" pitchFamily="49" charset="-122"/>
                        </a:rPr>
                        <a:t>由于拉罗尼酶不穿过血脑屏障，所以对大脑没有影响。</a:t>
                      </a:r>
                      <a:r>
                        <a:rPr lang="en-US" altLang="zh-CN" sz="1250" b="1" i="0" u="sng" strike="noStrike" dirty="0">
                          <a:solidFill>
                            <a:srgbClr val="002060"/>
                          </a:solidFill>
                          <a:effectLst/>
                          <a:latin typeface="仿宋" panose="02010609060101010101" pitchFamily="49" charset="-122"/>
                          <a:ea typeface="仿宋" panose="02010609060101010101" pitchFamily="49" charset="-122"/>
                        </a:rPr>
                        <a:t>HSCT</a:t>
                      </a:r>
                      <a:r>
                        <a:rPr lang="zh-CN" altLang="en-US" sz="1250" b="1" i="0" u="sng" strike="noStrike" dirty="0">
                          <a:solidFill>
                            <a:srgbClr val="002060"/>
                          </a:solidFill>
                          <a:effectLst/>
                          <a:latin typeface="仿宋" panose="02010609060101010101" pitchFamily="49" charset="-122"/>
                          <a:ea typeface="仿宋" panose="02010609060101010101" pitchFamily="49" charset="-122"/>
                        </a:rPr>
                        <a:t>和</a:t>
                      </a:r>
                      <a:r>
                        <a:rPr lang="en-US" altLang="zh-CN" sz="1250" b="1" i="0" u="sng" strike="noStrike" dirty="0">
                          <a:solidFill>
                            <a:srgbClr val="002060"/>
                          </a:solidFill>
                          <a:effectLst/>
                          <a:latin typeface="仿宋" panose="02010609060101010101" pitchFamily="49" charset="-122"/>
                          <a:ea typeface="仿宋" panose="02010609060101010101" pitchFamily="49" charset="-122"/>
                        </a:rPr>
                        <a:t>ERT</a:t>
                      </a:r>
                      <a:r>
                        <a:rPr lang="zh-CN" altLang="en-US" sz="1250" b="1" i="0" u="sng" strike="noStrike" dirty="0">
                          <a:solidFill>
                            <a:srgbClr val="002060"/>
                          </a:solidFill>
                          <a:effectLst/>
                          <a:latin typeface="仿宋" panose="02010609060101010101" pitchFamily="49" charset="-122"/>
                          <a:ea typeface="仿宋" panose="02010609060101010101" pitchFamily="49" charset="-122"/>
                        </a:rPr>
                        <a:t>联合应用已被证明是有效的</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3517479"/>
                  </a:ext>
                </a:extLst>
              </a:tr>
              <a:tr h="36462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黏多糖贮积症</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Ⅰ</a:t>
                      </a:r>
                      <a:r>
                        <a:rPr lang="zh-CN" altLang="en-US" sz="1300" b="0" i="0" u="none" strike="noStrike" dirty="0">
                          <a:solidFill>
                            <a:srgbClr val="002060"/>
                          </a:solidFill>
                          <a:effectLst/>
                          <a:latin typeface="仿宋" panose="02010609060101010101" pitchFamily="49" charset="-122"/>
                          <a:ea typeface="仿宋" panose="02010609060101010101" pitchFamily="49" charset="-122"/>
                        </a:rPr>
                        <a:t>型患者胸腰椎后凸的治疗国际共识推荐</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(2019)</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8</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0" i="0" u="none" strike="noStrike" dirty="0">
                          <a:solidFill>
                            <a:srgbClr val="002060"/>
                          </a:solidFill>
                          <a:effectLst/>
                          <a:latin typeface="仿宋" panose="02010609060101010101" pitchFamily="49" charset="-122"/>
                          <a:ea typeface="仿宋" panose="02010609060101010101" pitchFamily="49" charset="-122"/>
                        </a:rPr>
                        <a:t>拉罗尼酶可有效治疗多种躯体症状，尤其是非神经病变表型的患者；以及针对神经病变表型患者的造血细胞移植（</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HSCT</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），还具有预防或阻止中枢神经系统疾病的潜力</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3108857"/>
                  </a:ext>
                </a:extLst>
              </a:tr>
              <a:tr h="29071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异基因造血干细胞移植治疗黏多糖贮积症儿科专家共识</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(2017)</a:t>
                      </a:r>
                      <a:r>
                        <a:rPr lang="en-US" altLang="zh-CN"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9</a:t>
                      </a:r>
                      <a:endParaRPr lang="zh-CN" altLang="en-US" sz="13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25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能够有效改善部分</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MPS</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患者的临床症状，同时降低治疗相关并发症</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422970"/>
                  </a:ext>
                </a:extLst>
              </a:tr>
              <a:tr h="290712">
                <a:tc>
                  <a:txBody>
                    <a:bodyPr/>
                    <a:lstStyle/>
                    <a:p>
                      <a:pPr algn="l" fontAlgn="t"/>
                      <a:r>
                        <a:rPr lang="zh-CN" altLang="en-US" sz="1300" b="0" i="0" u="none" strike="noStrike" dirty="0">
                          <a:solidFill>
                            <a:srgbClr val="002060"/>
                          </a:solidFill>
                          <a:effectLst/>
                          <a:latin typeface="仿宋" panose="02010609060101010101" pitchFamily="49" charset="-122"/>
                          <a:ea typeface="仿宋" panose="02010609060101010101" pitchFamily="49" charset="-122"/>
                        </a:rPr>
                        <a:t>中国罕见病诊疗指南</a:t>
                      </a:r>
                      <a:r>
                        <a:rPr lang="en-US" altLang="zh-CN" sz="1300" b="0" i="0" u="none" strike="noStrike" dirty="0">
                          <a:solidFill>
                            <a:srgbClr val="002060"/>
                          </a:solidFill>
                          <a:effectLst/>
                          <a:latin typeface="仿宋" panose="02010609060101010101" pitchFamily="49" charset="-122"/>
                          <a:ea typeface="仿宋" panose="02010609060101010101" pitchFamily="49" charset="-122"/>
                        </a:rPr>
                        <a:t>(2019)</a:t>
                      </a:r>
                      <a:r>
                        <a:rPr lang="en-US" altLang="zh-CN" sz="1300" b="0" i="0" u="none" strike="noStrike" baseline="30000" dirty="0">
                          <a:solidFill>
                            <a:srgbClr val="002060"/>
                          </a:solidFill>
                          <a:effectLst/>
                          <a:latin typeface="仿宋" panose="02010609060101010101" pitchFamily="49" charset="-122"/>
                          <a:ea typeface="仿宋" panose="02010609060101010101" pitchFamily="49" charset="-122"/>
                        </a:rPr>
                        <a:t>10</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250" b="0" i="0" u="none" strike="noStrike" dirty="0">
                          <a:solidFill>
                            <a:srgbClr val="002060"/>
                          </a:solidFill>
                          <a:effectLst/>
                          <a:latin typeface="仿宋" panose="02010609060101010101" pitchFamily="49" charset="-122"/>
                          <a:ea typeface="仿宋" panose="02010609060101010101" pitchFamily="49" charset="-122"/>
                        </a:rPr>
                        <a:t>艾而赞</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已于</a:t>
                      </a:r>
                      <a:r>
                        <a:rPr lang="en-US" altLang="zh-CN" sz="1250" b="0" i="0" u="none" strike="noStrike" dirty="0">
                          <a:solidFill>
                            <a:srgbClr val="002060"/>
                          </a:solidFill>
                          <a:effectLst/>
                          <a:latin typeface="仿宋" panose="02010609060101010101" pitchFamily="49" charset="-122"/>
                          <a:ea typeface="仿宋" panose="02010609060101010101" pitchFamily="49" charset="-122"/>
                        </a:rPr>
                        <a:t>2020</a:t>
                      </a:r>
                      <a:r>
                        <a:rPr lang="zh-CN" altLang="en-US" sz="1250" b="0" i="0" u="none" strike="noStrike" dirty="0">
                          <a:solidFill>
                            <a:srgbClr val="002060"/>
                          </a:solidFill>
                          <a:effectLst/>
                          <a:latin typeface="仿宋" panose="02010609060101010101" pitchFamily="49" charset="-122"/>
                          <a:ea typeface="仿宋" panose="02010609060101010101" pitchFamily="49" charset="-122"/>
                        </a:rPr>
                        <a:t>年中国获批上市</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416229"/>
                  </a:ext>
                </a:extLst>
              </a:tr>
            </a:tbl>
          </a:graphicData>
        </a:graphic>
      </p:graphicFrame>
      <p:sp>
        <p:nvSpPr>
          <p:cNvPr id="17" name="文本框 16">
            <a:extLst>
              <a:ext uri="{FF2B5EF4-FFF2-40B4-BE49-F238E27FC236}">
                <a16:creationId xmlns:a16="http://schemas.microsoft.com/office/drawing/2014/main" id="{E4165CA1-C8F3-4A78-A7B3-02DEDA47AFA8}"/>
              </a:ext>
            </a:extLst>
          </p:cNvPr>
          <p:cNvSpPr txBox="1"/>
          <p:nvPr/>
        </p:nvSpPr>
        <p:spPr>
          <a:xfrm>
            <a:off x="2491551" y="1046134"/>
            <a:ext cx="9285664" cy="646331"/>
          </a:xfrm>
          <a:prstGeom prst="rect">
            <a:avLst/>
          </a:prstGeom>
          <a:noFill/>
        </p:spPr>
        <p:txBody>
          <a:bodyPr wrap="square">
            <a:spAutoFit/>
          </a:bodyPr>
          <a:lstStyle/>
          <a:p>
            <a:r>
              <a:rPr lang="zh-CN" altLang="en-US" sz="1800" b="1" u="sng" dirty="0">
                <a:solidFill>
                  <a:srgbClr val="002060"/>
                </a:solidFill>
                <a:latin typeface="仿宋" panose="02010609060101010101" pitchFamily="49" charset="-122"/>
                <a:ea typeface="仿宋" panose="02010609060101010101" pitchFamily="49" charset="-122"/>
              </a:rPr>
              <a:t>拉罗尼酶的上市，使黏多糖贮积症</a:t>
            </a:r>
            <a:r>
              <a:rPr lang="en-US" altLang="zh-CN" sz="1800" b="1" u="sng" dirty="0">
                <a:solidFill>
                  <a:srgbClr val="002060"/>
                </a:solidFill>
                <a:latin typeface="仿宋" panose="02010609060101010101" pitchFamily="49" charset="-122"/>
                <a:ea typeface="仿宋" panose="02010609060101010101" pitchFamily="49" charset="-122"/>
              </a:rPr>
              <a:t>Ⅰ</a:t>
            </a:r>
            <a:r>
              <a:rPr lang="zh-CN" altLang="en-US" sz="1800" b="1" u="sng" dirty="0">
                <a:solidFill>
                  <a:srgbClr val="002060"/>
                </a:solidFill>
                <a:latin typeface="仿宋" panose="02010609060101010101" pitchFamily="49" charset="-122"/>
                <a:ea typeface="仿宋" panose="02010609060101010101" pitchFamily="49" charset="-122"/>
              </a:rPr>
              <a:t>型成为可治疗的罕见病，国内外权威指南临床指南</a:t>
            </a:r>
            <a:r>
              <a:rPr lang="en-US" altLang="zh-CN" sz="1800" b="1" u="sng" dirty="0">
                <a:solidFill>
                  <a:srgbClr val="002060"/>
                </a:solidFill>
                <a:latin typeface="仿宋" panose="02010609060101010101" pitchFamily="49" charset="-122"/>
                <a:ea typeface="仿宋" panose="02010609060101010101" pitchFamily="49" charset="-122"/>
              </a:rPr>
              <a:t>/</a:t>
            </a:r>
            <a:r>
              <a:rPr lang="zh-CN" altLang="en-US" sz="1800" b="1" u="sng" dirty="0">
                <a:solidFill>
                  <a:srgbClr val="002060"/>
                </a:solidFill>
                <a:latin typeface="仿宋" panose="02010609060101010101" pitchFamily="49" charset="-122"/>
                <a:ea typeface="仿宋" panose="02010609060101010101" pitchFamily="49" charset="-122"/>
              </a:rPr>
              <a:t>共识</a:t>
            </a:r>
            <a:r>
              <a:rPr lang="en-US" altLang="zh-CN" sz="1800" b="1" u="sng" dirty="0">
                <a:solidFill>
                  <a:srgbClr val="002060"/>
                </a:solidFill>
                <a:latin typeface="仿宋" panose="02010609060101010101" pitchFamily="49" charset="-122"/>
                <a:ea typeface="仿宋" panose="02010609060101010101" pitchFamily="49" charset="-122"/>
              </a:rPr>
              <a:t>/</a:t>
            </a:r>
            <a:r>
              <a:rPr lang="zh-CN" altLang="en-US" sz="1800" b="1" u="sng" dirty="0">
                <a:solidFill>
                  <a:srgbClr val="002060"/>
                </a:solidFill>
                <a:latin typeface="仿宋" panose="02010609060101010101" pitchFamily="49" charset="-122"/>
                <a:ea typeface="仿宋" panose="02010609060101010101" pitchFamily="49" charset="-122"/>
              </a:rPr>
              <a:t>诊疗规范均有推荐</a:t>
            </a:r>
            <a:r>
              <a:rPr lang="zh-CN" altLang="zh-CN" sz="1800" dirty="0">
                <a:solidFill>
                  <a:srgbClr val="002060"/>
                </a:solidFill>
                <a:latin typeface="仿宋" panose="02010609060101010101" pitchFamily="49" charset="-122"/>
                <a:ea typeface="仿宋" panose="02010609060101010101" pitchFamily="49" charset="-122"/>
              </a:rPr>
              <a:t>。</a:t>
            </a:r>
            <a:endParaRPr lang="en-US" altLang="zh-CN" sz="1800" dirty="0">
              <a:solidFill>
                <a:srgbClr val="002060"/>
              </a:solidFill>
              <a:latin typeface="仿宋" panose="02010609060101010101" pitchFamily="49" charset="-122"/>
              <a:ea typeface="仿宋" panose="02010609060101010101" pitchFamily="49" charset="-122"/>
            </a:endParaRPr>
          </a:p>
        </p:txBody>
      </p:sp>
      <p:grpSp>
        <p:nvGrpSpPr>
          <p:cNvPr id="18" name="组合 17">
            <a:extLst>
              <a:ext uri="{FF2B5EF4-FFF2-40B4-BE49-F238E27FC236}">
                <a16:creationId xmlns:a16="http://schemas.microsoft.com/office/drawing/2014/main" id="{69072DE4-27B8-48EB-872B-EAEB0AA5DB62}"/>
              </a:ext>
            </a:extLst>
          </p:cNvPr>
          <p:cNvGrpSpPr/>
          <p:nvPr/>
        </p:nvGrpSpPr>
        <p:grpSpPr>
          <a:xfrm>
            <a:off x="208794" y="5314045"/>
            <a:ext cx="11835834" cy="954107"/>
            <a:chOff x="-559046" y="1947140"/>
            <a:chExt cx="11781987" cy="954107"/>
          </a:xfrm>
        </p:grpSpPr>
        <p:sp>
          <p:nvSpPr>
            <p:cNvPr id="21" name="文本框 20">
              <a:extLst>
                <a:ext uri="{FF2B5EF4-FFF2-40B4-BE49-F238E27FC236}">
                  <a16:creationId xmlns:a16="http://schemas.microsoft.com/office/drawing/2014/main" id="{746A417A-12B7-463F-88A2-871961642D66}"/>
                </a:ext>
              </a:extLst>
            </p:cNvPr>
            <p:cNvSpPr txBox="1"/>
            <p:nvPr/>
          </p:nvSpPr>
          <p:spPr>
            <a:xfrm>
              <a:off x="1908563" y="1947140"/>
              <a:ext cx="9314378" cy="954107"/>
            </a:xfrm>
            <a:prstGeom prst="rect">
              <a:avLst/>
            </a:prstGeom>
            <a:noFill/>
          </p:spPr>
          <p:txBody>
            <a:bodyPr wrap="square">
              <a:spAutoFit/>
            </a:bodyPr>
            <a:lstStyle/>
            <a:p>
              <a:r>
                <a:rPr lang="en-US" altLang="zh-CN" sz="1400" dirty="0">
                  <a:solidFill>
                    <a:srgbClr val="002060"/>
                  </a:solidFill>
                  <a:latin typeface="仿宋" panose="02010609060101010101" pitchFamily="49" charset="-122"/>
                  <a:ea typeface="仿宋" panose="02010609060101010101" pitchFamily="49" charset="-122"/>
                </a:rPr>
                <a:t>III</a:t>
              </a:r>
              <a:r>
                <a:rPr lang="zh-CN" altLang="en-US" sz="1400" dirty="0">
                  <a:solidFill>
                    <a:srgbClr val="002060"/>
                  </a:solidFill>
                  <a:latin typeface="仿宋" panose="02010609060101010101" pitchFamily="49" charset="-122"/>
                  <a:ea typeface="仿宋" panose="02010609060101010101" pitchFamily="49" charset="-122"/>
                </a:rPr>
                <a:t>期双盲和</a:t>
              </a:r>
              <a:r>
                <a:rPr lang="en-US" altLang="zh-CN" sz="1400" dirty="0">
                  <a:solidFill>
                    <a:srgbClr val="002060"/>
                  </a:solidFill>
                  <a:latin typeface="仿宋" panose="02010609060101010101" pitchFamily="49" charset="-122"/>
                  <a:ea typeface="仿宋" panose="02010609060101010101" pitchFamily="49" charset="-122"/>
                </a:rPr>
                <a:t>III</a:t>
              </a:r>
              <a:r>
                <a:rPr lang="zh-CN" altLang="en-US" sz="1400" dirty="0">
                  <a:solidFill>
                    <a:srgbClr val="002060"/>
                  </a:solidFill>
                  <a:latin typeface="仿宋" panose="02010609060101010101" pitchFamily="49" charset="-122"/>
                  <a:ea typeface="仿宋" panose="02010609060101010101" pitchFamily="49" charset="-122"/>
                </a:rPr>
                <a:t>期开放性延伸试验研究结果显示，经本品治疗</a:t>
              </a:r>
              <a:r>
                <a:rPr lang="en-US" altLang="zh-CN" sz="1400" dirty="0">
                  <a:solidFill>
                    <a:srgbClr val="002060"/>
                  </a:solidFill>
                  <a:latin typeface="仿宋" panose="02010609060101010101" pitchFamily="49" charset="-122"/>
                  <a:ea typeface="仿宋" panose="02010609060101010101" pitchFamily="49" charset="-122"/>
                </a:rPr>
                <a:t>26</a:t>
              </a:r>
              <a:r>
                <a:rPr lang="zh-CN" altLang="en-US" sz="1400" dirty="0">
                  <a:solidFill>
                    <a:srgbClr val="002060"/>
                  </a:solidFill>
                  <a:latin typeface="仿宋" panose="02010609060101010101" pitchFamily="49" charset="-122"/>
                  <a:ea typeface="仿宋" panose="02010609060101010101" pitchFamily="49" charset="-122"/>
                </a:rPr>
                <a:t>周后，与安慰剂组相比，</a:t>
              </a:r>
              <a:r>
                <a:rPr lang="zh-CN" altLang="en-US" sz="1400" b="1" u="sng" dirty="0">
                  <a:solidFill>
                    <a:srgbClr val="002060"/>
                  </a:solidFill>
                  <a:latin typeface="仿宋" panose="02010609060101010101" pitchFamily="49" charset="-122"/>
                  <a:ea typeface="仿宋" panose="02010609060101010101" pitchFamily="49" charset="-122"/>
                </a:rPr>
                <a:t>治疗组患者的呼吸功能和行走能力均得到改善。治疗组中，这些效应可以改善和</a:t>
              </a:r>
              <a:r>
                <a:rPr lang="en-US" altLang="zh-CN" sz="1400" b="1" u="sng" dirty="0">
                  <a:solidFill>
                    <a:srgbClr val="002060"/>
                  </a:solidFill>
                  <a:latin typeface="仿宋" panose="02010609060101010101" pitchFamily="49" charset="-122"/>
                  <a:ea typeface="仿宋" panose="02010609060101010101" pitchFamily="49" charset="-122"/>
                </a:rPr>
                <a:t>/</a:t>
              </a:r>
              <a:r>
                <a:rPr lang="zh-CN" altLang="en-US" sz="1400" b="1" u="sng" dirty="0">
                  <a:solidFill>
                    <a:srgbClr val="002060"/>
                  </a:solidFill>
                  <a:latin typeface="仿宋" panose="02010609060101010101" pitchFamily="49" charset="-122"/>
                  <a:ea typeface="仿宋" panose="02010609060101010101" pitchFamily="49" charset="-122"/>
                </a:rPr>
                <a:t>维持</a:t>
              </a:r>
              <a:r>
                <a:rPr lang="en-US" altLang="zh-CN" sz="1400" b="1" u="sng" dirty="0">
                  <a:solidFill>
                    <a:srgbClr val="002060"/>
                  </a:solidFill>
                  <a:latin typeface="仿宋" panose="02010609060101010101" pitchFamily="49" charset="-122"/>
                  <a:ea typeface="仿宋" panose="02010609060101010101" pitchFamily="49" charset="-122"/>
                </a:rPr>
                <a:t>208</a:t>
              </a:r>
              <a:r>
                <a:rPr lang="zh-CN" altLang="en-US" sz="1400" b="1" u="sng" dirty="0">
                  <a:solidFill>
                    <a:srgbClr val="002060"/>
                  </a:solidFill>
                  <a:latin typeface="仿宋" panose="02010609060101010101" pitchFamily="49" charset="-122"/>
                  <a:ea typeface="仿宋" panose="02010609060101010101" pitchFamily="49" charset="-122"/>
                </a:rPr>
                <a:t>周。</a:t>
              </a:r>
              <a:endParaRPr lang="en-US" altLang="zh-CN" sz="1400" b="1" u="sng" dirty="0">
                <a:solidFill>
                  <a:srgbClr val="002060"/>
                </a:solidFill>
                <a:latin typeface="仿宋" panose="02010609060101010101" pitchFamily="49" charset="-122"/>
                <a:ea typeface="仿宋" panose="02010609060101010101" pitchFamily="49" charset="-122"/>
              </a:endParaRPr>
            </a:p>
            <a:p>
              <a:r>
                <a:rPr lang="zh-CN" altLang="en-US" sz="1400" dirty="0">
                  <a:solidFill>
                    <a:srgbClr val="002060"/>
                  </a:solidFill>
                  <a:latin typeface="仿宋" panose="02010609060101010101" pitchFamily="49" charset="-122"/>
                  <a:ea typeface="仿宋" panose="02010609060101010101" pitchFamily="49" charset="-122"/>
                </a:rPr>
                <a:t>儿童研究研究结束时，所有患者肿大肝脏的体积均缩小，</a:t>
              </a:r>
              <a:r>
                <a:rPr lang="en-US" altLang="zh-CN" sz="1400" b="1" u="sng" dirty="0">
                  <a:solidFill>
                    <a:srgbClr val="002060"/>
                  </a:solidFill>
                  <a:latin typeface="仿宋" panose="02010609060101010101" pitchFamily="49" charset="-122"/>
                  <a:ea typeface="仿宋" panose="02010609060101010101" pitchFamily="49" charset="-122"/>
                </a:rPr>
                <a:t>50%</a:t>
              </a:r>
              <a:r>
                <a:rPr lang="zh-CN" altLang="en-US" sz="1400" b="1" u="sng" dirty="0">
                  <a:solidFill>
                    <a:srgbClr val="002060"/>
                  </a:solidFill>
                  <a:latin typeface="仿宋" panose="02010609060101010101" pitchFamily="49" charset="-122"/>
                  <a:ea typeface="仿宋" panose="02010609060101010101" pitchFamily="49" charset="-122"/>
                </a:rPr>
                <a:t>的患者肝脏体积达到正常。轻度左室肥厚患者的比例由</a:t>
              </a:r>
              <a:r>
                <a:rPr lang="en-US" altLang="zh-CN" sz="1400" b="1" u="sng" dirty="0">
                  <a:solidFill>
                    <a:srgbClr val="002060"/>
                  </a:solidFill>
                  <a:latin typeface="仿宋" panose="02010609060101010101" pitchFamily="49" charset="-122"/>
                  <a:ea typeface="仿宋" panose="02010609060101010101" pitchFamily="49" charset="-122"/>
                </a:rPr>
                <a:t>53%</a:t>
              </a:r>
              <a:r>
                <a:rPr lang="zh-CN" altLang="en-US" sz="1400" b="1" u="sng" dirty="0">
                  <a:solidFill>
                    <a:srgbClr val="002060"/>
                  </a:solidFill>
                  <a:latin typeface="仿宋" panose="02010609060101010101" pitchFamily="49" charset="-122"/>
                  <a:ea typeface="仿宋" panose="02010609060101010101" pitchFamily="49" charset="-122"/>
                </a:rPr>
                <a:t>降至</a:t>
              </a:r>
              <a:r>
                <a:rPr lang="en-US" altLang="zh-CN" sz="1400" b="1" u="sng" dirty="0">
                  <a:solidFill>
                    <a:srgbClr val="002060"/>
                  </a:solidFill>
                  <a:latin typeface="仿宋" panose="02010609060101010101" pitchFamily="49" charset="-122"/>
                  <a:ea typeface="仿宋" panose="02010609060101010101" pitchFamily="49" charset="-122"/>
                </a:rPr>
                <a:t>17%</a:t>
              </a:r>
              <a:endParaRPr lang="zh-CN" altLang="en-US" sz="1400" b="1" u="sng" dirty="0">
                <a:solidFill>
                  <a:srgbClr val="002060"/>
                </a:solidFill>
                <a:latin typeface="仿宋" panose="02010609060101010101" pitchFamily="49" charset="-122"/>
                <a:ea typeface="仿宋" panose="02010609060101010101" pitchFamily="49" charset="-122"/>
              </a:endParaRPr>
            </a:p>
          </p:txBody>
        </p:sp>
        <p:sp>
          <p:nvSpPr>
            <p:cNvPr id="22" name="文本框 21">
              <a:extLst>
                <a:ext uri="{FF2B5EF4-FFF2-40B4-BE49-F238E27FC236}">
                  <a16:creationId xmlns:a16="http://schemas.microsoft.com/office/drawing/2014/main" id="{76647EFB-5321-45C9-89CA-327AB0171A8E}"/>
                </a:ext>
              </a:extLst>
            </p:cNvPr>
            <p:cNvSpPr txBox="1"/>
            <p:nvPr/>
          </p:nvSpPr>
          <p:spPr>
            <a:xfrm>
              <a:off x="-559046" y="1980769"/>
              <a:ext cx="2546526" cy="646331"/>
            </a:xfrm>
            <a:prstGeom prst="rect">
              <a:avLst/>
            </a:prstGeom>
            <a:noFill/>
          </p:spPr>
          <p:txBody>
            <a:bodyPr wrap="square">
              <a:spAutoFit/>
            </a:bodyPr>
            <a:lstStyle/>
            <a:p>
              <a:pPr algn="ctr"/>
              <a:r>
                <a:rPr lang="zh-CN" altLang="en-US" b="1" u="sng" dirty="0">
                  <a:solidFill>
                    <a:srgbClr val="00A3E0"/>
                  </a:solidFill>
                  <a:latin typeface="仿宋" panose="02010609060101010101" pitchFamily="49" charset="-122"/>
                  <a:ea typeface="仿宋" panose="02010609060101010101" pitchFamily="49" charset="-122"/>
                </a:rPr>
                <a:t>国家药品评审中心</a:t>
              </a:r>
              <a:br>
                <a:rPr lang="en-US" altLang="zh-CN" b="1" u="sng" dirty="0">
                  <a:solidFill>
                    <a:srgbClr val="00A3E0"/>
                  </a:solidFill>
                  <a:latin typeface="仿宋" panose="02010609060101010101" pitchFamily="49" charset="-122"/>
                  <a:ea typeface="仿宋" panose="02010609060101010101" pitchFamily="49" charset="-122"/>
                </a:rPr>
              </a:br>
              <a:r>
                <a:rPr lang="en-US" altLang="zh-CN" b="1" u="sng" dirty="0">
                  <a:solidFill>
                    <a:srgbClr val="00A3E0"/>
                  </a:solidFill>
                  <a:latin typeface="仿宋" panose="02010609060101010101" pitchFamily="49" charset="-122"/>
                  <a:ea typeface="仿宋" panose="02010609060101010101" pitchFamily="49" charset="-122"/>
                </a:rPr>
                <a:t>《</a:t>
              </a:r>
              <a:r>
                <a:rPr lang="zh-CN" altLang="en-US" b="1" u="sng" dirty="0">
                  <a:solidFill>
                    <a:srgbClr val="00A3E0"/>
                  </a:solidFill>
                  <a:latin typeface="仿宋" panose="02010609060101010101" pitchFamily="49" charset="-122"/>
                  <a:ea typeface="仿宋" panose="02010609060101010101" pitchFamily="49" charset="-122"/>
                </a:rPr>
                <a:t>技术评审报告</a:t>
              </a:r>
              <a:r>
                <a:rPr lang="en-US" altLang="zh-CN" b="1" u="sng" dirty="0">
                  <a:solidFill>
                    <a:srgbClr val="00A3E0"/>
                  </a:solidFill>
                  <a:latin typeface="仿宋" panose="02010609060101010101" pitchFamily="49" charset="-122"/>
                  <a:ea typeface="仿宋" panose="02010609060101010101" pitchFamily="49" charset="-122"/>
                </a:rPr>
                <a:t>》</a:t>
              </a:r>
              <a:endParaRPr lang="zh-CN" altLang="en-US" b="1" u="sng" dirty="0">
                <a:solidFill>
                  <a:srgbClr val="00A3E0"/>
                </a:solidFill>
                <a:latin typeface="仿宋" panose="02010609060101010101" pitchFamily="49" charset="-122"/>
                <a:ea typeface="仿宋" panose="02010609060101010101" pitchFamily="49" charset="-122"/>
              </a:endParaRPr>
            </a:p>
          </p:txBody>
        </p:sp>
      </p:grpSp>
      <p:sp>
        <p:nvSpPr>
          <p:cNvPr id="23" name="文本框 27">
            <a:extLst>
              <a:ext uri="{FF2B5EF4-FFF2-40B4-BE49-F238E27FC236}">
                <a16:creationId xmlns:a16="http://schemas.microsoft.com/office/drawing/2014/main" id="{85D1625A-6C14-4CD3-87F0-16B61008A797}"/>
              </a:ext>
            </a:extLst>
          </p:cNvPr>
          <p:cNvSpPr txBox="1"/>
          <p:nvPr/>
        </p:nvSpPr>
        <p:spPr>
          <a:xfrm>
            <a:off x="208794" y="1055249"/>
            <a:ext cx="2595534" cy="64633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b="1" u="sng" dirty="0">
                <a:solidFill>
                  <a:srgbClr val="00A3E0"/>
                </a:solidFill>
                <a:latin typeface="仿宋" panose="02010609060101010101" pitchFamily="49" charset="-122"/>
                <a:ea typeface="仿宋" panose="02010609060101010101" pitchFamily="49" charset="-122"/>
              </a:rPr>
              <a:t>临床指南</a:t>
            </a:r>
            <a:r>
              <a:rPr lang="en-US" altLang="zh-CN" b="1" u="sng" dirty="0">
                <a:solidFill>
                  <a:srgbClr val="00A3E0"/>
                </a:solidFill>
                <a:latin typeface="仿宋" panose="02010609060101010101" pitchFamily="49" charset="-122"/>
                <a:ea typeface="仿宋" panose="02010609060101010101" pitchFamily="49" charset="-122"/>
              </a:rPr>
              <a:t>/</a:t>
            </a:r>
            <a:r>
              <a:rPr lang="zh-CN" altLang="en-US" b="1" u="sng" dirty="0">
                <a:solidFill>
                  <a:srgbClr val="00A3E0"/>
                </a:solidFill>
                <a:latin typeface="仿宋" panose="02010609060101010101" pitchFamily="49" charset="-122"/>
                <a:ea typeface="仿宋" panose="02010609060101010101" pitchFamily="49" charset="-122"/>
              </a:rPr>
              <a:t>共识</a:t>
            </a:r>
            <a:r>
              <a:rPr lang="en-US" altLang="zh-CN" b="1" u="sng" dirty="0">
                <a:solidFill>
                  <a:srgbClr val="00A3E0"/>
                </a:solidFill>
                <a:latin typeface="仿宋" panose="02010609060101010101" pitchFamily="49" charset="-122"/>
                <a:ea typeface="仿宋" panose="02010609060101010101" pitchFamily="49" charset="-122"/>
              </a:rPr>
              <a:t>/</a:t>
            </a:r>
            <a:br>
              <a:rPr lang="en-US" altLang="zh-CN" b="1" u="sng" dirty="0">
                <a:solidFill>
                  <a:srgbClr val="00A3E0"/>
                </a:solidFill>
                <a:latin typeface="仿宋" panose="02010609060101010101" pitchFamily="49" charset="-122"/>
                <a:ea typeface="仿宋" panose="02010609060101010101" pitchFamily="49" charset="-122"/>
              </a:rPr>
            </a:br>
            <a:r>
              <a:rPr lang="zh-CN" altLang="en-US" b="1" u="sng" dirty="0">
                <a:solidFill>
                  <a:srgbClr val="00A3E0"/>
                </a:solidFill>
                <a:latin typeface="仿宋" panose="02010609060101010101" pitchFamily="49" charset="-122"/>
                <a:ea typeface="仿宋" panose="02010609060101010101" pitchFamily="49" charset="-122"/>
              </a:rPr>
              <a:t>诊疗规范推荐</a:t>
            </a:r>
          </a:p>
        </p:txBody>
      </p:sp>
      <p:grpSp>
        <p:nvGrpSpPr>
          <p:cNvPr id="16" name="组合 15">
            <a:extLst>
              <a:ext uri="{FF2B5EF4-FFF2-40B4-BE49-F238E27FC236}">
                <a16:creationId xmlns:a16="http://schemas.microsoft.com/office/drawing/2014/main" id="{C684F900-6EA8-4302-A36F-4182C33E73FE}"/>
              </a:ext>
            </a:extLst>
          </p:cNvPr>
          <p:cNvGrpSpPr/>
          <p:nvPr/>
        </p:nvGrpSpPr>
        <p:grpSpPr>
          <a:xfrm>
            <a:off x="1551020" y="6144196"/>
            <a:ext cx="10023390" cy="707886"/>
            <a:chOff x="1600200" y="6235782"/>
            <a:chExt cx="10023390" cy="707886"/>
          </a:xfrm>
        </p:grpSpPr>
        <p:sp>
          <p:nvSpPr>
            <p:cNvPr id="19" name="文本框 21">
              <a:extLst>
                <a:ext uri="{FF2B5EF4-FFF2-40B4-BE49-F238E27FC236}">
                  <a16:creationId xmlns:a16="http://schemas.microsoft.com/office/drawing/2014/main" id="{C67875EF-F686-4D6A-92DF-E2C0DA850DF9}"/>
                </a:ext>
              </a:extLst>
            </p:cNvPr>
            <p:cNvSpPr txBox="1"/>
            <p:nvPr/>
          </p:nvSpPr>
          <p:spPr>
            <a:xfrm>
              <a:off x="1600200" y="6235782"/>
              <a:ext cx="3274827" cy="707886"/>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AutoNum type="arabicPeriod"/>
              </a:pPr>
              <a:r>
                <a:rPr lang="it-IT"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Muenzer J, et al.Pediatrics.</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.2009,123(1):19-29.</a:t>
              </a:r>
            </a:p>
            <a:p>
              <a:pPr marL="228600" indent="-108000">
                <a:buAutoNum type="arabicPeriod"/>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Martins AM, et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al.J</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Pediatr. 2009;155(4 Suppl)S32-S46</a:t>
              </a:r>
            </a:p>
            <a:p>
              <a:pPr marL="228600" indent="-108000">
                <a:buAutoNum type="arabicPeriod"/>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de Ru et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al.Orphanet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Journal</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of</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Rare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Diseases</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2011,6:55</a:t>
              </a:r>
            </a:p>
            <a:p>
              <a:pPr marL="228600" indent="-108000">
                <a:buAutoNum type="arabicPeriod"/>
              </a:pPr>
              <a:r>
                <a:rPr lang="da-DK"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Wang RY,et al.Genet Med </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Volume 13,Number 5,May 2011</a:t>
              </a:r>
            </a:p>
            <a:p>
              <a:pPr marL="228600" indent="-108000">
                <a:buAutoNum type="arabicPeriod"/>
              </a:pPr>
              <a:r>
                <a:rPr lang="pt-BR"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Fahnehjelm KT, et al.Acta Ophthalmol. 2012: 90: 595–602</a:t>
              </a:r>
              <a:endPar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endParaRPr>
            </a:p>
          </p:txBody>
        </p:sp>
        <p:sp>
          <p:nvSpPr>
            <p:cNvPr id="20" name="文本框 21">
              <a:extLst>
                <a:ext uri="{FF2B5EF4-FFF2-40B4-BE49-F238E27FC236}">
                  <a16:creationId xmlns:a16="http://schemas.microsoft.com/office/drawing/2014/main" id="{38A20645-F7ED-4808-8DC4-4CD2D88B09D9}"/>
                </a:ext>
              </a:extLst>
            </p:cNvPr>
            <p:cNvSpPr txBox="1"/>
            <p:nvPr/>
          </p:nvSpPr>
          <p:spPr>
            <a:xfrm>
              <a:off x="7162800" y="6235782"/>
              <a:ext cx="4460790" cy="707886"/>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Font typeface="+mj-lt"/>
                <a:buAutoNum type="arabicPeriod" startAt="6"/>
              </a:pP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Politei,et</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al.Molecular Genetics &amp; Metabolism (2018).</a:t>
              </a:r>
            </a:p>
            <a:p>
              <a:pPr marL="228600" indent="-108000">
                <a:buFont typeface="+mj-lt"/>
                <a:buAutoNum type="arabicPeriod" startAt="6"/>
              </a:pPr>
              <a:r>
                <a:rPr lang="nb-NO"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Parini R, et al. Acta Paediatr. 2018;107(12)2059-2065</a:t>
              </a:r>
            </a:p>
            <a:p>
              <a:pPr marL="228600" indent="-108000">
                <a:buFont typeface="+mj-lt"/>
                <a:buAutoNum type="arabicPeriod" startAt="6"/>
              </a:pPr>
              <a:r>
                <a:rPr lang="nb-NO"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Kuiper GA, et al. Orphanet J Rare Dis. 2019;14(1)17</a:t>
              </a:r>
            </a:p>
            <a:p>
              <a:pPr marL="228600" indent="-108000">
                <a:buFont typeface="+mj-lt"/>
                <a:buAutoNum type="arabicPeriod" startAt="6"/>
              </a:pP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中华医学会儿科学分会血液学组</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中国小儿血液与肿瘤杂志</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,2017,22(5)227-230</a:t>
              </a:r>
            </a:p>
            <a:p>
              <a:pPr marL="228600" indent="-108000">
                <a:buFont typeface="+mj-lt"/>
                <a:buAutoNum type="arabicPeriod" startAt="6"/>
              </a:pP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罕见病诊疗指南</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(2019</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年版</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p>
          </p:txBody>
        </p:sp>
      </p:grpSp>
    </p:spTree>
    <p:extLst>
      <p:ext uri="{BB962C8B-B14F-4D97-AF65-F5344CB8AC3E}">
        <p14:creationId xmlns:p14="http://schemas.microsoft.com/office/powerpoint/2010/main" val="1170325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5E7C83C3-588C-4816-80A1-3CC396542125}"/>
              </a:ext>
            </a:extLst>
          </p:cNvPr>
          <p:cNvSpPr>
            <a:spLocks noGrp="1"/>
          </p:cNvSpPr>
          <p:nvPr>
            <p:ph type="sldNum" sz="quarter" idx="16"/>
          </p:nvPr>
        </p:nvSpPr>
        <p:spPr/>
        <p:txBody>
          <a:bodyPr/>
          <a:lstStyle/>
          <a:p>
            <a:r>
              <a:rPr lang="en-US" noProof="0" dirty="0"/>
              <a:t>9</a:t>
            </a:r>
          </a:p>
        </p:txBody>
      </p:sp>
      <p:grpSp>
        <p:nvGrpSpPr>
          <p:cNvPr id="8" name="组合 7">
            <a:extLst>
              <a:ext uri="{FF2B5EF4-FFF2-40B4-BE49-F238E27FC236}">
                <a16:creationId xmlns:a16="http://schemas.microsoft.com/office/drawing/2014/main" id="{180101C7-2AF2-4B3D-B2B0-0F21C27136A7}"/>
              </a:ext>
            </a:extLst>
          </p:cNvPr>
          <p:cNvGrpSpPr/>
          <p:nvPr/>
        </p:nvGrpSpPr>
        <p:grpSpPr>
          <a:xfrm>
            <a:off x="0" y="363265"/>
            <a:ext cx="6516658" cy="947325"/>
            <a:chOff x="0" y="363265"/>
            <a:chExt cx="6516658" cy="947325"/>
          </a:xfrm>
        </p:grpSpPr>
        <p:grpSp>
          <p:nvGrpSpPr>
            <p:cNvPr id="9" name="Group 30">
              <a:extLst>
                <a:ext uri="{FF2B5EF4-FFF2-40B4-BE49-F238E27FC236}">
                  <a16:creationId xmlns:a16="http://schemas.microsoft.com/office/drawing/2014/main" id="{F5AA512D-3F63-4C37-B051-066D9C439590}"/>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DE9B7A55-F5C8-4413-ADA0-B9C82327B6B0}"/>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2939DB2D-D753-4286-9ED9-3B80D113A319}"/>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9DF933EE-0417-4088-BFBD-1C5296DC62E7}"/>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941EBDC0-9C9A-4EA7-9416-314702A09824}"/>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4AB90BE4-AE1F-4FAF-83E2-69037C7056EE}"/>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04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创新性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30" name="文本框 29">
            <a:extLst>
              <a:ext uri="{FF2B5EF4-FFF2-40B4-BE49-F238E27FC236}">
                <a16:creationId xmlns:a16="http://schemas.microsoft.com/office/drawing/2014/main" id="{3BEF3736-13A8-4938-83B2-5FEFCF0FD7C4}"/>
              </a:ext>
            </a:extLst>
          </p:cNvPr>
          <p:cNvSpPr txBox="1"/>
          <p:nvPr/>
        </p:nvSpPr>
        <p:spPr>
          <a:xfrm>
            <a:off x="304837" y="2312265"/>
            <a:ext cx="1564293" cy="430887"/>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创新程度</a:t>
            </a:r>
          </a:p>
        </p:txBody>
      </p:sp>
      <p:sp>
        <p:nvSpPr>
          <p:cNvPr id="32" name="文本框 31">
            <a:extLst>
              <a:ext uri="{FF2B5EF4-FFF2-40B4-BE49-F238E27FC236}">
                <a16:creationId xmlns:a16="http://schemas.microsoft.com/office/drawing/2014/main" id="{FF52F8E3-4BE0-48F9-99BE-B8C616027E04}"/>
              </a:ext>
            </a:extLst>
          </p:cNvPr>
          <p:cNvSpPr txBox="1"/>
          <p:nvPr/>
        </p:nvSpPr>
        <p:spPr>
          <a:xfrm>
            <a:off x="2114919" y="2081432"/>
            <a:ext cx="9742264" cy="1323439"/>
          </a:xfrm>
          <a:prstGeom prst="rect">
            <a:avLst/>
          </a:prstGeom>
          <a:noFill/>
        </p:spPr>
        <p:txBody>
          <a:bodyPr wrap="square">
            <a:spAutoFit/>
          </a:bodyPr>
          <a:lstStyle/>
          <a:p>
            <a:pPr marL="285750" indent="-285750">
              <a:buFont typeface="Arial" panose="020B0604020202020204" pitchFamily="34" charset="0"/>
              <a:buChar char="•"/>
            </a:pPr>
            <a:r>
              <a:rPr lang="zh-CN" altLang="en-US" sz="2000" b="1" u="sng" dirty="0">
                <a:solidFill>
                  <a:srgbClr val="002060"/>
                </a:solidFill>
                <a:latin typeface="仿宋" panose="02010609060101010101" pitchFamily="49" charset="-122"/>
                <a:ea typeface="仿宋" panose="02010609060101010101" pitchFamily="49" charset="-122"/>
              </a:rPr>
              <a:t>拉罗尼酶是目前全球和中国唯一获批上市针对黏多糖贮积症</a:t>
            </a:r>
            <a:r>
              <a:rPr lang="en-US" altLang="zh-CN" sz="2000" b="1" u="sng" dirty="0">
                <a:solidFill>
                  <a:srgbClr val="002060"/>
                </a:solidFill>
                <a:latin typeface="仿宋" panose="02010609060101010101" pitchFamily="49" charset="-122"/>
                <a:ea typeface="仿宋" panose="02010609060101010101" pitchFamily="49" charset="-122"/>
              </a:rPr>
              <a:t>Ⅰ</a:t>
            </a:r>
            <a:r>
              <a:rPr lang="zh-CN" altLang="en-US" sz="2000" b="1" u="sng" dirty="0">
                <a:solidFill>
                  <a:srgbClr val="002060"/>
                </a:solidFill>
                <a:latin typeface="仿宋" panose="02010609060101010101" pitchFamily="49" charset="-122"/>
                <a:ea typeface="仿宋" panose="02010609060101010101" pitchFamily="49" charset="-122"/>
              </a:rPr>
              <a:t>型（</a:t>
            </a:r>
            <a:r>
              <a:rPr lang="en-US" altLang="zh-CN" sz="2000" b="1" u="sng" dirty="0">
                <a:solidFill>
                  <a:srgbClr val="002060"/>
                </a:solidFill>
                <a:latin typeface="仿宋" panose="02010609060101010101" pitchFamily="49" charset="-122"/>
                <a:ea typeface="仿宋" panose="02010609060101010101" pitchFamily="49" charset="-122"/>
              </a:rPr>
              <a:t>MPS I</a:t>
            </a:r>
            <a:r>
              <a:rPr lang="zh-CN" altLang="en-US" sz="2000" b="1" u="sng" dirty="0">
                <a:solidFill>
                  <a:srgbClr val="002060"/>
                </a:solidFill>
                <a:latin typeface="仿宋" panose="02010609060101010101" pitchFamily="49" charset="-122"/>
                <a:ea typeface="仿宋" panose="02010609060101010101" pitchFamily="49" charset="-122"/>
              </a:rPr>
              <a:t>）的酶替代治疗</a:t>
            </a:r>
            <a:r>
              <a:rPr lang="en-US" altLang="zh-CN" sz="2000" b="1" u="sng" dirty="0">
                <a:solidFill>
                  <a:srgbClr val="002060"/>
                </a:solidFill>
                <a:latin typeface="仿宋" panose="02010609060101010101" pitchFamily="49" charset="-122"/>
                <a:ea typeface="仿宋" panose="02010609060101010101" pitchFamily="49" charset="-122"/>
              </a:rPr>
              <a:t>(ERT)</a:t>
            </a:r>
            <a:r>
              <a:rPr lang="zh-CN" altLang="en-US" sz="2000" b="1" u="sng" dirty="0">
                <a:solidFill>
                  <a:srgbClr val="002060"/>
                </a:solidFill>
                <a:latin typeface="仿宋" panose="02010609060101010101" pitchFamily="49" charset="-122"/>
                <a:ea typeface="仿宋" panose="02010609060101010101" pitchFamily="49" charset="-122"/>
              </a:rPr>
              <a:t>药物，填补了该疾病全球无药可用的空白。</a:t>
            </a:r>
            <a:endParaRPr lang="en-US" altLang="zh-CN" sz="2000" dirty="0">
              <a:solidFill>
                <a:srgbClr val="002060"/>
              </a:solidFill>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r>
              <a:rPr lang="zh-CN" altLang="en-US" sz="2000" b="1" u="sng" dirty="0">
                <a:solidFill>
                  <a:srgbClr val="002060"/>
                </a:solidFill>
                <a:latin typeface="仿宋" panose="02010609060101010101" pitchFamily="49" charset="-122"/>
                <a:ea typeface="仿宋" panose="02010609060101010101" pitchFamily="49" charset="-122"/>
              </a:rPr>
              <a:t>拉罗尼酶针对黏多糖贮积症</a:t>
            </a:r>
            <a:r>
              <a:rPr lang="en-US" altLang="zh-CN" sz="2000" b="1" u="sng" dirty="0">
                <a:solidFill>
                  <a:srgbClr val="002060"/>
                </a:solidFill>
                <a:latin typeface="仿宋" panose="02010609060101010101" pitchFamily="49" charset="-122"/>
                <a:ea typeface="仿宋" panose="02010609060101010101" pitchFamily="49" charset="-122"/>
              </a:rPr>
              <a:t>Ⅰ</a:t>
            </a:r>
            <a:r>
              <a:rPr lang="zh-CN" altLang="en-US" sz="2000" b="1" u="sng" dirty="0">
                <a:solidFill>
                  <a:srgbClr val="002060"/>
                </a:solidFill>
                <a:latin typeface="仿宋" panose="02010609060101010101" pitchFamily="49" charset="-122"/>
                <a:ea typeface="仿宋" panose="02010609060101010101" pitchFamily="49" charset="-122"/>
              </a:rPr>
              <a:t>型（</a:t>
            </a:r>
            <a:r>
              <a:rPr lang="en-US" altLang="zh-CN" sz="2000" b="1" u="sng" dirty="0">
                <a:solidFill>
                  <a:srgbClr val="002060"/>
                </a:solidFill>
                <a:latin typeface="仿宋" panose="02010609060101010101" pitchFamily="49" charset="-122"/>
                <a:ea typeface="仿宋" panose="02010609060101010101" pitchFamily="49" charset="-122"/>
              </a:rPr>
              <a:t>MPS I</a:t>
            </a:r>
            <a:r>
              <a:rPr lang="zh-CN" altLang="en-US" sz="2000" b="1" u="sng" dirty="0">
                <a:solidFill>
                  <a:srgbClr val="002060"/>
                </a:solidFill>
                <a:latin typeface="仿宋" panose="02010609060101010101" pitchFamily="49" charset="-122"/>
                <a:ea typeface="仿宋" panose="02010609060101010101" pitchFamily="49" charset="-122"/>
              </a:rPr>
              <a:t>）病因，改变患者的自然病程</a:t>
            </a:r>
            <a:r>
              <a:rPr lang="zh-CN" altLang="en-US" sz="2000" dirty="0">
                <a:solidFill>
                  <a:srgbClr val="002060"/>
                </a:solidFill>
                <a:latin typeface="仿宋" panose="02010609060101010101" pitchFamily="49" charset="-122"/>
                <a:ea typeface="仿宋" panose="02010609060101010101" pitchFamily="49" charset="-122"/>
              </a:rPr>
              <a:t>，拉罗尼酶的氨基酸序列与人类天然形式的</a:t>
            </a:r>
            <a:r>
              <a:rPr lang="en-US" altLang="zh-CN" sz="2000" dirty="0">
                <a:solidFill>
                  <a:srgbClr val="002060"/>
                </a:solidFill>
                <a:latin typeface="仿宋" panose="02010609060101010101" pitchFamily="49" charset="-122"/>
                <a:ea typeface="仿宋" panose="02010609060101010101" pitchFamily="49" charset="-122"/>
              </a:rPr>
              <a:t>α-L-</a:t>
            </a:r>
            <a:r>
              <a:rPr lang="zh-CN" altLang="en-US" sz="2000" dirty="0">
                <a:solidFill>
                  <a:srgbClr val="002060"/>
                </a:solidFill>
                <a:latin typeface="仿宋" panose="02010609060101010101" pitchFamily="49" charset="-122"/>
                <a:ea typeface="仿宋" panose="02010609060101010101" pitchFamily="49" charset="-122"/>
              </a:rPr>
              <a:t>艾杜糖苷酶（</a:t>
            </a:r>
            <a:r>
              <a:rPr lang="en-US" altLang="zh-CN" sz="2000" dirty="0">
                <a:solidFill>
                  <a:srgbClr val="002060"/>
                </a:solidFill>
                <a:latin typeface="仿宋" panose="02010609060101010101" pitchFamily="49" charset="-122"/>
                <a:ea typeface="仿宋" panose="02010609060101010101" pitchFamily="49" charset="-122"/>
              </a:rPr>
              <a:t>IDUA</a:t>
            </a:r>
            <a:r>
              <a:rPr lang="zh-CN" altLang="en-US" sz="2000" dirty="0">
                <a:solidFill>
                  <a:srgbClr val="002060"/>
                </a:solidFill>
                <a:latin typeface="仿宋" panose="02010609060101010101" pitchFamily="49" charset="-122"/>
                <a:ea typeface="仿宋" panose="02010609060101010101" pitchFamily="49" charset="-122"/>
              </a:rPr>
              <a:t>）相同。</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2" name="文本框 41">
            <a:extLst>
              <a:ext uri="{FF2B5EF4-FFF2-40B4-BE49-F238E27FC236}">
                <a16:creationId xmlns:a16="http://schemas.microsoft.com/office/drawing/2014/main" id="{4061BD2E-7FDD-47C4-891C-BC2FDDB1F8ED}"/>
              </a:ext>
            </a:extLst>
          </p:cNvPr>
          <p:cNvSpPr txBox="1"/>
          <p:nvPr/>
        </p:nvSpPr>
        <p:spPr>
          <a:xfrm>
            <a:off x="157187" y="4545735"/>
            <a:ext cx="1889571" cy="430887"/>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应用创新</a:t>
            </a:r>
          </a:p>
        </p:txBody>
      </p:sp>
      <p:sp>
        <p:nvSpPr>
          <p:cNvPr id="45" name="文本框 44">
            <a:extLst>
              <a:ext uri="{FF2B5EF4-FFF2-40B4-BE49-F238E27FC236}">
                <a16:creationId xmlns:a16="http://schemas.microsoft.com/office/drawing/2014/main" id="{87FBDD7C-553C-49BA-AEE8-C5FFD99D82E1}"/>
              </a:ext>
            </a:extLst>
          </p:cNvPr>
          <p:cNvSpPr txBox="1"/>
          <p:nvPr/>
        </p:nvSpPr>
        <p:spPr>
          <a:xfrm>
            <a:off x="2103399" y="4488034"/>
            <a:ext cx="9818501" cy="1323439"/>
          </a:xfrm>
          <a:prstGeom prst="rect">
            <a:avLst/>
          </a:prstGeom>
          <a:noFill/>
        </p:spPr>
        <p:txBody>
          <a:bodyPr wrap="square">
            <a:spAutoFit/>
          </a:bodyPr>
          <a:lstStyle/>
          <a:p>
            <a:pPr marL="285750" indent="-285750">
              <a:buFont typeface="Arial" panose="020B0604020202020204" pitchFamily="34" charset="0"/>
              <a:buChar char="•"/>
            </a:pPr>
            <a:r>
              <a:rPr lang="zh-CN" altLang="en-US" sz="2000" b="1" u="sng" dirty="0">
                <a:solidFill>
                  <a:srgbClr val="002060"/>
                </a:solidFill>
                <a:latin typeface="仿宋" panose="02010609060101010101" pitchFamily="49" charset="-122"/>
                <a:ea typeface="仿宋" panose="02010609060101010101" pitchFamily="49" charset="-122"/>
              </a:rPr>
              <a:t>高度复杂和高成本的</a:t>
            </a:r>
            <a:r>
              <a:rPr lang="en-US" altLang="zh-CN" sz="2000" b="1" u="sng" dirty="0">
                <a:solidFill>
                  <a:srgbClr val="002060"/>
                </a:solidFill>
                <a:latin typeface="仿宋" panose="02010609060101010101" pitchFamily="49" charset="-122"/>
                <a:ea typeface="仿宋" panose="02010609060101010101" pitchFamily="49" charset="-122"/>
              </a:rPr>
              <a:t>DNA</a:t>
            </a:r>
            <a:r>
              <a:rPr lang="zh-CN" altLang="en-US" sz="2000" b="1" u="sng" dirty="0">
                <a:solidFill>
                  <a:srgbClr val="002060"/>
                </a:solidFill>
                <a:latin typeface="仿宋" panose="02010609060101010101" pitchFamily="49" charset="-122"/>
                <a:ea typeface="仿宋" panose="02010609060101010101" pitchFamily="49" charset="-122"/>
              </a:rPr>
              <a:t>重组技术</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酶替代治疗药物需要利用活细胞制造，通过修饰达到更长的半衰期、更有效的活性、抗降解或靶向特定器官、组织。</a:t>
            </a:r>
            <a:r>
              <a:rPr lang="zh-CN" altLang="en-US" sz="2000" u="sng" dirty="0">
                <a:solidFill>
                  <a:srgbClr val="002060"/>
                </a:solidFill>
                <a:latin typeface="仿宋" panose="02010609060101010101" pitchFamily="49" charset="-122"/>
                <a:ea typeface="仿宋" panose="02010609060101010101" pitchFamily="49" charset="-122"/>
              </a:rPr>
              <a:t>需要高度复杂和高成本的质控以保持最终产品的生物活性并确保足够的产量</a:t>
            </a:r>
            <a:r>
              <a:rPr lang="zh-CN" altLang="en-US" sz="2000" dirty="0">
                <a:solidFill>
                  <a:srgbClr val="002060"/>
                </a:solidFill>
                <a:latin typeface="仿宋" panose="02010609060101010101" pitchFamily="49" charset="-122"/>
                <a:ea typeface="仿宋" panose="02010609060101010101" pitchFamily="49" charset="-122"/>
              </a:rPr>
              <a:t>，如严格控制温度、营养、生产时间等许多其他因素</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15" name="Espace réservé du pied de page 9">
            <a:extLst>
              <a:ext uri="{FF2B5EF4-FFF2-40B4-BE49-F238E27FC236}">
                <a16:creationId xmlns:a16="http://schemas.microsoft.com/office/drawing/2014/main" id="{801FDA0C-964C-44BC-8985-01D1F98CF9A0}"/>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1535899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5E7C83C3-588C-4816-80A1-3CC396542125}"/>
              </a:ext>
            </a:extLst>
          </p:cNvPr>
          <p:cNvSpPr>
            <a:spLocks noGrp="1"/>
          </p:cNvSpPr>
          <p:nvPr>
            <p:ph type="sldNum" sz="quarter" idx="16"/>
          </p:nvPr>
        </p:nvSpPr>
        <p:spPr/>
        <p:txBody>
          <a:bodyPr/>
          <a:lstStyle/>
          <a:p>
            <a:r>
              <a:rPr lang="en-US" noProof="0" dirty="0"/>
              <a:t>10</a:t>
            </a:r>
          </a:p>
        </p:txBody>
      </p:sp>
      <p:sp>
        <p:nvSpPr>
          <p:cNvPr id="30" name="文本框 29">
            <a:extLst>
              <a:ext uri="{FF2B5EF4-FFF2-40B4-BE49-F238E27FC236}">
                <a16:creationId xmlns:a16="http://schemas.microsoft.com/office/drawing/2014/main" id="{3BEF3736-13A8-4938-83B2-5FEFCF0FD7C4}"/>
              </a:ext>
            </a:extLst>
          </p:cNvPr>
          <p:cNvSpPr txBox="1"/>
          <p:nvPr/>
        </p:nvSpPr>
        <p:spPr>
          <a:xfrm>
            <a:off x="333771" y="1659554"/>
            <a:ext cx="1564293"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对公共健康的影响</a:t>
            </a:r>
          </a:p>
        </p:txBody>
      </p:sp>
      <p:sp>
        <p:nvSpPr>
          <p:cNvPr id="31" name="文本框 30">
            <a:extLst>
              <a:ext uri="{FF2B5EF4-FFF2-40B4-BE49-F238E27FC236}">
                <a16:creationId xmlns:a16="http://schemas.microsoft.com/office/drawing/2014/main" id="{F15D2F2D-5900-41C3-AF3D-A03DCB2EEB38}"/>
              </a:ext>
            </a:extLst>
          </p:cNvPr>
          <p:cNvSpPr txBox="1"/>
          <p:nvPr/>
        </p:nvSpPr>
        <p:spPr>
          <a:xfrm>
            <a:off x="355258" y="4191793"/>
            <a:ext cx="1564293"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弥补目录短板</a:t>
            </a:r>
          </a:p>
        </p:txBody>
      </p:sp>
      <p:sp>
        <p:nvSpPr>
          <p:cNvPr id="32" name="文本框 31">
            <a:extLst>
              <a:ext uri="{FF2B5EF4-FFF2-40B4-BE49-F238E27FC236}">
                <a16:creationId xmlns:a16="http://schemas.microsoft.com/office/drawing/2014/main" id="{FF52F8E3-4BE0-48F9-99BE-B8C616027E04}"/>
              </a:ext>
            </a:extLst>
          </p:cNvPr>
          <p:cNvSpPr txBox="1"/>
          <p:nvPr/>
        </p:nvSpPr>
        <p:spPr>
          <a:xfrm>
            <a:off x="2300568" y="1593978"/>
            <a:ext cx="9656960" cy="1015663"/>
          </a:xfrm>
          <a:prstGeom prst="rect">
            <a:avLst/>
          </a:prstGeom>
          <a:noFill/>
        </p:spPr>
        <p:txBody>
          <a:bodyPr wrap="square">
            <a:spAutoFit/>
          </a:bodyPr>
          <a:lstStyle/>
          <a:p>
            <a:r>
              <a:rPr lang="zh-CN" altLang="en-US" sz="2000" dirty="0">
                <a:solidFill>
                  <a:srgbClr val="002060"/>
                </a:solidFill>
                <a:latin typeface="仿宋" panose="02010609060101010101" pitchFamily="49" charset="-122"/>
                <a:ea typeface="仿宋" panose="02010609060101010101" pitchFamily="49" charset="-122"/>
              </a:rPr>
              <a:t>黏多糖贮积症</a:t>
            </a:r>
            <a:r>
              <a:rPr lang="en-US" altLang="zh-CN" sz="2000" dirty="0">
                <a:solidFill>
                  <a:srgbClr val="002060"/>
                </a:solidFill>
                <a:latin typeface="仿宋" panose="02010609060101010101" pitchFamily="49" charset="-122"/>
                <a:ea typeface="仿宋" panose="02010609060101010101" pitchFamily="49" charset="-122"/>
              </a:rPr>
              <a:t>Ⅰ</a:t>
            </a:r>
            <a:r>
              <a:rPr lang="zh-CN" altLang="en-US" sz="2000" dirty="0">
                <a:solidFill>
                  <a:srgbClr val="002060"/>
                </a:solidFill>
                <a:latin typeface="仿宋" panose="02010609060101010101" pitchFamily="49" charset="-122"/>
                <a:ea typeface="仿宋" panose="02010609060101010101" pitchFamily="49" charset="-122"/>
              </a:rPr>
              <a:t>型已被列入</a:t>
            </a:r>
            <a:r>
              <a:rPr lang="en-US" altLang="zh-CN" sz="2000" dirty="0">
                <a:solidFill>
                  <a:srgbClr val="002060"/>
                </a:solidFill>
                <a:latin typeface="仿宋" panose="02010609060101010101" pitchFamily="49" charset="-122"/>
                <a:ea typeface="仿宋" panose="02010609060101010101" pitchFamily="49" charset="-122"/>
              </a:rPr>
              <a:t>2018</a:t>
            </a:r>
            <a:r>
              <a:rPr lang="zh-CN" altLang="en-US" sz="2000" dirty="0">
                <a:solidFill>
                  <a:srgbClr val="002060"/>
                </a:solidFill>
                <a:latin typeface="仿宋" panose="02010609060101010101" pitchFamily="49" charset="-122"/>
                <a:ea typeface="仿宋" panose="02010609060101010101" pitchFamily="49" charset="-122"/>
              </a:rPr>
              <a:t>年发布的国家</a:t>
            </a:r>
            <a:r>
              <a:rPr lang="en-US" altLang="zh-CN" sz="2000" b="1" u="sng"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第一批罕见病目录</a:t>
            </a:r>
            <a:r>
              <a:rPr lang="en-US" altLang="zh-CN" sz="2000" b="1" u="sng"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，中国已诊断的患者仅有</a:t>
            </a:r>
            <a:r>
              <a:rPr lang="en-US" altLang="zh-CN" sz="2000" b="1" u="sng" dirty="0">
                <a:solidFill>
                  <a:srgbClr val="002060"/>
                </a:solidFill>
                <a:latin typeface="仿宋" panose="02010609060101010101" pitchFamily="49" charset="-122"/>
                <a:ea typeface="仿宋" panose="02010609060101010101" pitchFamily="49" charset="-122"/>
              </a:rPr>
              <a:t>130</a:t>
            </a:r>
            <a:r>
              <a:rPr lang="zh-CN" altLang="en-US" sz="2000" b="1" u="sng" dirty="0">
                <a:solidFill>
                  <a:srgbClr val="002060"/>
                </a:solidFill>
                <a:latin typeface="仿宋" panose="02010609060101010101" pitchFamily="49" charset="-122"/>
                <a:ea typeface="仿宋" panose="02010609060101010101" pitchFamily="49" charset="-122"/>
              </a:rPr>
              <a:t>多位</a:t>
            </a:r>
            <a:r>
              <a:rPr lang="zh-CN" altLang="en-US" sz="2000"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不会出现诊断患者的突然激增，对基金影响将极其有限</a:t>
            </a:r>
            <a:r>
              <a:rPr lang="zh-CN" altLang="en-US" sz="2000" dirty="0">
                <a:solidFill>
                  <a:srgbClr val="002060"/>
                </a:solidFill>
                <a:latin typeface="仿宋" panose="02010609060101010101" pitchFamily="49" charset="-122"/>
                <a:ea typeface="仿宋" panose="02010609060101010101" pitchFamily="49" charset="-122"/>
              </a:rPr>
              <a:t>。将拉罗尼酶列入医保是全民医疗保障体系逐步健全、特定群体的健康水平显著进步的体现</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2" name="文本框 41">
            <a:extLst>
              <a:ext uri="{FF2B5EF4-FFF2-40B4-BE49-F238E27FC236}">
                <a16:creationId xmlns:a16="http://schemas.microsoft.com/office/drawing/2014/main" id="{4061BD2E-7FDD-47C4-891C-BC2FDDB1F8ED}"/>
              </a:ext>
            </a:extLst>
          </p:cNvPr>
          <p:cNvSpPr txBox="1"/>
          <p:nvPr/>
        </p:nvSpPr>
        <p:spPr>
          <a:xfrm>
            <a:off x="287311" y="3010694"/>
            <a:ext cx="1889571"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符合“保基本”原则</a:t>
            </a:r>
          </a:p>
        </p:txBody>
      </p:sp>
      <p:sp>
        <p:nvSpPr>
          <p:cNvPr id="43" name="文本框 42">
            <a:extLst>
              <a:ext uri="{FF2B5EF4-FFF2-40B4-BE49-F238E27FC236}">
                <a16:creationId xmlns:a16="http://schemas.microsoft.com/office/drawing/2014/main" id="{14250031-16D0-4CF6-8A04-058C5B22BF14}"/>
              </a:ext>
            </a:extLst>
          </p:cNvPr>
          <p:cNvSpPr txBox="1"/>
          <p:nvPr/>
        </p:nvSpPr>
        <p:spPr>
          <a:xfrm>
            <a:off x="355258" y="5351135"/>
            <a:ext cx="1564293"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临床管理难度</a:t>
            </a:r>
          </a:p>
        </p:txBody>
      </p:sp>
      <p:sp>
        <p:nvSpPr>
          <p:cNvPr id="44" name="文本框 43">
            <a:extLst>
              <a:ext uri="{FF2B5EF4-FFF2-40B4-BE49-F238E27FC236}">
                <a16:creationId xmlns:a16="http://schemas.microsoft.com/office/drawing/2014/main" id="{C23B2F27-694B-4C2C-A920-38292C37B3E1}"/>
              </a:ext>
            </a:extLst>
          </p:cNvPr>
          <p:cNvSpPr txBox="1"/>
          <p:nvPr/>
        </p:nvSpPr>
        <p:spPr>
          <a:xfrm>
            <a:off x="2342932" y="2933657"/>
            <a:ext cx="9614595" cy="1015663"/>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黏多糖贮积症</a:t>
            </a:r>
            <a:r>
              <a:rPr lang="en-US" altLang="zh-CN" sz="2000" b="1" u="sng" dirty="0">
                <a:solidFill>
                  <a:srgbClr val="002060"/>
                </a:solidFill>
                <a:latin typeface="仿宋" panose="02010609060101010101" pitchFamily="49" charset="-122"/>
                <a:ea typeface="仿宋" panose="02010609060101010101" pitchFamily="49" charset="-122"/>
              </a:rPr>
              <a:t>Ⅰ</a:t>
            </a:r>
            <a:r>
              <a:rPr lang="zh-CN" altLang="en-US" sz="2000" b="1" u="sng" dirty="0">
                <a:solidFill>
                  <a:srgbClr val="002060"/>
                </a:solidFill>
                <a:latin typeface="仿宋" panose="02010609060101010101" pitchFamily="49" charset="-122"/>
                <a:ea typeface="仿宋" panose="02010609060101010101" pitchFamily="49" charset="-122"/>
              </a:rPr>
              <a:t>型患者多儿童，平均体重约</a:t>
            </a:r>
            <a:r>
              <a:rPr lang="en-US" altLang="zh-CN" sz="2000" b="1" u="sng" dirty="0">
                <a:solidFill>
                  <a:srgbClr val="002060"/>
                </a:solidFill>
                <a:latin typeface="仿宋" panose="02010609060101010101" pitchFamily="49" charset="-122"/>
                <a:ea typeface="仿宋" panose="02010609060101010101" pitchFamily="49" charset="-122"/>
              </a:rPr>
              <a:t>25</a:t>
            </a:r>
            <a:r>
              <a:rPr lang="zh-CN" altLang="en-US" sz="2000" b="1" u="sng" dirty="0">
                <a:solidFill>
                  <a:srgbClr val="002060"/>
                </a:solidFill>
                <a:latin typeface="仿宋" panose="02010609060101010101" pitchFamily="49" charset="-122"/>
                <a:ea typeface="仿宋" panose="02010609060101010101" pitchFamily="49" charset="-122"/>
              </a:rPr>
              <a:t>公斤，导致患者生活质量下降，残疾，甚至死亡</a:t>
            </a:r>
            <a:r>
              <a:rPr lang="zh-CN" altLang="en-US" sz="2000" dirty="0">
                <a:solidFill>
                  <a:srgbClr val="002060"/>
                </a:solidFill>
                <a:latin typeface="仿宋" panose="02010609060101010101" pitchFamily="49" charset="-122"/>
                <a:ea typeface="仿宋" panose="02010609060101010101" pitchFamily="49" charset="-122"/>
              </a:rPr>
              <a:t>，将拉罗尼酶列入医保能显著降低患者及其家庭的疾病负担</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将拉罗尼酶列入基本医保是黏多糖贮积症</a:t>
            </a:r>
            <a:r>
              <a:rPr lang="en-US" altLang="zh-CN" sz="2000" dirty="0">
                <a:solidFill>
                  <a:srgbClr val="002060"/>
                </a:solidFill>
                <a:latin typeface="仿宋" panose="02010609060101010101" pitchFamily="49" charset="-122"/>
                <a:ea typeface="仿宋" panose="02010609060101010101" pitchFamily="49" charset="-122"/>
              </a:rPr>
              <a:t>Ⅰ</a:t>
            </a:r>
            <a:r>
              <a:rPr lang="zh-CN" altLang="en-US" sz="2000" dirty="0">
                <a:solidFill>
                  <a:srgbClr val="002060"/>
                </a:solidFill>
                <a:latin typeface="仿宋" panose="02010609060101010101" pitchFamily="49" charset="-122"/>
                <a:ea typeface="仿宋" panose="02010609060101010101" pitchFamily="49" charset="-122"/>
              </a:rPr>
              <a:t>型患者最基本的保障需求，也是多层次医疗保障的基础</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5" name="文本框 44">
            <a:extLst>
              <a:ext uri="{FF2B5EF4-FFF2-40B4-BE49-F238E27FC236}">
                <a16:creationId xmlns:a16="http://schemas.microsoft.com/office/drawing/2014/main" id="{87FBDD7C-553C-49BA-AEE8-C5FFD99D82E1}"/>
              </a:ext>
            </a:extLst>
          </p:cNvPr>
          <p:cNvSpPr txBox="1"/>
          <p:nvPr/>
        </p:nvSpPr>
        <p:spPr>
          <a:xfrm>
            <a:off x="2342933" y="4083941"/>
            <a:ext cx="9580974" cy="1015663"/>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目录内尚无治疗黏多糖贮积症</a:t>
            </a:r>
            <a:r>
              <a:rPr lang="en-US" altLang="zh-CN" sz="2000" b="1" u="sng" dirty="0">
                <a:solidFill>
                  <a:srgbClr val="002060"/>
                </a:solidFill>
                <a:latin typeface="仿宋" panose="02010609060101010101" pitchFamily="49" charset="-122"/>
                <a:ea typeface="仿宋" panose="02010609060101010101" pitchFamily="49" charset="-122"/>
              </a:rPr>
              <a:t>Ⅰ</a:t>
            </a:r>
            <a:r>
              <a:rPr lang="zh-CN" altLang="en-US" sz="2000" b="1" u="sng" dirty="0">
                <a:solidFill>
                  <a:srgbClr val="002060"/>
                </a:solidFill>
                <a:latin typeface="仿宋" panose="02010609060101010101" pitchFamily="49" charset="-122"/>
                <a:ea typeface="仿宋" panose="02010609060101010101" pitchFamily="49" charset="-122"/>
              </a:rPr>
              <a:t>型的特异性治疗药物</a:t>
            </a:r>
            <a:r>
              <a:rPr lang="zh-CN" altLang="en-US" sz="2000" dirty="0">
                <a:solidFill>
                  <a:srgbClr val="002060"/>
                </a:solidFill>
                <a:latin typeface="仿宋" panose="02010609060101010101" pitchFamily="49" charset="-122"/>
                <a:ea typeface="仿宋" panose="02010609060101010101" pitchFamily="49" charset="-122"/>
              </a:rPr>
              <a:t>。拉罗尼酶是目前全球和中国唯一获批上市用于治疗该病的酶替代治疗</a:t>
            </a:r>
            <a:r>
              <a:rPr lang="en-US" altLang="zh-CN" sz="2000" dirty="0">
                <a:solidFill>
                  <a:srgbClr val="002060"/>
                </a:solidFill>
                <a:latin typeface="仿宋" panose="02010609060101010101" pitchFamily="49" charset="-122"/>
                <a:ea typeface="仿宋" panose="02010609060101010101" pitchFamily="49" charset="-122"/>
              </a:rPr>
              <a:t>(ERT) </a:t>
            </a:r>
            <a:r>
              <a:rPr lang="zh-CN" altLang="en-US" sz="2000" dirty="0">
                <a:solidFill>
                  <a:srgbClr val="002060"/>
                </a:solidFill>
                <a:latin typeface="仿宋" panose="02010609060101010101" pitchFamily="49" charset="-122"/>
                <a:ea typeface="仿宋" panose="02010609060101010101" pitchFamily="49" charset="-122"/>
              </a:rPr>
              <a:t>特效药。</a:t>
            </a:r>
            <a:r>
              <a:rPr lang="zh-CN" altLang="en-US" sz="2000" b="1" i="0" u="sng" strike="noStrike" dirty="0">
                <a:solidFill>
                  <a:srgbClr val="002060"/>
                </a:solidFill>
                <a:effectLst/>
                <a:latin typeface="仿宋" panose="02010609060101010101" pitchFamily="49" charset="-122"/>
                <a:ea typeface="仿宋" panose="02010609060101010101" pitchFamily="49" charset="-122"/>
              </a:rPr>
              <a:t>被纳入“第二批临床急需境外新药名单”，并通过新药优先审评获批上市</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6" name="文本框 45">
            <a:extLst>
              <a:ext uri="{FF2B5EF4-FFF2-40B4-BE49-F238E27FC236}">
                <a16:creationId xmlns:a16="http://schemas.microsoft.com/office/drawing/2014/main" id="{C340635C-88F9-4A95-A251-99B000FE49A8}"/>
              </a:ext>
            </a:extLst>
          </p:cNvPr>
          <p:cNvSpPr txBox="1"/>
          <p:nvPr/>
        </p:nvSpPr>
        <p:spPr>
          <a:xfrm>
            <a:off x="2356193" y="5271633"/>
            <a:ext cx="9480549" cy="1015663"/>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拉罗尼酶适应症明确</a:t>
            </a:r>
            <a:r>
              <a:rPr lang="zh-CN" altLang="en-US" sz="2000" dirty="0">
                <a:solidFill>
                  <a:srgbClr val="002060"/>
                </a:solidFill>
                <a:latin typeface="仿宋" panose="02010609060101010101" pitchFamily="49" charset="-122"/>
                <a:ea typeface="仿宋" panose="02010609060101010101" pitchFamily="49" charset="-122"/>
              </a:rPr>
              <a:t>，不存在临床滥用和潜在超说明书使用的情况；安全性耐受性良好，不良事件基本为轻至中度的输注相关反应。目前国内正在接受治疗的患者</a:t>
            </a:r>
            <a:r>
              <a:rPr lang="zh-CN" altLang="en-US" sz="2000" b="1" u="sng" dirty="0">
                <a:solidFill>
                  <a:srgbClr val="002060"/>
                </a:solidFill>
                <a:latin typeface="仿宋" panose="02010609060101010101" pitchFamily="49" charset="-122"/>
                <a:ea typeface="仿宋" panose="02010609060101010101" pitchFamily="49" charset="-122"/>
              </a:rPr>
              <a:t>均已在定点医院进行简便的药物输注和随访管理</a:t>
            </a:r>
            <a:r>
              <a:rPr lang="zh-CN" altLang="en-US" sz="2000" dirty="0">
                <a:solidFill>
                  <a:srgbClr val="002060"/>
                </a:solidFill>
                <a:latin typeface="仿宋" panose="02010609060101010101" pitchFamily="49" charset="-122"/>
                <a:ea typeface="仿宋" panose="02010609060101010101" pitchFamily="49" charset="-122"/>
              </a:rPr>
              <a:t>；</a:t>
            </a:r>
            <a:endParaRPr lang="en-US" altLang="zh-CN" sz="2000" dirty="0">
              <a:solidFill>
                <a:srgbClr val="002060"/>
              </a:solidFill>
              <a:latin typeface="仿宋" panose="02010609060101010101" pitchFamily="49" charset="-122"/>
              <a:ea typeface="仿宋" panose="02010609060101010101" pitchFamily="49" charset="-122"/>
            </a:endParaRPr>
          </a:p>
        </p:txBody>
      </p:sp>
      <p:grpSp>
        <p:nvGrpSpPr>
          <p:cNvPr id="19" name="组合 18">
            <a:extLst>
              <a:ext uri="{FF2B5EF4-FFF2-40B4-BE49-F238E27FC236}">
                <a16:creationId xmlns:a16="http://schemas.microsoft.com/office/drawing/2014/main" id="{45E585E6-DA2B-4B7A-9038-44F3D50D4BB7}"/>
              </a:ext>
            </a:extLst>
          </p:cNvPr>
          <p:cNvGrpSpPr/>
          <p:nvPr/>
        </p:nvGrpSpPr>
        <p:grpSpPr>
          <a:xfrm>
            <a:off x="0" y="363265"/>
            <a:ext cx="6516658" cy="947325"/>
            <a:chOff x="0" y="363265"/>
            <a:chExt cx="6516658" cy="947325"/>
          </a:xfrm>
        </p:grpSpPr>
        <p:grpSp>
          <p:nvGrpSpPr>
            <p:cNvPr id="20" name="Group 30">
              <a:extLst>
                <a:ext uri="{FF2B5EF4-FFF2-40B4-BE49-F238E27FC236}">
                  <a16:creationId xmlns:a16="http://schemas.microsoft.com/office/drawing/2014/main" id="{DD2FEEE4-D284-4CA5-8063-685ECEA74D99}"/>
                </a:ext>
              </a:extLst>
            </p:cNvPr>
            <p:cNvGrpSpPr/>
            <p:nvPr/>
          </p:nvGrpSpPr>
          <p:grpSpPr>
            <a:xfrm>
              <a:off x="0" y="363265"/>
              <a:ext cx="6516658" cy="947325"/>
              <a:chOff x="4490720" y="459274"/>
              <a:chExt cx="8133023" cy="1263098"/>
            </a:xfrm>
          </p:grpSpPr>
          <p:grpSp>
            <p:nvGrpSpPr>
              <p:cNvPr id="22" name="Group 5">
                <a:extLst>
                  <a:ext uri="{FF2B5EF4-FFF2-40B4-BE49-F238E27FC236}">
                    <a16:creationId xmlns:a16="http://schemas.microsoft.com/office/drawing/2014/main" id="{7895A0DE-70B3-49B0-AFD0-CCCC569571FC}"/>
                  </a:ext>
                </a:extLst>
              </p:cNvPr>
              <p:cNvGrpSpPr/>
              <p:nvPr/>
            </p:nvGrpSpPr>
            <p:grpSpPr>
              <a:xfrm>
                <a:off x="4490720" y="577823"/>
                <a:ext cx="8133023" cy="1144549"/>
                <a:chOff x="4490720" y="709903"/>
                <a:chExt cx="8133023" cy="1144549"/>
              </a:xfrm>
            </p:grpSpPr>
            <p:sp>
              <p:nvSpPr>
                <p:cNvPr id="24" name="Title 1">
                  <a:extLst>
                    <a:ext uri="{FF2B5EF4-FFF2-40B4-BE49-F238E27FC236}">
                      <a16:creationId xmlns:a16="http://schemas.microsoft.com/office/drawing/2014/main" id="{C32C9155-B3C9-4A6B-970D-C7AF8B6692CD}"/>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25" name="Rectangle 3">
                  <a:extLst>
                    <a:ext uri="{FF2B5EF4-FFF2-40B4-BE49-F238E27FC236}">
                      <a16:creationId xmlns:a16="http://schemas.microsoft.com/office/drawing/2014/main" id="{CB6EE884-13F0-4765-83C4-003136222268}"/>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23" name="Rectangle 6">
                <a:extLst>
                  <a:ext uri="{FF2B5EF4-FFF2-40B4-BE49-F238E27FC236}">
                    <a16:creationId xmlns:a16="http://schemas.microsoft.com/office/drawing/2014/main" id="{ECFF4BD2-9EB1-414E-B789-7A3E03BFFF8F}"/>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21" name="ZoneTexte 186">
              <a:extLst>
                <a:ext uri="{FF2B5EF4-FFF2-40B4-BE49-F238E27FC236}">
                  <a16:creationId xmlns:a16="http://schemas.microsoft.com/office/drawing/2014/main" id="{CA6940C9-BC75-4EF2-94AE-58E6A6F263B7}"/>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05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公平性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26" name="Espace réservé du pied de page 9">
            <a:extLst>
              <a:ext uri="{FF2B5EF4-FFF2-40B4-BE49-F238E27FC236}">
                <a16:creationId xmlns:a16="http://schemas.microsoft.com/office/drawing/2014/main" id="{C5F02170-EC0A-4228-91DC-3A61A40B269B}"/>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3878173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9_Sanofi">
  <a:themeElements>
    <a:clrScheme name="00. Sanofi">
      <a:dk1>
        <a:sysClr val="windowText" lastClr="000000"/>
      </a:dk1>
      <a:lt1>
        <a:sysClr val="window" lastClr="FFFFFF"/>
      </a:lt1>
      <a:dk2>
        <a:srgbClr val="F4F2F6"/>
      </a:dk2>
      <a:lt2>
        <a:srgbClr val="F5F5F5"/>
      </a:lt2>
      <a:accent1>
        <a:srgbClr val="23004C"/>
      </a:accent1>
      <a:accent2>
        <a:srgbClr val="7A00E6"/>
      </a:accent2>
      <a:accent3>
        <a:srgbClr val="ED6C4E"/>
      </a:accent3>
      <a:accent4>
        <a:srgbClr val="62D488"/>
      </a:accent4>
      <a:accent5>
        <a:srgbClr val="F6C243"/>
      </a:accent5>
      <a:accent6>
        <a:srgbClr val="CA99F5"/>
      </a:accent6>
      <a:hlink>
        <a:srgbClr val="62D488"/>
      </a:hlink>
      <a:folHlink>
        <a:srgbClr val="23004C"/>
      </a:folHlink>
    </a:clrScheme>
    <a:fontScheme name="00. Sanofi System">
      <a:majorFont>
        <a:latin typeface="Verdana"/>
        <a:ea typeface=""/>
        <a:cs typeface=""/>
      </a:majorFont>
      <a:minorFont>
        <a:latin typeface="Verdana"/>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anofi PowerPoint Template - v1.3.potx" id="{4352F2BF-3048-4DE4-9704-8168842D78E0}" vid="{0D49CEEF-EE86-4EDB-B278-4D975FEF79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C34B505E8DCE4A9CF8D6D313C0DD5A" ma:contentTypeVersion="0" ma:contentTypeDescription="Create a new document." ma:contentTypeScope="" ma:versionID="5ce227fab8a280318752486de63ee11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18AF6C-B2AD-402D-8A39-0D247FA62407}">
  <ds:schemaRefs>
    <ds:schemaRef ds:uri="http://schemas.microsoft.com/sharepoint/v3/contenttype/forms"/>
  </ds:schemaRefs>
</ds:datastoreItem>
</file>

<file path=customXml/itemProps2.xml><?xml version="1.0" encoding="utf-8"?>
<ds:datastoreItem xmlns:ds="http://schemas.openxmlformats.org/officeDocument/2006/customXml" ds:itemID="{D2052891-F260-4E54-9A60-6CB8BE2D6B37}">
  <ds:schemaRefs>
    <ds:schemaRef ds:uri="http://schemas.microsoft.com/office/2006/metadata/properties"/>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3F1F509B-8608-44B0-805D-075124E54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Rare Net Sales - March 2015 final</Template>
  <TotalTime>68907</TotalTime>
  <Words>2938</Words>
  <Application>Microsoft Office PowerPoint</Application>
  <PresentationFormat>宽屏</PresentationFormat>
  <Paragraphs>194</Paragraphs>
  <Slides>9</Slides>
  <Notes>5</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2</vt:i4>
      </vt:variant>
      <vt:variant>
        <vt:lpstr>幻灯片标题</vt:lpstr>
      </vt:variant>
      <vt:variant>
        <vt:i4>9</vt:i4>
      </vt:variant>
    </vt:vector>
  </HeadingPairs>
  <TitlesOfParts>
    <vt:vector size="20" baseType="lpstr">
      <vt:lpstr>Sanofi Sans 3 Regular</vt:lpstr>
      <vt:lpstr>仿宋</vt:lpstr>
      <vt:lpstr>微软</vt:lpstr>
      <vt:lpstr>微软雅黑</vt:lpstr>
      <vt:lpstr>Arial</vt:lpstr>
      <vt:lpstr>Calibri</vt:lpstr>
      <vt:lpstr>Georgia</vt:lpstr>
      <vt:lpstr>Verdana</vt:lpstr>
      <vt:lpstr>9_Sanofi</vt:lpstr>
      <vt:lpstr>think-cell 幻灯片</vt:lpstr>
      <vt:lpstr>think-cell Slide</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sanofi-aventis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Fei, Eileen PH/US</dc:creator>
  <cp:lastModifiedBy>Xu, Jie2 /CN</cp:lastModifiedBy>
  <cp:revision>1488</cp:revision>
  <cp:lastPrinted>2016-04-20T11:26:03Z</cp:lastPrinted>
  <dcterms:created xsi:type="dcterms:W3CDTF">2015-07-22T01:57:36Z</dcterms:created>
  <dcterms:modified xsi:type="dcterms:W3CDTF">2022-07-13T13:21:54Z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-1608322359</vt:i4>
  </property>
  <property fmtid="{D5CDD505-2E9C-101B-9397-08002B2CF9AE}" pid="3" name="_NewReviewCycle">
    <vt:lpwstr/>
  </property>
  <property fmtid="{D5CDD505-2E9C-101B-9397-08002B2CF9AE}" pid="4" name="_EmailSubject">
    <vt:lpwstr>PLEASE REVIEW: Performance plan and global monthly MA meeting plan</vt:lpwstr>
  </property>
  <property fmtid="{D5CDD505-2E9C-101B-9397-08002B2CF9AE}" pid="5" name="_AuthorEmail">
    <vt:lpwstr>Eileen.Fei@sanofi.com</vt:lpwstr>
  </property>
  <property fmtid="{D5CDD505-2E9C-101B-9397-08002B2CF9AE}" pid="6" name="_AuthorEmailDisplayName">
    <vt:lpwstr>Fei, Eileen PH/US</vt:lpwstr>
  </property>
  <property fmtid="{D5CDD505-2E9C-101B-9397-08002B2CF9AE}" pid="7" name="ContentTypeId">
    <vt:lpwstr>0x01010042C34B505E8DCE4A9CF8D6D313C0DD5A</vt:lpwstr>
  </property>
</Properties>
</file>