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5651" r:id="rId4"/>
    <p:sldMasterId id="2147485673" r:id="rId5"/>
    <p:sldMasterId id="2147485695" r:id="rId6"/>
  </p:sldMasterIdLst>
  <p:notesMasterIdLst>
    <p:notesMasterId r:id="rId16"/>
  </p:notesMasterIdLst>
  <p:handoutMasterIdLst>
    <p:handoutMasterId r:id="rId17"/>
  </p:handoutMasterIdLst>
  <p:sldIdLst>
    <p:sldId id="2147471581" r:id="rId7"/>
    <p:sldId id="2147473920" r:id="rId8"/>
    <p:sldId id="2147473915" r:id="rId9"/>
    <p:sldId id="2147473903" r:id="rId10"/>
    <p:sldId id="2147473901" r:id="rId11"/>
    <p:sldId id="2147473917" r:id="rId12"/>
    <p:sldId id="2147473918" r:id="rId13"/>
    <p:sldId id="2147473916" r:id="rId14"/>
    <p:sldId id="2147473914" r:id="rId15"/>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sMahapatra, Pronabesh /US" initials="DP/"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C0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D805D6-FAD0-4B35-A9F8-7B87775DF4D2}" v="1" dt="2022-07-13T09:35:41.1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2016" autoAdjust="0"/>
  </p:normalViewPr>
  <p:slideViewPr>
    <p:cSldViewPr>
      <p:cViewPr varScale="1">
        <p:scale>
          <a:sx n="55" d="100"/>
          <a:sy n="55" d="100"/>
        </p:scale>
        <p:origin x="784" y="36"/>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ng, Carole /CN/EXT" userId="27bc8541-17e1-40e0-9c41-d74ade367b36" providerId="ADAL" clId="{6ED805D6-FAD0-4B35-A9F8-7B87775DF4D2}"/>
    <pc:docChg chg="undo custSel modSld">
      <pc:chgData name="Xing, Carole /CN/EXT" userId="27bc8541-17e1-40e0-9c41-d74ade367b36" providerId="ADAL" clId="{6ED805D6-FAD0-4B35-A9F8-7B87775DF4D2}" dt="2022-07-13T09:37:33.273" v="56" actId="20577"/>
      <pc:docMkLst>
        <pc:docMk/>
      </pc:docMkLst>
      <pc:sldChg chg="addSp modSp mod">
        <pc:chgData name="Xing, Carole /CN/EXT" userId="27bc8541-17e1-40e0-9c41-d74ade367b36" providerId="ADAL" clId="{6ED805D6-FAD0-4B35-A9F8-7B87775DF4D2}" dt="2022-07-13T09:37:33.273" v="56" actId="20577"/>
        <pc:sldMkLst>
          <pc:docMk/>
          <pc:sldMk cId="2487850296" sldId="350"/>
        </pc:sldMkLst>
        <pc:spChg chg="add mod">
          <ac:chgData name="Xing, Carole /CN/EXT" userId="27bc8541-17e1-40e0-9c41-d74ade367b36" providerId="ADAL" clId="{6ED805D6-FAD0-4B35-A9F8-7B87775DF4D2}" dt="2022-07-13T09:37:33.273" v="56" actId="20577"/>
          <ac:spMkLst>
            <pc:docMk/>
            <pc:sldMk cId="2487850296" sldId="350"/>
            <ac:spMk id="2" creationId="{270AE55F-7C67-4749-A750-61533DA2C9A5}"/>
          </ac:spMkLst>
        </pc:spChg>
      </pc:sldChg>
    </pc:docChg>
  </pc:docChgLst>
  <pc:docChgLst>
    <pc:chgData name="Xu, Jie2 /CN" userId="a10ee947-a7c1-42c1-a16b-18b2bc58b54e" providerId="ADAL" clId="{EE6BBB6D-47FA-4155-B974-EE77F107E61C}"/>
    <pc:docChg chg="undo custSel addSld delSld modSld">
      <pc:chgData name="Xu, Jie2 /CN" userId="a10ee947-a7c1-42c1-a16b-18b2bc58b54e" providerId="ADAL" clId="{EE6BBB6D-47FA-4155-B974-EE77F107E61C}" dt="2022-03-30T08:01:25.454" v="16" actId="47"/>
      <pc:docMkLst>
        <pc:docMk/>
      </pc:docMkLst>
      <pc:sldChg chg="addSp delSp modSp mod">
        <pc:chgData name="Xu, Jie2 /CN" userId="a10ee947-a7c1-42c1-a16b-18b2bc58b54e" providerId="ADAL" clId="{EE6BBB6D-47FA-4155-B974-EE77F107E61C}" dt="2022-03-30T07:54:45.065" v="3" actId="478"/>
        <pc:sldMkLst>
          <pc:docMk/>
          <pc:sldMk cId="3710624558" sldId="351"/>
        </pc:sldMkLst>
        <pc:graphicFrameChg chg="add del mod">
          <ac:chgData name="Xu, Jie2 /CN" userId="a10ee947-a7c1-42c1-a16b-18b2bc58b54e" providerId="ADAL" clId="{EE6BBB6D-47FA-4155-B974-EE77F107E61C}" dt="2022-03-30T07:54:42.455" v="1"/>
          <ac:graphicFrameMkLst>
            <pc:docMk/>
            <pc:sldMk cId="3710624558" sldId="351"/>
            <ac:graphicFrameMk id="5" creationId="{5FCF0677-339D-43C8-9244-271A468F9ACC}"/>
          </ac:graphicFrameMkLst>
        </pc:graphicFrameChg>
        <pc:graphicFrameChg chg="add del mod">
          <ac:chgData name="Xu, Jie2 /CN" userId="a10ee947-a7c1-42c1-a16b-18b2bc58b54e" providerId="ADAL" clId="{EE6BBB6D-47FA-4155-B974-EE77F107E61C}" dt="2022-03-30T07:54:45.065" v="3" actId="478"/>
          <ac:graphicFrameMkLst>
            <pc:docMk/>
            <pc:sldMk cId="3710624558" sldId="351"/>
            <ac:graphicFrameMk id="6" creationId="{A8F3CF72-44B9-4302-A78A-266F6744F3D1}"/>
          </ac:graphicFrameMkLst>
        </pc:graphicFrameChg>
      </pc:sldChg>
      <pc:sldChg chg="new del">
        <pc:chgData name="Xu, Jie2 /CN" userId="a10ee947-a7c1-42c1-a16b-18b2bc58b54e" providerId="ADAL" clId="{EE6BBB6D-47FA-4155-B974-EE77F107E61C}" dt="2022-03-30T07:55:15.382" v="8" actId="47"/>
        <pc:sldMkLst>
          <pc:docMk/>
          <pc:sldMk cId="3812077361" sldId="352"/>
        </pc:sldMkLst>
      </pc:sldChg>
      <pc:sldChg chg="modSp add del mod">
        <pc:chgData name="Xu, Jie2 /CN" userId="a10ee947-a7c1-42c1-a16b-18b2bc58b54e" providerId="ADAL" clId="{EE6BBB6D-47FA-4155-B974-EE77F107E61C}" dt="2022-03-30T08:01:25.454" v="16" actId="47"/>
        <pc:sldMkLst>
          <pc:docMk/>
          <pc:sldMk cId="3412646474" sldId="2147374507"/>
        </pc:sldMkLst>
        <pc:graphicFrameChg chg="mod modGraphic">
          <ac:chgData name="Xu, Jie2 /CN" userId="a10ee947-a7c1-42c1-a16b-18b2bc58b54e" providerId="ADAL" clId="{EE6BBB6D-47FA-4155-B974-EE77F107E61C}" dt="2022-03-30T07:56:44.364" v="15" actId="1076"/>
          <ac:graphicFrameMkLst>
            <pc:docMk/>
            <pc:sldMk cId="3412646474" sldId="2147374507"/>
            <ac:graphicFrameMk id="12" creationId="{E58EA6CD-B425-4652-8CD0-9E33ED0CA532}"/>
          </ac:graphicFrameMkLst>
        </pc:graphicFrameChg>
      </pc:sldChg>
    </pc:docChg>
  </pc:docChgLst>
  <pc:docChgLst>
    <pc:chgData name="Xu, Jie2 /CN" userId="a10ee947-a7c1-42c1-a16b-18b2bc58b54e" providerId="ADAL" clId="{C4F51F9C-1015-41D6-BC46-55759923D246}"/>
    <pc:docChg chg="custSel addSld delSld modSld">
      <pc:chgData name="Xu, Jie2 /CN" userId="a10ee947-a7c1-42c1-a16b-18b2bc58b54e" providerId="ADAL" clId="{C4F51F9C-1015-41D6-BC46-55759923D246}" dt="2022-03-07T03:53:49.044" v="85" actId="478"/>
      <pc:docMkLst>
        <pc:docMk/>
      </pc:docMkLst>
      <pc:sldChg chg="del">
        <pc:chgData name="Xu, Jie2 /CN" userId="a10ee947-a7c1-42c1-a16b-18b2bc58b54e" providerId="ADAL" clId="{C4F51F9C-1015-41D6-BC46-55759923D246}" dt="2022-03-07T03:25:16.785" v="7" actId="47"/>
        <pc:sldMkLst>
          <pc:docMk/>
          <pc:sldMk cId="1365869454" sldId="257"/>
        </pc:sldMkLst>
      </pc:sldChg>
      <pc:sldChg chg="del">
        <pc:chgData name="Xu, Jie2 /CN" userId="a10ee947-a7c1-42c1-a16b-18b2bc58b54e" providerId="ADAL" clId="{C4F51F9C-1015-41D6-BC46-55759923D246}" dt="2022-03-07T03:25:16.785" v="7" actId="47"/>
        <pc:sldMkLst>
          <pc:docMk/>
          <pc:sldMk cId="1314749262" sldId="270"/>
        </pc:sldMkLst>
      </pc:sldChg>
      <pc:sldChg chg="del">
        <pc:chgData name="Xu, Jie2 /CN" userId="a10ee947-a7c1-42c1-a16b-18b2bc58b54e" providerId="ADAL" clId="{C4F51F9C-1015-41D6-BC46-55759923D246}" dt="2022-03-07T03:22:21.838" v="0" actId="47"/>
        <pc:sldMkLst>
          <pc:docMk/>
          <pc:sldMk cId="2753809412" sldId="274"/>
        </pc:sldMkLst>
      </pc:sldChg>
      <pc:sldChg chg="del">
        <pc:chgData name="Xu, Jie2 /CN" userId="a10ee947-a7c1-42c1-a16b-18b2bc58b54e" providerId="ADAL" clId="{C4F51F9C-1015-41D6-BC46-55759923D246}" dt="2022-03-07T03:25:25.869" v="8" actId="47"/>
        <pc:sldMkLst>
          <pc:docMk/>
          <pc:sldMk cId="3623387742" sldId="298"/>
        </pc:sldMkLst>
      </pc:sldChg>
      <pc:sldChg chg="del">
        <pc:chgData name="Xu, Jie2 /CN" userId="a10ee947-a7c1-42c1-a16b-18b2bc58b54e" providerId="ADAL" clId="{C4F51F9C-1015-41D6-BC46-55759923D246}" dt="2022-03-07T03:25:27.552" v="9" actId="47"/>
        <pc:sldMkLst>
          <pc:docMk/>
          <pc:sldMk cId="3386111558" sldId="332"/>
        </pc:sldMkLst>
      </pc:sldChg>
      <pc:sldChg chg="del">
        <pc:chgData name="Xu, Jie2 /CN" userId="a10ee947-a7c1-42c1-a16b-18b2bc58b54e" providerId="ADAL" clId="{C4F51F9C-1015-41D6-BC46-55759923D246}" dt="2022-03-07T03:22:30.369" v="1" actId="47"/>
        <pc:sldMkLst>
          <pc:docMk/>
          <pc:sldMk cId="2875323488" sldId="337"/>
        </pc:sldMkLst>
      </pc:sldChg>
      <pc:sldChg chg="del">
        <pc:chgData name="Xu, Jie2 /CN" userId="a10ee947-a7c1-42c1-a16b-18b2bc58b54e" providerId="ADAL" clId="{C4F51F9C-1015-41D6-BC46-55759923D246}" dt="2022-03-07T03:25:28.983" v="10" actId="47"/>
        <pc:sldMkLst>
          <pc:docMk/>
          <pc:sldMk cId="1826101574" sldId="341"/>
        </pc:sldMkLst>
      </pc:sldChg>
      <pc:sldChg chg="addSp delSp modSp mod">
        <pc:chgData name="Xu, Jie2 /CN" userId="a10ee947-a7c1-42c1-a16b-18b2bc58b54e" providerId="ADAL" clId="{C4F51F9C-1015-41D6-BC46-55759923D246}" dt="2022-03-07T03:53:49.044" v="85" actId="478"/>
        <pc:sldMkLst>
          <pc:docMk/>
          <pc:sldMk cId="2487850296" sldId="350"/>
        </pc:sldMkLst>
        <pc:spChg chg="del">
          <ac:chgData name="Xu, Jie2 /CN" userId="a10ee947-a7c1-42c1-a16b-18b2bc58b54e" providerId="ADAL" clId="{C4F51F9C-1015-41D6-BC46-55759923D246}" dt="2022-03-07T03:26:00.249" v="23" actId="478"/>
          <ac:spMkLst>
            <pc:docMk/>
            <pc:sldMk cId="2487850296" sldId="350"/>
            <ac:spMk id="4" creationId="{D8637446-1D03-46B2-AD09-DA9C495708BC}"/>
          </ac:spMkLst>
        </pc:spChg>
        <pc:spChg chg="del">
          <ac:chgData name="Xu, Jie2 /CN" userId="a10ee947-a7c1-42c1-a16b-18b2bc58b54e" providerId="ADAL" clId="{C4F51F9C-1015-41D6-BC46-55759923D246}" dt="2022-03-07T03:25:40.780" v="15" actId="478"/>
          <ac:spMkLst>
            <pc:docMk/>
            <pc:sldMk cId="2487850296" sldId="350"/>
            <ac:spMk id="5" creationId="{5EB51AC1-5594-4822-827E-A2F208EF647B}"/>
          </ac:spMkLst>
        </pc:spChg>
        <pc:spChg chg="del">
          <ac:chgData name="Xu, Jie2 /CN" userId="a10ee947-a7c1-42c1-a16b-18b2bc58b54e" providerId="ADAL" clId="{C4F51F9C-1015-41D6-BC46-55759923D246}" dt="2022-03-07T03:25:45.366" v="16" actId="478"/>
          <ac:spMkLst>
            <pc:docMk/>
            <pc:sldMk cId="2487850296" sldId="350"/>
            <ac:spMk id="6" creationId="{508B5BDD-EA11-4E21-A551-7F367131C558}"/>
          </ac:spMkLst>
        </pc:spChg>
        <pc:spChg chg="del">
          <ac:chgData name="Xu, Jie2 /CN" userId="a10ee947-a7c1-42c1-a16b-18b2bc58b54e" providerId="ADAL" clId="{C4F51F9C-1015-41D6-BC46-55759923D246}" dt="2022-03-07T03:25:58.294" v="22" actId="478"/>
          <ac:spMkLst>
            <pc:docMk/>
            <pc:sldMk cId="2487850296" sldId="350"/>
            <ac:spMk id="7" creationId="{95026553-1047-41BC-A4CA-23AB1B14A85A}"/>
          </ac:spMkLst>
        </pc:spChg>
        <pc:spChg chg="add del mod">
          <ac:chgData name="Xu, Jie2 /CN" userId="a10ee947-a7c1-42c1-a16b-18b2bc58b54e" providerId="ADAL" clId="{C4F51F9C-1015-41D6-BC46-55759923D246}" dt="2022-03-07T03:25:48.427" v="18" actId="478"/>
          <ac:spMkLst>
            <pc:docMk/>
            <pc:sldMk cId="2487850296" sldId="350"/>
            <ac:spMk id="9" creationId="{0A77D619-B8DA-482A-ACAC-420BF0E9B9DE}"/>
          </ac:spMkLst>
        </pc:spChg>
        <pc:spChg chg="del">
          <ac:chgData name="Xu, Jie2 /CN" userId="a10ee947-a7c1-42c1-a16b-18b2bc58b54e" providerId="ADAL" clId="{C4F51F9C-1015-41D6-BC46-55759923D246}" dt="2022-03-07T03:25:52.738" v="19" actId="478"/>
          <ac:spMkLst>
            <pc:docMk/>
            <pc:sldMk cId="2487850296" sldId="350"/>
            <ac:spMk id="10" creationId="{BB2F8A3F-88A8-46A9-852C-19BEDCBBCA37}"/>
          </ac:spMkLst>
        </pc:spChg>
        <pc:spChg chg="del">
          <ac:chgData name="Xu, Jie2 /CN" userId="a10ee947-a7c1-42c1-a16b-18b2bc58b54e" providerId="ADAL" clId="{C4F51F9C-1015-41D6-BC46-55759923D246}" dt="2022-03-07T03:25:52.738" v="19" actId="478"/>
          <ac:spMkLst>
            <pc:docMk/>
            <pc:sldMk cId="2487850296" sldId="350"/>
            <ac:spMk id="11" creationId="{B651B359-3C36-4369-9650-C6F20F5967B8}"/>
          </ac:spMkLst>
        </pc:spChg>
        <pc:spChg chg="del">
          <ac:chgData name="Xu, Jie2 /CN" userId="a10ee947-a7c1-42c1-a16b-18b2bc58b54e" providerId="ADAL" clId="{C4F51F9C-1015-41D6-BC46-55759923D246}" dt="2022-03-07T03:25:52.738" v="19" actId="478"/>
          <ac:spMkLst>
            <pc:docMk/>
            <pc:sldMk cId="2487850296" sldId="350"/>
            <ac:spMk id="12" creationId="{A04F6146-D87D-41D5-AC6F-558C999CF883}"/>
          </ac:spMkLst>
        </pc:spChg>
        <pc:spChg chg="add del mod">
          <ac:chgData name="Xu, Jie2 /CN" userId="a10ee947-a7c1-42c1-a16b-18b2bc58b54e" providerId="ADAL" clId="{C4F51F9C-1015-41D6-BC46-55759923D246}" dt="2022-03-07T03:25:47.291" v="17" actId="478"/>
          <ac:spMkLst>
            <pc:docMk/>
            <pc:sldMk cId="2487850296" sldId="350"/>
            <ac:spMk id="18" creationId="{9C16D390-0D7F-47BB-86FA-7DC60E95AF72}"/>
          </ac:spMkLst>
        </pc:spChg>
        <pc:spChg chg="del">
          <ac:chgData name="Xu, Jie2 /CN" userId="a10ee947-a7c1-42c1-a16b-18b2bc58b54e" providerId="ADAL" clId="{C4F51F9C-1015-41D6-BC46-55759923D246}" dt="2022-03-07T03:25:54.572" v="20" actId="478"/>
          <ac:spMkLst>
            <pc:docMk/>
            <pc:sldMk cId="2487850296" sldId="350"/>
            <ac:spMk id="20" creationId="{C14DD6A1-E7F6-4760-81D4-90BCAA8C8308}"/>
          </ac:spMkLst>
        </pc:spChg>
        <pc:spChg chg="add del mod">
          <ac:chgData name="Xu, Jie2 /CN" userId="a10ee947-a7c1-42c1-a16b-18b2bc58b54e" providerId="ADAL" clId="{C4F51F9C-1015-41D6-BC46-55759923D246}" dt="2022-03-07T03:26:03.377" v="25" actId="478"/>
          <ac:spMkLst>
            <pc:docMk/>
            <pc:sldMk cId="2487850296" sldId="350"/>
            <ac:spMk id="22" creationId="{E622A1DB-947F-40D5-B272-B4B6107F0E4C}"/>
          </ac:spMkLst>
        </pc:spChg>
        <pc:spChg chg="add del mod">
          <ac:chgData name="Xu, Jie2 /CN" userId="a10ee947-a7c1-42c1-a16b-18b2bc58b54e" providerId="ADAL" clId="{C4F51F9C-1015-41D6-BC46-55759923D246}" dt="2022-03-07T03:26:01.638" v="24" actId="478"/>
          <ac:spMkLst>
            <pc:docMk/>
            <pc:sldMk cId="2487850296" sldId="350"/>
            <ac:spMk id="24" creationId="{2D4ED21F-F790-49DB-8873-53D88E1B417F}"/>
          </ac:spMkLst>
        </pc:spChg>
        <pc:picChg chg="del">
          <ac:chgData name="Xu, Jie2 /CN" userId="a10ee947-a7c1-42c1-a16b-18b2bc58b54e" providerId="ADAL" clId="{C4F51F9C-1015-41D6-BC46-55759923D246}" dt="2022-03-07T03:25:56.146" v="21" actId="478"/>
          <ac:picMkLst>
            <pc:docMk/>
            <pc:sldMk cId="2487850296" sldId="350"/>
            <ac:picMk id="19" creationId="{88A900E9-7D48-49B0-9A51-5BB10662E3EA}"/>
          </ac:picMkLst>
        </pc:picChg>
        <pc:picChg chg="add del mod">
          <ac:chgData name="Xu, Jie2 /CN" userId="a10ee947-a7c1-42c1-a16b-18b2bc58b54e" providerId="ADAL" clId="{C4F51F9C-1015-41D6-BC46-55759923D246}" dt="2022-03-07T03:53:49.044" v="85" actId="478"/>
          <ac:picMkLst>
            <pc:docMk/>
            <pc:sldMk cId="2487850296" sldId="350"/>
            <ac:picMk id="26" creationId="{6797FE40-BDDE-47F8-A62C-35ED2D0F86B2}"/>
          </ac:picMkLst>
        </pc:picChg>
      </pc:sldChg>
      <pc:sldChg chg="addSp delSp modSp new mod">
        <pc:chgData name="Xu, Jie2 /CN" userId="a10ee947-a7c1-42c1-a16b-18b2bc58b54e" providerId="ADAL" clId="{C4F51F9C-1015-41D6-BC46-55759923D246}" dt="2022-03-07T03:53:45.488" v="84" actId="478"/>
        <pc:sldMkLst>
          <pc:docMk/>
          <pc:sldMk cId="3710624558" sldId="351"/>
        </pc:sldMkLst>
        <pc:spChg chg="del">
          <ac:chgData name="Xu, Jie2 /CN" userId="a10ee947-a7c1-42c1-a16b-18b2bc58b54e" providerId="ADAL" clId="{C4F51F9C-1015-41D6-BC46-55759923D246}" dt="2022-03-07T03:28:34.293" v="40" actId="478"/>
          <ac:spMkLst>
            <pc:docMk/>
            <pc:sldMk cId="3710624558" sldId="351"/>
            <ac:spMk id="4" creationId="{87DCE2C2-5BA1-4796-9FE5-35F4FDECFCC1}"/>
          </ac:spMkLst>
        </pc:spChg>
        <pc:spChg chg="del">
          <ac:chgData name="Xu, Jie2 /CN" userId="a10ee947-a7c1-42c1-a16b-18b2bc58b54e" providerId="ADAL" clId="{C4F51F9C-1015-41D6-BC46-55759923D246}" dt="2022-03-07T03:28:34.293" v="40" actId="478"/>
          <ac:spMkLst>
            <pc:docMk/>
            <pc:sldMk cId="3710624558" sldId="351"/>
            <ac:spMk id="5" creationId="{DBAFE4C3-FB69-493E-BF11-C21F3EAD70E3}"/>
          </ac:spMkLst>
        </pc:spChg>
        <pc:spChg chg="del">
          <ac:chgData name="Xu, Jie2 /CN" userId="a10ee947-a7c1-42c1-a16b-18b2bc58b54e" providerId="ADAL" clId="{C4F51F9C-1015-41D6-BC46-55759923D246}" dt="2022-03-07T03:28:34.293" v="40" actId="478"/>
          <ac:spMkLst>
            <pc:docMk/>
            <pc:sldMk cId="3710624558" sldId="351"/>
            <ac:spMk id="6" creationId="{35EC8138-8005-4759-AB30-02157E176F24}"/>
          </ac:spMkLst>
        </pc:spChg>
        <pc:spChg chg="del">
          <ac:chgData name="Xu, Jie2 /CN" userId="a10ee947-a7c1-42c1-a16b-18b2bc58b54e" providerId="ADAL" clId="{C4F51F9C-1015-41D6-BC46-55759923D246}" dt="2022-03-07T03:28:34.293" v="40" actId="478"/>
          <ac:spMkLst>
            <pc:docMk/>
            <pc:sldMk cId="3710624558" sldId="351"/>
            <ac:spMk id="7" creationId="{1ED08108-9C2F-4B52-8A5D-7B3D484F784D}"/>
          </ac:spMkLst>
        </pc:spChg>
        <pc:spChg chg="add del mod">
          <ac:chgData name="Xu, Jie2 /CN" userId="a10ee947-a7c1-42c1-a16b-18b2bc58b54e" providerId="ADAL" clId="{C4F51F9C-1015-41D6-BC46-55759923D246}" dt="2022-03-07T03:30:16.028" v="48"/>
          <ac:spMkLst>
            <pc:docMk/>
            <pc:sldMk cId="3710624558" sldId="351"/>
            <ac:spMk id="9" creationId="{0A7BE91B-409E-486F-A39D-F8477623DA05}"/>
          </ac:spMkLst>
        </pc:spChg>
        <pc:spChg chg="add mod">
          <ac:chgData name="Xu, Jie2 /CN" userId="a10ee947-a7c1-42c1-a16b-18b2bc58b54e" providerId="ADAL" clId="{C4F51F9C-1015-41D6-BC46-55759923D246}" dt="2022-03-07T03:30:39.543" v="67" actId="20577"/>
          <ac:spMkLst>
            <pc:docMk/>
            <pc:sldMk cId="3710624558" sldId="351"/>
            <ac:spMk id="10" creationId="{F69C43BE-1A62-4C7E-81CF-0756DF85F591}"/>
          </ac:spMkLst>
        </pc:spChg>
        <pc:picChg chg="add del mod">
          <ac:chgData name="Xu, Jie2 /CN" userId="a10ee947-a7c1-42c1-a16b-18b2bc58b54e" providerId="ADAL" clId="{C4F51F9C-1015-41D6-BC46-55759923D246}" dt="2022-03-07T03:30:41.929" v="68" actId="478"/>
          <ac:picMkLst>
            <pc:docMk/>
            <pc:sldMk cId="3710624558" sldId="351"/>
            <ac:picMk id="8" creationId="{22B72A90-62BE-44A1-8664-D545B33C86BC}"/>
          </ac:picMkLst>
        </pc:picChg>
        <pc:picChg chg="add del mod">
          <ac:chgData name="Xu, Jie2 /CN" userId="a10ee947-a7c1-42c1-a16b-18b2bc58b54e" providerId="ADAL" clId="{C4F51F9C-1015-41D6-BC46-55759923D246}" dt="2022-03-07T03:53:45.488" v="84" actId="478"/>
          <ac:picMkLst>
            <pc:docMk/>
            <pc:sldMk cId="3710624558" sldId="351"/>
            <ac:picMk id="11" creationId="{4362901D-12BB-4934-8623-45715505CFFB}"/>
          </ac:picMkLst>
        </pc:picChg>
      </pc:sldChg>
      <pc:sldChg chg="modSp add del mod">
        <pc:chgData name="Xu, Jie2 /CN" userId="a10ee947-a7c1-42c1-a16b-18b2bc58b54e" providerId="ADAL" clId="{C4F51F9C-1015-41D6-BC46-55759923D246}" dt="2022-03-07T03:53:44.215" v="83" actId="47"/>
        <pc:sldMkLst>
          <pc:docMk/>
          <pc:sldMk cId="2527330636" sldId="352"/>
        </pc:sldMkLst>
        <pc:picChg chg="mod">
          <ac:chgData name="Xu, Jie2 /CN" userId="a10ee947-a7c1-42c1-a16b-18b2bc58b54e" providerId="ADAL" clId="{C4F51F9C-1015-41D6-BC46-55759923D246}" dt="2022-03-07T03:31:19.744" v="82" actId="1076"/>
          <ac:picMkLst>
            <pc:docMk/>
            <pc:sldMk cId="2527330636" sldId="352"/>
            <ac:picMk id="8" creationId="{22B72A90-62BE-44A1-8664-D545B33C86BC}"/>
          </ac:picMkLst>
        </pc:picChg>
      </pc:sldChg>
      <pc:sldChg chg="del">
        <pc:chgData name="Xu, Jie2 /CN" userId="a10ee947-a7c1-42c1-a16b-18b2bc58b54e" providerId="ADAL" clId="{C4F51F9C-1015-41D6-BC46-55759923D246}" dt="2022-03-07T03:25:16.785" v="7" actId="47"/>
        <pc:sldMkLst>
          <pc:docMk/>
          <pc:sldMk cId="3644783477" sldId="353"/>
        </pc:sldMkLst>
      </pc:sldChg>
      <pc:sldChg chg="del">
        <pc:chgData name="Xu, Jie2 /CN" userId="a10ee947-a7c1-42c1-a16b-18b2bc58b54e" providerId="ADAL" clId="{C4F51F9C-1015-41D6-BC46-55759923D246}" dt="2022-03-07T03:22:37.927" v="3" actId="47"/>
        <pc:sldMkLst>
          <pc:docMk/>
          <pc:sldMk cId="2116574502" sldId="481"/>
        </pc:sldMkLst>
      </pc:sldChg>
      <pc:sldChg chg="del">
        <pc:chgData name="Xu, Jie2 /CN" userId="a10ee947-a7c1-42c1-a16b-18b2bc58b54e" providerId="ADAL" clId="{C4F51F9C-1015-41D6-BC46-55759923D246}" dt="2022-03-07T03:25:04.009" v="4" actId="47"/>
        <pc:sldMkLst>
          <pc:docMk/>
          <pc:sldMk cId="1394261928" sldId="591"/>
        </pc:sldMkLst>
      </pc:sldChg>
      <pc:sldChg chg="del">
        <pc:chgData name="Xu, Jie2 /CN" userId="a10ee947-a7c1-42c1-a16b-18b2bc58b54e" providerId="ADAL" clId="{C4F51F9C-1015-41D6-BC46-55759923D246}" dt="2022-03-07T03:25:11.965" v="6" actId="47"/>
        <pc:sldMkLst>
          <pc:docMk/>
          <pc:sldMk cId="762859604" sldId="1844"/>
        </pc:sldMkLst>
      </pc:sldChg>
      <pc:sldChg chg="del">
        <pc:chgData name="Xu, Jie2 /CN" userId="a10ee947-a7c1-42c1-a16b-18b2bc58b54e" providerId="ADAL" clId="{C4F51F9C-1015-41D6-BC46-55759923D246}" dt="2022-03-07T03:25:16.785" v="7" actId="47"/>
        <pc:sldMkLst>
          <pc:docMk/>
          <pc:sldMk cId="3131961395" sldId="13005"/>
        </pc:sldMkLst>
      </pc:sldChg>
      <pc:sldChg chg="del">
        <pc:chgData name="Xu, Jie2 /CN" userId="a10ee947-a7c1-42c1-a16b-18b2bc58b54e" providerId="ADAL" clId="{C4F51F9C-1015-41D6-BC46-55759923D246}" dt="2022-03-07T03:25:08.265" v="5" actId="47"/>
        <pc:sldMkLst>
          <pc:docMk/>
          <pc:sldMk cId="658955748" sldId="2007578222"/>
        </pc:sldMkLst>
      </pc:sldChg>
      <pc:sldChg chg="del">
        <pc:chgData name="Xu, Jie2 /CN" userId="a10ee947-a7c1-42c1-a16b-18b2bc58b54e" providerId="ADAL" clId="{C4F51F9C-1015-41D6-BC46-55759923D246}" dt="2022-03-07T03:25:08.265" v="5" actId="47"/>
        <pc:sldMkLst>
          <pc:docMk/>
          <pc:sldMk cId="926238268" sldId="2007578224"/>
        </pc:sldMkLst>
      </pc:sldChg>
      <pc:sldChg chg="del">
        <pc:chgData name="Xu, Jie2 /CN" userId="a10ee947-a7c1-42c1-a16b-18b2bc58b54e" providerId="ADAL" clId="{C4F51F9C-1015-41D6-BC46-55759923D246}" dt="2022-03-07T03:25:04.009" v="4" actId="47"/>
        <pc:sldMkLst>
          <pc:docMk/>
          <pc:sldMk cId="1478663074" sldId="2007578228"/>
        </pc:sldMkLst>
      </pc:sldChg>
      <pc:sldChg chg="del">
        <pc:chgData name="Xu, Jie2 /CN" userId="a10ee947-a7c1-42c1-a16b-18b2bc58b54e" providerId="ADAL" clId="{C4F51F9C-1015-41D6-BC46-55759923D246}" dt="2022-03-07T03:25:04.009" v="4" actId="47"/>
        <pc:sldMkLst>
          <pc:docMk/>
          <pc:sldMk cId="2687746173" sldId="2007578229"/>
        </pc:sldMkLst>
      </pc:sldChg>
      <pc:sldChg chg="del">
        <pc:chgData name="Xu, Jie2 /CN" userId="a10ee947-a7c1-42c1-a16b-18b2bc58b54e" providerId="ADAL" clId="{C4F51F9C-1015-41D6-BC46-55759923D246}" dt="2022-03-07T03:25:04.009" v="4" actId="47"/>
        <pc:sldMkLst>
          <pc:docMk/>
          <pc:sldMk cId="2494850265" sldId="2007578231"/>
        </pc:sldMkLst>
      </pc:sldChg>
      <pc:sldChg chg="del">
        <pc:chgData name="Xu, Jie2 /CN" userId="a10ee947-a7c1-42c1-a16b-18b2bc58b54e" providerId="ADAL" clId="{C4F51F9C-1015-41D6-BC46-55759923D246}" dt="2022-03-07T03:22:37.927" v="3" actId="47"/>
        <pc:sldMkLst>
          <pc:docMk/>
          <pc:sldMk cId="4115030431" sldId="2007578235"/>
        </pc:sldMkLst>
      </pc:sldChg>
      <pc:sldChg chg="del">
        <pc:chgData name="Xu, Jie2 /CN" userId="a10ee947-a7c1-42c1-a16b-18b2bc58b54e" providerId="ADAL" clId="{C4F51F9C-1015-41D6-BC46-55759923D246}" dt="2022-03-07T03:22:37.927" v="3" actId="47"/>
        <pc:sldMkLst>
          <pc:docMk/>
          <pc:sldMk cId="2002787578" sldId="2007578236"/>
        </pc:sldMkLst>
      </pc:sldChg>
      <pc:sldChg chg="del">
        <pc:chgData name="Xu, Jie2 /CN" userId="a10ee947-a7c1-42c1-a16b-18b2bc58b54e" providerId="ADAL" clId="{C4F51F9C-1015-41D6-BC46-55759923D246}" dt="2022-03-07T03:22:33.564" v="2" actId="47"/>
        <pc:sldMkLst>
          <pc:docMk/>
          <pc:sldMk cId="955793723" sldId="2007578240"/>
        </pc:sldMkLst>
      </pc:sldChg>
      <pc:sldChg chg="del">
        <pc:chgData name="Xu, Jie2 /CN" userId="a10ee947-a7c1-42c1-a16b-18b2bc58b54e" providerId="ADAL" clId="{C4F51F9C-1015-41D6-BC46-55759923D246}" dt="2022-03-07T03:22:33.564" v="2" actId="47"/>
        <pc:sldMkLst>
          <pc:docMk/>
          <pc:sldMk cId="3021330561" sldId="2007578243"/>
        </pc:sldMkLst>
      </pc:sldChg>
      <pc:sldChg chg="del">
        <pc:chgData name="Xu, Jie2 /CN" userId="a10ee947-a7c1-42c1-a16b-18b2bc58b54e" providerId="ADAL" clId="{C4F51F9C-1015-41D6-BC46-55759923D246}" dt="2022-03-07T03:22:37.927" v="3" actId="47"/>
        <pc:sldMkLst>
          <pc:docMk/>
          <pc:sldMk cId="3910948289" sldId="2007578244"/>
        </pc:sldMkLst>
      </pc:sldChg>
      <pc:sldChg chg="del">
        <pc:chgData name="Xu, Jie2 /CN" userId="a10ee947-a7c1-42c1-a16b-18b2bc58b54e" providerId="ADAL" clId="{C4F51F9C-1015-41D6-BC46-55759923D246}" dt="2022-03-07T03:25:16.785" v="7" actId="47"/>
        <pc:sldMkLst>
          <pc:docMk/>
          <pc:sldMk cId="1503052295" sldId="2141411955"/>
        </pc:sldMkLst>
      </pc:sldChg>
      <pc:sldChg chg="del">
        <pc:chgData name="Xu, Jie2 /CN" userId="a10ee947-a7c1-42c1-a16b-18b2bc58b54e" providerId="ADAL" clId="{C4F51F9C-1015-41D6-BC46-55759923D246}" dt="2022-03-07T03:25:11.965" v="6" actId="47"/>
        <pc:sldMkLst>
          <pc:docMk/>
          <pc:sldMk cId="1808879985" sldId="2145706732"/>
        </pc:sldMkLst>
      </pc:sldChg>
      <pc:sldChg chg="del">
        <pc:chgData name="Xu, Jie2 /CN" userId="a10ee947-a7c1-42c1-a16b-18b2bc58b54e" providerId="ADAL" clId="{C4F51F9C-1015-41D6-BC46-55759923D246}" dt="2022-03-07T03:22:33.564" v="2" actId="47"/>
        <pc:sldMkLst>
          <pc:docMk/>
          <pc:sldMk cId="2221513922" sldId="2145706734"/>
        </pc:sldMkLst>
      </pc:sldChg>
      <pc:sldChg chg="del">
        <pc:chgData name="Xu, Jie2 /CN" userId="a10ee947-a7c1-42c1-a16b-18b2bc58b54e" providerId="ADAL" clId="{C4F51F9C-1015-41D6-BC46-55759923D246}" dt="2022-03-07T03:22:33.564" v="2" actId="47"/>
        <pc:sldMkLst>
          <pc:docMk/>
          <pc:sldMk cId="9465558" sldId="2145706736"/>
        </pc:sldMkLst>
      </pc:sldChg>
      <pc:sldChg chg="del">
        <pc:chgData name="Xu, Jie2 /CN" userId="a10ee947-a7c1-42c1-a16b-18b2bc58b54e" providerId="ADAL" clId="{C4F51F9C-1015-41D6-BC46-55759923D246}" dt="2022-03-07T03:22:30.369" v="1" actId="47"/>
        <pc:sldMkLst>
          <pc:docMk/>
          <pc:sldMk cId="895640219" sldId="2145706738"/>
        </pc:sldMkLst>
      </pc:sldChg>
      <pc:sldChg chg="del">
        <pc:chgData name="Xu, Jie2 /CN" userId="a10ee947-a7c1-42c1-a16b-18b2bc58b54e" providerId="ADAL" clId="{C4F51F9C-1015-41D6-BC46-55759923D246}" dt="2022-03-07T03:25:11.965" v="6" actId="47"/>
        <pc:sldMkLst>
          <pc:docMk/>
          <pc:sldMk cId="72468583" sldId="2145708378"/>
        </pc:sldMkLst>
      </pc:sldChg>
      <pc:sldChg chg="del">
        <pc:chgData name="Xu, Jie2 /CN" userId="a10ee947-a7c1-42c1-a16b-18b2bc58b54e" providerId="ADAL" clId="{C4F51F9C-1015-41D6-BC46-55759923D246}" dt="2022-03-07T03:25:16.785" v="7" actId="47"/>
        <pc:sldMkLst>
          <pc:docMk/>
          <pc:sldMk cId="2639262599" sldId="2147373715"/>
        </pc:sldMkLst>
      </pc:sldChg>
      <pc:sldChg chg="del">
        <pc:chgData name="Xu, Jie2 /CN" userId="a10ee947-a7c1-42c1-a16b-18b2bc58b54e" providerId="ADAL" clId="{C4F51F9C-1015-41D6-BC46-55759923D246}" dt="2022-03-07T03:22:30.369" v="1" actId="47"/>
        <pc:sldMkLst>
          <pc:docMk/>
          <pc:sldMk cId="1121641965" sldId="2147373716"/>
        </pc:sldMkLst>
      </pc:sldChg>
      <pc:sldChg chg="del">
        <pc:chgData name="Xu, Jie2 /CN" userId="a10ee947-a7c1-42c1-a16b-18b2bc58b54e" providerId="ADAL" clId="{C4F51F9C-1015-41D6-BC46-55759923D246}" dt="2022-03-07T03:25:16.785" v="7" actId="47"/>
        <pc:sldMkLst>
          <pc:docMk/>
          <pc:sldMk cId="2005013339" sldId="2147373717"/>
        </pc:sldMkLst>
      </pc:sldChg>
      <pc:sldChg chg="del">
        <pc:chgData name="Xu, Jie2 /CN" userId="a10ee947-a7c1-42c1-a16b-18b2bc58b54e" providerId="ADAL" clId="{C4F51F9C-1015-41D6-BC46-55759923D246}" dt="2022-03-07T03:25:11.965" v="6" actId="47"/>
        <pc:sldMkLst>
          <pc:docMk/>
          <pc:sldMk cId="3093184711" sldId="2147373718"/>
        </pc:sldMkLst>
      </pc:sldChg>
      <pc:sldChg chg="del">
        <pc:chgData name="Xu, Jie2 /CN" userId="a10ee947-a7c1-42c1-a16b-18b2bc58b54e" providerId="ADAL" clId="{C4F51F9C-1015-41D6-BC46-55759923D246}" dt="2022-03-07T03:25:30.226" v="11" actId="47"/>
        <pc:sldMkLst>
          <pc:docMk/>
          <pc:sldMk cId="3055025542" sldId="2147470130"/>
        </pc:sldMkLst>
      </pc:sldChg>
      <pc:sldChg chg="del">
        <pc:chgData name="Xu, Jie2 /CN" userId="a10ee947-a7c1-42c1-a16b-18b2bc58b54e" providerId="ADAL" clId="{C4F51F9C-1015-41D6-BC46-55759923D246}" dt="2022-03-07T03:25:11.965" v="6" actId="47"/>
        <pc:sldMkLst>
          <pc:docMk/>
          <pc:sldMk cId="2918030108" sldId="2147470933"/>
        </pc:sldMkLst>
      </pc:sldChg>
      <pc:sldChg chg="del">
        <pc:chgData name="Xu, Jie2 /CN" userId="a10ee947-a7c1-42c1-a16b-18b2bc58b54e" providerId="ADAL" clId="{C4F51F9C-1015-41D6-BC46-55759923D246}" dt="2022-03-07T03:25:31.216" v="12" actId="47"/>
        <pc:sldMkLst>
          <pc:docMk/>
          <pc:sldMk cId="3123822187" sldId="2147470947"/>
        </pc:sldMkLst>
      </pc:sldChg>
      <pc:sldChg chg="del">
        <pc:chgData name="Xu, Jie2 /CN" userId="a10ee947-a7c1-42c1-a16b-18b2bc58b54e" providerId="ADAL" clId="{C4F51F9C-1015-41D6-BC46-55759923D246}" dt="2022-03-07T03:25:08.265" v="5" actId="47"/>
        <pc:sldMkLst>
          <pc:docMk/>
          <pc:sldMk cId="2510692385" sldId="2147471046"/>
        </pc:sldMkLst>
      </pc:sldChg>
      <pc:sldChg chg="del">
        <pc:chgData name="Xu, Jie2 /CN" userId="a10ee947-a7c1-42c1-a16b-18b2bc58b54e" providerId="ADAL" clId="{C4F51F9C-1015-41D6-BC46-55759923D246}" dt="2022-03-07T03:25:08.265" v="5" actId="47"/>
        <pc:sldMkLst>
          <pc:docMk/>
          <pc:sldMk cId="601334259" sldId="2147471087"/>
        </pc:sldMkLst>
      </pc:sldChg>
      <pc:sldChg chg="del">
        <pc:chgData name="Xu, Jie2 /CN" userId="a10ee947-a7c1-42c1-a16b-18b2bc58b54e" providerId="ADAL" clId="{C4F51F9C-1015-41D6-BC46-55759923D246}" dt="2022-03-07T03:22:30.369" v="1" actId="47"/>
        <pc:sldMkLst>
          <pc:docMk/>
          <pc:sldMk cId="3727438443" sldId="2147471088"/>
        </pc:sldMkLst>
      </pc:sldChg>
      <pc:sldChg chg="del">
        <pc:chgData name="Xu, Jie2 /CN" userId="a10ee947-a7c1-42c1-a16b-18b2bc58b54e" providerId="ADAL" clId="{C4F51F9C-1015-41D6-BC46-55759923D246}" dt="2022-03-07T03:25:34.448" v="14" actId="47"/>
        <pc:sldMkLst>
          <pc:docMk/>
          <pc:sldMk cId="57214641" sldId="2147471089"/>
        </pc:sldMkLst>
      </pc:sldChg>
      <pc:sldChg chg="del">
        <pc:chgData name="Xu, Jie2 /CN" userId="a10ee947-a7c1-42c1-a16b-18b2bc58b54e" providerId="ADAL" clId="{C4F51F9C-1015-41D6-BC46-55759923D246}" dt="2022-03-07T03:25:32.367" v="13" actId="47"/>
        <pc:sldMkLst>
          <pc:docMk/>
          <pc:sldMk cId="161544131" sldId="2147471090"/>
        </pc:sldMkLst>
      </pc:sldChg>
      <pc:sldMasterChg chg="delSldLayout">
        <pc:chgData name="Xu, Jie2 /CN" userId="a10ee947-a7c1-42c1-a16b-18b2bc58b54e" providerId="ADAL" clId="{C4F51F9C-1015-41D6-BC46-55759923D246}" dt="2022-03-07T03:25:16.785" v="7" actId="47"/>
        <pc:sldMasterMkLst>
          <pc:docMk/>
          <pc:sldMasterMk cId="4062577726" sldId="2147485325"/>
        </pc:sldMasterMkLst>
        <pc:sldLayoutChg chg="del">
          <pc:chgData name="Xu, Jie2 /CN" userId="a10ee947-a7c1-42c1-a16b-18b2bc58b54e" providerId="ADAL" clId="{C4F51F9C-1015-41D6-BC46-55759923D246}" dt="2022-03-07T03:25:16.785" v="7" actId="47"/>
          <pc:sldLayoutMkLst>
            <pc:docMk/>
            <pc:sldMasterMk cId="4062577726" sldId="2147485325"/>
            <pc:sldLayoutMk cId="440245297" sldId="2147485585"/>
          </pc:sldLayoutMkLst>
        </pc:sldLayoutChg>
      </pc:sldMasterChg>
      <pc:sldMasterChg chg="delSldLayout">
        <pc:chgData name="Xu, Jie2 /CN" userId="a10ee947-a7c1-42c1-a16b-18b2bc58b54e" providerId="ADAL" clId="{C4F51F9C-1015-41D6-BC46-55759923D246}" dt="2022-03-07T03:25:04.009" v="4" actId="47"/>
        <pc:sldMasterMkLst>
          <pc:docMk/>
          <pc:sldMasterMk cId="1179340726" sldId="2147485378"/>
        </pc:sldMasterMkLst>
        <pc:sldLayoutChg chg="del">
          <pc:chgData name="Xu, Jie2 /CN" userId="a10ee947-a7c1-42c1-a16b-18b2bc58b54e" providerId="ADAL" clId="{C4F51F9C-1015-41D6-BC46-55759923D246}" dt="2022-03-07T03:25:04.009" v="4" actId="47"/>
          <pc:sldLayoutMkLst>
            <pc:docMk/>
            <pc:sldMasterMk cId="1179340726" sldId="2147485378"/>
            <pc:sldLayoutMk cId="3704164899" sldId="2147485546"/>
          </pc:sldLayoutMkLst>
        </pc:sldLayoutChg>
      </pc:sldMasterChg>
      <pc:sldMasterChg chg="delSldLayout">
        <pc:chgData name="Xu, Jie2 /CN" userId="a10ee947-a7c1-42c1-a16b-18b2bc58b54e" providerId="ADAL" clId="{C4F51F9C-1015-41D6-BC46-55759923D246}" dt="2022-03-07T03:25:16.785" v="7" actId="47"/>
        <pc:sldMasterMkLst>
          <pc:docMk/>
          <pc:sldMasterMk cId="369348838" sldId="2147485608"/>
        </pc:sldMasterMkLst>
        <pc:sldLayoutChg chg="del">
          <pc:chgData name="Xu, Jie2 /CN" userId="a10ee947-a7c1-42c1-a16b-18b2bc58b54e" providerId="ADAL" clId="{C4F51F9C-1015-41D6-BC46-55759923D246}" dt="2022-03-07T03:25:16.785" v="7" actId="47"/>
          <pc:sldLayoutMkLst>
            <pc:docMk/>
            <pc:sldMasterMk cId="369348838" sldId="2147485608"/>
            <pc:sldLayoutMk cId="3259321459" sldId="2147485622"/>
          </pc:sldLayoutMkLst>
        </pc:sldLayoutChg>
        <pc:sldLayoutChg chg="del">
          <pc:chgData name="Xu, Jie2 /CN" userId="a10ee947-a7c1-42c1-a16b-18b2bc58b54e" providerId="ADAL" clId="{C4F51F9C-1015-41D6-BC46-55759923D246}" dt="2022-03-07T03:25:16.785" v="7" actId="47"/>
          <pc:sldLayoutMkLst>
            <pc:docMk/>
            <pc:sldMasterMk cId="369348838" sldId="2147485608"/>
            <pc:sldLayoutMk cId="3772064228" sldId="2147485624"/>
          </pc:sldLayoutMkLst>
        </pc:sldLayoutChg>
      </pc:sldMasterChg>
      <pc:sldMasterChg chg="delSldLayout">
        <pc:chgData name="Xu, Jie2 /CN" userId="a10ee947-a7c1-42c1-a16b-18b2bc58b54e" providerId="ADAL" clId="{C4F51F9C-1015-41D6-BC46-55759923D246}" dt="2022-03-07T03:25:34.448" v="14" actId="47"/>
        <pc:sldMasterMkLst>
          <pc:docMk/>
          <pc:sldMasterMk cId="774842498" sldId="2147485637"/>
        </pc:sldMasterMkLst>
        <pc:sldLayoutChg chg="del">
          <pc:chgData name="Xu, Jie2 /CN" userId="a10ee947-a7c1-42c1-a16b-18b2bc58b54e" providerId="ADAL" clId="{C4F51F9C-1015-41D6-BC46-55759923D246}" dt="2022-03-07T03:25:34.448" v="14" actId="47"/>
          <pc:sldLayoutMkLst>
            <pc:docMk/>
            <pc:sldMasterMk cId="774842498" sldId="2147485637"/>
            <pc:sldLayoutMk cId="3079700864" sldId="2147485640"/>
          </pc:sldLayoutMkLst>
        </pc:sldLayoutChg>
        <pc:sldLayoutChg chg="del">
          <pc:chgData name="Xu, Jie2 /CN" userId="a10ee947-a7c1-42c1-a16b-18b2bc58b54e" providerId="ADAL" clId="{C4F51F9C-1015-41D6-BC46-55759923D246}" dt="2022-03-07T03:25:11.965" v="6" actId="47"/>
          <pc:sldLayoutMkLst>
            <pc:docMk/>
            <pc:sldMasterMk cId="774842498" sldId="2147485637"/>
            <pc:sldLayoutMk cId="2925576331" sldId="2147485649"/>
          </pc:sldLayoutMkLst>
        </pc:sldLayoutChg>
        <pc:sldLayoutChg chg="del">
          <pc:chgData name="Xu, Jie2 /CN" userId="a10ee947-a7c1-42c1-a16b-18b2bc58b54e" providerId="ADAL" clId="{C4F51F9C-1015-41D6-BC46-55759923D246}" dt="2022-03-07T03:25:11.965" v="6" actId="47"/>
          <pc:sldLayoutMkLst>
            <pc:docMk/>
            <pc:sldMasterMk cId="774842498" sldId="2147485637"/>
            <pc:sldLayoutMk cId="692333738" sldId="2147485650"/>
          </pc:sldLayoutMkLst>
        </pc:sldLayoutChg>
      </pc:sldMasterChg>
      <pc:sldMasterChg chg="delSldLayout">
        <pc:chgData name="Xu, Jie2 /CN" userId="a10ee947-a7c1-42c1-a16b-18b2bc58b54e" providerId="ADAL" clId="{C4F51F9C-1015-41D6-BC46-55759923D246}" dt="2022-03-07T03:25:28.983" v="10" actId="47"/>
        <pc:sldMasterMkLst>
          <pc:docMk/>
          <pc:sldMasterMk cId="2907168417" sldId="2147485695"/>
        </pc:sldMasterMkLst>
        <pc:sldLayoutChg chg="del">
          <pc:chgData name="Xu, Jie2 /CN" userId="a10ee947-a7c1-42c1-a16b-18b2bc58b54e" providerId="ADAL" clId="{C4F51F9C-1015-41D6-BC46-55759923D246}" dt="2022-03-07T03:25:28.983" v="10" actId="47"/>
          <pc:sldLayoutMkLst>
            <pc:docMk/>
            <pc:sldMasterMk cId="2907168417" sldId="2147485695"/>
            <pc:sldLayoutMk cId="2946353529" sldId="2147485702"/>
          </pc:sldLayoutMkLst>
        </pc:sldLayoutChg>
        <pc:sldLayoutChg chg="del">
          <pc:chgData name="Xu, Jie2 /CN" userId="a10ee947-a7c1-42c1-a16b-18b2bc58b54e" providerId="ADAL" clId="{C4F51F9C-1015-41D6-BC46-55759923D246}" dt="2022-03-07T03:25:25.869" v="8" actId="47"/>
          <pc:sldLayoutMkLst>
            <pc:docMk/>
            <pc:sldMasterMk cId="2907168417" sldId="2147485695"/>
            <pc:sldLayoutMk cId="1501253609" sldId="2147485729"/>
          </pc:sldLayoutMkLst>
        </pc:sldLayoutChg>
        <pc:sldLayoutChg chg="del">
          <pc:chgData name="Xu, Jie2 /CN" userId="a10ee947-a7c1-42c1-a16b-18b2bc58b54e" providerId="ADAL" clId="{C4F51F9C-1015-41D6-BC46-55759923D246}" dt="2022-03-07T03:22:30.369" v="1" actId="47"/>
          <pc:sldLayoutMkLst>
            <pc:docMk/>
            <pc:sldMasterMk cId="2907168417" sldId="2147485695"/>
            <pc:sldLayoutMk cId="2271921644" sldId="2147485738"/>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008C21DA-C4CC-41F8-83A9-D49657E589DE}" type="datetimeFigureOut">
              <a:rPr lang="en-US" smtClean="0"/>
              <a:pPr/>
              <a:t>7/14/2022</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6FEE0730-6454-45F8-9E14-9EC900B4BFC7}" type="slidenum">
              <a:rPr lang="en-US" smtClean="0"/>
              <a:pPr/>
              <a:t>‹#›</a:t>
            </a:fld>
            <a:endParaRPr lang="en-US"/>
          </a:p>
        </p:txBody>
      </p:sp>
    </p:spTree>
    <p:extLst>
      <p:ext uri="{BB962C8B-B14F-4D97-AF65-F5344CB8AC3E}">
        <p14:creationId xmlns:p14="http://schemas.microsoft.com/office/powerpoint/2010/main" val="1067935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fld id="{763C15D3-E145-402C-A62C-EDB9296F8DA0}" type="datetimeFigureOut">
              <a:rPr lang="en-US" smtClean="0"/>
              <a:pPr/>
              <a:t>7/14/2022</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917432B6-9078-412F-BFE0-DD62947FB34F}" type="slidenum">
              <a:rPr lang="en-US" smtClean="0"/>
              <a:pPr/>
              <a:t>‹#›</a:t>
            </a:fld>
            <a:endParaRPr lang="en-US"/>
          </a:p>
        </p:txBody>
      </p:sp>
    </p:spTree>
    <p:extLst>
      <p:ext uri="{BB962C8B-B14F-4D97-AF65-F5344CB8AC3E}">
        <p14:creationId xmlns:p14="http://schemas.microsoft.com/office/powerpoint/2010/main" val="1340590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17432B6-9078-412F-BFE0-DD62947FB34F}" type="slidenum">
              <a:rPr lang="en-US" smtClean="0"/>
              <a:pPr/>
              <a:t>3</a:t>
            </a:fld>
            <a:endParaRPr lang="en-US"/>
          </a:p>
        </p:txBody>
      </p:sp>
    </p:spTree>
    <p:extLst>
      <p:ext uri="{BB962C8B-B14F-4D97-AF65-F5344CB8AC3E}">
        <p14:creationId xmlns:p14="http://schemas.microsoft.com/office/powerpoint/2010/main" val="1625208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17432B6-9078-412F-BFE0-DD62947FB34F}" type="slidenum">
              <a:rPr lang="en-US" smtClean="0"/>
              <a:pPr/>
              <a:t>4</a:t>
            </a:fld>
            <a:endParaRPr lang="en-US"/>
          </a:p>
        </p:txBody>
      </p:sp>
    </p:spTree>
    <p:extLst>
      <p:ext uri="{BB962C8B-B14F-4D97-AF65-F5344CB8AC3E}">
        <p14:creationId xmlns:p14="http://schemas.microsoft.com/office/powerpoint/2010/main" val="2965619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17432B6-9078-412F-BFE0-DD62947FB34F}" type="slidenum">
              <a:rPr lang="en-US" smtClean="0"/>
              <a:pPr/>
              <a:t>5</a:t>
            </a:fld>
            <a:endParaRPr lang="en-US"/>
          </a:p>
        </p:txBody>
      </p:sp>
    </p:spTree>
    <p:extLst>
      <p:ext uri="{BB962C8B-B14F-4D97-AF65-F5344CB8AC3E}">
        <p14:creationId xmlns:p14="http://schemas.microsoft.com/office/powerpoint/2010/main" val="704523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b="0" i="0" u="none" strike="noStrike" baseline="0" dirty="0">
                <a:solidFill>
                  <a:srgbClr val="000000"/>
                </a:solidFill>
                <a:latin typeface="宋体" panose="02010600030101010101" pitchFamily="2" charset="-122"/>
                <a:ea typeface="宋体" panose="02010600030101010101" pitchFamily="2" charset="-122"/>
              </a:rPr>
              <a:t>【</a:t>
            </a:r>
            <a:r>
              <a:rPr lang="zh-CN" altLang="en-US" sz="1800" b="0" i="0" u="none" strike="noStrike" baseline="0" dirty="0">
                <a:solidFill>
                  <a:srgbClr val="000000"/>
                </a:solidFill>
                <a:latin typeface="宋体" panose="02010600030101010101" pitchFamily="2" charset="-122"/>
                <a:ea typeface="宋体" panose="02010600030101010101" pitchFamily="2" charset="-122"/>
              </a:rPr>
              <a:t>用法用量</a:t>
            </a:r>
            <a:r>
              <a:rPr lang="en-US" altLang="zh-CN" sz="1800" b="0" i="0" u="none" strike="noStrike" baseline="0" dirty="0">
                <a:solidFill>
                  <a:srgbClr val="000000"/>
                </a:solidFill>
                <a:latin typeface="宋体" panose="02010600030101010101" pitchFamily="2" charset="-122"/>
                <a:ea typeface="宋体" panose="02010600030101010101" pitchFamily="2" charset="-122"/>
              </a:rPr>
              <a:t>】</a:t>
            </a:r>
            <a:r>
              <a:rPr lang="zh-CN" altLang="en-US" sz="1800" b="0" i="0" u="none" strike="noStrike" baseline="0" dirty="0">
                <a:solidFill>
                  <a:srgbClr val="000000"/>
                </a:solidFill>
                <a:latin typeface="宋体" panose="02010600030101010101" pitchFamily="2" charset="-122"/>
                <a:ea typeface="宋体" panose="02010600030101010101" pitchFamily="2" charset="-122"/>
              </a:rPr>
              <a:t>：静脉滴注，滴注时间为</a:t>
            </a:r>
            <a:r>
              <a:rPr lang="en-US" altLang="zh-CN" sz="1800" b="0" i="0" u="none" strike="noStrike" baseline="0" dirty="0">
                <a:solidFill>
                  <a:srgbClr val="000000"/>
                </a:solidFill>
                <a:latin typeface="Times New Roman" panose="02020603050405020304" pitchFamily="18" charset="0"/>
                <a:ea typeface="宋体" panose="02010600030101010101" pitchFamily="2" charset="-122"/>
              </a:rPr>
              <a:t>1~2</a:t>
            </a:r>
            <a:r>
              <a:rPr lang="zh-CN" altLang="en-US" sz="1800" b="0" i="0" u="none" strike="noStrike" baseline="0" dirty="0">
                <a:solidFill>
                  <a:srgbClr val="000000"/>
                </a:solidFill>
                <a:latin typeface="宋体" panose="02010600030101010101" pitchFamily="2" charset="-122"/>
                <a:ea typeface="宋体" panose="02010600030101010101" pitchFamily="2" charset="-122"/>
              </a:rPr>
              <a:t>小时。剂量应根据患者个体情况调整。初始剂量范围为</a:t>
            </a:r>
            <a:r>
              <a:rPr lang="en-US" altLang="zh-CN" sz="1800" b="0" i="0" u="none" strike="noStrike" baseline="0" dirty="0">
                <a:solidFill>
                  <a:srgbClr val="000000"/>
                </a:solidFill>
                <a:latin typeface="Times New Roman" panose="02020603050405020304" pitchFamily="18" charset="0"/>
                <a:ea typeface="宋体" panose="02010600030101010101" pitchFamily="2" charset="-122"/>
              </a:rPr>
              <a:t>2.5 U/kg</a:t>
            </a:r>
            <a:r>
              <a:rPr lang="zh-CN" altLang="en-US" sz="1800" b="0" i="0" u="none" strike="noStrike" baseline="0" dirty="0">
                <a:solidFill>
                  <a:srgbClr val="000000"/>
                </a:solidFill>
                <a:latin typeface="宋体" panose="02010600030101010101" pitchFamily="2" charset="-122"/>
                <a:ea typeface="宋体" panose="02010600030101010101" pitchFamily="2" charset="-122"/>
              </a:rPr>
              <a:t>，每周</a:t>
            </a:r>
            <a:r>
              <a:rPr lang="en-US" altLang="zh-CN" sz="1800" b="0" i="0" u="none" strike="noStrike" baseline="0" dirty="0">
                <a:solidFill>
                  <a:srgbClr val="000000"/>
                </a:solidFill>
                <a:latin typeface="Times New Roman" panose="02020603050405020304" pitchFamily="18" charset="0"/>
                <a:ea typeface="宋体" panose="02010600030101010101" pitchFamily="2" charset="-122"/>
              </a:rPr>
              <a:t>3</a:t>
            </a:r>
            <a:r>
              <a:rPr lang="zh-CN" altLang="en-US" sz="1800" b="0" i="0" u="none" strike="noStrike" baseline="0" dirty="0">
                <a:solidFill>
                  <a:srgbClr val="000000"/>
                </a:solidFill>
                <a:latin typeface="宋体" panose="02010600030101010101" pitchFamily="2" charset="-122"/>
                <a:ea typeface="宋体" panose="02010600030101010101" pitchFamily="2" charset="-122"/>
              </a:rPr>
              <a:t>次，到</a:t>
            </a:r>
            <a:r>
              <a:rPr lang="en-US" altLang="zh-CN" sz="1800" b="0" i="0" u="none" strike="noStrike" baseline="0" dirty="0">
                <a:solidFill>
                  <a:srgbClr val="000000"/>
                </a:solidFill>
                <a:latin typeface="Times New Roman" panose="02020603050405020304" pitchFamily="18" charset="0"/>
                <a:ea typeface="宋体" panose="02010600030101010101" pitchFamily="2" charset="-122"/>
              </a:rPr>
              <a:t>60 U/kg</a:t>
            </a:r>
            <a:r>
              <a:rPr lang="zh-CN" altLang="en-US" sz="1800" b="0" i="0" u="none" strike="noStrike" baseline="0" dirty="0">
                <a:solidFill>
                  <a:srgbClr val="000000"/>
                </a:solidFill>
                <a:latin typeface="宋体" panose="02010600030101010101" pitchFamily="2" charset="-122"/>
                <a:ea typeface="宋体" panose="02010600030101010101" pitchFamily="2" charset="-122"/>
              </a:rPr>
              <a:t>，每</a:t>
            </a:r>
            <a:r>
              <a:rPr lang="en-US" altLang="zh-CN" sz="1800" b="0" i="0" u="none" strike="noStrike" baseline="0" dirty="0">
                <a:solidFill>
                  <a:srgbClr val="000000"/>
                </a:solidFill>
                <a:latin typeface="Times New Roman" panose="02020603050405020304" pitchFamily="18" charset="0"/>
                <a:ea typeface="宋体" panose="02010600030101010101" pitchFamily="2" charset="-122"/>
              </a:rPr>
              <a:t>2</a:t>
            </a:r>
            <a:r>
              <a:rPr lang="zh-CN" altLang="en-US" sz="1800" b="0" i="0" u="none" strike="noStrike" baseline="0" dirty="0">
                <a:solidFill>
                  <a:srgbClr val="000000"/>
                </a:solidFill>
                <a:latin typeface="宋体" panose="02010600030101010101" pitchFamily="2" charset="-122"/>
                <a:ea typeface="宋体" panose="02010600030101010101" pitchFamily="2" charset="-122"/>
              </a:rPr>
              <a:t>周一次。</a:t>
            </a:r>
            <a:r>
              <a:rPr lang="en-US" altLang="zh-CN" sz="1800" b="0" i="0" u="none" strike="noStrike" baseline="0" dirty="0">
                <a:solidFill>
                  <a:srgbClr val="000000"/>
                </a:solidFill>
                <a:latin typeface="Times New Roman" panose="02020603050405020304" pitchFamily="18" charset="0"/>
                <a:ea typeface="宋体" panose="02010600030101010101" pitchFamily="2" charset="-122"/>
              </a:rPr>
              <a:t>2</a:t>
            </a:r>
            <a:r>
              <a:rPr lang="zh-CN" altLang="en-US" sz="1800" b="0" i="0" u="none" strike="noStrike" baseline="0" dirty="0">
                <a:solidFill>
                  <a:srgbClr val="000000"/>
                </a:solidFill>
                <a:latin typeface="宋体" panose="02010600030101010101" pitchFamily="2" charset="-122"/>
                <a:ea typeface="宋体" panose="02010600030101010101" pitchFamily="2" charset="-122"/>
              </a:rPr>
              <a:t>年后若达到治疗目标，剂量可改为</a:t>
            </a:r>
            <a:r>
              <a:rPr lang="en-US" altLang="zh-CN" sz="1800" b="0" i="0" u="none" strike="noStrike" baseline="0" dirty="0">
                <a:solidFill>
                  <a:srgbClr val="000000"/>
                </a:solidFill>
                <a:latin typeface="Times New Roman" panose="02020603050405020304" pitchFamily="18" charset="0"/>
                <a:ea typeface="宋体" panose="02010600030101010101" pitchFamily="2" charset="-122"/>
              </a:rPr>
              <a:t>45U/kg</a:t>
            </a:r>
            <a:r>
              <a:rPr lang="zh-CN" altLang="en-US" sz="1800" b="0" i="0" u="none" strike="noStrike" baseline="0" dirty="0">
                <a:solidFill>
                  <a:srgbClr val="000000"/>
                </a:solidFill>
                <a:latin typeface="宋体" panose="02010600030101010101" pitchFamily="2" charset="-122"/>
                <a:ea typeface="宋体" panose="02010600030101010101" pitchFamily="2" charset="-122"/>
              </a:rPr>
              <a:t>。</a:t>
            </a:r>
            <a:r>
              <a:rPr lang="en-US" altLang="zh-CN" sz="1800" b="0" i="0" u="none" strike="noStrike" baseline="0" dirty="0">
                <a:solidFill>
                  <a:srgbClr val="000000"/>
                </a:solidFill>
                <a:latin typeface="Times New Roman" panose="02020603050405020304" pitchFamily="18" charset="0"/>
                <a:ea typeface="宋体" panose="02010600030101010101" pitchFamily="2" charset="-122"/>
              </a:rPr>
              <a:t>60 U/kg</a:t>
            </a:r>
            <a:r>
              <a:rPr lang="zh-CN" altLang="en-US" sz="1800" b="0" i="0" u="none" strike="noStrike" baseline="0" dirty="0">
                <a:solidFill>
                  <a:srgbClr val="000000"/>
                </a:solidFill>
                <a:latin typeface="宋体" panose="02010600030101010101" pitchFamily="2" charset="-122"/>
                <a:ea typeface="宋体" panose="02010600030101010101" pitchFamily="2" charset="-122"/>
              </a:rPr>
              <a:t>每</a:t>
            </a:r>
            <a:r>
              <a:rPr lang="en-US" altLang="zh-CN" sz="1800" b="0" i="0" u="none" strike="noStrike" baseline="0" dirty="0">
                <a:solidFill>
                  <a:srgbClr val="000000"/>
                </a:solidFill>
                <a:latin typeface="Times New Roman" panose="02020603050405020304" pitchFamily="18" charset="0"/>
                <a:ea typeface="宋体" panose="02010600030101010101" pitchFamily="2" charset="-122"/>
              </a:rPr>
              <a:t>2</a:t>
            </a:r>
            <a:r>
              <a:rPr lang="zh-CN" altLang="en-US" sz="1800" b="0" i="0" u="none" strike="noStrike" baseline="0" dirty="0">
                <a:solidFill>
                  <a:srgbClr val="000000"/>
                </a:solidFill>
                <a:latin typeface="宋体" panose="02010600030101010101" pitchFamily="2" charset="-122"/>
                <a:ea typeface="宋体" panose="02010600030101010101" pitchFamily="2" charset="-122"/>
              </a:rPr>
              <a:t>周一次是获得数据最多的剂量。病情严重时可</a:t>
            </a:r>
            <a:endParaRPr lang="zh-CN" altLang="en-US" dirty="0"/>
          </a:p>
        </p:txBody>
      </p:sp>
      <p:sp>
        <p:nvSpPr>
          <p:cNvPr id="4" name="灯片编号占位符 3"/>
          <p:cNvSpPr>
            <a:spLocks noGrp="1"/>
          </p:cNvSpPr>
          <p:nvPr>
            <p:ph type="sldNum" sz="quarter" idx="5"/>
          </p:nvPr>
        </p:nvSpPr>
        <p:spPr/>
        <p:txBody>
          <a:bodyPr/>
          <a:lstStyle/>
          <a:p>
            <a:fld id="{917432B6-9078-412F-BFE0-DD62947FB34F}" type="slidenum">
              <a:rPr lang="en-US" smtClean="0"/>
              <a:pPr/>
              <a:t>8</a:t>
            </a:fld>
            <a:endParaRPr lang="en-US"/>
          </a:p>
        </p:txBody>
      </p:sp>
    </p:spTree>
    <p:extLst>
      <p:ext uri="{BB962C8B-B14F-4D97-AF65-F5344CB8AC3E}">
        <p14:creationId xmlns:p14="http://schemas.microsoft.com/office/powerpoint/2010/main" val="1648793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kern="0" dirty="0">
                <a:solidFill>
                  <a:srgbClr val="333333"/>
                </a:solidFill>
                <a:effectLst/>
                <a:latin typeface="微软雅黑" panose="020B0503020204020204" pitchFamily="34" charset="-122"/>
                <a:cs typeface="宋体" panose="02010600030101010101" pitchFamily="2" charset="-122"/>
              </a:rPr>
              <a:t>4</a:t>
            </a:r>
            <a:r>
              <a:rPr lang="zh-CN" altLang="zh-CN" sz="1800" kern="0" dirty="0">
                <a:solidFill>
                  <a:srgbClr val="333333"/>
                </a:solidFill>
                <a:effectLst/>
                <a:ea typeface="微软雅黑" panose="020B0503020204020204" pitchFamily="34" charset="-122"/>
                <a:cs typeface="宋体" panose="02010600030101010101" pitchFamily="2" charset="-122"/>
              </a:rPr>
              <a:t>至</a:t>
            </a:r>
            <a:r>
              <a:rPr lang="en-US" altLang="zh-CN" sz="1800" kern="0" dirty="0">
                <a:solidFill>
                  <a:srgbClr val="333333"/>
                </a:solidFill>
                <a:effectLst/>
                <a:ea typeface="微软雅黑" panose="020B0503020204020204" pitchFamily="34" charset="-122"/>
                <a:cs typeface="宋体" panose="02010600030101010101" pitchFamily="2" charset="-122"/>
              </a:rPr>
              <a:t>17</a:t>
            </a:r>
            <a:r>
              <a:rPr lang="zh-CN" altLang="zh-CN" sz="1800" kern="0" dirty="0">
                <a:solidFill>
                  <a:srgbClr val="333333"/>
                </a:solidFill>
                <a:effectLst/>
                <a:ea typeface="微软雅黑" panose="020B0503020204020204" pitchFamily="34" charset="-122"/>
                <a:cs typeface="宋体" panose="02010600030101010101" pitchFamily="2" charset="-122"/>
              </a:rPr>
              <a:t>岁年龄段使用该药</a:t>
            </a:r>
            <a:endParaRPr lang="zh-CN" altLang="en-US" dirty="0"/>
          </a:p>
        </p:txBody>
      </p:sp>
      <p:sp>
        <p:nvSpPr>
          <p:cNvPr id="4" name="灯片编号占位符 3"/>
          <p:cNvSpPr>
            <a:spLocks noGrp="1"/>
          </p:cNvSpPr>
          <p:nvPr>
            <p:ph type="sldNum" sz="quarter" idx="5"/>
          </p:nvPr>
        </p:nvSpPr>
        <p:spPr/>
        <p:txBody>
          <a:bodyPr/>
          <a:lstStyle/>
          <a:p>
            <a:fld id="{917432B6-9078-412F-BFE0-DD62947FB34F}" type="slidenum">
              <a:rPr lang="en-US" smtClean="0"/>
              <a:pPr/>
              <a:t>9</a:t>
            </a:fld>
            <a:endParaRPr lang="en-US"/>
          </a:p>
        </p:txBody>
      </p:sp>
    </p:spTree>
    <p:extLst>
      <p:ext uri="{BB962C8B-B14F-4D97-AF65-F5344CB8AC3E}">
        <p14:creationId xmlns:p14="http://schemas.microsoft.com/office/powerpoint/2010/main" val="3419279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oleObject" Target="../embeddings/oleObject3.bin"/></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Logo (Light)">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5569CE8B-04AF-468F-B800-7ECF09FD6C99}"/>
              </a:ext>
            </a:extLst>
          </p:cNvPr>
          <p:cNvGrpSpPr>
            <a:grpSpLocks noChangeAspect="1"/>
          </p:cNvGrpSpPr>
          <p:nvPr userDrawn="1"/>
        </p:nvGrpSpPr>
        <p:grpSpPr>
          <a:xfrm>
            <a:off x="4315443" y="2970600"/>
            <a:ext cx="3561116" cy="916800"/>
            <a:chOff x="4767702" y="-472136"/>
            <a:chExt cx="745525" cy="191931"/>
          </a:xfrm>
          <a:solidFill>
            <a:srgbClr val="FFFFFF"/>
          </a:solidFill>
        </p:grpSpPr>
        <p:sp>
          <p:nvSpPr>
            <p:cNvPr id="10" name="Forme libre : forme 9">
              <a:extLst>
                <a:ext uri="{FF2B5EF4-FFF2-40B4-BE49-F238E27FC236}">
                  <a16:creationId xmlns:a16="http://schemas.microsoft.com/office/drawing/2014/main" id="{A862ADC4-857D-4471-A871-BD1A38FB23C1}"/>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1" name="Forme libre : forme 10">
              <a:extLst>
                <a:ext uri="{FF2B5EF4-FFF2-40B4-BE49-F238E27FC236}">
                  <a16:creationId xmlns:a16="http://schemas.microsoft.com/office/drawing/2014/main" id="{3473CDDD-9034-4972-B890-4C267C13F06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2" name="Forme libre : forme 11">
              <a:extLst>
                <a:ext uri="{FF2B5EF4-FFF2-40B4-BE49-F238E27FC236}">
                  <a16:creationId xmlns:a16="http://schemas.microsoft.com/office/drawing/2014/main" id="{FA4CC508-0E53-4122-BCBD-4E37F1B71C30}"/>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02187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Dark)">
    <p:bg>
      <p:bgPr>
        <a:solidFill>
          <a:srgbClr val="1E034A"/>
        </a:soli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Tree>
    <p:extLst>
      <p:ext uri="{BB962C8B-B14F-4D97-AF65-F5344CB8AC3E}">
        <p14:creationId xmlns:p14="http://schemas.microsoft.com/office/powerpoint/2010/main" val="181833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over Image">
    <p:bg>
      <p:bgPr>
        <a:solidFill>
          <a:schemeClr val="bg1"/>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B3CF0ECB-30FF-45DD-8A41-5DF28038CBAD}"/>
              </a:ext>
            </a:extLst>
          </p:cNvPr>
          <p:cNvSpPr>
            <a:spLocks noGrp="1"/>
          </p:cNvSpPr>
          <p:nvPr>
            <p:ph type="pic" sz="quarter" idx="20"/>
          </p:nvPr>
        </p:nvSpPr>
        <p:spPr>
          <a:xfrm>
            <a:off x="3" y="0"/>
            <a:ext cx="12191999" cy="6858000"/>
          </a:xfrm>
          <a:custGeom>
            <a:avLst/>
            <a:gdLst>
              <a:gd name="connsiteX0" fmla="*/ 351363 w 9143999"/>
              <a:gd name="connsiteY0" fmla="*/ 4913481 h 5143500"/>
              <a:gd name="connsiteX1" fmla="*/ 331613 w 9143999"/>
              <a:gd name="connsiteY1" fmla="*/ 4933530 h 5143500"/>
              <a:gd name="connsiteX2" fmla="*/ 352237 w 9143999"/>
              <a:gd name="connsiteY2" fmla="*/ 4953582 h 5143500"/>
              <a:gd name="connsiteX3" fmla="*/ 371987 w 9143999"/>
              <a:gd name="connsiteY3" fmla="*/ 4933533 h 5143500"/>
              <a:gd name="connsiteX4" fmla="*/ 351363 w 9143999"/>
              <a:gd name="connsiteY4" fmla="*/ 4913481 h 5143500"/>
              <a:gd name="connsiteX5" fmla="*/ 892593 w 9143999"/>
              <a:gd name="connsiteY5" fmla="*/ 4837587 h 5143500"/>
              <a:gd name="connsiteX6" fmla="*/ 917846 w 9143999"/>
              <a:gd name="connsiteY6" fmla="*/ 4847631 h 5143500"/>
              <a:gd name="connsiteX7" fmla="*/ 927648 w 9143999"/>
              <a:gd name="connsiteY7" fmla="*/ 4877990 h 5143500"/>
              <a:gd name="connsiteX8" fmla="*/ 918100 w 9143999"/>
              <a:gd name="connsiteY8" fmla="*/ 4908353 h 5143500"/>
              <a:gd name="connsiteX9" fmla="*/ 894866 w 9143999"/>
              <a:gd name="connsiteY9" fmla="*/ 4918277 h 5143500"/>
              <a:gd name="connsiteX10" fmla="*/ 868933 w 9143999"/>
              <a:gd name="connsiteY10" fmla="*/ 4908080 h 5143500"/>
              <a:gd name="connsiteX11" fmla="*/ 859062 w 9143999"/>
              <a:gd name="connsiteY11" fmla="*/ 4877877 h 5143500"/>
              <a:gd name="connsiteX12" fmla="*/ 868678 w 9143999"/>
              <a:gd name="connsiteY12" fmla="*/ 4847677 h 5143500"/>
              <a:gd name="connsiteX13" fmla="*/ 559057 w 9143999"/>
              <a:gd name="connsiteY13" fmla="*/ 4837499 h 5143500"/>
              <a:gd name="connsiteX14" fmla="*/ 578336 w 9143999"/>
              <a:gd name="connsiteY14" fmla="*/ 4840021 h 5143500"/>
              <a:gd name="connsiteX15" fmla="*/ 585643 w 9143999"/>
              <a:gd name="connsiteY15" fmla="*/ 4847817 h 5143500"/>
              <a:gd name="connsiteX16" fmla="*/ 585643 w 9143999"/>
              <a:gd name="connsiteY16" fmla="*/ 4907937 h 5143500"/>
              <a:gd name="connsiteX17" fmla="*/ 578336 w 9143999"/>
              <a:gd name="connsiteY17" fmla="*/ 4915741 h 5143500"/>
              <a:gd name="connsiteX18" fmla="*/ 558605 w 9143999"/>
              <a:gd name="connsiteY18" fmla="*/ 4918322 h 5143500"/>
              <a:gd name="connsiteX19" fmla="*/ 534559 w 9143999"/>
              <a:gd name="connsiteY19" fmla="*/ 4909442 h 5143500"/>
              <a:gd name="connsiteX20" fmla="*/ 523519 w 9143999"/>
              <a:gd name="connsiteY20" fmla="*/ 4877990 h 5143500"/>
              <a:gd name="connsiteX21" fmla="*/ 534559 w 9143999"/>
              <a:gd name="connsiteY21" fmla="*/ 4846542 h 5143500"/>
              <a:gd name="connsiteX22" fmla="*/ 1101680 w 9143999"/>
              <a:gd name="connsiteY22" fmla="*/ 4805359 h 5143500"/>
              <a:gd name="connsiteX23" fmla="*/ 1095864 w 9143999"/>
              <a:gd name="connsiteY23" fmla="*/ 4811167 h 5143500"/>
              <a:gd name="connsiteX24" fmla="*/ 1095864 w 9143999"/>
              <a:gd name="connsiteY24" fmla="*/ 4944812 h 5143500"/>
              <a:gd name="connsiteX25" fmla="*/ 1101680 w 9143999"/>
              <a:gd name="connsiteY25" fmla="*/ 4950628 h 5143500"/>
              <a:gd name="connsiteX26" fmla="*/ 1127823 w 9143999"/>
              <a:gd name="connsiteY26" fmla="*/ 4950628 h 5143500"/>
              <a:gd name="connsiteX27" fmla="*/ 1128318 w 9143999"/>
              <a:gd name="connsiteY27" fmla="*/ 4950134 h 5143500"/>
              <a:gd name="connsiteX28" fmla="*/ 1130431 w 9143999"/>
              <a:gd name="connsiteY28" fmla="*/ 4950134 h 5143500"/>
              <a:gd name="connsiteX29" fmla="*/ 1136285 w 9143999"/>
              <a:gd name="connsiteY29" fmla="*/ 4944348 h 5143500"/>
              <a:gd name="connsiteX30" fmla="*/ 1136285 w 9143999"/>
              <a:gd name="connsiteY30" fmla="*/ 4811405 h 5143500"/>
              <a:gd name="connsiteX31" fmla="*/ 1130431 w 9143999"/>
              <a:gd name="connsiteY31" fmla="*/ 4805627 h 5143500"/>
              <a:gd name="connsiteX32" fmla="*/ 1128092 w 9143999"/>
              <a:gd name="connsiteY32" fmla="*/ 4805627 h 5143500"/>
              <a:gd name="connsiteX33" fmla="*/ 1127823 w 9143999"/>
              <a:gd name="connsiteY33" fmla="*/ 4805359 h 5143500"/>
              <a:gd name="connsiteX34" fmla="*/ 891920 w 9143999"/>
              <a:gd name="connsiteY34" fmla="*/ 4802455 h 5143500"/>
              <a:gd name="connsiteX35" fmla="*/ 819859 w 9143999"/>
              <a:gd name="connsiteY35" fmla="*/ 4877990 h 5143500"/>
              <a:gd name="connsiteX36" fmla="*/ 893949 w 9143999"/>
              <a:gd name="connsiteY36" fmla="*/ 4953533 h 5143500"/>
              <a:gd name="connsiteX37" fmla="*/ 923593 w 9143999"/>
              <a:gd name="connsiteY37" fmla="*/ 4947899 h 5143500"/>
              <a:gd name="connsiteX38" fmla="*/ 924071 w 9143999"/>
              <a:gd name="connsiteY38" fmla="*/ 4947569 h 5143500"/>
              <a:gd name="connsiteX39" fmla="*/ 924870 w 9143999"/>
              <a:gd name="connsiteY39" fmla="*/ 4947419 h 5143500"/>
              <a:gd name="connsiteX40" fmla="*/ 967553 w 9143999"/>
              <a:gd name="connsiteY40" fmla="*/ 4877877 h 5143500"/>
              <a:gd name="connsiteX41" fmla="*/ 924008 w 9143999"/>
              <a:gd name="connsiteY41" fmla="*/ 4808342 h 5143500"/>
              <a:gd name="connsiteX42" fmla="*/ 922787 w 9143999"/>
              <a:gd name="connsiteY42" fmla="*/ 4808121 h 5143500"/>
              <a:gd name="connsiteX43" fmla="*/ 922737 w 9143999"/>
              <a:gd name="connsiteY43" fmla="*/ 4808088 h 5143500"/>
              <a:gd name="connsiteX44" fmla="*/ 891920 w 9143999"/>
              <a:gd name="connsiteY44" fmla="*/ 4802455 h 5143500"/>
              <a:gd name="connsiteX45" fmla="*/ 725443 w 9143999"/>
              <a:gd name="connsiteY45" fmla="*/ 4802455 h 5143500"/>
              <a:gd name="connsiteX46" fmla="*/ 667045 w 9143999"/>
              <a:gd name="connsiteY46" fmla="*/ 4812907 h 5143500"/>
              <a:gd name="connsiteX47" fmla="*/ 666933 w 9143999"/>
              <a:gd name="connsiteY47" fmla="*/ 4813086 h 5143500"/>
              <a:gd name="connsiteX48" fmla="*/ 666650 w 9143999"/>
              <a:gd name="connsiteY48" fmla="*/ 4813136 h 5143500"/>
              <a:gd name="connsiteX49" fmla="*/ 659335 w 9143999"/>
              <a:gd name="connsiteY49" fmla="*/ 4824699 h 5143500"/>
              <a:gd name="connsiteX50" fmla="*/ 659335 w 9143999"/>
              <a:gd name="connsiteY50" fmla="*/ 4944348 h 5143500"/>
              <a:gd name="connsiteX51" fmla="*/ 659777 w 9143999"/>
              <a:gd name="connsiteY51" fmla="*/ 4944785 h 5143500"/>
              <a:gd name="connsiteX52" fmla="*/ 659777 w 9143999"/>
              <a:gd name="connsiteY52" fmla="*/ 4944812 h 5143500"/>
              <a:gd name="connsiteX53" fmla="*/ 665593 w 9143999"/>
              <a:gd name="connsiteY53" fmla="*/ 4950628 h 5143500"/>
              <a:gd name="connsiteX54" fmla="*/ 691736 w 9143999"/>
              <a:gd name="connsiteY54" fmla="*/ 4950628 h 5143500"/>
              <a:gd name="connsiteX55" fmla="*/ 697552 w 9143999"/>
              <a:gd name="connsiteY55" fmla="*/ 4944812 h 5143500"/>
              <a:gd name="connsiteX56" fmla="*/ 697552 w 9143999"/>
              <a:gd name="connsiteY56" fmla="*/ 4847194 h 5143500"/>
              <a:gd name="connsiteX57" fmla="*/ 704448 w 9143999"/>
              <a:gd name="connsiteY57" fmla="*/ 4839717 h 5143500"/>
              <a:gd name="connsiteX58" fmla="*/ 726010 w 9143999"/>
              <a:gd name="connsiteY58" fmla="*/ 4837419 h 5143500"/>
              <a:gd name="connsiteX59" fmla="*/ 746013 w 9143999"/>
              <a:gd name="connsiteY59" fmla="*/ 4843168 h 5143500"/>
              <a:gd name="connsiteX60" fmla="*/ 754202 w 9143999"/>
              <a:gd name="connsiteY60" fmla="*/ 4862009 h 5143500"/>
              <a:gd name="connsiteX61" fmla="*/ 754202 w 9143999"/>
              <a:gd name="connsiteY61" fmla="*/ 4944812 h 5143500"/>
              <a:gd name="connsiteX62" fmla="*/ 760018 w 9143999"/>
              <a:gd name="connsiteY62" fmla="*/ 4950628 h 5143500"/>
              <a:gd name="connsiteX63" fmla="*/ 786160 w 9143999"/>
              <a:gd name="connsiteY63" fmla="*/ 4950628 h 5143500"/>
              <a:gd name="connsiteX64" fmla="*/ 791976 w 9143999"/>
              <a:gd name="connsiteY64" fmla="*/ 4944812 h 5143500"/>
              <a:gd name="connsiteX65" fmla="*/ 791976 w 9143999"/>
              <a:gd name="connsiteY65" fmla="*/ 4944762 h 5143500"/>
              <a:gd name="connsiteX66" fmla="*/ 792395 w 9143999"/>
              <a:gd name="connsiteY66" fmla="*/ 4944348 h 5143500"/>
              <a:gd name="connsiteX67" fmla="*/ 792395 w 9143999"/>
              <a:gd name="connsiteY67" fmla="*/ 4857065 h 5143500"/>
              <a:gd name="connsiteX68" fmla="*/ 775798 w 9143999"/>
              <a:gd name="connsiteY68" fmla="*/ 4816682 h 5143500"/>
              <a:gd name="connsiteX69" fmla="*/ 775543 w 9143999"/>
              <a:gd name="connsiteY69" fmla="*/ 4816611 h 5143500"/>
              <a:gd name="connsiteX70" fmla="*/ 775486 w 9143999"/>
              <a:gd name="connsiteY70" fmla="*/ 4816471 h 5143500"/>
              <a:gd name="connsiteX71" fmla="*/ 725443 w 9143999"/>
              <a:gd name="connsiteY71" fmla="*/ 4802455 h 5143500"/>
              <a:gd name="connsiteX72" fmla="*/ 559834 w 9143999"/>
              <a:gd name="connsiteY72" fmla="*/ 4802455 h 5143500"/>
              <a:gd name="connsiteX73" fmla="*/ 529662 w 9143999"/>
              <a:gd name="connsiteY73" fmla="*/ 4807762 h 5143500"/>
              <a:gd name="connsiteX74" fmla="*/ 529594 w 9143999"/>
              <a:gd name="connsiteY74" fmla="*/ 4807805 h 5143500"/>
              <a:gd name="connsiteX75" fmla="*/ 528372 w 9143999"/>
              <a:gd name="connsiteY75" fmla="*/ 4808018 h 5143500"/>
              <a:gd name="connsiteX76" fmla="*/ 483586 w 9143999"/>
              <a:gd name="connsiteY76" fmla="*/ 4877877 h 5143500"/>
              <a:gd name="connsiteX77" fmla="*/ 526397 w 9143999"/>
              <a:gd name="connsiteY77" fmla="*/ 4947825 h 5143500"/>
              <a:gd name="connsiteX78" fmla="*/ 527142 w 9143999"/>
              <a:gd name="connsiteY78" fmla="*/ 4947947 h 5143500"/>
              <a:gd name="connsiteX79" fmla="*/ 527700 w 9143999"/>
              <a:gd name="connsiteY79" fmla="*/ 4948307 h 5143500"/>
              <a:gd name="connsiteX80" fmla="*/ 559257 w 9143999"/>
              <a:gd name="connsiteY80" fmla="*/ 4953533 h 5143500"/>
              <a:gd name="connsiteX81" fmla="*/ 617069 w 9143999"/>
              <a:gd name="connsiteY81" fmla="*/ 4941908 h 5143500"/>
              <a:gd name="connsiteX82" fmla="*/ 624337 w 9143999"/>
              <a:gd name="connsiteY82" fmla="*/ 4930284 h 5143500"/>
              <a:gd name="connsiteX83" fmla="*/ 624337 w 9143999"/>
              <a:gd name="connsiteY83" fmla="*/ 4824821 h 5143500"/>
              <a:gd name="connsiteX84" fmla="*/ 617069 w 9143999"/>
              <a:gd name="connsiteY84" fmla="*/ 4813204 h 5143500"/>
              <a:gd name="connsiteX85" fmla="*/ 559834 w 9143999"/>
              <a:gd name="connsiteY85" fmla="*/ 4802455 h 5143500"/>
              <a:gd name="connsiteX86" fmla="*/ 398011 w 9143999"/>
              <a:gd name="connsiteY86" fmla="*/ 4801292 h 5143500"/>
              <a:gd name="connsiteX87" fmla="*/ 395922 w 9143999"/>
              <a:gd name="connsiteY87" fmla="*/ 4801589 h 5143500"/>
              <a:gd name="connsiteX88" fmla="*/ 395863 w 9143999"/>
              <a:gd name="connsiteY88" fmla="*/ 4801582 h 5143500"/>
              <a:gd name="connsiteX89" fmla="*/ 331528 w 9143999"/>
              <a:gd name="connsiteY89" fmla="*/ 4853603 h 5143500"/>
              <a:gd name="connsiteX90" fmla="*/ 425688 w 9143999"/>
              <a:gd name="connsiteY90" fmla="*/ 4933656 h 5143500"/>
              <a:gd name="connsiteX91" fmla="*/ 423936 w 9143999"/>
              <a:gd name="connsiteY91" fmla="*/ 4944348 h 5143500"/>
              <a:gd name="connsiteX92" fmla="*/ 423645 w 9143999"/>
              <a:gd name="connsiteY92" fmla="*/ 4946089 h 5143500"/>
              <a:gd name="connsiteX93" fmla="*/ 428029 w 9143999"/>
              <a:gd name="connsiteY93" fmla="*/ 4950134 h 5143500"/>
              <a:gd name="connsiteX94" fmla="*/ 429440 w 9143999"/>
              <a:gd name="connsiteY94" fmla="*/ 4950134 h 5143500"/>
              <a:gd name="connsiteX95" fmla="*/ 429969 w 9143999"/>
              <a:gd name="connsiteY95" fmla="*/ 4950628 h 5143500"/>
              <a:gd name="connsiteX96" fmla="*/ 456121 w 9143999"/>
              <a:gd name="connsiteY96" fmla="*/ 4950628 h 5143500"/>
              <a:gd name="connsiteX97" fmla="*/ 463668 w 9143999"/>
              <a:gd name="connsiteY97" fmla="*/ 4944812 h 5143500"/>
              <a:gd name="connsiteX98" fmla="*/ 465995 w 9143999"/>
              <a:gd name="connsiteY98" fmla="*/ 4928255 h 5143500"/>
              <a:gd name="connsiteX99" fmla="*/ 372445 w 9143999"/>
              <a:gd name="connsiteY99" fmla="*/ 4850972 h 5143500"/>
              <a:gd name="connsiteX100" fmla="*/ 378874 w 9143999"/>
              <a:gd name="connsiteY100" fmla="*/ 4840371 h 5143500"/>
              <a:gd name="connsiteX101" fmla="*/ 395404 w 9143999"/>
              <a:gd name="connsiteY101" fmla="*/ 4836760 h 5143500"/>
              <a:gd name="connsiteX102" fmla="*/ 438848 w 9143999"/>
              <a:gd name="connsiteY102" fmla="*/ 4849557 h 5143500"/>
              <a:gd name="connsiteX103" fmla="*/ 443232 w 9143999"/>
              <a:gd name="connsiteY103" fmla="*/ 4850714 h 5143500"/>
              <a:gd name="connsiteX104" fmla="*/ 443815 w 9143999"/>
              <a:gd name="connsiteY104" fmla="*/ 4850347 h 5143500"/>
              <a:gd name="connsiteX105" fmla="*/ 445074 w 9143999"/>
              <a:gd name="connsiteY105" fmla="*/ 4850684 h 5143500"/>
              <a:gd name="connsiteX106" fmla="*/ 451467 w 9143999"/>
              <a:gd name="connsiteY106" fmla="*/ 4846616 h 5143500"/>
              <a:gd name="connsiteX107" fmla="*/ 460476 w 9143999"/>
              <a:gd name="connsiteY107" fmla="*/ 4827435 h 5143500"/>
              <a:gd name="connsiteX108" fmla="*/ 461639 w 9143999"/>
              <a:gd name="connsiteY108" fmla="*/ 4822502 h 5143500"/>
              <a:gd name="connsiteX109" fmla="*/ 458150 w 9143999"/>
              <a:gd name="connsiteY109" fmla="*/ 4816686 h 5143500"/>
              <a:gd name="connsiteX110" fmla="*/ 398011 w 9143999"/>
              <a:gd name="connsiteY110" fmla="*/ 4801292 h 5143500"/>
              <a:gd name="connsiteX111" fmla="*/ 1053743 w 9143999"/>
              <a:gd name="connsiteY111" fmla="*/ 4747249 h 5143500"/>
              <a:gd name="connsiteX112" fmla="*/ 994181 w 9143999"/>
              <a:gd name="connsiteY112" fmla="*/ 4808264 h 5143500"/>
              <a:gd name="connsiteX113" fmla="*/ 994181 w 9143999"/>
              <a:gd name="connsiteY113" fmla="*/ 4944812 h 5143500"/>
              <a:gd name="connsiteX114" fmla="*/ 999997 w 9143999"/>
              <a:gd name="connsiteY114" fmla="*/ 4950628 h 5143500"/>
              <a:gd name="connsiteX115" fmla="*/ 1025851 w 9143999"/>
              <a:gd name="connsiteY115" fmla="*/ 4950628 h 5143500"/>
              <a:gd name="connsiteX116" fmla="*/ 1026345 w 9143999"/>
              <a:gd name="connsiteY116" fmla="*/ 4950134 h 5143500"/>
              <a:gd name="connsiteX117" fmla="*/ 1027794 w 9143999"/>
              <a:gd name="connsiteY117" fmla="*/ 4950134 h 5143500"/>
              <a:gd name="connsiteX118" fmla="*/ 1033639 w 9143999"/>
              <a:gd name="connsiteY118" fmla="*/ 4944348 h 5143500"/>
              <a:gd name="connsiteX119" fmla="*/ 1033639 w 9143999"/>
              <a:gd name="connsiteY119" fmla="*/ 4837419 h 5143500"/>
              <a:gd name="connsiteX120" fmla="*/ 1070780 w 9143999"/>
              <a:gd name="connsiteY120" fmla="*/ 4837419 h 5143500"/>
              <a:gd name="connsiteX121" fmla="*/ 1076625 w 9143999"/>
              <a:gd name="connsiteY121" fmla="*/ 4831634 h 5143500"/>
              <a:gd name="connsiteX122" fmla="*/ 1076625 w 9143999"/>
              <a:gd name="connsiteY122" fmla="*/ 4811692 h 5143500"/>
              <a:gd name="connsiteX123" fmla="*/ 1070780 w 9143999"/>
              <a:gd name="connsiteY123" fmla="*/ 4805627 h 5143500"/>
              <a:gd name="connsiteX124" fmla="*/ 1068815 w 9143999"/>
              <a:gd name="connsiteY124" fmla="*/ 4805627 h 5143500"/>
              <a:gd name="connsiteX125" fmla="*/ 1068559 w 9143999"/>
              <a:gd name="connsiteY125" fmla="*/ 4805359 h 5143500"/>
              <a:gd name="connsiteX126" fmla="*/ 1033639 w 9143999"/>
              <a:gd name="connsiteY126" fmla="*/ 4805359 h 5143500"/>
              <a:gd name="connsiteX127" fmla="*/ 1033639 w 9143999"/>
              <a:gd name="connsiteY127" fmla="*/ 4802443 h 5143500"/>
              <a:gd name="connsiteX128" fmla="*/ 1056748 w 9143999"/>
              <a:gd name="connsiteY128" fmla="*/ 4778457 h 5143500"/>
              <a:gd name="connsiteX129" fmla="*/ 1071071 w 9143999"/>
              <a:gd name="connsiteY129" fmla="*/ 4779901 h 5143500"/>
              <a:gd name="connsiteX130" fmla="*/ 1076625 w 9143999"/>
              <a:gd name="connsiteY130" fmla="*/ 4774411 h 5143500"/>
              <a:gd name="connsiteX131" fmla="*/ 1079556 w 9143999"/>
              <a:gd name="connsiteY131" fmla="*/ 4759385 h 5143500"/>
              <a:gd name="connsiteX132" fmla="*/ 1080138 w 9143999"/>
              <a:gd name="connsiteY132" fmla="*/ 4755627 h 5143500"/>
              <a:gd name="connsiteX133" fmla="*/ 1074293 w 9143999"/>
              <a:gd name="connsiteY133" fmla="*/ 4749848 h 5143500"/>
              <a:gd name="connsiteX134" fmla="*/ 1072404 w 9143999"/>
              <a:gd name="connsiteY134" fmla="*/ 4749641 h 5143500"/>
              <a:gd name="connsiteX135" fmla="*/ 1072049 w 9143999"/>
              <a:gd name="connsiteY135" fmla="*/ 4749285 h 5143500"/>
              <a:gd name="connsiteX136" fmla="*/ 1053743 w 9143999"/>
              <a:gd name="connsiteY136" fmla="*/ 4747249 h 5143500"/>
              <a:gd name="connsiteX137" fmla="*/ 1115151 w 9143999"/>
              <a:gd name="connsiteY137" fmla="*/ 4747131 h 5143500"/>
              <a:gd name="connsiteX138" fmla="*/ 1095104 w 9143999"/>
              <a:gd name="connsiteY138" fmla="*/ 4767478 h 5143500"/>
              <a:gd name="connsiteX139" fmla="*/ 1116017 w 9143999"/>
              <a:gd name="connsiteY139" fmla="*/ 4787818 h 5143500"/>
              <a:gd name="connsiteX140" fmla="*/ 1136065 w 9143999"/>
              <a:gd name="connsiteY140" fmla="*/ 4767481 h 5143500"/>
              <a:gd name="connsiteX141" fmla="*/ 1115151 w 9143999"/>
              <a:gd name="connsiteY141" fmla="*/ 4747131 h 5143500"/>
              <a:gd name="connsiteX142" fmla="*/ 0 w 9143999"/>
              <a:gd name="connsiteY142" fmla="*/ 0 h 5143500"/>
              <a:gd name="connsiteX143" fmla="*/ 9143999 w 9143999"/>
              <a:gd name="connsiteY143" fmla="*/ 0 h 5143500"/>
              <a:gd name="connsiteX144" fmla="*/ 9143999 w 9143999"/>
              <a:gd name="connsiteY144" fmla="*/ 5143500 h 5143500"/>
              <a:gd name="connsiteX145" fmla="*/ 0 w 9143999"/>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9143999" h="5143500">
                <a:moveTo>
                  <a:pt x="351363" y="4913481"/>
                </a:moveTo>
                <a:cubicBezTo>
                  <a:pt x="339456" y="4913486"/>
                  <a:pt x="331612" y="4921037"/>
                  <a:pt x="331613" y="4933530"/>
                </a:cubicBezTo>
                <a:cubicBezTo>
                  <a:pt x="331608" y="4945734"/>
                  <a:pt x="339456" y="4953580"/>
                  <a:pt x="352237" y="4953582"/>
                </a:cubicBezTo>
                <a:cubicBezTo>
                  <a:pt x="364153" y="4953577"/>
                  <a:pt x="371990" y="4945737"/>
                  <a:pt x="371987" y="4933533"/>
                </a:cubicBezTo>
                <a:cubicBezTo>
                  <a:pt x="371996" y="4921039"/>
                  <a:pt x="364153" y="4913482"/>
                  <a:pt x="351363" y="4913481"/>
                </a:cubicBezTo>
                <a:close/>
                <a:moveTo>
                  <a:pt x="892593" y="4837587"/>
                </a:moveTo>
                <a:lnTo>
                  <a:pt x="917846" y="4847631"/>
                </a:lnTo>
                <a:cubicBezTo>
                  <a:pt x="924091" y="4854457"/>
                  <a:pt x="927648" y="4864625"/>
                  <a:pt x="927648" y="4877990"/>
                </a:cubicBezTo>
                <a:cubicBezTo>
                  <a:pt x="927648" y="4891355"/>
                  <a:pt x="924091" y="4901524"/>
                  <a:pt x="918100" y="4908353"/>
                </a:cubicBezTo>
                <a:lnTo>
                  <a:pt x="894866" y="4918277"/>
                </a:lnTo>
                <a:lnTo>
                  <a:pt x="868933" y="4908080"/>
                </a:lnTo>
                <a:cubicBezTo>
                  <a:pt x="862645" y="4901288"/>
                  <a:pt x="859062" y="4891172"/>
                  <a:pt x="859062" y="4877877"/>
                </a:cubicBezTo>
                <a:cubicBezTo>
                  <a:pt x="859062" y="4864582"/>
                  <a:pt x="862645" y="4854468"/>
                  <a:pt x="868678" y="4847677"/>
                </a:cubicBezTo>
                <a:close/>
                <a:moveTo>
                  <a:pt x="559057" y="4837499"/>
                </a:moveTo>
                <a:lnTo>
                  <a:pt x="578336" y="4840021"/>
                </a:lnTo>
                <a:cubicBezTo>
                  <a:pt x="583309" y="4841465"/>
                  <a:pt x="585643" y="4843483"/>
                  <a:pt x="585643" y="4847817"/>
                </a:cubicBezTo>
                <a:lnTo>
                  <a:pt x="585643" y="4907937"/>
                </a:lnTo>
                <a:cubicBezTo>
                  <a:pt x="585643" y="4912270"/>
                  <a:pt x="583309" y="4914296"/>
                  <a:pt x="578336" y="4915741"/>
                </a:cubicBezTo>
                <a:lnTo>
                  <a:pt x="558605" y="4918322"/>
                </a:lnTo>
                <a:lnTo>
                  <a:pt x="534559" y="4909442"/>
                </a:lnTo>
                <a:cubicBezTo>
                  <a:pt x="527877" y="4902976"/>
                  <a:pt x="523519" y="4892806"/>
                  <a:pt x="523519" y="4877990"/>
                </a:cubicBezTo>
                <a:cubicBezTo>
                  <a:pt x="523519" y="4863173"/>
                  <a:pt x="527877" y="4853005"/>
                  <a:pt x="534559" y="4846542"/>
                </a:cubicBezTo>
                <a:close/>
                <a:moveTo>
                  <a:pt x="1101680" y="4805359"/>
                </a:moveTo>
                <a:cubicBezTo>
                  <a:pt x="1098192" y="4805359"/>
                  <a:pt x="1095864" y="4807677"/>
                  <a:pt x="1095864" y="4811167"/>
                </a:cubicBezTo>
                <a:lnTo>
                  <a:pt x="1095864" y="4944812"/>
                </a:lnTo>
                <a:cubicBezTo>
                  <a:pt x="1095864" y="4948301"/>
                  <a:pt x="1098192" y="4950628"/>
                  <a:pt x="1101680" y="4950628"/>
                </a:cubicBezTo>
                <a:lnTo>
                  <a:pt x="1127823" y="4950628"/>
                </a:lnTo>
                <a:lnTo>
                  <a:pt x="1128318" y="4950134"/>
                </a:lnTo>
                <a:lnTo>
                  <a:pt x="1130431" y="4950134"/>
                </a:lnTo>
                <a:cubicBezTo>
                  <a:pt x="1133944" y="4950134"/>
                  <a:pt x="1136285" y="4947819"/>
                  <a:pt x="1136285" y="4944348"/>
                </a:cubicBezTo>
                <a:lnTo>
                  <a:pt x="1136285" y="4811405"/>
                </a:lnTo>
                <a:cubicBezTo>
                  <a:pt x="1136285" y="4807934"/>
                  <a:pt x="1133944" y="4805627"/>
                  <a:pt x="1130431" y="4805627"/>
                </a:cubicBezTo>
                <a:lnTo>
                  <a:pt x="1128092" y="4805627"/>
                </a:lnTo>
                <a:lnTo>
                  <a:pt x="1127823" y="4805359"/>
                </a:lnTo>
                <a:close/>
                <a:moveTo>
                  <a:pt x="891920" y="4802455"/>
                </a:moveTo>
                <a:cubicBezTo>
                  <a:pt x="848337" y="4802455"/>
                  <a:pt x="819859" y="4834118"/>
                  <a:pt x="819859" y="4877990"/>
                </a:cubicBezTo>
                <a:cubicBezTo>
                  <a:pt x="819859" y="4921862"/>
                  <a:pt x="848337" y="4953533"/>
                  <a:pt x="893949" y="4953533"/>
                </a:cubicBezTo>
                <a:cubicBezTo>
                  <a:pt x="904845" y="4953533"/>
                  <a:pt x="914796" y="4951553"/>
                  <a:pt x="923593" y="4947899"/>
                </a:cubicBezTo>
                <a:lnTo>
                  <a:pt x="924071" y="4947569"/>
                </a:lnTo>
                <a:lnTo>
                  <a:pt x="924870" y="4947419"/>
                </a:lnTo>
                <a:cubicBezTo>
                  <a:pt x="951435" y="4936512"/>
                  <a:pt x="967553" y="4910608"/>
                  <a:pt x="967553" y="4877877"/>
                </a:cubicBezTo>
                <a:cubicBezTo>
                  <a:pt x="967553" y="4845146"/>
                  <a:pt x="951435" y="4819246"/>
                  <a:pt x="924008" y="4808342"/>
                </a:cubicBezTo>
                <a:lnTo>
                  <a:pt x="922787" y="4808121"/>
                </a:lnTo>
                <a:lnTo>
                  <a:pt x="922737" y="4808088"/>
                </a:lnTo>
                <a:cubicBezTo>
                  <a:pt x="913654" y="4804434"/>
                  <a:pt x="903323" y="4802455"/>
                  <a:pt x="891920" y="4802455"/>
                </a:cubicBezTo>
                <a:close/>
                <a:moveTo>
                  <a:pt x="725443" y="4802455"/>
                </a:moveTo>
                <a:cubicBezTo>
                  <a:pt x="708301" y="4802455"/>
                  <a:pt x="688255" y="4805359"/>
                  <a:pt x="667045" y="4812907"/>
                </a:cubicBezTo>
                <a:lnTo>
                  <a:pt x="666933" y="4813086"/>
                </a:lnTo>
                <a:lnTo>
                  <a:pt x="666650" y="4813136"/>
                </a:lnTo>
                <a:cubicBezTo>
                  <a:pt x="662556" y="4814581"/>
                  <a:pt x="659335" y="4818052"/>
                  <a:pt x="659335" y="4824699"/>
                </a:cubicBezTo>
                <a:lnTo>
                  <a:pt x="659335" y="4944348"/>
                </a:lnTo>
                <a:lnTo>
                  <a:pt x="659777" y="4944785"/>
                </a:lnTo>
                <a:lnTo>
                  <a:pt x="659777" y="4944812"/>
                </a:lnTo>
                <a:cubicBezTo>
                  <a:pt x="659777" y="4948301"/>
                  <a:pt x="662103" y="4950628"/>
                  <a:pt x="665593" y="4950628"/>
                </a:cubicBezTo>
                <a:lnTo>
                  <a:pt x="691736" y="4950628"/>
                </a:lnTo>
                <a:cubicBezTo>
                  <a:pt x="695225" y="4950628"/>
                  <a:pt x="697552" y="4948301"/>
                  <a:pt x="697552" y="4944812"/>
                </a:cubicBezTo>
                <a:lnTo>
                  <a:pt x="697552" y="4847194"/>
                </a:lnTo>
                <a:lnTo>
                  <a:pt x="704448" y="4839717"/>
                </a:lnTo>
                <a:lnTo>
                  <a:pt x="726010" y="4837419"/>
                </a:lnTo>
                <a:lnTo>
                  <a:pt x="746013" y="4843168"/>
                </a:lnTo>
                <a:lnTo>
                  <a:pt x="754202" y="4862009"/>
                </a:lnTo>
                <a:lnTo>
                  <a:pt x="754202" y="4944812"/>
                </a:lnTo>
                <a:cubicBezTo>
                  <a:pt x="754202" y="4948301"/>
                  <a:pt x="756528" y="4950628"/>
                  <a:pt x="760018" y="4950628"/>
                </a:cubicBezTo>
                <a:lnTo>
                  <a:pt x="786160" y="4950628"/>
                </a:lnTo>
                <a:cubicBezTo>
                  <a:pt x="789650" y="4950628"/>
                  <a:pt x="791976" y="4948301"/>
                  <a:pt x="791976" y="4944812"/>
                </a:cubicBezTo>
                <a:lnTo>
                  <a:pt x="791976" y="4944762"/>
                </a:lnTo>
                <a:lnTo>
                  <a:pt x="792395" y="4944348"/>
                </a:lnTo>
                <a:lnTo>
                  <a:pt x="792395" y="4857065"/>
                </a:lnTo>
                <a:cubicBezTo>
                  <a:pt x="792395" y="4839438"/>
                  <a:pt x="786911" y="4825856"/>
                  <a:pt x="775798" y="4816682"/>
                </a:cubicBezTo>
                <a:lnTo>
                  <a:pt x="775543" y="4816611"/>
                </a:lnTo>
                <a:lnTo>
                  <a:pt x="775486" y="4816471"/>
                </a:lnTo>
                <a:cubicBezTo>
                  <a:pt x="764445" y="4807248"/>
                  <a:pt x="747812" y="4802455"/>
                  <a:pt x="725443" y="4802455"/>
                </a:cubicBezTo>
                <a:close/>
                <a:moveTo>
                  <a:pt x="559834" y="4802455"/>
                </a:moveTo>
                <a:cubicBezTo>
                  <a:pt x="548868" y="4802455"/>
                  <a:pt x="538719" y="4804289"/>
                  <a:pt x="529662" y="4807762"/>
                </a:cubicBezTo>
                <a:lnTo>
                  <a:pt x="529594" y="4807805"/>
                </a:lnTo>
                <a:lnTo>
                  <a:pt x="528372" y="4808018"/>
                </a:lnTo>
                <a:cubicBezTo>
                  <a:pt x="501027" y="4818381"/>
                  <a:pt x="483586" y="4843416"/>
                  <a:pt x="483586" y="4877877"/>
                </a:cubicBezTo>
                <a:cubicBezTo>
                  <a:pt x="483586" y="4912775"/>
                  <a:pt x="498720" y="4937596"/>
                  <a:pt x="526397" y="4947825"/>
                </a:cubicBezTo>
                <a:lnTo>
                  <a:pt x="527142" y="4947947"/>
                </a:lnTo>
                <a:lnTo>
                  <a:pt x="527700" y="4948307"/>
                </a:lnTo>
                <a:cubicBezTo>
                  <a:pt x="536866" y="4951735"/>
                  <a:pt x="547417" y="4953533"/>
                  <a:pt x="559257" y="4953533"/>
                </a:cubicBezTo>
                <a:cubicBezTo>
                  <a:pt x="578428" y="4953533"/>
                  <a:pt x="597022" y="4950331"/>
                  <a:pt x="617069" y="4941908"/>
                </a:cubicBezTo>
                <a:cubicBezTo>
                  <a:pt x="621722" y="4939879"/>
                  <a:pt x="624337" y="4936678"/>
                  <a:pt x="624337" y="4930284"/>
                </a:cubicBezTo>
                <a:lnTo>
                  <a:pt x="624337" y="4824821"/>
                </a:lnTo>
                <a:cubicBezTo>
                  <a:pt x="624337" y="4818138"/>
                  <a:pt x="621722" y="4814946"/>
                  <a:pt x="617069" y="4813204"/>
                </a:cubicBezTo>
                <a:cubicBezTo>
                  <a:pt x="597898" y="4805936"/>
                  <a:pt x="579880" y="4802455"/>
                  <a:pt x="559834" y="4802455"/>
                </a:cubicBezTo>
                <a:close/>
                <a:moveTo>
                  <a:pt x="398011" y="4801292"/>
                </a:moveTo>
                <a:lnTo>
                  <a:pt x="395922" y="4801589"/>
                </a:lnTo>
                <a:lnTo>
                  <a:pt x="395863" y="4801582"/>
                </a:lnTo>
                <a:cubicBezTo>
                  <a:pt x="356679" y="4801582"/>
                  <a:pt x="331528" y="4822385"/>
                  <a:pt x="331528" y="4853603"/>
                </a:cubicBezTo>
                <a:cubicBezTo>
                  <a:pt x="331528" y="4914871"/>
                  <a:pt x="425688" y="4891154"/>
                  <a:pt x="425688" y="4933656"/>
                </a:cubicBezTo>
                <a:cubicBezTo>
                  <a:pt x="425688" y="4937989"/>
                  <a:pt x="425106" y="4940590"/>
                  <a:pt x="423936" y="4944348"/>
                </a:cubicBezTo>
                <a:cubicBezTo>
                  <a:pt x="423645" y="4944931"/>
                  <a:pt x="423645" y="4945505"/>
                  <a:pt x="423645" y="4946089"/>
                </a:cubicBezTo>
                <a:cubicBezTo>
                  <a:pt x="423645" y="4948394"/>
                  <a:pt x="425106" y="4950134"/>
                  <a:pt x="428029" y="4950134"/>
                </a:cubicBezTo>
                <a:lnTo>
                  <a:pt x="429440" y="4950134"/>
                </a:lnTo>
                <a:lnTo>
                  <a:pt x="429969" y="4950628"/>
                </a:lnTo>
                <a:lnTo>
                  <a:pt x="456121" y="4950628"/>
                </a:lnTo>
                <a:cubicBezTo>
                  <a:pt x="460476" y="4950628"/>
                  <a:pt x="462216" y="4949176"/>
                  <a:pt x="463668" y="4944812"/>
                </a:cubicBezTo>
                <a:cubicBezTo>
                  <a:pt x="465418" y="4939879"/>
                  <a:pt x="465995" y="4933196"/>
                  <a:pt x="465995" y="4928255"/>
                </a:cubicBezTo>
                <a:cubicBezTo>
                  <a:pt x="465995" y="4862299"/>
                  <a:pt x="372445" y="4878177"/>
                  <a:pt x="372445" y="4850972"/>
                </a:cubicBezTo>
                <a:cubicBezTo>
                  <a:pt x="372445" y="4846523"/>
                  <a:pt x="374698" y="4842891"/>
                  <a:pt x="378874" y="4840371"/>
                </a:cubicBezTo>
                <a:lnTo>
                  <a:pt x="395404" y="4836760"/>
                </a:lnTo>
                <a:lnTo>
                  <a:pt x="438848" y="4849557"/>
                </a:lnTo>
                <a:cubicBezTo>
                  <a:pt x="440310" y="4850418"/>
                  <a:pt x="441771" y="4850714"/>
                  <a:pt x="443232" y="4850714"/>
                </a:cubicBezTo>
                <a:lnTo>
                  <a:pt x="443815" y="4850347"/>
                </a:lnTo>
                <a:lnTo>
                  <a:pt x="445074" y="4850684"/>
                </a:lnTo>
                <a:cubicBezTo>
                  <a:pt x="447689" y="4850684"/>
                  <a:pt x="450305" y="4849231"/>
                  <a:pt x="451467" y="4846616"/>
                </a:cubicBezTo>
                <a:lnTo>
                  <a:pt x="460476" y="4827435"/>
                </a:lnTo>
                <a:cubicBezTo>
                  <a:pt x="461317" y="4825652"/>
                  <a:pt x="461639" y="4823954"/>
                  <a:pt x="461639" y="4822502"/>
                </a:cubicBezTo>
                <a:cubicBezTo>
                  <a:pt x="461639" y="4820176"/>
                  <a:pt x="460485" y="4817858"/>
                  <a:pt x="458150" y="4816686"/>
                </a:cubicBezTo>
                <a:cubicBezTo>
                  <a:pt x="440141" y="4806226"/>
                  <a:pt x="418635" y="4801292"/>
                  <a:pt x="398011" y="4801292"/>
                </a:cubicBezTo>
                <a:close/>
                <a:moveTo>
                  <a:pt x="1053743" y="4747249"/>
                </a:moveTo>
                <a:cubicBezTo>
                  <a:pt x="1017717" y="4747249"/>
                  <a:pt x="994181" y="4766420"/>
                  <a:pt x="994181" y="4808264"/>
                </a:cubicBezTo>
                <a:lnTo>
                  <a:pt x="994181" y="4944812"/>
                </a:lnTo>
                <a:cubicBezTo>
                  <a:pt x="994181" y="4948301"/>
                  <a:pt x="996508" y="4950628"/>
                  <a:pt x="999997" y="4950628"/>
                </a:cubicBezTo>
                <a:lnTo>
                  <a:pt x="1025851" y="4950628"/>
                </a:lnTo>
                <a:lnTo>
                  <a:pt x="1026345" y="4950134"/>
                </a:lnTo>
                <a:lnTo>
                  <a:pt x="1027794" y="4950134"/>
                </a:lnTo>
                <a:cubicBezTo>
                  <a:pt x="1031306" y="4950134"/>
                  <a:pt x="1033639" y="4947819"/>
                  <a:pt x="1033639" y="4944348"/>
                </a:cubicBezTo>
                <a:lnTo>
                  <a:pt x="1033639" y="4837419"/>
                </a:lnTo>
                <a:lnTo>
                  <a:pt x="1070780" y="4837419"/>
                </a:lnTo>
                <a:cubicBezTo>
                  <a:pt x="1074584" y="4837419"/>
                  <a:pt x="1076625" y="4835105"/>
                  <a:pt x="1076625" y="4831634"/>
                </a:cubicBezTo>
                <a:lnTo>
                  <a:pt x="1076625" y="4811692"/>
                </a:lnTo>
                <a:cubicBezTo>
                  <a:pt x="1076625" y="4807934"/>
                  <a:pt x="1074584" y="4805627"/>
                  <a:pt x="1070780" y="4805627"/>
                </a:cubicBezTo>
                <a:lnTo>
                  <a:pt x="1068815" y="4805627"/>
                </a:lnTo>
                <a:lnTo>
                  <a:pt x="1068559" y="4805359"/>
                </a:lnTo>
                <a:lnTo>
                  <a:pt x="1033639" y="4805359"/>
                </a:lnTo>
                <a:lnTo>
                  <a:pt x="1033639" y="4802443"/>
                </a:lnTo>
                <a:cubicBezTo>
                  <a:pt x="1033639" y="4786548"/>
                  <a:pt x="1040663" y="4778457"/>
                  <a:pt x="1056748" y="4778457"/>
                </a:cubicBezTo>
                <a:cubicBezTo>
                  <a:pt x="1062593" y="4778457"/>
                  <a:pt x="1068892" y="4779901"/>
                  <a:pt x="1071071" y="4779901"/>
                </a:cubicBezTo>
                <a:cubicBezTo>
                  <a:pt x="1074584" y="4779901"/>
                  <a:pt x="1076045" y="4777882"/>
                  <a:pt x="1076625" y="4774411"/>
                </a:cubicBezTo>
                <a:lnTo>
                  <a:pt x="1079556" y="4759385"/>
                </a:lnTo>
                <a:cubicBezTo>
                  <a:pt x="1079813" y="4758050"/>
                  <a:pt x="1080138" y="4756876"/>
                  <a:pt x="1080138" y="4755627"/>
                </a:cubicBezTo>
                <a:cubicBezTo>
                  <a:pt x="1080138" y="4752417"/>
                  <a:pt x="1078386" y="4750711"/>
                  <a:pt x="1074293" y="4749848"/>
                </a:cubicBezTo>
                <a:lnTo>
                  <a:pt x="1072404" y="4749641"/>
                </a:lnTo>
                <a:lnTo>
                  <a:pt x="1072049" y="4749285"/>
                </a:lnTo>
                <a:cubicBezTo>
                  <a:pt x="1066232" y="4747834"/>
                  <a:pt x="1059941" y="4747249"/>
                  <a:pt x="1053743" y="4747249"/>
                </a:cubicBezTo>
                <a:close/>
                <a:moveTo>
                  <a:pt x="1115151" y="4747131"/>
                </a:moveTo>
                <a:cubicBezTo>
                  <a:pt x="1102947" y="4747139"/>
                  <a:pt x="1095102" y="4754688"/>
                  <a:pt x="1095104" y="4767478"/>
                </a:cubicBezTo>
                <a:cubicBezTo>
                  <a:pt x="1095101" y="4779971"/>
                  <a:pt x="1102947" y="4787811"/>
                  <a:pt x="1116017" y="4787818"/>
                </a:cubicBezTo>
                <a:cubicBezTo>
                  <a:pt x="1127933" y="4787817"/>
                  <a:pt x="1136070" y="4779974"/>
                  <a:pt x="1136065" y="4767481"/>
                </a:cubicBezTo>
                <a:cubicBezTo>
                  <a:pt x="1136070" y="4754690"/>
                  <a:pt x="1127933" y="4747137"/>
                  <a:pt x="1115151" y="4747131"/>
                </a:cubicBezTo>
                <a:close/>
                <a:moveTo>
                  <a:pt x="0" y="0"/>
                </a:moveTo>
                <a:lnTo>
                  <a:pt x="9143999" y="0"/>
                </a:lnTo>
                <a:lnTo>
                  <a:pt x="9143999" y="5143500"/>
                </a:lnTo>
                <a:lnTo>
                  <a:pt x="0" y="5143500"/>
                </a:lnTo>
                <a:close/>
              </a:path>
            </a:pathLst>
          </a:custGeom>
        </p:spPr>
        <p:txBody>
          <a:bodyPr wrap="square">
            <a:noAutofit/>
          </a:bodyPr>
          <a:lstStyle>
            <a:lvl1pPr>
              <a:defRPr>
                <a:noFill/>
              </a:defRPr>
            </a:lvl1pPr>
          </a:lstStyle>
          <a:p>
            <a:r>
              <a:rPr lang="en-US" noProof="0"/>
              <a:t>Click icon to add picture</a:t>
            </a:r>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du texte 5">
            <a:extLst>
              <a:ext uri="{FF2B5EF4-FFF2-40B4-BE49-F238E27FC236}">
                <a16:creationId xmlns:a16="http://schemas.microsoft.com/office/drawing/2014/main" id="{0B90B88F-38E1-44C8-9D6F-1A9BFFE001D7}"/>
              </a:ext>
            </a:extLst>
          </p:cNvPr>
          <p:cNvSpPr>
            <a:spLocks noGrp="1"/>
          </p:cNvSpPr>
          <p:nvPr>
            <p:ph type="body" sz="quarter" idx="24"/>
          </p:nvPr>
        </p:nvSpPr>
        <p:spPr>
          <a:xfrm>
            <a:off x="6778558" y="2915364"/>
            <a:ext cx="4949741" cy="1399251"/>
          </a:xfrm>
        </p:spPr>
        <p:txBody>
          <a:bodyPr anchor="t">
            <a:noAutofit/>
          </a:bodyPr>
          <a:lstStyle>
            <a:lvl1pPr algn="l">
              <a:lnSpc>
                <a:spcPct val="96000"/>
              </a:lnSpc>
              <a:spcAft>
                <a:spcPts val="1333"/>
              </a:spcAft>
              <a:defRPr lang="fr-FR" sz="4800" b="0" i="1" kern="1200" dirty="0" err="1" smtClean="0">
                <a:solidFill>
                  <a:schemeClr val="bg2"/>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Georgia" panose="02040502050405020303" pitchFamily="18" charset="0"/>
              </a:defRPr>
            </a:lvl1pPr>
            <a:lvl2pPr marL="0" indent="0" algn="l">
              <a:lnSpc>
                <a:spcPct val="90000"/>
              </a:lnSpc>
              <a:buFont typeface="Arial" panose="020B0604020202020204" pitchFamily="34" charset="0"/>
              <a:buNone/>
              <a:defRPr lang="en-US" sz="4800" b="0" i="1" kern="1200" noProof="0" dirty="0">
                <a:solidFill>
                  <a:schemeClr val="bg1"/>
                </a:solidFill>
                <a:effectLst>
                  <a:outerShdw blurRad="127000" sx="105000" sy="105000" algn="ctr" rotWithShape="0">
                    <a:prstClr val="black">
                      <a:alpha val="9957"/>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marL="761981" lvl="0" indent="-761981" algn="l" defTabSz="914377" rtl="0" eaLnBrk="1" latinLnBrk="0" hangingPunct="1">
              <a:lnSpc>
                <a:spcPct val="90000"/>
              </a:lnSpc>
              <a:spcBef>
                <a:spcPts val="0"/>
              </a:spcBef>
            </a:pPr>
            <a:r>
              <a:rPr lang="en-US" noProof="0"/>
              <a:t>Click to edit Master text styles</a:t>
            </a:r>
          </a:p>
        </p:txBody>
      </p:sp>
      <p:sp>
        <p:nvSpPr>
          <p:cNvPr id="12" name="Espace réservé du texte 5">
            <a:extLst>
              <a:ext uri="{FF2B5EF4-FFF2-40B4-BE49-F238E27FC236}">
                <a16:creationId xmlns:a16="http://schemas.microsoft.com/office/drawing/2014/main" id="{9F6585BF-F3F3-4500-9CFA-EF0D9041ED53}"/>
              </a:ext>
            </a:extLst>
          </p:cNvPr>
          <p:cNvSpPr>
            <a:spLocks noGrp="1"/>
          </p:cNvSpPr>
          <p:nvPr>
            <p:ph type="body" sz="quarter" idx="25"/>
          </p:nvPr>
        </p:nvSpPr>
        <p:spPr>
          <a:xfrm>
            <a:off x="6778558" y="4395893"/>
            <a:ext cx="4949741" cy="710532"/>
          </a:xfrm>
        </p:spPr>
        <p:txBody>
          <a:bodyPr anchor="t">
            <a:noAutofit/>
          </a:bodyPr>
          <a:lstStyle>
            <a:lvl1pPr algn="l">
              <a:lnSpc>
                <a:spcPct val="96000"/>
              </a:lnSpc>
              <a:spcAft>
                <a:spcPts val="1333"/>
              </a:spcAft>
              <a:defRPr lang="fr-FR" sz="1867" b="0" i="0" kern="1200" dirty="0" err="1" smtClean="0">
                <a:solidFill>
                  <a:schemeClr val="bg2"/>
                </a:solidFill>
                <a:effectLst>
                  <a:outerShdw blurRad="127000" sx="102000" sy="102000" algn="ctr" rotWithShape="0">
                    <a:prstClr val="black">
                      <a:alpha val="25000"/>
                    </a:prstClr>
                  </a:outerShdw>
                </a:effectLst>
                <a:latin typeface="+mj-lt"/>
                <a:ea typeface="Verdana" panose="020B0604030504040204" pitchFamily="34" charset="0"/>
                <a:cs typeface="Georgia" panose="02040502050405020303" pitchFamily="18" charset="0"/>
              </a:defRPr>
            </a:lvl1pPr>
            <a:lvl2pPr algn="l">
              <a:lnSpc>
                <a:spcPct val="90000"/>
              </a:lnSpc>
              <a:defRPr lang="en-US" sz="1867" b="0" i="0" kern="1200" noProof="0" dirty="0">
                <a:solidFill>
                  <a:schemeClr val="bg1"/>
                </a:solidFill>
                <a:effectLst>
                  <a:outerShdw blurRad="127000" sx="105000" sy="105000" algn="ctr" rotWithShape="0">
                    <a:prstClr val="black">
                      <a:alpha val="9957"/>
                    </a:prstClr>
                  </a:outerShdw>
                </a:effectLst>
                <a:latin typeface="+mj-lt"/>
                <a:ea typeface="Verdana" panose="020B0604030504040204" pitchFamily="34" charset="0"/>
                <a:cs typeface="Verdana" panose="020B0604030504040204" pitchFamily="34" charset="0"/>
              </a:defRPr>
            </a:lvl2pPr>
            <a:lvl3pPr algn="l">
              <a:lnSpc>
                <a:spcPct val="100000"/>
              </a:lnSpc>
              <a:spcBef>
                <a:spcPts val="1333"/>
              </a:spcBef>
              <a:defRPr lang="en-US" sz="1867" b="0" i="0" kern="1200" noProof="0" dirty="0">
                <a:solidFill>
                  <a:schemeClr val="bg1"/>
                </a:solidFill>
                <a:effectLst>
                  <a:outerShdw blurRad="127000" sx="105000" sy="105000" algn="ctr" rotWithShape="0">
                    <a:prstClr val="black">
                      <a:alpha val="9957"/>
                    </a:prstClr>
                  </a:outerShdw>
                </a:effectLst>
                <a:latin typeface="Verdana" panose="020B0604030504040204" pitchFamily="34" charset="0"/>
                <a:ea typeface="Verdana" panose="020B0604030504040204" pitchFamily="34" charset="0"/>
                <a:cs typeface="Verdana" panose="020B0604030504040204" pitchFamily="34" charset="0"/>
              </a:defRPr>
            </a:lvl3pPr>
          </a:lstStyle>
          <a:p>
            <a:pPr marL="0" lvl="0" indent="0" algn="l" defTabSz="914377" rtl="0" eaLnBrk="1" latinLnBrk="0" hangingPunct="1">
              <a:lnSpc>
                <a:spcPct val="100000"/>
              </a:lnSpc>
              <a:spcBef>
                <a:spcPts val="1333"/>
              </a:spcBef>
              <a:buFont typeface="Arial" panose="020B0604020202020204" pitchFamily="34" charset="0"/>
              <a:buNone/>
            </a:pPr>
            <a:r>
              <a:rPr lang="en-US" noProof="0"/>
              <a:t>Click to edit Master text styles</a:t>
            </a:r>
          </a:p>
        </p:txBody>
      </p:sp>
      <p:sp>
        <p:nvSpPr>
          <p:cNvPr id="13" name="Espace réservé du texte 5">
            <a:extLst>
              <a:ext uri="{FF2B5EF4-FFF2-40B4-BE49-F238E27FC236}">
                <a16:creationId xmlns:a16="http://schemas.microsoft.com/office/drawing/2014/main" id="{FB220A98-FE22-4FE9-AB26-E269403DC28C}"/>
              </a:ext>
            </a:extLst>
          </p:cNvPr>
          <p:cNvSpPr>
            <a:spLocks noGrp="1"/>
          </p:cNvSpPr>
          <p:nvPr>
            <p:ph type="body" sz="quarter" idx="26"/>
          </p:nvPr>
        </p:nvSpPr>
        <p:spPr>
          <a:xfrm>
            <a:off x="6778558" y="1792928"/>
            <a:ext cx="4949741" cy="939945"/>
          </a:xfrm>
        </p:spPr>
        <p:txBody>
          <a:bodyPr anchor="b">
            <a:noAutofit/>
          </a:bodyPr>
          <a:lstStyle>
            <a:lvl1pPr algn="l">
              <a:lnSpc>
                <a:spcPct val="96000"/>
              </a:lnSpc>
              <a:spcAft>
                <a:spcPts val="1333"/>
              </a:spcAft>
              <a:defRPr lang="fr-FR" sz="2933" b="0" i="0" kern="1200" dirty="0" err="1" smtClean="0">
                <a:solidFill>
                  <a:schemeClr val="bg2"/>
                </a:solidFill>
                <a:effectLst>
                  <a:outerShdw blurRad="127000" sx="102000" sy="102000" algn="ctr" rotWithShape="0">
                    <a:prstClr val="black">
                      <a:alpha val="25000"/>
                    </a:prstClr>
                  </a:outerShdw>
                </a:effectLst>
                <a:latin typeface="Verdana" panose="020B0604030504040204" pitchFamily="34" charset="0"/>
                <a:ea typeface="Verdana" panose="020B0604030504040204" pitchFamily="34" charset="0"/>
                <a:cs typeface="Verdana" panose="020B0604030504040204" pitchFamily="34" charset="0"/>
              </a:defRPr>
            </a:lvl1pPr>
            <a:lvl2pPr algn="l">
              <a:lnSpc>
                <a:spcPct val="90000"/>
              </a:lnSpc>
              <a:defRPr sz="4800" b="0" i="1">
                <a:solidFill>
                  <a:schemeClr val="bg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lvl="0"/>
            <a:r>
              <a:rPr lang="en-US" noProof="0"/>
              <a:t>Click to edit Master text styles</a:t>
            </a:r>
          </a:p>
        </p:txBody>
      </p:sp>
      <p:sp>
        <p:nvSpPr>
          <p:cNvPr id="25" name="Forme libre : forme 9">
            <a:extLst>
              <a:ext uri="{FF2B5EF4-FFF2-40B4-BE49-F238E27FC236}">
                <a16:creationId xmlns:a16="http://schemas.microsoft.com/office/drawing/2014/main" id="{F4B8DA8B-2C07-4FC6-911D-D340BE461554}"/>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26" name="Graphique 7">
            <a:extLst>
              <a:ext uri="{FF2B5EF4-FFF2-40B4-BE49-F238E27FC236}">
                <a16:creationId xmlns:a16="http://schemas.microsoft.com/office/drawing/2014/main" id="{2473C403-3091-45DA-8311-8B80BACBDD77}"/>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27" name="Forme libre : forme 9">
              <a:extLst>
                <a:ext uri="{FF2B5EF4-FFF2-40B4-BE49-F238E27FC236}">
                  <a16:creationId xmlns:a16="http://schemas.microsoft.com/office/drawing/2014/main" id="{9A66E28E-1ED8-413A-86AB-392723C99535}"/>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28" name="Forme libre : forme 10">
              <a:extLst>
                <a:ext uri="{FF2B5EF4-FFF2-40B4-BE49-F238E27FC236}">
                  <a16:creationId xmlns:a16="http://schemas.microsoft.com/office/drawing/2014/main" id="{332EEDE0-E68F-49D3-A74F-33347ECF61B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29" name="Forme libre : forme 11">
              <a:extLst>
                <a:ext uri="{FF2B5EF4-FFF2-40B4-BE49-F238E27FC236}">
                  <a16:creationId xmlns:a16="http://schemas.microsoft.com/office/drawing/2014/main" id="{3EA6B076-5413-42E1-95D1-72C23C1D4D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4096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next to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5C5F3432-6FAD-4E94-8F10-E3A9F64580C5}"/>
              </a:ext>
            </a:extLst>
          </p:cNvPr>
          <p:cNvSpPr>
            <a:spLocks noGrp="1"/>
          </p:cNvSpPr>
          <p:nvPr>
            <p:ph type="pic" sz="quarter" idx="17"/>
          </p:nvPr>
        </p:nvSpPr>
        <p:spPr>
          <a:xfrm>
            <a:off x="0" y="0"/>
            <a:ext cx="6096000" cy="6858000"/>
          </a:xfrm>
          <a:custGeom>
            <a:avLst/>
            <a:gdLst>
              <a:gd name="connsiteX0" fmla="*/ 351364 w 4572000"/>
              <a:gd name="connsiteY0" fmla="*/ 4913481 h 5143500"/>
              <a:gd name="connsiteX1" fmla="*/ 331614 w 4572000"/>
              <a:gd name="connsiteY1" fmla="*/ 4933530 h 5143500"/>
              <a:gd name="connsiteX2" fmla="*/ 352238 w 4572000"/>
              <a:gd name="connsiteY2" fmla="*/ 4953582 h 5143500"/>
              <a:gd name="connsiteX3" fmla="*/ 371988 w 4572000"/>
              <a:gd name="connsiteY3" fmla="*/ 4933533 h 5143500"/>
              <a:gd name="connsiteX4" fmla="*/ 351364 w 4572000"/>
              <a:gd name="connsiteY4" fmla="*/ 4913481 h 5143500"/>
              <a:gd name="connsiteX5" fmla="*/ 892594 w 4572000"/>
              <a:gd name="connsiteY5" fmla="*/ 4837587 h 5143500"/>
              <a:gd name="connsiteX6" fmla="*/ 917847 w 4572000"/>
              <a:gd name="connsiteY6" fmla="*/ 4847631 h 5143500"/>
              <a:gd name="connsiteX7" fmla="*/ 927649 w 4572000"/>
              <a:gd name="connsiteY7" fmla="*/ 4877990 h 5143500"/>
              <a:gd name="connsiteX8" fmla="*/ 918101 w 4572000"/>
              <a:gd name="connsiteY8" fmla="*/ 4908353 h 5143500"/>
              <a:gd name="connsiteX9" fmla="*/ 894867 w 4572000"/>
              <a:gd name="connsiteY9" fmla="*/ 4918277 h 5143500"/>
              <a:gd name="connsiteX10" fmla="*/ 868934 w 4572000"/>
              <a:gd name="connsiteY10" fmla="*/ 4908080 h 5143500"/>
              <a:gd name="connsiteX11" fmla="*/ 859063 w 4572000"/>
              <a:gd name="connsiteY11" fmla="*/ 4877877 h 5143500"/>
              <a:gd name="connsiteX12" fmla="*/ 868679 w 4572000"/>
              <a:gd name="connsiteY12" fmla="*/ 4847677 h 5143500"/>
              <a:gd name="connsiteX13" fmla="*/ 559058 w 4572000"/>
              <a:gd name="connsiteY13" fmla="*/ 4837499 h 5143500"/>
              <a:gd name="connsiteX14" fmla="*/ 578337 w 4572000"/>
              <a:gd name="connsiteY14" fmla="*/ 4840021 h 5143500"/>
              <a:gd name="connsiteX15" fmla="*/ 585644 w 4572000"/>
              <a:gd name="connsiteY15" fmla="*/ 4847817 h 5143500"/>
              <a:gd name="connsiteX16" fmla="*/ 585644 w 4572000"/>
              <a:gd name="connsiteY16" fmla="*/ 4907937 h 5143500"/>
              <a:gd name="connsiteX17" fmla="*/ 578337 w 4572000"/>
              <a:gd name="connsiteY17" fmla="*/ 4915741 h 5143500"/>
              <a:gd name="connsiteX18" fmla="*/ 558606 w 4572000"/>
              <a:gd name="connsiteY18" fmla="*/ 4918322 h 5143500"/>
              <a:gd name="connsiteX19" fmla="*/ 534560 w 4572000"/>
              <a:gd name="connsiteY19" fmla="*/ 4909442 h 5143500"/>
              <a:gd name="connsiteX20" fmla="*/ 523520 w 4572000"/>
              <a:gd name="connsiteY20" fmla="*/ 4877990 h 5143500"/>
              <a:gd name="connsiteX21" fmla="*/ 534560 w 4572000"/>
              <a:gd name="connsiteY21" fmla="*/ 4846542 h 5143500"/>
              <a:gd name="connsiteX22" fmla="*/ 1101681 w 4572000"/>
              <a:gd name="connsiteY22" fmla="*/ 4805359 h 5143500"/>
              <a:gd name="connsiteX23" fmla="*/ 1095865 w 4572000"/>
              <a:gd name="connsiteY23" fmla="*/ 4811167 h 5143500"/>
              <a:gd name="connsiteX24" fmla="*/ 1095865 w 4572000"/>
              <a:gd name="connsiteY24" fmla="*/ 4944812 h 5143500"/>
              <a:gd name="connsiteX25" fmla="*/ 1101681 w 4572000"/>
              <a:gd name="connsiteY25" fmla="*/ 4950628 h 5143500"/>
              <a:gd name="connsiteX26" fmla="*/ 1127824 w 4572000"/>
              <a:gd name="connsiteY26" fmla="*/ 4950628 h 5143500"/>
              <a:gd name="connsiteX27" fmla="*/ 1128318 w 4572000"/>
              <a:gd name="connsiteY27" fmla="*/ 4950134 h 5143500"/>
              <a:gd name="connsiteX28" fmla="*/ 1130432 w 4572000"/>
              <a:gd name="connsiteY28" fmla="*/ 4950134 h 5143500"/>
              <a:gd name="connsiteX29" fmla="*/ 1136286 w 4572000"/>
              <a:gd name="connsiteY29" fmla="*/ 4944348 h 5143500"/>
              <a:gd name="connsiteX30" fmla="*/ 1136286 w 4572000"/>
              <a:gd name="connsiteY30" fmla="*/ 4811405 h 5143500"/>
              <a:gd name="connsiteX31" fmla="*/ 1130432 w 4572000"/>
              <a:gd name="connsiteY31" fmla="*/ 4805627 h 5143500"/>
              <a:gd name="connsiteX32" fmla="*/ 1128093 w 4572000"/>
              <a:gd name="connsiteY32" fmla="*/ 4805627 h 5143500"/>
              <a:gd name="connsiteX33" fmla="*/ 1127824 w 4572000"/>
              <a:gd name="connsiteY33" fmla="*/ 4805359 h 5143500"/>
              <a:gd name="connsiteX34" fmla="*/ 891921 w 4572000"/>
              <a:gd name="connsiteY34" fmla="*/ 4802455 h 5143500"/>
              <a:gd name="connsiteX35" fmla="*/ 819860 w 4572000"/>
              <a:gd name="connsiteY35" fmla="*/ 4877990 h 5143500"/>
              <a:gd name="connsiteX36" fmla="*/ 893950 w 4572000"/>
              <a:gd name="connsiteY36" fmla="*/ 4953533 h 5143500"/>
              <a:gd name="connsiteX37" fmla="*/ 923594 w 4572000"/>
              <a:gd name="connsiteY37" fmla="*/ 4947899 h 5143500"/>
              <a:gd name="connsiteX38" fmla="*/ 924072 w 4572000"/>
              <a:gd name="connsiteY38" fmla="*/ 4947569 h 5143500"/>
              <a:gd name="connsiteX39" fmla="*/ 924870 w 4572000"/>
              <a:gd name="connsiteY39" fmla="*/ 4947419 h 5143500"/>
              <a:gd name="connsiteX40" fmla="*/ 967554 w 4572000"/>
              <a:gd name="connsiteY40" fmla="*/ 4877877 h 5143500"/>
              <a:gd name="connsiteX41" fmla="*/ 924009 w 4572000"/>
              <a:gd name="connsiteY41" fmla="*/ 4808342 h 5143500"/>
              <a:gd name="connsiteX42" fmla="*/ 922788 w 4572000"/>
              <a:gd name="connsiteY42" fmla="*/ 4808122 h 5143500"/>
              <a:gd name="connsiteX43" fmla="*/ 922738 w 4572000"/>
              <a:gd name="connsiteY43" fmla="*/ 4808088 h 5143500"/>
              <a:gd name="connsiteX44" fmla="*/ 891921 w 4572000"/>
              <a:gd name="connsiteY44" fmla="*/ 4802455 h 5143500"/>
              <a:gd name="connsiteX45" fmla="*/ 725444 w 4572000"/>
              <a:gd name="connsiteY45" fmla="*/ 4802455 h 5143500"/>
              <a:gd name="connsiteX46" fmla="*/ 667046 w 4572000"/>
              <a:gd name="connsiteY46" fmla="*/ 4812907 h 5143500"/>
              <a:gd name="connsiteX47" fmla="*/ 666934 w 4572000"/>
              <a:gd name="connsiteY47" fmla="*/ 4813086 h 5143500"/>
              <a:gd name="connsiteX48" fmla="*/ 666651 w 4572000"/>
              <a:gd name="connsiteY48" fmla="*/ 4813136 h 5143500"/>
              <a:gd name="connsiteX49" fmla="*/ 659335 w 4572000"/>
              <a:gd name="connsiteY49" fmla="*/ 4824699 h 5143500"/>
              <a:gd name="connsiteX50" fmla="*/ 659335 w 4572000"/>
              <a:gd name="connsiteY50" fmla="*/ 4944348 h 5143500"/>
              <a:gd name="connsiteX51" fmla="*/ 659778 w 4572000"/>
              <a:gd name="connsiteY51" fmla="*/ 4944785 h 5143500"/>
              <a:gd name="connsiteX52" fmla="*/ 659778 w 4572000"/>
              <a:gd name="connsiteY52" fmla="*/ 4944812 h 5143500"/>
              <a:gd name="connsiteX53" fmla="*/ 665594 w 4572000"/>
              <a:gd name="connsiteY53" fmla="*/ 4950628 h 5143500"/>
              <a:gd name="connsiteX54" fmla="*/ 691737 w 4572000"/>
              <a:gd name="connsiteY54" fmla="*/ 4950628 h 5143500"/>
              <a:gd name="connsiteX55" fmla="*/ 697553 w 4572000"/>
              <a:gd name="connsiteY55" fmla="*/ 4944812 h 5143500"/>
              <a:gd name="connsiteX56" fmla="*/ 697553 w 4572000"/>
              <a:gd name="connsiteY56" fmla="*/ 4847194 h 5143500"/>
              <a:gd name="connsiteX57" fmla="*/ 704449 w 4572000"/>
              <a:gd name="connsiteY57" fmla="*/ 4839717 h 5143500"/>
              <a:gd name="connsiteX58" fmla="*/ 726010 w 4572000"/>
              <a:gd name="connsiteY58" fmla="*/ 4837419 h 5143500"/>
              <a:gd name="connsiteX59" fmla="*/ 746014 w 4572000"/>
              <a:gd name="connsiteY59" fmla="*/ 4843168 h 5143500"/>
              <a:gd name="connsiteX60" fmla="*/ 754203 w 4572000"/>
              <a:gd name="connsiteY60" fmla="*/ 4862009 h 5143500"/>
              <a:gd name="connsiteX61" fmla="*/ 754203 w 4572000"/>
              <a:gd name="connsiteY61" fmla="*/ 4944812 h 5143500"/>
              <a:gd name="connsiteX62" fmla="*/ 760019 w 4572000"/>
              <a:gd name="connsiteY62" fmla="*/ 4950628 h 5143500"/>
              <a:gd name="connsiteX63" fmla="*/ 786161 w 4572000"/>
              <a:gd name="connsiteY63" fmla="*/ 4950628 h 5143500"/>
              <a:gd name="connsiteX64" fmla="*/ 791977 w 4572000"/>
              <a:gd name="connsiteY64" fmla="*/ 4944812 h 5143500"/>
              <a:gd name="connsiteX65" fmla="*/ 791977 w 4572000"/>
              <a:gd name="connsiteY65" fmla="*/ 4944762 h 5143500"/>
              <a:gd name="connsiteX66" fmla="*/ 792396 w 4572000"/>
              <a:gd name="connsiteY66" fmla="*/ 4944348 h 5143500"/>
              <a:gd name="connsiteX67" fmla="*/ 792396 w 4572000"/>
              <a:gd name="connsiteY67" fmla="*/ 4857065 h 5143500"/>
              <a:gd name="connsiteX68" fmla="*/ 775798 w 4572000"/>
              <a:gd name="connsiteY68" fmla="*/ 4816682 h 5143500"/>
              <a:gd name="connsiteX69" fmla="*/ 775550 w 4572000"/>
              <a:gd name="connsiteY69" fmla="*/ 4816558 h 5143500"/>
              <a:gd name="connsiteX70" fmla="*/ 775487 w 4572000"/>
              <a:gd name="connsiteY70" fmla="*/ 4816471 h 5143500"/>
              <a:gd name="connsiteX71" fmla="*/ 725444 w 4572000"/>
              <a:gd name="connsiteY71" fmla="*/ 4802455 h 5143500"/>
              <a:gd name="connsiteX72" fmla="*/ 559835 w 4572000"/>
              <a:gd name="connsiteY72" fmla="*/ 4802455 h 5143500"/>
              <a:gd name="connsiteX73" fmla="*/ 529663 w 4572000"/>
              <a:gd name="connsiteY73" fmla="*/ 4807762 h 5143500"/>
              <a:gd name="connsiteX74" fmla="*/ 529596 w 4572000"/>
              <a:gd name="connsiteY74" fmla="*/ 4807805 h 5143500"/>
              <a:gd name="connsiteX75" fmla="*/ 528373 w 4572000"/>
              <a:gd name="connsiteY75" fmla="*/ 4808018 h 5143500"/>
              <a:gd name="connsiteX76" fmla="*/ 483587 w 4572000"/>
              <a:gd name="connsiteY76" fmla="*/ 4877877 h 5143500"/>
              <a:gd name="connsiteX77" fmla="*/ 526397 w 4572000"/>
              <a:gd name="connsiteY77" fmla="*/ 4947825 h 5143500"/>
              <a:gd name="connsiteX78" fmla="*/ 527143 w 4572000"/>
              <a:gd name="connsiteY78" fmla="*/ 4947947 h 5143500"/>
              <a:gd name="connsiteX79" fmla="*/ 527701 w 4572000"/>
              <a:gd name="connsiteY79" fmla="*/ 4948307 h 5143500"/>
              <a:gd name="connsiteX80" fmla="*/ 559257 w 4572000"/>
              <a:gd name="connsiteY80" fmla="*/ 4953533 h 5143500"/>
              <a:gd name="connsiteX81" fmla="*/ 617069 w 4572000"/>
              <a:gd name="connsiteY81" fmla="*/ 4941908 h 5143500"/>
              <a:gd name="connsiteX82" fmla="*/ 624338 w 4572000"/>
              <a:gd name="connsiteY82" fmla="*/ 4930284 h 5143500"/>
              <a:gd name="connsiteX83" fmla="*/ 624338 w 4572000"/>
              <a:gd name="connsiteY83" fmla="*/ 4824821 h 5143500"/>
              <a:gd name="connsiteX84" fmla="*/ 617069 w 4572000"/>
              <a:gd name="connsiteY84" fmla="*/ 4813204 h 5143500"/>
              <a:gd name="connsiteX85" fmla="*/ 559835 w 4572000"/>
              <a:gd name="connsiteY85" fmla="*/ 4802455 h 5143500"/>
              <a:gd name="connsiteX86" fmla="*/ 398012 w 4572000"/>
              <a:gd name="connsiteY86" fmla="*/ 4801292 h 5143500"/>
              <a:gd name="connsiteX87" fmla="*/ 396528 w 4572000"/>
              <a:gd name="connsiteY87" fmla="*/ 4801750 h 5143500"/>
              <a:gd name="connsiteX88" fmla="*/ 395863 w 4572000"/>
              <a:gd name="connsiteY88" fmla="*/ 4801582 h 5143500"/>
              <a:gd name="connsiteX89" fmla="*/ 331528 w 4572000"/>
              <a:gd name="connsiteY89" fmla="*/ 4853603 h 5143500"/>
              <a:gd name="connsiteX90" fmla="*/ 425688 w 4572000"/>
              <a:gd name="connsiteY90" fmla="*/ 4933656 h 5143500"/>
              <a:gd name="connsiteX91" fmla="*/ 423937 w 4572000"/>
              <a:gd name="connsiteY91" fmla="*/ 4944348 h 5143500"/>
              <a:gd name="connsiteX92" fmla="*/ 423646 w 4572000"/>
              <a:gd name="connsiteY92" fmla="*/ 4946089 h 5143500"/>
              <a:gd name="connsiteX93" fmla="*/ 428030 w 4572000"/>
              <a:gd name="connsiteY93" fmla="*/ 4950134 h 5143500"/>
              <a:gd name="connsiteX94" fmla="*/ 429441 w 4572000"/>
              <a:gd name="connsiteY94" fmla="*/ 4950134 h 5143500"/>
              <a:gd name="connsiteX95" fmla="*/ 429970 w 4572000"/>
              <a:gd name="connsiteY95" fmla="*/ 4950628 h 5143500"/>
              <a:gd name="connsiteX96" fmla="*/ 456122 w 4572000"/>
              <a:gd name="connsiteY96" fmla="*/ 4950628 h 5143500"/>
              <a:gd name="connsiteX97" fmla="*/ 463669 w 4572000"/>
              <a:gd name="connsiteY97" fmla="*/ 4944812 h 5143500"/>
              <a:gd name="connsiteX98" fmla="*/ 465995 w 4572000"/>
              <a:gd name="connsiteY98" fmla="*/ 4928255 h 5143500"/>
              <a:gd name="connsiteX99" fmla="*/ 372446 w 4572000"/>
              <a:gd name="connsiteY99" fmla="*/ 4850972 h 5143500"/>
              <a:gd name="connsiteX100" fmla="*/ 378875 w 4572000"/>
              <a:gd name="connsiteY100" fmla="*/ 4840371 h 5143500"/>
              <a:gd name="connsiteX101" fmla="*/ 395405 w 4572000"/>
              <a:gd name="connsiteY101" fmla="*/ 4836760 h 5143500"/>
              <a:gd name="connsiteX102" fmla="*/ 438849 w 4572000"/>
              <a:gd name="connsiteY102" fmla="*/ 4849557 h 5143500"/>
              <a:gd name="connsiteX103" fmla="*/ 443233 w 4572000"/>
              <a:gd name="connsiteY103" fmla="*/ 4850714 h 5143500"/>
              <a:gd name="connsiteX104" fmla="*/ 443816 w 4572000"/>
              <a:gd name="connsiteY104" fmla="*/ 4850348 h 5143500"/>
              <a:gd name="connsiteX105" fmla="*/ 445075 w 4572000"/>
              <a:gd name="connsiteY105" fmla="*/ 4850684 h 5143500"/>
              <a:gd name="connsiteX106" fmla="*/ 451468 w 4572000"/>
              <a:gd name="connsiteY106" fmla="*/ 4846616 h 5143500"/>
              <a:gd name="connsiteX107" fmla="*/ 460477 w 4572000"/>
              <a:gd name="connsiteY107" fmla="*/ 4827435 h 5143500"/>
              <a:gd name="connsiteX108" fmla="*/ 461640 w 4572000"/>
              <a:gd name="connsiteY108" fmla="*/ 4822502 h 5143500"/>
              <a:gd name="connsiteX109" fmla="*/ 458151 w 4572000"/>
              <a:gd name="connsiteY109" fmla="*/ 4816686 h 5143500"/>
              <a:gd name="connsiteX110" fmla="*/ 398012 w 4572000"/>
              <a:gd name="connsiteY110" fmla="*/ 4801292 h 5143500"/>
              <a:gd name="connsiteX111" fmla="*/ 1053744 w 4572000"/>
              <a:gd name="connsiteY111" fmla="*/ 4747249 h 5143500"/>
              <a:gd name="connsiteX112" fmla="*/ 994182 w 4572000"/>
              <a:gd name="connsiteY112" fmla="*/ 4808264 h 5143500"/>
              <a:gd name="connsiteX113" fmla="*/ 994182 w 4572000"/>
              <a:gd name="connsiteY113" fmla="*/ 4944812 h 5143500"/>
              <a:gd name="connsiteX114" fmla="*/ 999998 w 4572000"/>
              <a:gd name="connsiteY114" fmla="*/ 4950628 h 5143500"/>
              <a:gd name="connsiteX115" fmla="*/ 1025852 w 4572000"/>
              <a:gd name="connsiteY115" fmla="*/ 4950628 h 5143500"/>
              <a:gd name="connsiteX116" fmla="*/ 1026345 w 4572000"/>
              <a:gd name="connsiteY116" fmla="*/ 4950134 h 5143500"/>
              <a:gd name="connsiteX117" fmla="*/ 1027795 w 4572000"/>
              <a:gd name="connsiteY117" fmla="*/ 4950134 h 5143500"/>
              <a:gd name="connsiteX118" fmla="*/ 1033640 w 4572000"/>
              <a:gd name="connsiteY118" fmla="*/ 4944348 h 5143500"/>
              <a:gd name="connsiteX119" fmla="*/ 1033640 w 4572000"/>
              <a:gd name="connsiteY119" fmla="*/ 4837419 h 5143500"/>
              <a:gd name="connsiteX120" fmla="*/ 1070781 w 4572000"/>
              <a:gd name="connsiteY120" fmla="*/ 4837419 h 5143500"/>
              <a:gd name="connsiteX121" fmla="*/ 1076626 w 4572000"/>
              <a:gd name="connsiteY121" fmla="*/ 4831634 h 5143500"/>
              <a:gd name="connsiteX122" fmla="*/ 1076626 w 4572000"/>
              <a:gd name="connsiteY122" fmla="*/ 4811692 h 5143500"/>
              <a:gd name="connsiteX123" fmla="*/ 1070781 w 4572000"/>
              <a:gd name="connsiteY123" fmla="*/ 4805627 h 5143500"/>
              <a:gd name="connsiteX124" fmla="*/ 1068815 w 4572000"/>
              <a:gd name="connsiteY124" fmla="*/ 4805627 h 5143500"/>
              <a:gd name="connsiteX125" fmla="*/ 1068560 w 4572000"/>
              <a:gd name="connsiteY125" fmla="*/ 4805359 h 5143500"/>
              <a:gd name="connsiteX126" fmla="*/ 1033640 w 4572000"/>
              <a:gd name="connsiteY126" fmla="*/ 4805359 h 5143500"/>
              <a:gd name="connsiteX127" fmla="*/ 1033640 w 4572000"/>
              <a:gd name="connsiteY127" fmla="*/ 4802443 h 5143500"/>
              <a:gd name="connsiteX128" fmla="*/ 1056749 w 4572000"/>
              <a:gd name="connsiteY128" fmla="*/ 4778457 h 5143500"/>
              <a:gd name="connsiteX129" fmla="*/ 1071072 w 4572000"/>
              <a:gd name="connsiteY129" fmla="*/ 4779901 h 5143500"/>
              <a:gd name="connsiteX130" fmla="*/ 1076626 w 4572000"/>
              <a:gd name="connsiteY130" fmla="*/ 4774411 h 5143500"/>
              <a:gd name="connsiteX131" fmla="*/ 1079557 w 4572000"/>
              <a:gd name="connsiteY131" fmla="*/ 4759385 h 5143500"/>
              <a:gd name="connsiteX132" fmla="*/ 1080138 w 4572000"/>
              <a:gd name="connsiteY132" fmla="*/ 4755627 h 5143500"/>
              <a:gd name="connsiteX133" fmla="*/ 1074293 w 4572000"/>
              <a:gd name="connsiteY133" fmla="*/ 4749848 h 5143500"/>
              <a:gd name="connsiteX134" fmla="*/ 1072405 w 4572000"/>
              <a:gd name="connsiteY134" fmla="*/ 4749641 h 5143500"/>
              <a:gd name="connsiteX135" fmla="*/ 1072049 w 4572000"/>
              <a:gd name="connsiteY135" fmla="*/ 4749285 h 5143500"/>
              <a:gd name="connsiteX136" fmla="*/ 1053744 w 4572000"/>
              <a:gd name="connsiteY136" fmla="*/ 4747249 h 5143500"/>
              <a:gd name="connsiteX137" fmla="*/ 1115152 w 4572000"/>
              <a:gd name="connsiteY137" fmla="*/ 4747131 h 5143500"/>
              <a:gd name="connsiteX138" fmla="*/ 1095105 w 4572000"/>
              <a:gd name="connsiteY138" fmla="*/ 4767478 h 5143500"/>
              <a:gd name="connsiteX139" fmla="*/ 1116018 w 4572000"/>
              <a:gd name="connsiteY139" fmla="*/ 4787818 h 5143500"/>
              <a:gd name="connsiteX140" fmla="*/ 1136066 w 4572000"/>
              <a:gd name="connsiteY140" fmla="*/ 4767481 h 5143500"/>
              <a:gd name="connsiteX141" fmla="*/ 1115152 w 4572000"/>
              <a:gd name="connsiteY141" fmla="*/ 4747131 h 5143500"/>
              <a:gd name="connsiteX142" fmla="*/ 0 w 4572000"/>
              <a:gd name="connsiteY142" fmla="*/ 0 h 5143500"/>
              <a:gd name="connsiteX143" fmla="*/ 4572000 w 4572000"/>
              <a:gd name="connsiteY143" fmla="*/ 0 h 5143500"/>
              <a:gd name="connsiteX144" fmla="*/ 4572000 w 4572000"/>
              <a:gd name="connsiteY144" fmla="*/ 5143500 h 5143500"/>
              <a:gd name="connsiteX145" fmla="*/ 0 w 4572000"/>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572000" h="5143500">
                <a:moveTo>
                  <a:pt x="351364" y="4913481"/>
                </a:moveTo>
                <a:cubicBezTo>
                  <a:pt x="339457" y="4913486"/>
                  <a:pt x="331613" y="4921037"/>
                  <a:pt x="331614" y="4933530"/>
                </a:cubicBezTo>
                <a:cubicBezTo>
                  <a:pt x="331609" y="4945734"/>
                  <a:pt x="339457" y="4953580"/>
                  <a:pt x="352238" y="4953582"/>
                </a:cubicBezTo>
                <a:cubicBezTo>
                  <a:pt x="364154" y="4953577"/>
                  <a:pt x="371991" y="4945737"/>
                  <a:pt x="371988" y="4933533"/>
                </a:cubicBezTo>
                <a:cubicBezTo>
                  <a:pt x="371996" y="4921039"/>
                  <a:pt x="364154" y="4913482"/>
                  <a:pt x="351364" y="4913481"/>
                </a:cubicBezTo>
                <a:close/>
                <a:moveTo>
                  <a:pt x="892594" y="4837587"/>
                </a:moveTo>
                <a:lnTo>
                  <a:pt x="917847" y="4847631"/>
                </a:lnTo>
                <a:cubicBezTo>
                  <a:pt x="924092" y="4854457"/>
                  <a:pt x="927649" y="4864625"/>
                  <a:pt x="927649" y="4877990"/>
                </a:cubicBezTo>
                <a:cubicBezTo>
                  <a:pt x="927649" y="4891355"/>
                  <a:pt x="924092" y="4901524"/>
                  <a:pt x="918101" y="4908353"/>
                </a:cubicBezTo>
                <a:lnTo>
                  <a:pt x="894867" y="4918277"/>
                </a:lnTo>
                <a:lnTo>
                  <a:pt x="868934" y="4908080"/>
                </a:lnTo>
                <a:cubicBezTo>
                  <a:pt x="862646" y="4901288"/>
                  <a:pt x="859063" y="4891172"/>
                  <a:pt x="859063" y="4877877"/>
                </a:cubicBezTo>
                <a:cubicBezTo>
                  <a:pt x="859063" y="4864582"/>
                  <a:pt x="862646" y="4854468"/>
                  <a:pt x="868679" y="4847677"/>
                </a:cubicBezTo>
                <a:close/>
                <a:moveTo>
                  <a:pt x="559058" y="4837499"/>
                </a:moveTo>
                <a:lnTo>
                  <a:pt x="578337" y="4840021"/>
                </a:lnTo>
                <a:cubicBezTo>
                  <a:pt x="583310" y="4841465"/>
                  <a:pt x="585644" y="4843483"/>
                  <a:pt x="585644" y="4847817"/>
                </a:cubicBezTo>
                <a:lnTo>
                  <a:pt x="585644" y="4907937"/>
                </a:lnTo>
                <a:cubicBezTo>
                  <a:pt x="585644" y="4912270"/>
                  <a:pt x="583310" y="4914296"/>
                  <a:pt x="578337" y="4915741"/>
                </a:cubicBezTo>
                <a:lnTo>
                  <a:pt x="558606" y="4918322"/>
                </a:lnTo>
                <a:lnTo>
                  <a:pt x="534560" y="4909442"/>
                </a:lnTo>
                <a:cubicBezTo>
                  <a:pt x="527878" y="4902976"/>
                  <a:pt x="523520" y="4892806"/>
                  <a:pt x="523520" y="4877990"/>
                </a:cubicBezTo>
                <a:cubicBezTo>
                  <a:pt x="523520" y="4863173"/>
                  <a:pt x="527878" y="4853005"/>
                  <a:pt x="534560" y="4846542"/>
                </a:cubicBezTo>
                <a:close/>
                <a:moveTo>
                  <a:pt x="1101681" y="4805359"/>
                </a:moveTo>
                <a:cubicBezTo>
                  <a:pt x="1098193" y="4805359"/>
                  <a:pt x="1095865" y="4807677"/>
                  <a:pt x="1095865" y="4811167"/>
                </a:cubicBezTo>
                <a:lnTo>
                  <a:pt x="1095865" y="4944812"/>
                </a:lnTo>
                <a:cubicBezTo>
                  <a:pt x="1095865" y="4948301"/>
                  <a:pt x="1098193" y="4950628"/>
                  <a:pt x="1101681" y="4950628"/>
                </a:cubicBezTo>
                <a:lnTo>
                  <a:pt x="1127824" y="4950628"/>
                </a:lnTo>
                <a:lnTo>
                  <a:pt x="1128318" y="4950134"/>
                </a:lnTo>
                <a:lnTo>
                  <a:pt x="1130432" y="4950134"/>
                </a:lnTo>
                <a:cubicBezTo>
                  <a:pt x="1133944" y="4950134"/>
                  <a:pt x="1136286" y="4947819"/>
                  <a:pt x="1136286" y="4944348"/>
                </a:cubicBezTo>
                <a:lnTo>
                  <a:pt x="1136286" y="4811405"/>
                </a:lnTo>
                <a:cubicBezTo>
                  <a:pt x="1136286" y="4807934"/>
                  <a:pt x="1133944" y="4805627"/>
                  <a:pt x="1130432" y="4805627"/>
                </a:cubicBezTo>
                <a:lnTo>
                  <a:pt x="1128093" y="4805627"/>
                </a:lnTo>
                <a:lnTo>
                  <a:pt x="1127824" y="4805359"/>
                </a:lnTo>
                <a:close/>
                <a:moveTo>
                  <a:pt x="891921" y="4802455"/>
                </a:moveTo>
                <a:cubicBezTo>
                  <a:pt x="848338" y="4802455"/>
                  <a:pt x="819860" y="4834118"/>
                  <a:pt x="819860" y="4877990"/>
                </a:cubicBezTo>
                <a:cubicBezTo>
                  <a:pt x="819860" y="4921862"/>
                  <a:pt x="848338" y="4953533"/>
                  <a:pt x="893950" y="4953533"/>
                </a:cubicBezTo>
                <a:cubicBezTo>
                  <a:pt x="904845" y="4953533"/>
                  <a:pt x="914796" y="4951553"/>
                  <a:pt x="923594" y="4947899"/>
                </a:cubicBezTo>
                <a:lnTo>
                  <a:pt x="924072" y="4947569"/>
                </a:lnTo>
                <a:lnTo>
                  <a:pt x="924870" y="4947419"/>
                </a:lnTo>
                <a:cubicBezTo>
                  <a:pt x="951435" y="4936512"/>
                  <a:pt x="967554" y="4910608"/>
                  <a:pt x="967554" y="4877877"/>
                </a:cubicBezTo>
                <a:cubicBezTo>
                  <a:pt x="967554" y="4845146"/>
                  <a:pt x="951435" y="4819246"/>
                  <a:pt x="924009" y="4808342"/>
                </a:cubicBezTo>
                <a:lnTo>
                  <a:pt x="922788" y="4808122"/>
                </a:lnTo>
                <a:lnTo>
                  <a:pt x="922738" y="4808088"/>
                </a:lnTo>
                <a:cubicBezTo>
                  <a:pt x="913655" y="4804434"/>
                  <a:pt x="903323" y="4802455"/>
                  <a:pt x="891921" y="4802455"/>
                </a:cubicBezTo>
                <a:close/>
                <a:moveTo>
                  <a:pt x="725444" y="4802455"/>
                </a:moveTo>
                <a:cubicBezTo>
                  <a:pt x="708302" y="4802455"/>
                  <a:pt x="688256" y="4805359"/>
                  <a:pt x="667046" y="4812907"/>
                </a:cubicBezTo>
                <a:lnTo>
                  <a:pt x="666934" y="4813086"/>
                </a:lnTo>
                <a:lnTo>
                  <a:pt x="666651" y="4813136"/>
                </a:lnTo>
                <a:cubicBezTo>
                  <a:pt x="662557" y="4814581"/>
                  <a:pt x="659335" y="4818052"/>
                  <a:pt x="659335" y="4824699"/>
                </a:cubicBezTo>
                <a:lnTo>
                  <a:pt x="659335" y="4944348"/>
                </a:lnTo>
                <a:lnTo>
                  <a:pt x="659778" y="4944785"/>
                </a:lnTo>
                <a:lnTo>
                  <a:pt x="659778" y="4944812"/>
                </a:lnTo>
                <a:cubicBezTo>
                  <a:pt x="659778" y="4948301"/>
                  <a:pt x="662104" y="4950628"/>
                  <a:pt x="665594" y="4950628"/>
                </a:cubicBezTo>
                <a:lnTo>
                  <a:pt x="691737" y="4950628"/>
                </a:lnTo>
                <a:cubicBezTo>
                  <a:pt x="695226" y="4950628"/>
                  <a:pt x="697553" y="4948301"/>
                  <a:pt x="697553" y="4944812"/>
                </a:cubicBezTo>
                <a:lnTo>
                  <a:pt x="697553" y="4847194"/>
                </a:lnTo>
                <a:lnTo>
                  <a:pt x="704449" y="4839717"/>
                </a:lnTo>
                <a:lnTo>
                  <a:pt x="726010" y="4837419"/>
                </a:lnTo>
                <a:lnTo>
                  <a:pt x="746014" y="4843168"/>
                </a:lnTo>
                <a:lnTo>
                  <a:pt x="754203" y="4862009"/>
                </a:lnTo>
                <a:lnTo>
                  <a:pt x="754203" y="4944812"/>
                </a:lnTo>
                <a:cubicBezTo>
                  <a:pt x="754203" y="4948301"/>
                  <a:pt x="756529" y="4950628"/>
                  <a:pt x="760019" y="4950628"/>
                </a:cubicBezTo>
                <a:lnTo>
                  <a:pt x="786161" y="4950628"/>
                </a:lnTo>
                <a:cubicBezTo>
                  <a:pt x="789651" y="4950628"/>
                  <a:pt x="791977" y="4948301"/>
                  <a:pt x="791977" y="4944812"/>
                </a:cubicBezTo>
                <a:lnTo>
                  <a:pt x="791977" y="4944762"/>
                </a:lnTo>
                <a:lnTo>
                  <a:pt x="792396" y="4944348"/>
                </a:lnTo>
                <a:lnTo>
                  <a:pt x="792396" y="4857065"/>
                </a:lnTo>
                <a:cubicBezTo>
                  <a:pt x="792396" y="4839438"/>
                  <a:pt x="786911" y="4825856"/>
                  <a:pt x="775798" y="4816682"/>
                </a:cubicBezTo>
                <a:lnTo>
                  <a:pt x="775550" y="4816558"/>
                </a:lnTo>
                <a:lnTo>
                  <a:pt x="775487" y="4816471"/>
                </a:lnTo>
                <a:cubicBezTo>
                  <a:pt x="764446" y="4807248"/>
                  <a:pt x="747813" y="4802455"/>
                  <a:pt x="725444" y="4802455"/>
                </a:cubicBezTo>
                <a:close/>
                <a:moveTo>
                  <a:pt x="559835" y="4802455"/>
                </a:moveTo>
                <a:cubicBezTo>
                  <a:pt x="548869" y="4802455"/>
                  <a:pt x="538720" y="4804289"/>
                  <a:pt x="529663" y="4807762"/>
                </a:cubicBezTo>
                <a:lnTo>
                  <a:pt x="529596" y="4807805"/>
                </a:lnTo>
                <a:lnTo>
                  <a:pt x="528373" y="4808018"/>
                </a:lnTo>
                <a:cubicBezTo>
                  <a:pt x="501027" y="4818381"/>
                  <a:pt x="483587" y="4843416"/>
                  <a:pt x="483587" y="4877877"/>
                </a:cubicBezTo>
                <a:cubicBezTo>
                  <a:pt x="483587" y="4912775"/>
                  <a:pt x="498720" y="4937596"/>
                  <a:pt x="526397" y="4947825"/>
                </a:cubicBezTo>
                <a:lnTo>
                  <a:pt x="527143" y="4947947"/>
                </a:lnTo>
                <a:lnTo>
                  <a:pt x="527701" y="4948307"/>
                </a:lnTo>
                <a:cubicBezTo>
                  <a:pt x="536867" y="4951735"/>
                  <a:pt x="547417" y="4953533"/>
                  <a:pt x="559257" y="4953533"/>
                </a:cubicBezTo>
                <a:cubicBezTo>
                  <a:pt x="578429" y="4953533"/>
                  <a:pt x="597023" y="4950331"/>
                  <a:pt x="617069" y="4941908"/>
                </a:cubicBezTo>
                <a:cubicBezTo>
                  <a:pt x="621723" y="4939879"/>
                  <a:pt x="624338" y="4936678"/>
                  <a:pt x="624338" y="4930284"/>
                </a:cubicBezTo>
                <a:lnTo>
                  <a:pt x="624338" y="4824821"/>
                </a:lnTo>
                <a:cubicBezTo>
                  <a:pt x="624338" y="4818138"/>
                  <a:pt x="621723" y="4814946"/>
                  <a:pt x="617069" y="4813204"/>
                </a:cubicBezTo>
                <a:cubicBezTo>
                  <a:pt x="597898" y="4805936"/>
                  <a:pt x="579880" y="4802455"/>
                  <a:pt x="559835" y="4802455"/>
                </a:cubicBezTo>
                <a:close/>
                <a:moveTo>
                  <a:pt x="398012" y="4801292"/>
                </a:moveTo>
                <a:lnTo>
                  <a:pt x="396528" y="4801750"/>
                </a:lnTo>
                <a:lnTo>
                  <a:pt x="395863" y="4801582"/>
                </a:lnTo>
                <a:cubicBezTo>
                  <a:pt x="356679" y="4801582"/>
                  <a:pt x="331528" y="4822385"/>
                  <a:pt x="331528" y="4853603"/>
                </a:cubicBezTo>
                <a:cubicBezTo>
                  <a:pt x="331528" y="4914871"/>
                  <a:pt x="425688" y="4891154"/>
                  <a:pt x="425688" y="4933656"/>
                </a:cubicBezTo>
                <a:cubicBezTo>
                  <a:pt x="425688" y="4937989"/>
                  <a:pt x="425107" y="4940590"/>
                  <a:pt x="423937" y="4944348"/>
                </a:cubicBezTo>
                <a:cubicBezTo>
                  <a:pt x="423646" y="4944931"/>
                  <a:pt x="423646" y="4945505"/>
                  <a:pt x="423646" y="4946089"/>
                </a:cubicBezTo>
                <a:cubicBezTo>
                  <a:pt x="423646" y="4948394"/>
                  <a:pt x="425107" y="4950134"/>
                  <a:pt x="428030" y="4950134"/>
                </a:cubicBezTo>
                <a:lnTo>
                  <a:pt x="429441" y="4950134"/>
                </a:lnTo>
                <a:lnTo>
                  <a:pt x="429970" y="4950628"/>
                </a:lnTo>
                <a:lnTo>
                  <a:pt x="456122" y="4950628"/>
                </a:lnTo>
                <a:cubicBezTo>
                  <a:pt x="460477" y="4950628"/>
                  <a:pt x="462217" y="4949176"/>
                  <a:pt x="463669" y="4944812"/>
                </a:cubicBezTo>
                <a:cubicBezTo>
                  <a:pt x="465419" y="4939879"/>
                  <a:pt x="465995" y="4933196"/>
                  <a:pt x="465995" y="4928255"/>
                </a:cubicBezTo>
                <a:cubicBezTo>
                  <a:pt x="465995" y="4862299"/>
                  <a:pt x="372446" y="4878177"/>
                  <a:pt x="372446" y="4850972"/>
                </a:cubicBezTo>
                <a:cubicBezTo>
                  <a:pt x="372446" y="4846523"/>
                  <a:pt x="374698" y="4842891"/>
                  <a:pt x="378875" y="4840371"/>
                </a:cubicBezTo>
                <a:lnTo>
                  <a:pt x="395405" y="4836760"/>
                </a:lnTo>
                <a:lnTo>
                  <a:pt x="438849" y="4849557"/>
                </a:lnTo>
                <a:cubicBezTo>
                  <a:pt x="440310" y="4850418"/>
                  <a:pt x="441772" y="4850714"/>
                  <a:pt x="443233" y="4850714"/>
                </a:cubicBezTo>
                <a:lnTo>
                  <a:pt x="443816" y="4850348"/>
                </a:lnTo>
                <a:lnTo>
                  <a:pt x="445075" y="4850684"/>
                </a:lnTo>
                <a:cubicBezTo>
                  <a:pt x="447690" y="4850684"/>
                  <a:pt x="450306" y="4849231"/>
                  <a:pt x="451468" y="4846616"/>
                </a:cubicBezTo>
                <a:lnTo>
                  <a:pt x="460477" y="4827435"/>
                </a:lnTo>
                <a:cubicBezTo>
                  <a:pt x="461318" y="4825652"/>
                  <a:pt x="461640" y="4823954"/>
                  <a:pt x="461640" y="4822502"/>
                </a:cubicBezTo>
                <a:cubicBezTo>
                  <a:pt x="461640" y="4820176"/>
                  <a:pt x="460486" y="4817858"/>
                  <a:pt x="458151" y="4816686"/>
                </a:cubicBezTo>
                <a:cubicBezTo>
                  <a:pt x="440142" y="4806226"/>
                  <a:pt x="418636" y="4801292"/>
                  <a:pt x="398012" y="4801292"/>
                </a:cubicBezTo>
                <a:close/>
                <a:moveTo>
                  <a:pt x="1053744" y="4747249"/>
                </a:moveTo>
                <a:cubicBezTo>
                  <a:pt x="1017718" y="4747249"/>
                  <a:pt x="994182" y="4766420"/>
                  <a:pt x="994182" y="4808264"/>
                </a:cubicBezTo>
                <a:lnTo>
                  <a:pt x="994182" y="4944812"/>
                </a:lnTo>
                <a:cubicBezTo>
                  <a:pt x="994182" y="4948301"/>
                  <a:pt x="996508" y="4950628"/>
                  <a:pt x="999998" y="4950628"/>
                </a:cubicBezTo>
                <a:lnTo>
                  <a:pt x="1025852" y="4950628"/>
                </a:lnTo>
                <a:lnTo>
                  <a:pt x="1026345" y="4950134"/>
                </a:lnTo>
                <a:lnTo>
                  <a:pt x="1027795" y="4950134"/>
                </a:lnTo>
                <a:cubicBezTo>
                  <a:pt x="1031307" y="4950134"/>
                  <a:pt x="1033640" y="4947819"/>
                  <a:pt x="1033640" y="4944348"/>
                </a:cubicBezTo>
                <a:lnTo>
                  <a:pt x="1033640" y="4837419"/>
                </a:lnTo>
                <a:lnTo>
                  <a:pt x="1070781" y="4837419"/>
                </a:lnTo>
                <a:cubicBezTo>
                  <a:pt x="1074584" y="4837419"/>
                  <a:pt x="1076626" y="4835105"/>
                  <a:pt x="1076626" y="4831634"/>
                </a:cubicBezTo>
                <a:lnTo>
                  <a:pt x="1076626" y="4811692"/>
                </a:lnTo>
                <a:cubicBezTo>
                  <a:pt x="1076626" y="4807934"/>
                  <a:pt x="1074584" y="4805627"/>
                  <a:pt x="1070781" y="4805627"/>
                </a:cubicBezTo>
                <a:lnTo>
                  <a:pt x="1068815" y="4805627"/>
                </a:lnTo>
                <a:lnTo>
                  <a:pt x="1068560" y="4805359"/>
                </a:lnTo>
                <a:lnTo>
                  <a:pt x="1033640" y="4805359"/>
                </a:lnTo>
                <a:lnTo>
                  <a:pt x="1033640" y="4802443"/>
                </a:lnTo>
                <a:cubicBezTo>
                  <a:pt x="1033640" y="4786548"/>
                  <a:pt x="1040664" y="4778457"/>
                  <a:pt x="1056749" y="4778457"/>
                </a:cubicBezTo>
                <a:cubicBezTo>
                  <a:pt x="1062594" y="4778457"/>
                  <a:pt x="1068893" y="4779901"/>
                  <a:pt x="1071072" y="4779901"/>
                </a:cubicBezTo>
                <a:cubicBezTo>
                  <a:pt x="1074584" y="4779901"/>
                  <a:pt x="1076046" y="4777882"/>
                  <a:pt x="1076626" y="4774411"/>
                </a:cubicBezTo>
                <a:lnTo>
                  <a:pt x="1079557" y="4759385"/>
                </a:lnTo>
                <a:cubicBezTo>
                  <a:pt x="1079814" y="4758050"/>
                  <a:pt x="1080138" y="4756876"/>
                  <a:pt x="1080138" y="4755627"/>
                </a:cubicBezTo>
                <a:cubicBezTo>
                  <a:pt x="1080138" y="4752417"/>
                  <a:pt x="1078387" y="4750711"/>
                  <a:pt x="1074293" y="4749848"/>
                </a:cubicBezTo>
                <a:lnTo>
                  <a:pt x="1072405" y="4749641"/>
                </a:lnTo>
                <a:lnTo>
                  <a:pt x="1072049" y="4749285"/>
                </a:lnTo>
                <a:cubicBezTo>
                  <a:pt x="1066233" y="4747834"/>
                  <a:pt x="1059942" y="4747249"/>
                  <a:pt x="1053744" y="4747249"/>
                </a:cubicBezTo>
                <a:close/>
                <a:moveTo>
                  <a:pt x="1115152" y="4747131"/>
                </a:moveTo>
                <a:cubicBezTo>
                  <a:pt x="1102948" y="4747139"/>
                  <a:pt x="1095102" y="4754688"/>
                  <a:pt x="1095105" y="4767478"/>
                </a:cubicBezTo>
                <a:cubicBezTo>
                  <a:pt x="1095102" y="4779971"/>
                  <a:pt x="1102948" y="4787811"/>
                  <a:pt x="1116018" y="4787818"/>
                </a:cubicBezTo>
                <a:cubicBezTo>
                  <a:pt x="1127933" y="4787817"/>
                  <a:pt x="1136071" y="4779974"/>
                  <a:pt x="1136066" y="4767481"/>
                </a:cubicBezTo>
                <a:cubicBezTo>
                  <a:pt x="1136071" y="4754690"/>
                  <a:pt x="1127933" y="4747137"/>
                  <a:pt x="1115152" y="4747131"/>
                </a:cubicBezTo>
                <a:close/>
                <a:moveTo>
                  <a:pt x="0" y="0"/>
                </a:moveTo>
                <a:lnTo>
                  <a:pt x="4572000" y="0"/>
                </a:lnTo>
                <a:lnTo>
                  <a:pt x="4572000" y="5143500"/>
                </a:lnTo>
                <a:lnTo>
                  <a:pt x="0" y="5143500"/>
                </a:lnTo>
                <a:close/>
              </a:path>
            </a:pathLst>
          </a:custGeom>
        </p:spPr>
        <p:txBody>
          <a:bodyPr wrap="square">
            <a:noAutofit/>
          </a:bodyPr>
          <a:lstStyle>
            <a:lvl1pPr>
              <a:defRPr>
                <a:noFill/>
              </a:defRPr>
            </a:lvl1pPr>
          </a:lstStyle>
          <a:p>
            <a:r>
              <a:rPr lang="en-US"/>
              <a:t>Click icon to add picture</a:t>
            </a:r>
            <a:endParaRPr lang="fr-FR"/>
          </a:p>
        </p:txBody>
      </p:sp>
      <p:sp>
        <p:nvSpPr>
          <p:cNvPr id="12" name="Espace réservé du graphique SmartArt 11">
            <a:extLst>
              <a:ext uri="{FF2B5EF4-FFF2-40B4-BE49-F238E27FC236}">
                <a16:creationId xmlns:a16="http://schemas.microsoft.com/office/drawing/2014/main" id="{0F580B26-21D6-4630-AE3D-FB359C1C883E}"/>
              </a:ext>
            </a:extLst>
          </p:cNvPr>
          <p:cNvSpPr>
            <a:spLocks noGrp="1" noChangeAspect="1"/>
          </p:cNvSpPr>
          <p:nvPr>
            <p:ph type="dgm" sz="quarter" idx="14"/>
          </p:nvPr>
        </p:nvSpPr>
        <p:spPr>
          <a:xfrm>
            <a:off x="9216309" y="1901915"/>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17" name="Espace réservé du graphique SmartArt 11">
            <a:extLst>
              <a:ext uri="{FF2B5EF4-FFF2-40B4-BE49-F238E27FC236}">
                <a16:creationId xmlns:a16="http://schemas.microsoft.com/office/drawing/2014/main" id="{16B17374-481A-4CE6-8974-CA84865A03CA}"/>
              </a:ext>
            </a:extLst>
          </p:cNvPr>
          <p:cNvSpPr>
            <a:spLocks noGrp="1" noChangeAspect="1"/>
          </p:cNvSpPr>
          <p:nvPr>
            <p:ph type="dgm" sz="quarter" idx="19"/>
          </p:nvPr>
        </p:nvSpPr>
        <p:spPr>
          <a:xfrm>
            <a:off x="9216309" y="4860087"/>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7" name="Espace réservé du pied de page 6">
            <a:extLst>
              <a:ext uri="{FF2B5EF4-FFF2-40B4-BE49-F238E27FC236}">
                <a16:creationId xmlns:a16="http://schemas.microsoft.com/office/drawing/2014/main" id="{1748CB09-B51F-4AC1-A908-AF052BFFAB5C}"/>
              </a:ext>
            </a:extLst>
          </p:cNvPr>
          <p:cNvSpPr>
            <a:spLocks noGrp="1"/>
          </p:cNvSpPr>
          <p:nvPr>
            <p:ph type="ftr" sz="quarter" idx="24"/>
          </p:nvPr>
        </p:nvSpPr>
        <p:spPr>
          <a:xfrm>
            <a:off x="2866442" y="6479322"/>
            <a:ext cx="6459117" cy="170333"/>
          </a:xfrm>
          <a:prstGeom prst="rect">
            <a:avLst/>
          </a:prstGeom>
        </p:spPr>
        <p:txBody>
          <a:bodyPr/>
          <a:lstStyle>
            <a:lvl1pPr>
              <a:defRPr>
                <a:solidFill>
                  <a:schemeClr val="accent1"/>
                </a:solidFill>
              </a:defRPr>
            </a:lvl1pPr>
          </a:lstStyle>
          <a:p>
            <a:r>
              <a:rPr lang="fr-FR"/>
              <a:t>internal use</a:t>
            </a:r>
          </a:p>
        </p:txBody>
      </p:sp>
      <p:sp>
        <p:nvSpPr>
          <p:cNvPr id="8" name="Espace réservé du numéro de diapositive 7">
            <a:extLst>
              <a:ext uri="{FF2B5EF4-FFF2-40B4-BE49-F238E27FC236}">
                <a16:creationId xmlns:a16="http://schemas.microsoft.com/office/drawing/2014/main" id="{C28E44FC-CC99-479F-B667-CC0B04AA1BEB}"/>
              </a:ext>
            </a:extLst>
          </p:cNvPr>
          <p:cNvSpPr>
            <a:spLocks noGrp="1"/>
          </p:cNvSpPr>
          <p:nvPr>
            <p:ph type="sldNum" sz="quarter" idx="25"/>
          </p:nvPr>
        </p:nvSpPr>
        <p:spPr/>
        <p:txBody>
          <a:bodyPr/>
          <a:lstStyle/>
          <a:p>
            <a:fld id="{6B54B0F7-55DD-40D6-B7F4-70B586885C0B}" type="slidenum">
              <a:rPr lang="fr-FR" smtClean="0"/>
              <a:pPr/>
              <a:t>‹#›</a:t>
            </a:fld>
            <a:endParaRPr lang="fr-FR"/>
          </a:p>
        </p:txBody>
      </p:sp>
      <p:sp>
        <p:nvSpPr>
          <p:cNvPr id="24" name="Espace réservé du texte 5">
            <a:extLst>
              <a:ext uri="{FF2B5EF4-FFF2-40B4-BE49-F238E27FC236}">
                <a16:creationId xmlns:a16="http://schemas.microsoft.com/office/drawing/2014/main" id="{013E5883-7FD1-4C44-9ADB-EE49A0891466}"/>
              </a:ext>
            </a:extLst>
          </p:cNvPr>
          <p:cNvSpPr>
            <a:spLocks noGrp="1"/>
          </p:cNvSpPr>
          <p:nvPr>
            <p:ph type="body" sz="quarter" idx="26"/>
          </p:nvPr>
        </p:nvSpPr>
        <p:spPr>
          <a:xfrm>
            <a:off x="7206602" y="2500883"/>
            <a:ext cx="4103397" cy="973837"/>
          </a:xfrm>
        </p:spPr>
        <p:txBody>
          <a:bodyPr anchor="b">
            <a:noAutofit/>
          </a:bodyPr>
          <a:lstStyle>
            <a:lvl1pPr algn="ctr">
              <a:lnSpc>
                <a:spcPct val="96000"/>
              </a:lnSpc>
              <a:spcAft>
                <a:spcPts val="1333"/>
              </a:spcAft>
              <a:defRPr lang="fr-FR" sz="32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5" name="Espace réservé du texte 5">
            <a:extLst>
              <a:ext uri="{FF2B5EF4-FFF2-40B4-BE49-F238E27FC236}">
                <a16:creationId xmlns:a16="http://schemas.microsoft.com/office/drawing/2014/main" id="{EF5BFE2C-3893-4574-8E43-0A0678870930}"/>
              </a:ext>
            </a:extLst>
          </p:cNvPr>
          <p:cNvSpPr>
            <a:spLocks noGrp="1"/>
          </p:cNvSpPr>
          <p:nvPr>
            <p:ph type="body" sz="quarter" idx="27"/>
          </p:nvPr>
        </p:nvSpPr>
        <p:spPr>
          <a:xfrm>
            <a:off x="7206602" y="3490415"/>
            <a:ext cx="4103397" cy="537959"/>
          </a:xfrm>
        </p:spPr>
        <p:txBody>
          <a:bodyPr anchor="t">
            <a:noAutofit/>
          </a:bodyPr>
          <a:lstStyle>
            <a:lvl1pPr algn="ctr">
              <a:lnSpc>
                <a:spcPct val="96000"/>
              </a:lnSpc>
              <a:spcAft>
                <a:spcPts val="1333"/>
              </a:spcAft>
              <a:defRPr lang="en-US" sz="3333"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3333"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6" name="Espace réservé du texte 5">
            <a:extLst>
              <a:ext uri="{FF2B5EF4-FFF2-40B4-BE49-F238E27FC236}">
                <a16:creationId xmlns:a16="http://schemas.microsoft.com/office/drawing/2014/main" id="{E331AD24-1AAB-440A-917D-3BB2B9658DC1}"/>
              </a:ext>
            </a:extLst>
          </p:cNvPr>
          <p:cNvSpPr>
            <a:spLocks noGrp="1"/>
          </p:cNvSpPr>
          <p:nvPr>
            <p:ph type="body" sz="quarter" idx="23"/>
          </p:nvPr>
        </p:nvSpPr>
        <p:spPr>
          <a:xfrm>
            <a:off x="7206602" y="4113499"/>
            <a:ext cx="4103397" cy="331244"/>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marL="371391" indent="0" algn="l">
              <a:lnSpc>
                <a:spcPct val="100000"/>
              </a:lnSpc>
              <a:buFont typeface="Arial" panose="020B0604020202020204" pitchFamily="34" charset="0"/>
              <a:buNone/>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16881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7" name="Espace réservé du texte 5">
            <a:extLst>
              <a:ext uri="{FF2B5EF4-FFF2-40B4-BE49-F238E27FC236}">
                <a16:creationId xmlns:a16="http://schemas.microsoft.com/office/drawing/2014/main" id="{3FC96125-BC0F-469E-BA75-F4F2916D5028}"/>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442033" y="1943799"/>
            <a:ext cx="11304000"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texte 4">
            <a:extLst>
              <a:ext uri="{FF2B5EF4-FFF2-40B4-BE49-F238E27FC236}">
                <a16:creationId xmlns:a16="http://schemas.microsoft.com/office/drawing/2014/main" id="{E214CB94-27AF-41B7-A363-829DCFEBE7A6}"/>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 name="Title 1">
            <a:extLst>
              <a:ext uri="{FF2B5EF4-FFF2-40B4-BE49-F238E27FC236}">
                <a16:creationId xmlns:a16="http://schemas.microsoft.com/office/drawing/2014/main" id="{397577A6-F24A-4B6D-B7E1-FB31180BD6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4415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with Image (Small)">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pour une image  3">
            <a:extLst>
              <a:ext uri="{FF2B5EF4-FFF2-40B4-BE49-F238E27FC236}">
                <a16:creationId xmlns:a16="http://schemas.microsoft.com/office/drawing/2014/main" id="{CEC2E05F-5F9D-41D9-A40F-97C2869C7DDA}"/>
              </a:ext>
            </a:extLst>
          </p:cNvPr>
          <p:cNvSpPr>
            <a:spLocks noGrp="1"/>
          </p:cNvSpPr>
          <p:nvPr>
            <p:ph type="pic" sz="quarter" idx="23"/>
          </p:nvPr>
        </p:nvSpPr>
        <p:spPr>
          <a:xfrm>
            <a:off x="8462400" y="0"/>
            <a:ext cx="3729600" cy="6858000"/>
          </a:xfrm>
        </p:spPr>
        <p:txBody>
          <a:bodyPr>
            <a:noAutofit/>
          </a:bodyPr>
          <a:lstStyle>
            <a:lvl1pPr>
              <a:defRPr>
                <a:noFill/>
              </a:defRPr>
            </a:lvl1pPr>
          </a:lstStyle>
          <a:p>
            <a:r>
              <a:rPr lang="en-US" noProof="0"/>
              <a:t>Click icon to add picture</a:t>
            </a:r>
          </a:p>
        </p:txBody>
      </p:sp>
      <p:sp>
        <p:nvSpPr>
          <p:cNvPr id="14" name="Espace réservé du texte 5">
            <a:extLst>
              <a:ext uri="{FF2B5EF4-FFF2-40B4-BE49-F238E27FC236}">
                <a16:creationId xmlns:a16="http://schemas.microsoft.com/office/drawing/2014/main" id="{39F8F8F8-B2E7-4739-8BFF-FA42634CE5EB}"/>
              </a:ext>
            </a:extLst>
          </p:cNvPr>
          <p:cNvSpPr>
            <a:spLocks noGrp="1"/>
          </p:cNvSpPr>
          <p:nvPr>
            <p:ph type="body" sz="quarter" idx="18"/>
          </p:nvPr>
        </p:nvSpPr>
        <p:spPr>
          <a:xfrm>
            <a:off x="444973" y="425183"/>
            <a:ext cx="76512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5" name="Espace réservé du texte 4">
            <a:extLst>
              <a:ext uri="{FF2B5EF4-FFF2-40B4-BE49-F238E27FC236}">
                <a16:creationId xmlns:a16="http://schemas.microsoft.com/office/drawing/2014/main" id="{E0A2CB60-A40E-44FE-B4B7-57EBEFEC0DF9}"/>
              </a:ext>
            </a:extLst>
          </p:cNvPr>
          <p:cNvSpPr>
            <a:spLocks noGrp="1"/>
          </p:cNvSpPr>
          <p:nvPr>
            <p:ph type="body" sz="quarter" idx="22"/>
          </p:nvPr>
        </p:nvSpPr>
        <p:spPr>
          <a:xfrm>
            <a:off x="444973" y="1577578"/>
            <a:ext cx="7647827"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6" name="Text Placeholder 2">
            <a:extLst>
              <a:ext uri="{FF2B5EF4-FFF2-40B4-BE49-F238E27FC236}">
                <a16:creationId xmlns:a16="http://schemas.microsoft.com/office/drawing/2014/main" id="{F614E260-5FC8-4D02-8571-9C1540BB2B30}"/>
              </a:ext>
            </a:extLst>
          </p:cNvPr>
          <p:cNvSpPr>
            <a:spLocks noGrp="1"/>
          </p:cNvSpPr>
          <p:nvPr>
            <p:ph type="body" sz="quarter" idx="21"/>
          </p:nvPr>
        </p:nvSpPr>
        <p:spPr>
          <a:xfrm>
            <a:off x="442033" y="1943799"/>
            <a:ext cx="7647827"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80792EA-2F40-4220-B1A0-E938F3FB871F}"/>
              </a:ext>
            </a:extLst>
          </p:cNvPr>
          <p:cNvSpPr>
            <a:spLocks noGrp="1"/>
          </p:cNvSpPr>
          <p:nvPr>
            <p:ph type="title"/>
          </p:nvPr>
        </p:nvSpPr>
        <p:spPr>
          <a:xfrm>
            <a:off x="441600" y="710401"/>
            <a:ext cx="7647827" cy="748247"/>
          </a:xfrm>
        </p:spPr>
        <p:txBody>
          <a:bodyPr/>
          <a:lstStyle/>
          <a:p>
            <a:r>
              <a:rPr lang="en-US"/>
              <a:t>Click to edit Master title style</a:t>
            </a:r>
          </a:p>
        </p:txBody>
      </p:sp>
    </p:spTree>
    <p:extLst>
      <p:ext uri="{BB962C8B-B14F-4D97-AF65-F5344CB8AC3E}">
        <p14:creationId xmlns:p14="http://schemas.microsoft.com/office/powerpoint/2010/main" val="221216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with Image (Large)">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pour une image  3">
            <a:extLst>
              <a:ext uri="{FF2B5EF4-FFF2-40B4-BE49-F238E27FC236}">
                <a16:creationId xmlns:a16="http://schemas.microsoft.com/office/drawing/2014/main" id="{7E64057C-5A6F-41C9-B888-6149A71BAD6F}"/>
              </a:ext>
            </a:extLst>
          </p:cNvPr>
          <p:cNvSpPr>
            <a:spLocks noGrp="1"/>
          </p:cNvSpPr>
          <p:nvPr>
            <p:ph type="pic" sz="quarter" idx="24"/>
          </p:nvPr>
        </p:nvSpPr>
        <p:spPr>
          <a:xfrm>
            <a:off x="6096000" y="0"/>
            <a:ext cx="6096000" cy="6858000"/>
          </a:xfrm>
        </p:spPr>
        <p:txBody>
          <a:bodyPr>
            <a:noAutofit/>
          </a:bodyPr>
          <a:lstStyle>
            <a:lvl1pPr>
              <a:defRPr>
                <a:noFill/>
              </a:defRPr>
            </a:lvl1pPr>
          </a:lstStyle>
          <a:p>
            <a:r>
              <a:rPr lang="en-US" noProof="0"/>
              <a:t>Click icon to add picture</a:t>
            </a:r>
          </a:p>
        </p:txBody>
      </p:sp>
      <p:sp>
        <p:nvSpPr>
          <p:cNvPr id="14" name="Espace réservé du texte 5">
            <a:extLst>
              <a:ext uri="{FF2B5EF4-FFF2-40B4-BE49-F238E27FC236}">
                <a16:creationId xmlns:a16="http://schemas.microsoft.com/office/drawing/2014/main" id="{D67FA919-D04A-4310-ADDF-1120333F61D8}"/>
              </a:ext>
            </a:extLst>
          </p:cNvPr>
          <p:cNvSpPr>
            <a:spLocks noGrp="1"/>
          </p:cNvSpPr>
          <p:nvPr>
            <p:ph type="body" sz="quarter" idx="18"/>
          </p:nvPr>
        </p:nvSpPr>
        <p:spPr>
          <a:xfrm>
            <a:off x="444973" y="425183"/>
            <a:ext cx="5373371"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5" name="Espace réservé du texte 4">
            <a:extLst>
              <a:ext uri="{FF2B5EF4-FFF2-40B4-BE49-F238E27FC236}">
                <a16:creationId xmlns:a16="http://schemas.microsoft.com/office/drawing/2014/main" id="{929FD931-0FD5-4A54-8BB1-79F5E8669C51}"/>
              </a:ext>
            </a:extLst>
          </p:cNvPr>
          <p:cNvSpPr>
            <a:spLocks noGrp="1"/>
          </p:cNvSpPr>
          <p:nvPr>
            <p:ph type="body" sz="quarter" idx="22"/>
          </p:nvPr>
        </p:nvSpPr>
        <p:spPr>
          <a:xfrm>
            <a:off x="444974" y="1577578"/>
            <a:ext cx="5371001"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6" name="Text Placeholder 2">
            <a:extLst>
              <a:ext uri="{FF2B5EF4-FFF2-40B4-BE49-F238E27FC236}">
                <a16:creationId xmlns:a16="http://schemas.microsoft.com/office/drawing/2014/main" id="{0AEBA920-ED61-4542-B852-868AA9D5A00B}"/>
              </a:ext>
            </a:extLst>
          </p:cNvPr>
          <p:cNvSpPr>
            <a:spLocks noGrp="1"/>
          </p:cNvSpPr>
          <p:nvPr>
            <p:ph type="body" sz="quarter" idx="21"/>
          </p:nvPr>
        </p:nvSpPr>
        <p:spPr>
          <a:xfrm>
            <a:off x="442034" y="1943799"/>
            <a:ext cx="5371001"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1B62E878-181A-4B45-B709-990F0EC3EB82}"/>
              </a:ext>
            </a:extLst>
          </p:cNvPr>
          <p:cNvSpPr>
            <a:spLocks noGrp="1"/>
          </p:cNvSpPr>
          <p:nvPr>
            <p:ph type="title"/>
          </p:nvPr>
        </p:nvSpPr>
        <p:spPr>
          <a:xfrm>
            <a:off x="441601" y="710401"/>
            <a:ext cx="5371001" cy="748247"/>
          </a:xfrm>
        </p:spPr>
        <p:txBody>
          <a:bodyPr/>
          <a:lstStyle/>
          <a:p>
            <a:r>
              <a:rPr lang="en-US"/>
              <a:t>Click to edit Master title style</a:t>
            </a:r>
          </a:p>
        </p:txBody>
      </p:sp>
    </p:spTree>
    <p:extLst>
      <p:ext uri="{BB962C8B-B14F-4D97-AF65-F5344CB8AC3E}">
        <p14:creationId xmlns:p14="http://schemas.microsoft.com/office/powerpoint/2010/main" val="383848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Images and Descriptio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du texte 4">
            <a:extLst>
              <a:ext uri="{FF2B5EF4-FFF2-40B4-BE49-F238E27FC236}">
                <a16:creationId xmlns:a16="http://schemas.microsoft.com/office/drawing/2014/main" id="{B88BFE2C-28A1-438A-960B-E93F4C5FF58C}"/>
              </a:ext>
            </a:extLst>
          </p:cNvPr>
          <p:cNvSpPr>
            <a:spLocks noGrp="1"/>
          </p:cNvSpPr>
          <p:nvPr>
            <p:ph type="body" sz="quarter" idx="43"/>
          </p:nvPr>
        </p:nvSpPr>
        <p:spPr>
          <a:xfrm>
            <a:off x="451324"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9" name="Espace réservé du texte 4">
            <a:extLst>
              <a:ext uri="{FF2B5EF4-FFF2-40B4-BE49-F238E27FC236}">
                <a16:creationId xmlns:a16="http://schemas.microsoft.com/office/drawing/2014/main" id="{67A3D333-F7E4-4D2F-8B90-78E621A65ABB}"/>
              </a:ext>
            </a:extLst>
          </p:cNvPr>
          <p:cNvSpPr>
            <a:spLocks noGrp="1"/>
          </p:cNvSpPr>
          <p:nvPr>
            <p:ph type="body" sz="quarter" idx="44"/>
          </p:nvPr>
        </p:nvSpPr>
        <p:spPr>
          <a:xfrm>
            <a:off x="6096000"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4" name="Espace réservé pour une image  3">
            <a:extLst>
              <a:ext uri="{FF2B5EF4-FFF2-40B4-BE49-F238E27FC236}">
                <a16:creationId xmlns:a16="http://schemas.microsoft.com/office/drawing/2014/main" id="{D04D9ECA-57E3-42D4-AB59-AFDFC4994F90}"/>
              </a:ext>
            </a:extLst>
          </p:cNvPr>
          <p:cNvSpPr>
            <a:spLocks noGrp="1"/>
          </p:cNvSpPr>
          <p:nvPr>
            <p:ph type="pic" sz="quarter" idx="45"/>
          </p:nvPr>
        </p:nvSpPr>
        <p:spPr>
          <a:xfrm>
            <a:off x="444974" y="2439354"/>
            <a:ext cx="2340559" cy="3622821"/>
          </a:xfrm>
        </p:spPr>
        <p:txBody>
          <a:bodyPr>
            <a:noAutofit/>
          </a:bodyPr>
          <a:lstStyle>
            <a:lvl1pPr>
              <a:defRPr>
                <a:noFill/>
              </a:defRPr>
            </a:lvl1pPr>
          </a:lstStyle>
          <a:p>
            <a:r>
              <a:rPr lang="en-US" noProof="0"/>
              <a:t>Click icon to add picture</a:t>
            </a:r>
          </a:p>
        </p:txBody>
      </p:sp>
      <p:sp>
        <p:nvSpPr>
          <p:cNvPr id="15" name="Espace réservé pour une image  3">
            <a:extLst>
              <a:ext uri="{FF2B5EF4-FFF2-40B4-BE49-F238E27FC236}">
                <a16:creationId xmlns:a16="http://schemas.microsoft.com/office/drawing/2014/main" id="{A4ACE33E-54EC-45BB-A1EF-BC5E84D636CA}"/>
              </a:ext>
            </a:extLst>
          </p:cNvPr>
          <p:cNvSpPr>
            <a:spLocks noGrp="1"/>
          </p:cNvSpPr>
          <p:nvPr>
            <p:ph type="pic" sz="quarter" idx="46"/>
          </p:nvPr>
        </p:nvSpPr>
        <p:spPr>
          <a:xfrm>
            <a:off x="6096001" y="2439354"/>
            <a:ext cx="2340559" cy="3622821"/>
          </a:xfrm>
        </p:spPr>
        <p:txBody>
          <a:bodyPr>
            <a:noAutofit/>
          </a:bodyPr>
          <a:lstStyle>
            <a:lvl1pPr>
              <a:defRPr>
                <a:noFill/>
              </a:defRPr>
            </a:lvl1pPr>
          </a:lstStyle>
          <a:p>
            <a:r>
              <a:rPr lang="en-US" noProof="0"/>
              <a:t>Click icon to add picture</a:t>
            </a:r>
          </a:p>
        </p:txBody>
      </p:sp>
      <p:sp>
        <p:nvSpPr>
          <p:cNvPr id="18" name="Text Placeholder 2">
            <a:extLst>
              <a:ext uri="{FF2B5EF4-FFF2-40B4-BE49-F238E27FC236}">
                <a16:creationId xmlns:a16="http://schemas.microsoft.com/office/drawing/2014/main" id="{C3DEB9B5-F15A-466E-8080-C371BE1672CE}"/>
              </a:ext>
            </a:extLst>
          </p:cNvPr>
          <p:cNvSpPr>
            <a:spLocks noGrp="1"/>
          </p:cNvSpPr>
          <p:nvPr>
            <p:ph type="body" sz="quarter" idx="21"/>
          </p:nvPr>
        </p:nvSpPr>
        <p:spPr>
          <a:xfrm>
            <a:off x="8719523" y="2439354"/>
            <a:ext cx="2745600" cy="2266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53DFB714-75E9-40A1-A9E1-32341A0AB2F9}"/>
              </a:ext>
            </a:extLst>
          </p:cNvPr>
          <p:cNvSpPr>
            <a:spLocks noGrp="1"/>
          </p:cNvSpPr>
          <p:nvPr>
            <p:ph type="body" sz="quarter" idx="47"/>
          </p:nvPr>
        </p:nvSpPr>
        <p:spPr>
          <a:xfrm>
            <a:off x="3068498" y="2439354"/>
            <a:ext cx="2744537" cy="2266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Espace réservé du texte 5">
            <a:extLst>
              <a:ext uri="{FF2B5EF4-FFF2-40B4-BE49-F238E27FC236}">
                <a16:creationId xmlns:a16="http://schemas.microsoft.com/office/drawing/2014/main" id="{8B0C0C30-D9D7-4BD7-AF39-B6CB516C9897}"/>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9" name="Espace réservé du texte 4">
            <a:extLst>
              <a:ext uri="{FF2B5EF4-FFF2-40B4-BE49-F238E27FC236}">
                <a16:creationId xmlns:a16="http://schemas.microsoft.com/office/drawing/2014/main" id="{1CD7C0F2-9ED1-4D8C-94FB-BE336E7168B9}"/>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 name="Title 2">
            <a:extLst>
              <a:ext uri="{FF2B5EF4-FFF2-40B4-BE49-F238E27FC236}">
                <a16:creationId xmlns:a16="http://schemas.microsoft.com/office/drawing/2014/main" id="{53841BA8-9107-45A1-B4A7-F5FE729D482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248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Numbe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en-US" noProof="0"/>
              <a:t>Click icon to add picture</a:t>
            </a:r>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en-US" noProof="0"/>
              <a:t>Click icon to add picture</a:t>
            </a:r>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en-US" noProof="0"/>
              <a:t>Click icon to add picture</a:t>
            </a:r>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en-US" noProof="0"/>
              <a:t>Click icon to add picture</a:t>
            </a:r>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p>
            <a:r>
              <a:rPr lang="en-US"/>
              <a:t>Click to edit Master title style</a:t>
            </a:r>
          </a:p>
        </p:txBody>
      </p:sp>
      <p:sp>
        <p:nvSpPr>
          <p:cNvPr id="31" name="Forme libre : forme 9">
            <a:extLst>
              <a:ext uri="{FF2B5EF4-FFF2-40B4-BE49-F238E27FC236}">
                <a16:creationId xmlns:a16="http://schemas.microsoft.com/office/drawing/2014/main" id="{F5349C85-4F38-41FC-8627-25D47DE73E7F}"/>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32" name="Graphique 7">
            <a:extLst>
              <a:ext uri="{FF2B5EF4-FFF2-40B4-BE49-F238E27FC236}">
                <a16:creationId xmlns:a16="http://schemas.microsoft.com/office/drawing/2014/main" id="{06A5D6C0-9CFB-4C86-8BD0-9B0F6C1008B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40" name="Forme libre : forme 9">
              <a:extLst>
                <a:ext uri="{FF2B5EF4-FFF2-40B4-BE49-F238E27FC236}">
                  <a16:creationId xmlns:a16="http://schemas.microsoft.com/office/drawing/2014/main" id="{7570A171-087A-451D-8C88-52D822ABF6D0}"/>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41" name="Forme libre : forme 10">
              <a:extLst>
                <a:ext uri="{FF2B5EF4-FFF2-40B4-BE49-F238E27FC236}">
                  <a16:creationId xmlns:a16="http://schemas.microsoft.com/office/drawing/2014/main" id="{FC3C9097-DD6E-4680-8304-A8A8F1E97DBB}"/>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45" name="Forme libre : forme 11">
              <a:extLst>
                <a:ext uri="{FF2B5EF4-FFF2-40B4-BE49-F238E27FC236}">
                  <a16:creationId xmlns:a16="http://schemas.microsoft.com/office/drawing/2014/main" id="{BDB8E9CF-D9B2-4FB3-B1A5-B96BB1FF6D5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95628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45708"/>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442034" y="1943799"/>
            <a:ext cx="2827447" cy="4295223"/>
          </a:xfrm>
        </p:spPr>
        <p:txBody>
          <a:bodyPr/>
          <a:lstStyle>
            <a:lvl1pPr>
              <a:defRPr>
                <a:solidFill>
                  <a:schemeClr val="bg1"/>
                </a:solidFill>
              </a:defRPr>
            </a:lvl1pPr>
            <a:lvl2pPr marL="302392" indent="-302392">
              <a:buFontTx/>
              <a:buBlip>
                <a:blip r:embed="rId4"/>
              </a:buBlip>
              <a:defRPr>
                <a:solidFill>
                  <a:schemeClr val="bg1"/>
                </a:solidFill>
              </a:defRPr>
            </a:lvl2pPr>
            <a:lvl3pPr marL="609585" indent="-302392">
              <a:buFontTx/>
              <a:buBlip>
                <a:blip r:embed="rId4"/>
              </a:buBlip>
              <a:defRPr>
                <a:solidFill>
                  <a:schemeClr val="bg1"/>
                </a:solidFill>
              </a:defRPr>
            </a:lvl3pPr>
            <a:lvl4pPr marL="911977" indent="-302392">
              <a:buFontTx/>
              <a:buBlip>
                <a:blip r:embed="rId4"/>
              </a:buBlip>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en-US"/>
              <a:t>Click to edit Master title style</a:t>
            </a:r>
          </a:p>
        </p:txBody>
      </p:sp>
      <p:sp>
        <p:nvSpPr>
          <p:cNvPr id="26" name="Forme libre : forme 9">
            <a:extLst>
              <a:ext uri="{FF2B5EF4-FFF2-40B4-BE49-F238E27FC236}">
                <a16:creationId xmlns:a16="http://schemas.microsoft.com/office/drawing/2014/main" id="{A9C36C71-038F-4436-BBC3-96ADAFADF4C5}"/>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bg1"/>
          </a:solidFill>
          <a:ln w="7833" cap="flat">
            <a:noFill/>
            <a:prstDash val="solid"/>
            <a:round/>
          </a:ln>
        </p:spPr>
        <p:txBody>
          <a:bodyPr rtlCol="0" anchor="ctr"/>
          <a:lstStyle/>
          <a:p>
            <a:endParaRPr lang="en-US" sz="2400" noProof="0"/>
          </a:p>
        </p:txBody>
      </p:sp>
      <p:grpSp>
        <p:nvGrpSpPr>
          <p:cNvPr id="27" name="Graphique 7">
            <a:extLst>
              <a:ext uri="{FF2B5EF4-FFF2-40B4-BE49-F238E27FC236}">
                <a16:creationId xmlns:a16="http://schemas.microsoft.com/office/drawing/2014/main" id="{DBF91248-A888-4963-A212-5E5A4549B33C}"/>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28" name="Forme libre : forme 9">
              <a:extLst>
                <a:ext uri="{FF2B5EF4-FFF2-40B4-BE49-F238E27FC236}">
                  <a16:creationId xmlns:a16="http://schemas.microsoft.com/office/drawing/2014/main" id="{68EE507B-C9A9-4C38-B6EF-2887A9778C9A}"/>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4" name="Forme libre : forme 10">
              <a:extLst>
                <a:ext uri="{FF2B5EF4-FFF2-40B4-BE49-F238E27FC236}">
                  <a16:creationId xmlns:a16="http://schemas.microsoft.com/office/drawing/2014/main" id="{AE069B0D-3A77-4024-93DE-B14818FED9C1}"/>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6" name="Forme libre : forme 11">
              <a:extLst>
                <a:ext uri="{FF2B5EF4-FFF2-40B4-BE49-F238E27FC236}">
                  <a16:creationId xmlns:a16="http://schemas.microsoft.com/office/drawing/2014/main" id="{4FEF900E-F4FF-408E-9225-41DC79A3C407}"/>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47782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4" name="Table Placeholder 3">
            <a:extLst>
              <a:ext uri="{FF2B5EF4-FFF2-40B4-BE49-F238E27FC236}">
                <a16:creationId xmlns:a16="http://schemas.microsoft.com/office/drawing/2014/main" id="{828EDE46-3F40-4CF0-8732-22A2312E12B6}"/>
              </a:ext>
            </a:extLst>
          </p:cNvPr>
          <p:cNvSpPr>
            <a:spLocks noGrp="1"/>
          </p:cNvSpPr>
          <p:nvPr>
            <p:ph type="tbl" sz="quarter" idx="23"/>
          </p:nvPr>
        </p:nvSpPr>
        <p:spPr>
          <a:xfrm>
            <a:off x="441384" y="1942730"/>
            <a:ext cx="11304000" cy="4296292"/>
          </a:xfrm>
        </p:spPr>
        <p:txBody>
          <a:bodyPr anchor="ctr"/>
          <a:lstStyle>
            <a:lvl1pPr algn="ctr">
              <a:defRPr/>
            </a:lvl1pPr>
          </a:lstStyle>
          <a:p>
            <a:r>
              <a:rPr lang="en-US"/>
              <a:t>Click icon to add table</a:t>
            </a:r>
          </a:p>
        </p:txBody>
      </p:sp>
      <p:sp>
        <p:nvSpPr>
          <p:cNvPr id="8" name="Espace réservé du texte 5">
            <a:extLst>
              <a:ext uri="{FF2B5EF4-FFF2-40B4-BE49-F238E27FC236}">
                <a16:creationId xmlns:a16="http://schemas.microsoft.com/office/drawing/2014/main" id="{D46BD89B-81DC-413F-95C7-44BCE7D89F2B}"/>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5" name="Espace réservé du texte 4">
            <a:extLst>
              <a:ext uri="{FF2B5EF4-FFF2-40B4-BE49-F238E27FC236}">
                <a16:creationId xmlns:a16="http://schemas.microsoft.com/office/drawing/2014/main" id="{B46DC04F-F549-4DDB-B1AB-2032A0ED3E12}"/>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 name="Title 2">
            <a:extLst>
              <a:ext uri="{FF2B5EF4-FFF2-40B4-BE49-F238E27FC236}">
                <a16:creationId xmlns:a16="http://schemas.microsoft.com/office/drawing/2014/main" id="{22A467E3-1BB0-45A9-9E32-33434B3E37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260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Logo (Dark)">
    <p:bg>
      <p:bgPr>
        <a:solidFill>
          <a:schemeClr val="accent1"/>
        </a:solidFill>
        <a:effectLst/>
      </p:bgPr>
    </p:bg>
    <p:spTree>
      <p:nvGrpSpPr>
        <p:cNvPr id="1" name=""/>
        <p:cNvGrpSpPr/>
        <p:nvPr/>
      </p:nvGrpSpPr>
      <p:grpSpPr>
        <a:xfrm>
          <a:off x="0" y="0"/>
          <a:ext cx="0" cy="0"/>
          <a:chOff x="0" y="0"/>
          <a:chExt cx="0" cy="0"/>
        </a:xfrm>
      </p:grpSpPr>
      <p:grpSp>
        <p:nvGrpSpPr>
          <p:cNvPr id="7" name="Graphique 7">
            <a:extLst>
              <a:ext uri="{FF2B5EF4-FFF2-40B4-BE49-F238E27FC236}">
                <a16:creationId xmlns:a16="http://schemas.microsoft.com/office/drawing/2014/main" id="{AAE34BD0-96F3-484E-823D-846BCF7077CC}"/>
              </a:ext>
            </a:extLst>
          </p:cNvPr>
          <p:cNvGrpSpPr>
            <a:grpSpLocks noChangeAspect="1"/>
          </p:cNvGrpSpPr>
          <p:nvPr userDrawn="1"/>
        </p:nvGrpSpPr>
        <p:grpSpPr>
          <a:xfrm>
            <a:off x="4315443" y="2970600"/>
            <a:ext cx="3561116" cy="916800"/>
            <a:chOff x="4767702" y="-472136"/>
            <a:chExt cx="745525" cy="191931"/>
          </a:xfrm>
          <a:solidFill>
            <a:schemeClr val="bg1"/>
          </a:solidFill>
        </p:grpSpPr>
        <p:sp>
          <p:nvSpPr>
            <p:cNvPr id="8" name="Forme libre : forme 7">
              <a:extLst>
                <a:ext uri="{FF2B5EF4-FFF2-40B4-BE49-F238E27FC236}">
                  <a16:creationId xmlns:a16="http://schemas.microsoft.com/office/drawing/2014/main" id="{B5ACEFF7-2172-4E31-95A5-2822B762DCC8}"/>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9" name="Forme libre : forme 8">
              <a:extLst>
                <a:ext uri="{FF2B5EF4-FFF2-40B4-BE49-F238E27FC236}">
                  <a16:creationId xmlns:a16="http://schemas.microsoft.com/office/drawing/2014/main" id="{156C511D-58A1-442A-9FDB-13B83505C8E1}"/>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10" name="Forme libre : forme 9">
              <a:extLst>
                <a:ext uri="{FF2B5EF4-FFF2-40B4-BE49-F238E27FC236}">
                  <a16:creationId xmlns:a16="http://schemas.microsoft.com/office/drawing/2014/main" id="{33BB5D3E-7EA3-4217-8524-E90CF2B6AC62}"/>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62053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23004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984036"/>
            <a:ext cx="9144000" cy="889928"/>
          </a:xfrm>
        </p:spPr>
        <p:txBody>
          <a:bodyPr anchor="ctr">
            <a:normAutofit/>
          </a:bodyPr>
          <a:lstStyle>
            <a:lvl1pPr algn="ctr">
              <a:defRPr sz="5333">
                <a:solidFill>
                  <a:schemeClr val="bg2"/>
                </a:solidFill>
              </a:defRPr>
            </a:lvl1pPr>
          </a:lstStyle>
          <a:p>
            <a:r>
              <a:rPr lang="en-US" noProof="0"/>
              <a:t>Thank you</a:t>
            </a:r>
          </a:p>
        </p:txBody>
      </p:sp>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1445" y="4346936"/>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1445" y="2362265"/>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18" name="Forme libre : forme 9">
            <a:extLst>
              <a:ext uri="{FF2B5EF4-FFF2-40B4-BE49-F238E27FC236}">
                <a16:creationId xmlns:a16="http://schemas.microsoft.com/office/drawing/2014/main" id="{9BDDF620-0779-479D-AEB4-C14EF8564C01}"/>
              </a:ext>
            </a:extLst>
          </p:cNvPr>
          <p:cNvSpPr>
            <a:spLocks noChangeAspect="1"/>
          </p:cNvSpPr>
          <p:nvPr userDrawn="1"/>
        </p:nvSpPr>
        <p:spPr>
          <a:xfrm>
            <a:off x="5559496" y="6014679"/>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bg1"/>
          </a:solidFill>
          <a:ln w="7833" cap="flat">
            <a:noFill/>
            <a:prstDash val="solid"/>
            <a:round/>
          </a:ln>
        </p:spPr>
        <p:txBody>
          <a:bodyPr rtlCol="0" anchor="ctr"/>
          <a:lstStyle/>
          <a:p>
            <a:endParaRPr lang="en-US" sz="2400" noProof="0"/>
          </a:p>
        </p:txBody>
      </p:sp>
      <p:grpSp>
        <p:nvGrpSpPr>
          <p:cNvPr id="21" name="Graphique 7">
            <a:extLst>
              <a:ext uri="{FF2B5EF4-FFF2-40B4-BE49-F238E27FC236}">
                <a16:creationId xmlns:a16="http://schemas.microsoft.com/office/drawing/2014/main" id="{CCF15C7E-6A99-4286-A9D8-5CFB7F6C2F2D}"/>
              </a:ext>
            </a:extLst>
          </p:cNvPr>
          <p:cNvGrpSpPr>
            <a:grpSpLocks noChangeAspect="1"/>
          </p:cNvGrpSpPr>
          <p:nvPr userDrawn="1"/>
        </p:nvGrpSpPr>
        <p:grpSpPr>
          <a:xfrm>
            <a:off x="5560063" y="6013890"/>
            <a:ext cx="1071853" cy="275084"/>
            <a:chOff x="4768103" y="-471733"/>
            <a:chExt cx="744723" cy="191124"/>
          </a:xfrm>
          <a:solidFill>
            <a:schemeClr val="bg1"/>
          </a:solidFill>
        </p:grpSpPr>
        <p:sp>
          <p:nvSpPr>
            <p:cNvPr id="22" name="Forme libre : forme 9">
              <a:extLst>
                <a:ext uri="{FF2B5EF4-FFF2-40B4-BE49-F238E27FC236}">
                  <a16:creationId xmlns:a16="http://schemas.microsoft.com/office/drawing/2014/main" id="{6694094C-70CE-4AC8-A396-70F4CAC44E42}"/>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23" name="Forme libre : forme 10">
              <a:extLst>
                <a:ext uri="{FF2B5EF4-FFF2-40B4-BE49-F238E27FC236}">
                  <a16:creationId xmlns:a16="http://schemas.microsoft.com/office/drawing/2014/main" id="{F0CC9C0D-B090-476A-A414-384A1818254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24" name="Forme libre : forme 11">
              <a:extLst>
                <a:ext uri="{FF2B5EF4-FFF2-40B4-BE49-F238E27FC236}">
                  <a16:creationId xmlns:a16="http://schemas.microsoft.com/office/drawing/2014/main" id="{6DE4ADDB-0CA9-4651-BF0C-18EF0C881B3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9147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49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Logo (Light)">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5569CE8B-04AF-468F-B800-7ECF09FD6C99}"/>
              </a:ext>
            </a:extLst>
          </p:cNvPr>
          <p:cNvGrpSpPr>
            <a:grpSpLocks noChangeAspect="1"/>
          </p:cNvGrpSpPr>
          <p:nvPr userDrawn="1"/>
        </p:nvGrpSpPr>
        <p:grpSpPr>
          <a:xfrm>
            <a:off x="4315443" y="2970600"/>
            <a:ext cx="3561116" cy="916800"/>
            <a:chOff x="4767702" y="-472136"/>
            <a:chExt cx="745525" cy="191931"/>
          </a:xfrm>
          <a:solidFill>
            <a:srgbClr val="FFFFFF"/>
          </a:solidFill>
        </p:grpSpPr>
        <p:sp>
          <p:nvSpPr>
            <p:cNvPr id="10" name="Forme libre : forme 9">
              <a:extLst>
                <a:ext uri="{FF2B5EF4-FFF2-40B4-BE49-F238E27FC236}">
                  <a16:creationId xmlns:a16="http://schemas.microsoft.com/office/drawing/2014/main" id="{A862ADC4-857D-4471-A871-BD1A38FB23C1}"/>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1" name="Forme libre : forme 10">
              <a:extLst>
                <a:ext uri="{FF2B5EF4-FFF2-40B4-BE49-F238E27FC236}">
                  <a16:creationId xmlns:a16="http://schemas.microsoft.com/office/drawing/2014/main" id="{3473CDDD-9034-4972-B890-4C267C13F06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2" name="Forme libre : forme 11">
              <a:extLst>
                <a:ext uri="{FF2B5EF4-FFF2-40B4-BE49-F238E27FC236}">
                  <a16:creationId xmlns:a16="http://schemas.microsoft.com/office/drawing/2014/main" id="{FA4CC508-0E53-4122-BCBD-4E37F1B71C30}"/>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98141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Logo (Dark)">
    <p:bg>
      <p:bgPr>
        <a:solidFill>
          <a:schemeClr val="accent1"/>
        </a:solidFill>
        <a:effectLst/>
      </p:bgPr>
    </p:bg>
    <p:spTree>
      <p:nvGrpSpPr>
        <p:cNvPr id="1" name=""/>
        <p:cNvGrpSpPr/>
        <p:nvPr/>
      </p:nvGrpSpPr>
      <p:grpSpPr>
        <a:xfrm>
          <a:off x="0" y="0"/>
          <a:ext cx="0" cy="0"/>
          <a:chOff x="0" y="0"/>
          <a:chExt cx="0" cy="0"/>
        </a:xfrm>
      </p:grpSpPr>
      <p:grpSp>
        <p:nvGrpSpPr>
          <p:cNvPr id="7" name="Graphique 7">
            <a:extLst>
              <a:ext uri="{FF2B5EF4-FFF2-40B4-BE49-F238E27FC236}">
                <a16:creationId xmlns:a16="http://schemas.microsoft.com/office/drawing/2014/main" id="{AAE34BD0-96F3-484E-823D-846BCF7077CC}"/>
              </a:ext>
            </a:extLst>
          </p:cNvPr>
          <p:cNvGrpSpPr>
            <a:grpSpLocks noChangeAspect="1"/>
          </p:cNvGrpSpPr>
          <p:nvPr userDrawn="1"/>
        </p:nvGrpSpPr>
        <p:grpSpPr>
          <a:xfrm>
            <a:off x="4315443" y="2970600"/>
            <a:ext cx="3561116" cy="916800"/>
            <a:chOff x="4767702" y="-472136"/>
            <a:chExt cx="745525" cy="191931"/>
          </a:xfrm>
          <a:solidFill>
            <a:schemeClr val="bg1"/>
          </a:solidFill>
        </p:grpSpPr>
        <p:sp>
          <p:nvSpPr>
            <p:cNvPr id="8" name="Forme libre : forme 7">
              <a:extLst>
                <a:ext uri="{FF2B5EF4-FFF2-40B4-BE49-F238E27FC236}">
                  <a16:creationId xmlns:a16="http://schemas.microsoft.com/office/drawing/2014/main" id="{B5ACEFF7-2172-4E31-95A5-2822B762DCC8}"/>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9" name="Forme libre : forme 8">
              <a:extLst>
                <a:ext uri="{FF2B5EF4-FFF2-40B4-BE49-F238E27FC236}">
                  <a16:creationId xmlns:a16="http://schemas.microsoft.com/office/drawing/2014/main" id="{156C511D-58A1-442A-9FDB-13B83505C8E1}"/>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10" name="Forme libre : forme 9">
              <a:extLst>
                <a:ext uri="{FF2B5EF4-FFF2-40B4-BE49-F238E27FC236}">
                  <a16:creationId xmlns:a16="http://schemas.microsoft.com/office/drawing/2014/main" id="{33BB5D3E-7EA3-4217-8524-E90CF2B6AC62}"/>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7095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Title (Light)">
    <p:spTree>
      <p:nvGrpSpPr>
        <p:cNvPr id="1" name=""/>
        <p:cNvGrpSpPr/>
        <p:nvPr/>
      </p:nvGrpSpPr>
      <p:grpSpPr>
        <a:xfrm>
          <a:off x="0" y="0"/>
          <a:ext cx="0" cy="0"/>
          <a:chOff x="0" y="0"/>
          <a:chExt cx="0" cy="0"/>
        </a:xfrm>
      </p:grpSpPr>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9131"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9131"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rgbClr val="FFFFFF"/>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a:xfrm>
            <a:off x="4724400" y="6106773"/>
            <a:ext cx="2743200" cy="366183"/>
          </a:xfrm>
        </p:spPr>
        <p:txBody>
          <a:bodyPr/>
          <a:lstStyle/>
          <a:p>
            <a:r>
              <a:rPr lang="en-US" noProof="0"/>
              <a:t>XX . XX . XXXX</a:t>
            </a:r>
          </a:p>
        </p:txBody>
      </p:sp>
      <p:sp>
        <p:nvSpPr>
          <p:cNvPr id="14" name="Espace réservé du texte 5">
            <a:extLst>
              <a:ext uri="{FF2B5EF4-FFF2-40B4-BE49-F238E27FC236}">
                <a16:creationId xmlns:a16="http://schemas.microsoft.com/office/drawing/2014/main" id="{01F2B667-7264-4505-9F19-2E4AB44996E2}"/>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16" name="Espace réservé du texte 5">
            <a:extLst>
              <a:ext uri="{FF2B5EF4-FFF2-40B4-BE49-F238E27FC236}">
                <a16:creationId xmlns:a16="http://schemas.microsoft.com/office/drawing/2014/main" id="{57CD9AAA-CCAE-44AF-A224-A38A0B786F65}"/>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17" name="Espace réservé du texte 5">
            <a:extLst>
              <a:ext uri="{FF2B5EF4-FFF2-40B4-BE49-F238E27FC236}">
                <a16:creationId xmlns:a16="http://schemas.microsoft.com/office/drawing/2014/main" id="{F176A07A-C4FF-49D0-80C5-1B4F36FB3A32}"/>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Tree>
    <p:extLst>
      <p:ext uri="{BB962C8B-B14F-4D97-AF65-F5344CB8AC3E}">
        <p14:creationId xmlns:p14="http://schemas.microsoft.com/office/powerpoint/2010/main" val="193477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Title (Dark)">
    <p:bg>
      <p:bgPr>
        <a:solidFill>
          <a:schemeClr val="accent1"/>
        </a:solidFill>
        <a:effectLst/>
      </p:bgPr>
    </p:bg>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chemeClr val="bg1"/>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p:txBody>
          <a:bodyPr/>
          <a:lstStyle>
            <a:lvl1pPr>
              <a:defRPr>
                <a:solidFill>
                  <a:schemeClr val="bg2"/>
                </a:solidFill>
              </a:defRPr>
            </a:lvl1pPr>
          </a:lstStyle>
          <a:p>
            <a:r>
              <a:rPr lang="en-US"/>
              <a:t>XX . XX . XXXX</a:t>
            </a:r>
          </a:p>
        </p:txBody>
      </p:sp>
      <p:sp>
        <p:nvSpPr>
          <p:cNvPr id="17" name="Espace réservé du graphique SmartArt 18">
            <a:extLst>
              <a:ext uri="{FF2B5EF4-FFF2-40B4-BE49-F238E27FC236}">
                <a16:creationId xmlns:a16="http://schemas.microsoft.com/office/drawing/2014/main" id="{50E609C3-EA6F-468A-8B7C-CD27949FB33C}"/>
              </a:ext>
            </a:extLst>
          </p:cNvPr>
          <p:cNvSpPr>
            <a:spLocks noGrp="1" noChangeAspect="1"/>
          </p:cNvSpPr>
          <p:nvPr>
            <p:ph type="dgm" sz="quarter" idx="13"/>
          </p:nvPr>
        </p:nvSpPr>
        <p:spPr>
          <a:xfrm>
            <a:off x="6019130"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18" name="Espace réservé du graphique SmartArt 19">
            <a:extLst>
              <a:ext uri="{FF2B5EF4-FFF2-40B4-BE49-F238E27FC236}">
                <a16:creationId xmlns:a16="http://schemas.microsoft.com/office/drawing/2014/main" id="{F155B637-1E1E-462B-9FBB-56FD4231172C}"/>
              </a:ext>
            </a:extLst>
          </p:cNvPr>
          <p:cNvSpPr>
            <a:spLocks noGrp="1" noChangeAspect="1"/>
          </p:cNvSpPr>
          <p:nvPr>
            <p:ph type="dgm" sz="quarter" idx="14"/>
          </p:nvPr>
        </p:nvSpPr>
        <p:spPr>
          <a:xfrm>
            <a:off x="6019130"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16" name="Espace réservé du texte 5">
            <a:extLst>
              <a:ext uri="{FF2B5EF4-FFF2-40B4-BE49-F238E27FC236}">
                <a16:creationId xmlns:a16="http://schemas.microsoft.com/office/drawing/2014/main" id="{287A90CB-3485-4D3D-9E87-2D7382BBBC10}"/>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19" name="Espace réservé du texte 5">
            <a:extLst>
              <a:ext uri="{FF2B5EF4-FFF2-40B4-BE49-F238E27FC236}">
                <a16:creationId xmlns:a16="http://schemas.microsoft.com/office/drawing/2014/main" id="{54CCF570-9115-4289-839C-7FACBC619C13}"/>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0" name="Espace réservé du texte 5">
            <a:extLst>
              <a:ext uri="{FF2B5EF4-FFF2-40B4-BE49-F238E27FC236}">
                <a16:creationId xmlns:a16="http://schemas.microsoft.com/office/drawing/2014/main" id="{889FD9C7-FB39-4714-81F8-6EA37E5B621B}"/>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Tree>
    <p:extLst>
      <p:ext uri="{BB962C8B-B14F-4D97-AF65-F5344CB8AC3E}">
        <p14:creationId xmlns:p14="http://schemas.microsoft.com/office/powerpoint/2010/main" val="64595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Light)">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p>
            <a:r>
              <a:rPr lang="fr-FR" dirty="0"/>
              <a:t>XX . XX . XXXX</a:t>
            </a:r>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rgbClr val="FFFFFF"/>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17" name="Espace réservé du graphique SmartArt 11">
            <a:extLst>
              <a:ext uri="{FF2B5EF4-FFF2-40B4-BE49-F238E27FC236}">
                <a16:creationId xmlns:a16="http://schemas.microsoft.com/office/drawing/2014/main" id="{4F60E46E-0715-41F6-BEAC-C9C998D41D44}"/>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zh-CN" altLang="en-US"/>
              <a:t>单击图标添加 </a:t>
            </a:r>
            <a:r>
              <a:rPr lang="en-US" altLang="zh-CN"/>
              <a:t>SmartArt </a:t>
            </a:r>
            <a:r>
              <a:rPr lang="zh-CN" altLang="en-US"/>
              <a:t>图形</a:t>
            </a:r>
            <a:endParaRPr lang="fr-FR"/>
          </a:p>
        </p:txBody>
      </p:sp>
      <p:sp>
        <p:nvSpPr>
          <p:cNvPr id="22" name="Espace réservé du graphique SmartArt 11">
            <a:extLst>
              <a:ext uri="{FF2B5EF4-FFF2-40B4-BE49-F238E27FC236}">
                <a16:creationId xmlns:a16="http://schemas.microsoft.com/office/drawing/2014/main" id="{2835F6F0-E601-40E8-8F65-7949A8AA2AF1}"/>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zh-CN" altLang="en-US"/>
              <a:t>单击图标添加 </a:t>
            </a:r>
            <a:r>
              <a:rPr lang="en-US" altLang="zh-CN"/>
              <a:t>SmartArt </a:t>
            </a:r>
            <a:r>
              <a:rPr lang="zh-CN" altLang="en-US"/>
              <a:t>图形</a:t>
            </a:r>
            <a:endParaRPr lang="fr-FR"/>
          </a:p>
        </p:txBody>
      </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zh-CN" altLang="en-US"/>
              <a:t>单击图标添加图片</a:t>
            </a:r>
            <a:endParaRPr lang="fr-FR"/>
          </a:p>
        </p:txBody>
      </p:sp>
      <p:sp>
        <p:nvSpPr>
          <p:cNvPr id="25" name="Espace réservé du texte 5">
            <a:extLst>
              <a:ext uri="{FF2B5EF4-FFF2-40B4-BE49-F238E27FC236}">
                <a16:creationId xmlns:a16="http://schemas.microsoft.com/office/drawing/2014/main" id="{CA236998-34E3-4BB4-B42A-72EE346C3C40}"/>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6" name="Espace réservé du texte 5">
            <a:extLst>
              <a:ext uri="{FF2B5EF4-FFF2-40B4-BE49-F238E27FC236}">
                <a16:creationId xmlns:a16="http://schemas.microsoft.com/office/drawing/2014/main" id="{14179443-CD99-4560-A70A-CF3E60CA5C3E}"/>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7" name="Espace réservé du texte 5">
            <a:extLst>
              <a:ext uri="{FF2B5EF4-FFF2-40B4-BE49-F238E27FC236}">
                <a16:creationId xmlns:a16="http://schemas.microsoft.com/office/drawing/2014/main" id="{633150E7-212E-42D8-857F-00B727BB0E60}"/>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Tree>
    <p:extLst>
      <p:ext uri="{BB962C8B-B14F-4D97-AF65-F5344CB8AC3E}">
        <p14:creationId xmlns:p14="http://schemas.microsoft.com/office/powerpoint/2010/main" val="119883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Dark)">
    <p:bg>
      <p:bgPr>
        <a:solidFill>
          <a:schemeClr val="accent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lvl1pPr>
              <a:defRPr>
                <a:solidFill>
                  <a:schemeClr val="bg2"/>
                </a:solidFill>
              </a:defRPr>
            </a:lvl1pPr>
          </a:lstStyle>
          <a:p>
            <a:r>
              <a:rPr lang="en-US"/>
              <a:t>XX . XX . XXXX</a:t>
            </a:r>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chemeClr val="bg1"/>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zh-CN" altLang="en-US" noProof="0"/>
              <a:t>单击图标添加图片</a:t>
            </a:r>
            <a:endParaRPr lang="en-US" noProof="0"/>
          </a:p>
        </p:txBody>
      </p:sp>
      <p:sp>
        <p:nvSpPr>
          <p:cNvPr id="11" name="Espace réservé du graphique SmartArt 11">
            <a:extLst>
              <a:ext uri="{FF2B5EF4-FFF2-40B4-BE49-F238E27FC236}">
                <a16:creationId xmlns:a16="http://schemas.microsoft.com/office/drawing/2014/main" id="{540F3744-EAB0-48D1-B7AE-720C8628C071}"/>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16" name="Espace réservé du graphique SmartArt 11">
            <a:extLst>
              <a:ext uri="{FF2B5EF4-FFF2-40B4-BE49-F238E27FC236}">
                <a16:creationId xmlns:a16="http://schemas.microsoft.com/office/drawing/2014/main" id="{E04644FF-725F-4770-81BC-F016774228AE}"/>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21" name="Espace réservé du texte 5">
            <a:extLst>
              <a:ext uri="{FF2B5EF4-FFF2-40B4-BE49-F238E27FC236}">
                <a16:creationId xmlns:a16="http://schemas.microsoft.com/office/drawing/2014/main" id="{008D4AEF-2960-4B86-98AA-A0ABA6675BC8}"/>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2" name="Espace réservé du texte 5">
            <a:extLst>
              <a:ext uri="{FF2B5EF4-FFF2-40B4-BE49-F238E27FC236}">
                <a16:creationId xmlns:a16="http://schemas.microsoft.com/office/drawing/2014/main" id="{C4763866-3F61-4A13-9CE8-9A542B41F4FC}"/>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3" name="Espace réservé du texte 5">
            <a:extLst>
              <a:ext uri="{FF2B5EF4-FFF2-40B4-BE49-F238E27FC236}">
                <a16:creationId xmlns:a16="http://schemas.microsoft.com/office/drawing/2014/main" id="{7A2D6EFB-94B5-487C-A9CF-03E9B187D679}"/>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Tree>
    <p:extLst>
      <p:ext uri="{BB962C8B-B14F-4D97-AF65-F5344CB8AC3E}">
        <p14:creationId xmlns:p14="http://schemas.microsoft.com/office/powerpoint/2010/main" val="102216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of Contents with Visual">
    <p:bg>
      <p:bgPr>
        <a:solidFill>
          <a:srgbClr val="F5F3F8"/>
        </a:solidFill>
        <a:effectLst/>
      </p:bgPr>
    </p:bg>
    <p:spTree>
      <p:nvGrpSpPr>
        <p:cNvPr id="1" name=""/>
        <p:cNvGrpSpPr/>
        <p:nvPr/>
      </p:nvGrpSpPr>
      <p:grpSpPr>
        <a:xfrm>
          <a:off x="0" y="0"/>
          <a:ext cx="0" cy="0"/>
          <a:chOff x="0" y="0"/>
          <a:chExt cx="0" cy="0"/>
        </a:xfrm>
      </p:grpSpPr>
      <p:sp>
        <p:nvSpPr>
          <p:cNvPr id="16" name="Espace réservé pour une image  15">
            <a:extLst>
              <a:ext uri="{FF2B5EF4-FFF2-40B4-BE49-F238E27FC236}">
                <a16:creationId xmlns:a16="http://schemas.microsoft.com/office/drawing/2014/main" id="{AE9FBA9E-4B66-4D19-A4F1-FA106CF94360}"/>
              </a:ext>
            </a:extLst>
          </p:cNvPr>
          <p:cNvSpPr>
            <a:spLocks noGrp="1"/>
          </p:cNvSpPr>
          <p:nvPr>
            <p:ph type="pic" sz="quarter" idx="17"/>
          </p:nvPr>
        </p:nvSpPr>
        <p:spPr>
          <a:xfrm>
            <a:off x="5403703" y="710399"/>
            <a:ext cx="6342328" cy="5510591"/>
          </a:xfrm>
        </p:spPr>
        <p:txBody>
          <a:bodyPr>
            <a:noAutofit/>
          </a:bodyPr>
          <a:lstStyle>
            <a:lvl1pPr>
              <a:defRPr>
                <a:noFill/>
              </a:defRPr>
            </a:lvl1pPr>
          </a:lstStyle>
          <a:p>
            <a:r>
              <a:rPr lang="zh-CN" altLang="en-US"/>
              <a:t>单击图标添加图片</a:t>
            </a:r>
            <a:endParaRPr lang="fr-FR" dirty="0"/>
          </a:p>
        </p:txBody>
      </p:sp>
      <p:cxnSp>
        <p:nvCxnSpPr>
          <p:cNvPr id="14" name="Connecteur droit 13">
            <a:extLst>
              <a:ext uri="{FF2B5EF4-FFF2-40B4-BE49-F238E27FC236}">
                <a16:creationId xmlns:a16="http://schemas.microsoft.com/office/drawing/2014/main" id="{C27273C0-D926-4FC2-8437-9B297AC1E951}"/>
              </a:ext>
            </a:extLst>
          </p:cNvPr>
          <p:cNvCxnSpPr>
            <a:cxnSpLocks/>
          </p:cNvCxnSpPr>
          <p:nvPr userDrawn="1"/>
        </p:nvCxnSpPr>
        <p:spPr>
          <a:xfrm>
            <a:off x="1070063" y="1864891"/>
            <a:ext cx="0" cy="435610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2" name="Espace réservé du graphique SmartArt 11">
            <a:extLst>
              <a:ext uri="{FF2B5EF4-FFF2-40B4-BE49-F238E27FC236}">
                <a16:creationId xmlns:a16="http://schemas.microsoft.com/office/drawing/2014/main" id="{0F580B26-21D6-4630-AE3D-FB359C1C883E}"/>
              </a:ext>
            </a:extLst>
          </p:cNvPr>
          <p:cNvSpPr>
            <a:spLocks noGrp="1" noChangeAspect="1"/>
          </p:cNvSpPr>
          <p:nvPr>
            <p:ph type="dgm" sz="quarter" idx="14"/>
          </p:nvPr>
        </p:nvSpPr>
        <p:spPr>
          <a:xfrm>
            <a:off x="1035052" y="2095106"/>
            <a:ext cx="70019" cy="6951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zh-CN" altLang="en-US"/>
              <a:t>单击图标添加 </a:t>
            </a:r>
            <a:r>
              <a:rPr lang="en-US" altLang="zh-CN"/>
              <a:t>SmartArt </a:t>
            </a:r>
            <a:r>
              <a:rPr lang="zh-CN" altLang="en-US"/>
              <a:t>图形</a:t>
            </a:r>
            <a:endParaRPr lang="fr-FR" dirty="0"/>
          </a:p>
        </p:txBody>
      </p:sp>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a:xfrm>
            <a:off x="2866442" y="6479322"/>
            <a:ext cx="6459117" cy="170333"/>
          </a:xfrm>
          <a:prstGeom prst="rect">
            <a:avLst/>
          </a:prstGeom>
        </p:spPr>
        <p:txBody>
          <a:bodyPr/>
          <a:lstStyle/>
          <a:p>
            <a:r>
              <a:rPr lang="fr-FR" dirty="0" err="1"/>
              <a:t>internal</a:t>
            </a:r>
            <a:r>
              <a:rPr lang="fr-FR" dirty="0"/>
              <a:t>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fr-FR" smtClean="0"/>
              <a:pPr/>
              <a:t>‹#›</a:t>
            </a:fld>
            <a:endParaRPr lang="fr-FR" dirty="0"/>
          </a:p>
        </p:txBody>
      </p:sp>
      <p:sp>
        <p:nvSpPr>
          <p:cNvPr id="13" name="Espace réservé du texte 17">
            <a:extLst>
              <a:ext uri="{FF2B5EF4-FFF2-40B4-BE49-F238E27FC236}">
                <a16:creationId xmlns:a16="http://schemas.microsoft.com/office/drawing/2014/main" id="{33DFCED8-0EB4-4E57-BDC7-7349EFC7B907}"/>
              </a:ext>
            </a:extLst>
          </p:cNvPr>
          <p:cNvSpPr>
            <a:spLocks noGrp="1"/>
          </p:cNvSpPr>
          <p:nvPr>
            <p:ph type="body" sz="quarter" idx="26" hasCustomPrompt="1"/>
          </p:nvPr>
        </p:nvSpPr>
        <p:spPr>
          <a:xfrm>
            <a:off x="44203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7" name="Espace réservé du texte 17">
            <a:extLst>
              <a:ext uri="{FF2B5EF4-FFF2-40B4-BE49-F238E27FC236}">
                <a16:creationId xmlns:a16="http://schemas.microsoft.com/office/drawing/2014/main" id="{C565C352-3015-43B5-A637-271B7D2E3209}"/>
              </a:ext>
            </a:extLst>
          </p:cNvPr>
          <p:cNvSpPr>
            <a:spLocks noGrp="1"/>
          </p:cNvSpPr>
          <p:nvPr>
            <p:ph type="body" sz="quarter" idx="28" hasCustomPrompt="1"/>
          </p:nvPr>
        </p:nvSpPr>
        <p:spPr>
          <a:xfrm>
            <a:off x="44203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20" name="Espace réservé du texte 17">
            <a:extLst>
              <a:ext uri="{FF2B5EF4-FFF2-40B4-BE49-F238E27FC236}">
                <a16:creationId xmlns:a16="http://schemas.microsoft.com/office/drawing/2014/main" id="{15EE83C4-9859-4D9B-B740-E8C01E8B93DA}"/>
              </a:ext>
            </a:extLst>
          </p:cNvPr>
          <p:cNvSpPr>
            <a:spLocks noGrp="1"/>
          </p:cNvSpPr>
          <p:nvPr>
            <p:ph type="body" sz="quarter" idx="31" hasCustomPrompt="1"/>
          </p:nvPr>
        </p:nvSpPr>
        <p:spPr>
          <a:xfrm>
            <a:off x="44203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22" name="Espace réservé du texte 17">
            <a:extLst>
              <a:ext uri="{FF2B5EF4-FFF2-40B4-BE49-F238E27FC236}">
                <a16:creationId xmlns:a16="http://schemas.microsoft.com/office/drawing/2014/main" id="{74DFA65F-CF7B-4ED8-8B06-C50BE51634C8}"/>
              </a:ext>
            </a:extLst>
          </p:cNvPr>
          <p:cNvSpPr>
            <a:spLocks noGrp="1"/>
          </p:cNvSpPr>
          <p:nvPr>
            <p:ph type="body" sz="quarter" idx="33" hasCustomPrompt="1"/>
          </p:nvPr>
        </p:nvSpPr>
        <p:spPr>
          <a:xfrm>
            <a:off x="44203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25" name="Espace réservé du texte 17">
            <a:extLst>
              <a:ext uri="{FF2B5EF4-FFF2-40B4-BE49-F238E27FC236}">
                <a16:creationId xmlns:a16="http://schemas.microsoft.com/office/drawing/2014/main" id="{DBF18F57-A4B6-4E01-8E41-3610197C40D4}"/>
              </a:ext>
            </a:extLst>
          </p:cNvPr>
          <p:cNvSpPr>
            <a:spLocks noGrp="1"/>
          </p:cNvSpPr>
          <p:nvPr>
            <p:ph type="body" sz="quarter" idx="36" hasCustomPrompt="1"/>
          </p:nvPr>
        </p:nvSpPr>
        <p:spPr>
          <a:xfrm>
            <a:off x="44203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41" name="Espace réservé du texte 17">
            <a:extLst>
              <a:ext uri="{FF2B5EF4-FFF2-40B4-BE49-F238E27FC236}">
                <a16:creationId xmlns:a16="http://schemas.microsoft.com/office/drawing/2014/main" id="{8AFC591C-8E4C-4797-84E6-9ACB86CA6964}"/>
              </a:ext>
            </a:extLst>
          </p:cNvPr>
          <p:cNvSpPr>
            <a:spLocks noGrp="1"/>
          </p:cNvSpPr>
          <p:nvPr>
            <p:ph type="body" sz="quarter" idx="64"/>
          </p:nvPr>
        </p:nvSpPr>
        <p:spPr>
          <a:xfrm>
            <a:off x="1335449" y="2311400"/>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0" name="Espace réservé du texte 17">
            <a:extLst>
              <a:ext uri="{FF2B5EF4-FFF2-40B4-BE49-F238E27FC236}">
                <a16:creationId xmlns:a16="http://schemas.microsoft.com/office/drawing/2014/main" id="{591A3E6F-3476-47ED-8C55-9EBB33F42A52}"/>
              </a:ext>
            </a:extLst>
          </p:cNvPr>
          <p:cNvSpPr>
            <a:spLocks noGrp="1"/>
          </p:cNvSpPr>
          <p:nvPr>
            <p:ph type="body" sz="quarter" idx="73"/>
          </p:nvPr>
        </p:nvSpPr>
        <p:spPr>
          <a:xfrm>
            <a:off x="1334265" y="1957990"/>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5" name="Espace réservé du texte 17">
            <a:extLst>
              <a:ext uri="{FF2B5EF4-FFF2-40B4-BE49-F238E27FC236}">
                <a16:creationId xmlns:a16="http://schemas.microsoft.com/office/drawing/2014/main" id="{BD354000-934E-43A7-902B-EB0E6D553454}"/>
              </a:ext>
            </a:extLst>
          </p:cNvPr>
          <p:cNvSpPr>
            <a:spLocks noGrp="1"/>
          </p:cNvSpPr>
          <p:nvPr>
            <p:ph type="body" sz="quarter" idx="74"/>
          </p:nvPr>
        </p:nvSpPr>
        <p:spPr>
          <a:xfrm>
            <a:off x="1335449" y="3111067"/>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6" name="Espace réservé du texte 17">
            <a:extLst>
              <a:ext uri="{FF2B5EF4-FFF2-40B4-BE49-F238E27FC236}">
                <a16:creationId xmlns:a16="http://schemas.microsoft.com/office/drawing/2014/main" id="{674EDB5F-2360-4BDB-B4A4-F38BB2AA2521}"/>
              </a:ext>
            </a:extLst>
          </p:cNvPr>
          <p:cNvSpPr>
            <a:spLocks noGrp="1"/>
          </p:cNvSpPr>
          <p:nvPr>
            <p:ph type="body" sz="quarter" idx="75"/>
          </p:nvPr>
        </p:nvSpPr>
        <p:spPr>
          <a:xfrm>
            <a:off x="1334265" y="2757656"/>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7" name="Espace réservé du texte 17">
            <a:extLst>
              <a:ext uri="{FF2B5EF4-FFF2-40B4-BE49-F238E27FC236}">
                <a16:creationId xmlns:a16="http://schemas.microsoft.com/office/drawing/2014/main" id="{6764734A-FBDE-4D25-92A5-672B3F6077B1}"/>
              </a:ext>
            </a:extLst>
          </p:cNvPr>
          <p:cNvSpPr>
            <a:spLocks noGrp="1"/>
          </p:cNvSpPr>
          <p:nvPr>
            <p:ph type="body" sz="quarter" idx="76"/>
          </p:nvPr>
        </p:nvSpPr>
        <p:spPr>
          <a:xfrm>
            <a:off x="1335449" y="3894737"/>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8" name="Espace réservé du texte 17">
            <a:extLst>
              <a:ext uri="{FF2B5EF4-FFF2-40B4-BE49-F238E27FC236}">
                <a16:creationId xmlns:a16="http://schemas.microsoft.com/office/drawing/2014/main" id="{6227F425-D7E4-4B90-9761-EBF3BCC4260C}"/>
              </a:ext>
            </a:extLst>
          </p:cNvPr>
          <p:cNvSpPr>
            <a:spLocks noGrp="1"/>
          </p:cNvSpPr>
          <p:nvPr>
            <p:ph type="body" sz="quarter" idx="77"/>
          </p:nvPr>
        </p:nvSpPr>
        <p:spPr>
          <a:xfrm>
            <a:off x="1334265" y="3541327"/>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9" name="Espace réservé du texte 17">
            <a:extLst>
              <a:ext uri="{FF2B5EF4-FFF2-40B4-BE49-F238E27FC236}">
                <a16:creationId xmlns:a16="http://schemas.microsoft.com/office/drawing/2014/main" id="{7A462145-8066-42E6-AEC7-B7FFB4004F0C}"/>
              </a:ext>
            </a:extLst>
          </p:cNvPr>
          <p:cNvSpPr>
            <a:spLocks noGrp="1"/>
          </p:cNvSpPr>
          <p:nvPr>
            <p:ph type="body" sz="quarter" idx="78"/>
          </p:nvPr>
        </p:nvSpPr>
        <p:spPr>
          <a:xfrm>
            <a:off x="1335449" y="4686405"/>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60" name="Espace réservé du texte 17">
            <a:extLst>
              <a:ext uri="{FF2B5EF4-FFF2-40B4-BE49-F238E27FC236}">
                <a16:creationId xmlns:a16="http://schemas.microsoft.com/office/drawing/2014/main" id="{BDFC2A5C-1456-4E38-B7B8-53173C4D7226}"/>
              </a:ext>
            </a:extLst>
          </p:cNvPr>
          <p:cNvSpPr>
            <a:spLocks noGrp="1"/>
          </p:cNvSpPr>
          <p:nvPr>
            <p:ph type="body" sz="quarter" idx="79"/>
          </p:nvPr>
        </p:nvSpPr>
        <p:spPr>
          <a:xfrm>
            <a:off x="1334265" y="4332995"/>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61" name="Espace réservé du texte 17">
            <a:extLst>
              <a:ext uri="{FF2B5EF4-FFF2-40B4-BE49-F238E27FC236}">
                <a16:creationId xmlns:a16="http://schemas.microsoft.com/office/drawing/2014/main" id="{6F16C3B8-AA5D-4F33-B410-8B2C3BE2F2C6}"/>
              </a:ext>
            </a:extLst>
          </p:cNvPr>
          <p:cNvSpPr>
            <a:spLocks noGrp="1"/>
          </p:cNvSpPr>
          <p:nvPr>
            <p:ph type="body" sz="quarter" idx="80"/>
          </p:nvPr>
        </p:nvSpPr>
        <p:spPr>
          <a:xfrm>
            <a:off x="1335449" y="5485760"/>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62" name="Espace réservé du texte 17">
            <a:extLst>
              <a:ext uri="{FF2B5EF4-FFF2-40B4-BE49-F238E27FC236}">
                <a16:creationId xmlns:a16="http://schemas.microsoft.com/office/drawing/2014/main" id="{8C14FA2C-33DC-431E-9580-8F16A359800B}"/>
              </a:ext>
            </a:extLst>
          </p:cNvPr>
          <p:cNvSpPr>
            <a:spLocks noGrp="1"/>
          </p:cNvSpPr>
          <p:nvPr>
            <p:ph type="body" sz="quarter" idx="81"/>
          </p:nvPr>
        </p:nvSpPr>
        <p:spPr>
          <a:xfrm>
            <a:off x="1334265" y="5132350"/>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2" name="Title 1">
            <a:extLst>
              <a:ext uri="{FF2B5EF4-FFF2-40B4-BE49-F238E27FC236}">
                <a16:creationId xmlns:a16="http://schemas.microsoft.com/office/drawing/2014/main" id="{E177699B-FF9F-427C-87A3-B361DFAB50E1}"/>
              </a:ext>
            </a:extLst>
          </p:cNvPr>
          <p:cNvSpPr>
            <a:spLocks noGrp="1"/>
          </p:cNvSpPr>
          <p:nvPr>
            <p:ph type="title"/>
          </p:nvPr>
        </p:nvSpPr>
        <p:spPr>
          <a:xfrm>
            <a:off x="441600" y="710401"/>
            <a:ext cx="4731723" cy="748247"/>
          </a:xfrm>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392072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of Contents Large">
    <p:bg>
      <p:bgPr>
        <a:solidFill>
          <a:srgbClr val="F5F3F8"/>
        </a:solidFill>
        <a:effectLst/>
      </p:bgPr>
    </p:bg>
    <p:spTree>
      <p:nvGrpSpPr>
        <p:cNvPr id="1" name=""/>
        <p:cNvGrpSpPr/>
        <p:nvPr/>
      </p:nvGrpSpPr>
      <p:grpSpPr>
        <a:xfrm>
          <a:off x="0" y="0"/>
          <a:ext cx="0" cy="0"/>
          <a:chOff x="0" y="0"/>
          <a:chExt cx="0" cy="0"/>
        </a:xfrm>
      </p:grpSpPr>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a:xfrm>
            <a:off x="2866442" y="6479322"/>
            <a:ext cx="6459117" cy="170333"/>
          </a:xfrm>
          <a:prstGeom prst="rect">
            <a:avLst/>
          </a:prstGeom>
        </p:spPr>
        <p:txBody>
          <a:bodyPr/>
          <a:lstStyle/>
          <a:p>
            <a:r>
              <a:rPr lang="en-US" noProof="0"/>
              <a:t>internal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en-US" noProof="0" smtClean="0"/>
              <a:pPr/>
              <a:t>‹#›</a:t>
            </a:fld>
            <a:endParaRPr lang="en-US" noProof="0"/>
          </a:p>
        </p:txBody>
      </p:sp>
      <p:cxnSp>
        <p:nvCxnSpPr>
          <p:cNvPr id="32" name="Connecteur droit 13">
            <a:extLst>
              <a:ext uri="{FF2B5EF4-FFF2-40B4-BE49-F238E27FC236}">
                <a16:creationId xmlns:a16="http://schemas.microsoft.com/office/drawing/2014/main" id="{7BC19BBF-83CB-4541-9E5A-ACB3379B1867}"/>
              </a:ext>
            </a:extLst>
          </p:cNvPr>
          <p:cNvCxnSpPr>
            <a:cxnSpLocks/>
          </p:cNvCxnSpPr>
          <p:nvPr userDrawn="1"/>
        </p:nvCxnSpPr>
        <p:spPr>
          <a:xfrm>
            <a:off x="1770509" y="1864891"/>
            <a:ext cx="0" cy="43561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80" name="Connecteur droit 13">
            <a:extLst>
              <a:ext uri="{FF2B5EF4-FFF2-40B4-BE49-F238E27FC236}">
                <a16:creationId xmlns:a16="http://schemas.microsoft.com/office/drawing/2014/main" id="{85FA77DC-6A39-4C5E-A7D7-DB530C4F2170}"/>
              </a:ext>
            </a:extLst>
          </p:cNvPr>
          <p:cNvCxnSpPr>
            <a:cxnSpLocks/>
          </p:cNvCxnSpPr>
          <p:nvPr userDrawn="1"/>
        </p:nvCxnSpPr>
        <p:spPr>
          <a:xfrm>
            <a:off x="7256625" y="1864891"/>
            <a:ext cx="0" cy="435610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96" name="Espace réservé du graphique SmartArt 11">
            <a:extLst>
              <a:ext uri="{FF2B5EF4-FFF2-40B4-BE49-F238E27FC236}">
                <a16:creationId xmlns:a16="http://schemas.microsoft.com/office/drawing/2014/main" id="{23BA7E43-84CF-486A-BB7B-AD1F2F009C79}"/>
              </a:ext>
            </a:extLst>
          </p:cNvPr>
          <p:cNvSpPr>
            <a:spLocks noGrp="1" noChangeAspect="1"/>
          </p:cNvSpPr>
          <p:nvPr>
            <p:ph type="dgm" sz="quarter" idx="14"/>
          </p:nvPr>
        </p:nvSpPr>
        <p:spPr>
          <a:xfrm>
            <a:off x="1736092" y="2095106"/>
            <a:ext cx="70019" cy="6951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zh-CN" altLang="en-US"/>
              <a:t>单击图标添加 </a:t>
            </a:r>
            <a:r>
              <a:rPr lang="en-US" altLang="zh-CN"/>
              <a:t>SmartArt </a:t>
            </a:r>
            <a:r>
              <a:rPr lang="zh-CN" altLang="en-US"/>
              <a:t>图形</a:t>
            </a:r>
            <a:endParaRPr lang="fr-FR" dirty="0"/>
          </a:p>
        </p:txBody>
      </p:sp>
      <p:sp>
        <p:nvSpPr>
          <p:cNvPr id="97" name="Espace réservé du texte 17">
            <a:extLst>
              <a:ext uri="{FF2B5EF4-FFF2-40B4-BE49-F238E27FC236}">
                <a16:creationId xmlns:a16="http://schemas.microsoft.com/office/drawing/2014/main" id="{9CDF02F4-4E8C-4E89-B7C0-915F018992FE}"/>
              </a:ext>
            </a:extLst>
          </p:cNvPr>
          <p:cNvSpPr>
            <a:spLocks noGrp="1"/>
          </p:cNvSpPr>
          <p:nvPr>
            <p:ph type="body" sz="quarter" idx="26" hasCustomPrompt="1"/>
          </p:nvPr>
        </p:nvSpPr>
        <p:spPr>
          <a:xfrm>
            <a:off x="114307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99" name="Espace réservé du texte 17">
            <a:extLst>
              <a:ext uri="{FF2B5EF4-FFF2-40B4-BE49-F238E27FC236}">
                <a16:creationId xmlns:a16="http://schemas.microsoft.com/office/drawing/2014/main" id="{E9841E24-6A28-4ABC-A6CA-596885012B8B}"/>
              </a:ext>
            </a:extLst>
          </p:cNvPr>
          <p:cNvSpPr>
            <a:spLocks noGrp="1"/>
          </p:cNvSpPr>
          <p:nvPr>
            <p:ph type="body" sz="quarter" idx="28" hasCustomPrompt="1"/>
          </p:nvPr>
        </p:nvSpPr>
        <p:spPr>
          <a:xfrm>
            <a:off x="114307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01" name="Espace réservé du texte 17">
            <a:extLst>
              <a:ext uri="{FF2B5EF4-FFF2-40B4-BE49-F238E27FC236}">
                <a16:creationId xmlns:a16="http://schemas.microsoft.com/office/drawing/2014/main" id="{E6201C6B-3D61-415D-A81D-394F193593E8}"/>
              </a:ext>
            </a:extLst>
          </p:cNvPr>
          <p:cNvSpPr>
            <a:spLocks noGrp="1"/>
          </p:cNvSpPr>
          <p:nvPr>
            <p:ph type="body" sz="quarter" idx="31" hasCustomPrompt="1"/>
          </p:nvPr>
        </p:nvSpPr>
        <p:spPr>
          <a:xfrm>
            <a:off x="114307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03" name="Espace réservé du texte 17">
            <a:extLst>
              <a:ext uri="{FF2B5EF4-FFF2-40B4-BE49-F238E27FC236}">
                <a16:creationId xmlns:a16="http://schemas.microsoft.com/office/drawing/2014/main" id="{E49EEF33-C71E-40D1-9265-9BA472F3F6C0}"/>
              </a:ext>
            </a:extLst>
          </p:cNvPr>
          <p:cNvSpPr>
            <a:spLocks noGrp="1"/>
          </p:cNvSpPr>
          <p:nvPr>
            <p:ph type="body" sz="quarter" idx="33" hasCustomPrompt="1"/>
          </p:nvPr>
        </p:nvSpPr>
        <p:spPr>
          <a:xfrm>
            <a:off x="114307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05" name="Espace réservé du texte 17">
            <a:extLst>
              <a:ext uri="{FF2B5EF4-FFF2-40B4-BE49-F238E27FC236}">
                <a16:creationId xmlns:a16="http://schemas.microsoft.com/office/drawing/2014/main" id="{C11A4F59-2FB0-4630-BFDA-22FD2B557649}"/>
              </a:ext>
            </a:extLst>
          </p:cNvPr>
          <p:cNvSpPr>
            <a:spLocks noGrp="1"/>
          </p:cNvSpPr>
          <p:nvPr>
            <p:ph type="body" sz="quarter" idx="36" hasCustomPrompt="1"/>
          </p:nvPr>
        </p:nvSpPr>
        <p:spPr>
          <a:xfrm>
            <a:off x="114307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17" name="Espace réservé du texte 17">
            <a:extLst>
              <a:ext uri="{FF2B5EF4-FFF2-40B4-BE49-F238E27FC236}">
                <a16:creationId xmlns:a16="http://schemas.microsoft.com/office/drawing/2014/main" id="{BC549DD2-19EC-48CD-B888-45BB704C4174}"/>
              </a:ext>
            </a:extLst>
          </p:cNvPr>
          <p:cNvSpPr>
            <a:spLocks noGrp="1"/>
          </p:cNvSpPr>
          <p:nvPr>
            <p:ph type="body" sz="quarter" idx="55" hasCustomPrompt="1"/>
          </p:nvPr>
        </p:nvSpPr>
        <p:spPr>
          <a:xfrm>
            <a:off x="6628593"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19" name="Espace réservé du texte 17">
            <a:extLst>
              <a:ext uri="{FF2B5EF4-FFF2-40B4-BE49-F238E27FC236}">
                <a16:creationId xmlns:a16="http://schemas.microsoft.com/office/drawing/2014/main" id="{3F60EFF9-C152-4B38-A6F0-B6187C82AB3A}"/>
              </a:ext>
            </a:extLst>
          </p:cNvPr>
          <p:cNvSpPr>
            <a:spLocks noGrp="1"/>
          </p:cNvSpPr>
          <p:nvPr>
            <p:ph type="body" sz="quarter" idx="57" hasCustomPrompt="1"/>
          </p:nvPr>
        </p:nvSpPr>
        <p:spPr>
          <a:xfrm>
            <a:off x="6628593"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21" name="Espace réservé du texte 17">
            <a:extLst>
              <a:ext uri="{FF2B5EF4-FFF2-40B4-BE49-F238E27FC236}">
                <a16:creationId xmlns:a16="http://schemas.microsoft.com/office/drawing/2014/main" id="{79245E80-9388-4650-8049-250CA8CADB14}"/>
              </a:ext>
            </a:extLst>
          </p:cNvPr>
          <p:cNvSpPr>
            <a:spLocks noGrp="1"/>
          </p:cNvSpPr>
          <p:nvPr>
            <p:ph type="body" sz="quarter" idx="59" hasCustomPrompt="1"/>
          </p:nvPr>
        </p:nvSpPr>
        <p:spPr>
          <a:xfrm>
            <a:off x="6628593"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23" name="Espace réservé du texte 17">
            <a:extLst>
              <a:ext uri="{FF2B5EF4-FFF2-40B4-BE49-F238E27FC236}">
                <a16:creationId xmlns:a16="http://schemas.microsoft.com/office/drawing/2014/main" id="{38029C0C-186F-4AA6-979B-ED3F5FBAE0CE}"/>
              </a:ext>
            </a:extLst>
          </p:cNvPr>
          <p:cNvSpPr>
            <a:spLocks noGrp="1"/>
          </p:cNvSpPr>
          <p:nvPr>
            <p:ph type="body" sz="quarter" idx="61" hasCustomPrompt="1"/>
          </p:nvPr>
        </p:nvSpPr>
        <p:spPr>
          <a:xfrm>
            <a:off x="6628593"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25" name="Espace réservé du texte 17">
            <a:extLst>
              <a:ext uri="{FF2B5EF4-FFF2-40B4-BE49-F238E27FC236}">
                <a16:creationId xmlns:a16="http://schemas.microsoft.com/office/drawing/2014/main" id="{59A7AD2F-F568-4503-8FF8-3611A660ED34}"/>
              </a:ext>
            </a:extLst>
          </p:cNvPr>
          <p:cNvSpPr>
            <a:spLocks noGrp="1"/>
          </p:cNvSpPr>
          <p:nvPr>
            <p:ph type="body" sz="quarter" idx="63" hasCustomPrompt="1"/>
          </p:nvPr>
        </p:nvSpPr>
        <p:spPr>
          <a:xfrm>
            <a:off x="6628593"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71" name="Espace réservé du texte 17">
            <a:extLst>
              <a:ext uri="{FF2B5EF4-FFF2-40B4-BE49-F238E27FC236}">
                <a16:creationId xmlns:a16="http://schemas.microsoft.com/office/drawing/2014/main" id="{F76009EF-0F43-4873-91C8-26C6B0F441B3}"/>
              </a:ext>
            </a:extLst>
          </p:cNvPr>
          <p:cNvSpPr>
            <a:spLocks noGrp="1"/>
          </p:cNvSpPr>
          <p:nvPr>
            <p:ph type="body" sz="quarter" idx="83"/>
          </p:nvPr>
        </p:nvSpPr>
        <p:spPr>
          <a:xfrm>
            <a:off x="2035303" y="2311400"/>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2" name="Espace réservé du texte 17">
            <a:extLst>
              <a:ext uri="{FF2B5EF4-FFF2-40B4-BE49-F238E27FC236}">
                <a16:creationId xmlns:a16="http://schemas.microsoft.com/office/drawing/2014/main" id="{992C4267-8843-489C-BDA2-A7781B549C30}"/>
              </a:ext>
            </a:extLst>
          </p:cNvPr>
          <p:cNvSpPr>
            <a:spLocks noGrp="1"/>
          </p:cNvSpPr>
          <p:nvPr>
            <p:ph type="body" sz="quarter" idx="84"/>
          </p:nvPr>
        </p:nvSpPr>
        <p:spPr>
          <a:xfrm>
            <a:off x="2034119" y="1957990"/>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3" name="Espace réservé du texte 17">
            <a:extLst>
              <a:ext uri="{FF2B5EF4-FFF2-40B4-BE49-F238E27FC236}">
                <a16:creationId xmlns:a16="http://schemas.microsoft.com/office/drawing/2014/main" id="{9CA0A737-645E-4692-BFD7-8713830985A3}"/>
              </a:ext>
            </a:extLst>
          </p:cNvPr>
          <p:cNvSpPr>
            <a:spLocks noGrp="1"/>
          </p:cNvSpPr>
          <p:nvPr>
            <p:ph type="body" sz="quarter" idx="85"/>
          </p:nvPr>
        </p:nvSpPr>
        <p:spPr>
          <a:xfrm>
            <a:off x="2035303" y="3111067"/>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4" name="Espace réservé du texte 17">
            <a:extLst>
              <a:ext uri="{FF2B5EF4-FFF2-40B4-BE49-F238E27FC236}">
                <a16:creationId xmlns:a16="http://schemas.microsoft.com/office/drawing/2014/main" id="{EA07FC7D-0F48-467E-8265-8D2A4C7B25A5}"/>
              </a:ext>
            </a:extLst>
          </p:cNvPr>
          <p:cNvSpPr>
            <a:spLocks noGrp="1"/>
          </p:cNvSpPr>
          <p:nvPr>
            <p:ph type="body" sz="quarter" idx="86"/>
          </p:nvPr>
        </p:nvSpPr>
        <p:spPr>
          <a:xfrm>
            <a:off x="2034119" y="2757656"/>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5" name="Espace réservé du texte 17">
            <a:extLst>
              <a:ext uri="{FF2B5EF4-FFF2-40B4-BE49-F238E27FC236}">
                <a16:creationId xmlns:a16="http://schemas.microsoft.com/office/drawing/2014/main" id="{DABC94A2-3D6D-4C3B-99A1-FC80D5B47E01}"/>
              </a:ext>
            </a:extLst>
          </p:cNvPr>
          <p:cNvSpPr>
            <a:spLocks noGrp="1"/>
          </p:cNvSpPr>
          <p:nvPr>
            <p:ph type="body" sz="quarter" idx="87"/>
          </p:nvPr>
        </p:nvSpPr>
        <p:spPr>
          <a:xfrm>
            <a:off x="2035303" y="3894737"/>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6" name="Espace réservé du texte 17">
            <a:extLst>
              <a:ext uri="{FF2B5EF4-FFF2-40B4-BE49-F238E27FC236}">
                <a16:creationId xmlns:a16="http://schemas.microsoft.com/office/drawing/2014/main" id="{B4BCF212-97F3-4F17-A4AF-E597DA1C4089}"/>
              </a:ext>
            </a:extLst>
          </p:cNvPr>
          <p:cNvSpPr>
            <a:spLocks noGrp="1"/>
          </p:cNvSpPr>
          <p:nvPr>
            <p:ph type="body" sz="quarter" idx="88"/>
          </p:nvPr>
        </p:nvSpPr>
        <p:spPr>
          <a:xfrm>
            <a:off x="2034119" y="3541327"/>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7" name="Espace réservé du texte 17">
            <a:extLst>
              <a:ext uri="{FF2B5EF4-FFF2-40B4-BE49-F238E27FC236}">
                <a16:creationId xmlns:a16="http://schemas.microsoft.com/office/drawing/2014/main" id="{F13BA32F-5E1A-4B20-A528-9672446426DC}"/>
              </a:ext>
            </a:extLst>
          </p:cNvPr>
          <p:cNvSpPr>
            <a:spLocks noGrp="1"/>
          </p:cNvSpPr>
          <p:nvPr>
            <p:ph type="body" sz="quarter" idx="89"/>
          </p:nvPr>
        </p:nvSpPr>
        <p:spPr>
          <a:xfrm>
            <a:off x="2035303" y="4686405"/>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8" name="Espace réservé du texte 17">
            <a:extLst>
              <a:ext uri="{FF2B5EF4-FFF2-40B4-BE49-F238E27FC236}">
                <a16:creationId xmlns:a16="http://schemas.microsoft.com/office/drawing/2014/main" id="{920DB0B3-FD86-49D8-8F01-632DB0B0FF76}"/>
              </a:ext>
            </a:extLst>
          </p:cNvPr>
          <p:cNvSpPr>
            <a:spLocks noGrp="1"/>
          </p:cNvSpPr>
          <p:nvPr>
            <p:ph type="body" sz="quarter" idx="90"/>
          </p:nvPr>
        </p:nvSpPr>
        <p:spPr>
          <a:xfrm>
            <a:off x="2034119" y="4332995"/>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9" name="Espace réservé du texte 17">
            <a:extLst>
              <a:ext uri="{FF2B5EF4-FFF2-40B4-BE49-F238E27FC236}">
                <a16:creationId xmlns:a16="http://schemas.microsoft.com/office/drawing/2014/main" id="{4D5C3EB0-17A1-481A-8460-030803714A3D}"/>
              </a:ext>
            </a:extLst>
          </p:cNvPr>
          <p:cNvSpPr>
            <a:spLocks noGrp="1"/>
          </p:cNvSpPr>
          <p:nvPr>
            <p:ph type="body" sz="quarter" idx="91"/>
          </p:nvPr>
        </p:nvSpPr>
        <p:spPr>
          <a:xfrm>
            <a:off x="2035303" y="5485760"/>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80" name="Espace réservé du texte 17">
            <a:extLst>
              <a:ext uri="{FF2B5EF4-FFF2-40B4-BE49-F238E27FC236}">
                <a16:creationId xmlns:a16="http://schemas.microsoft.com/office/drawing/2014/main" id="{0BC088B8-2A7D-4727-84F1-67BE7254C140}"/>
              </a:ext>
            </a:extLst>
          </p:cNvPr>
          <p:cNvSpPr>
            <a:spLocks noGrp="1"/>
          </p:cNvSpPr>
          <p:nvPr>
            <p:ph type="body" sz="quarter" idx="92"/>
          </p:nvPr>
        </p:nvSpPr>
        <p:spPr>
          <a:xfrm>
            <a:off x="2034119" y="5132350"/>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1" name="Espace réservé du texte 17">
            <a:extLst>
              <a:ext uri="{FF2B5EF4-FFF2-40B4-BE49-F238E27FC236}">
                <a16:creationId xmlns:a16="http://schemas.microsoft.com/office/drawing/2014/main" id="{5599C94B-1830-4681-A21C-C4AE3554868C}"/>
              </a:ext>
            </a:extLst>
          </p:cNvPr>
          <p:cNvSpPr>
            <a:spLocks noGrp="1"/>
          </p:cNvSpPr>
          <p:nvPr>
            <p:ph type="body" sz="quarter" idx="93"/>
          </p:nvPr>
        </p:nvSpPr>
        <p:spPr>
          <a:xfrm>
            <a:off x="7521417" y="2311400"/>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2" name="Espace réservé du texte 17">
            <a:extLst>
              <a:ext uri="{FF2B5EF4-FFF2-40B4-BE49-F238E27FC236}">
                <a16:creationId xmlns:a16="http://schemas.microsoft.com/office/drawing/2014/main" id="{81F4A82C-0719-446F-8204-BD600D39DFA6}"/>
              </a:ext>
            </a:extLst>
          </p:cNvPr>
          <p:cNvSpPr>
            <a:spLocks noGrp="1"/>
          </p:cNvSpPr>
          <p:nvPr>
            <p:ph type="body" sz="quarter" idx="94"/>
          </p:nvPr>
        </p:nvSpPr>
        <p:spPr>
          <a:xfrm>
            <a:off x="7520233" y="1957990"/>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3" name="Espace réservé du texte 17">
            <a:extLst>
              <a:ext uri="{FF2B5EF4-FFF2-40B4-BE49-F238E27FC236}">
                <a16:creationId xmlns:a16="http://schemas.microsoft.com/office/drawing/2014/main" id="{EF8088A7-1D02-466E-84F0-04D764E0DC4A}"/>
              </a:ext>
            </a:extLst>
          </p:cNvPr>
          <p:cNvSpPr>
            <a:spLocks noGrp="1"/>
          </p:cNvSpPr>
          <p:nvPr>
            <p:ph type="body" sz="quarter" idx="95"/>
          </p:nvPr>
        </p:nvSpPr>
        <p:spPr>
          <a:xfrm>
            <a:off x="7521417" y="3111067"/>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4" name="Espace réservé du texte 17">
            <a:extLst>
              <a:ext uri="{FF2B5EF4-FFF2-40B4-BE49-F238E27FC236}">
                <a16:creationId xmlns:a16="http://schemas.microsoft.com/office/drawing/2014/main" id="{134577A3-254A-436C-A36C-9D09814B41BB}"/>
              </a:ext>
            </a:extLst>
          </p:cNvPr>
          <p:cNvSpPr>
            <a:spLocks noGrp="1"/>
          </p:cNvSpPr>
          <p:nvPr>
            <p:ph type="body" sz="quarter" idx="96"/>
          </p:nvPr>
        </p:nvSpPr>
        <p:spPr>
          <a:xfrm>
            <a:off x="7520233" y="2757656"/>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5" name="Espace réservé du texte 17">
            <a:extLst>
              <a:ext uri="{FF2B5EF4-FFF2-40B4-BE49-F238E27FC236}">
                <a16:creationId xmlns:a16="http://schemas.microsoft.com/office/drawing/2014/main" id="{694AA9F3-9F80-43B9-A7BA-A659EBF77CF5}"/>
              </a:ext>
            </a:extLst>
          </p:cNvPr>
          <p:cNvSpPr>
            <a:spLocks noGrp="1"/>
          </p:cNvSpPr>
          <p:nvPr>
            <p:ph type="body" sz="quarter" idx="97"/>
          </p:nvPr>
        </p:nvSpPr>
        <p:spPr>
          <a:xfrm>
            <a:off x="7521417" y="3894737"/>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6" name="Espace réservé du texte 17">
            <a:extLst>
              <a:ext uri="{FF2B5EF4-FFF2-40B4-BE49-F238E27FC236}">
                <a16:creationId xmlns:a16="http://schemas.microsoft.com/office/drawing/2014/main" id="{3123C134-847A-48A6-8622-283EBB3AFAB9}"/>
              </a:ext>
            </a:extLst>
          </p:cNvPr>
          <p:cNvSpPr>
            <a:spLocks noGrp="1"/>
          </p:cNvSpPr>
          <p:nvPr>
            <p:ph type="body" sz="quarter" idx="98"/>
          </p:nvPr>
        </p:nvSpPr>
        <p:spPr>
          <a:xfrm>
            <a:off x="7520233" y="3541327"/>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7" name="Espace réservé du texte 17">
            <a:extLst>
              <a:ext uri="{FF2B5EF4-FFF2-40B4-BE49-F238E27FC236}">
                <a16:creationId xmlns:a16="http://schemas.microsoft.com/office/drawing/2014/main" id="{EF32F629-964F-4E14-B1A1-6D678560527F}"/>
              </a:ext>
            </a:extLst>
          </p:cNvPr>
          <p:cNvSpPr>
            <a:spLocks noGrp="1"/>
          </p:cNvSpPr>
          <p:nvPr>
            <p:ph type="body" sz="quarter" idx="99"/>
          </p:nvPr>
        </p:nvSpPr>
        <p:spPr>
          <a:xfrm>
            <a:off x="7521417" y="4686405"/>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8" name="Espace réservé du texte 17">
            <a:extLst>
              <a:ext uri="{FF2B5EF4-FFF2-40B4-BE49-F238E27FC236}">
                <a16:creationId xmlns:a16="http://schemas.microsoft.com/office/drawing/2014/main" id="{A0F44CD8-F3DD-47F9-9C0A-6B207499E86A}"/>
              </a:ext>
            </a:extLst>
          </p:cNvPr>
          <p:cNvSpPr>
            <a:spLocks noGrp="1"/>
          </p:cNvSpPr>
          <p:nvPr>
            <p:ph type="body" sz="quarter" idx="100"/>
          </p:nvPr>
        </p:nvSpPr>
        <p:spPr>
          <a:xfrm>
            <a:off x="7520233" y="4332995"/>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9" name="Espace réservé du texte 17">
            <a:extLst>
              <a:ext uri="{FF2B5EF4-FFF2-40B4-BE49-F238E27FC236}">
                <a16:creationId xmlns:a16="http://schemas.microsoft.com/office/drawing/2014/main" id="{816D3008-850F-471B-9C7E-0D97399B5925}"/>
              </a:ext>
            </a:extLst>
          </p:cNvPr>
          <p:cNvSpPr>
            <a:spLocks noGrp="1"/>
          </p:cNvSpPr>
          <p:nvPr>
            <p:ph type="body" sz="quarter" idx="101"/>
          </p:nvPr>
        </p:nvSpPr>
        <p:spPr>
          <a:xfrm>
            <a:off x="7521417" y="5485760"/>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200" name="Espace réservé du texte 17">
            <a:extLst>
              <a:ext uri="{FF2B5EF4-FFF2-40B4-BE49-F238E27FC236}">
                <a16:creationId xmlns:a16="http://schemas.microsoft.com/office/drawing/2014/main" id="{D3020D71-C5F3-42BA-8874-B40E24DB7F68}"/>
              </a:ext>
            </a:extLst>
          </p:cNvPr>
          <p:cNvSpPr>
            <a:spLocks noGrp="1"/>
          </p:cNvSpPr>
          <p:nvPr>
            <p:ph type="body" sz="quarter" idx="102"/>
          </p:nvPr>
        </p:nvSpPr>
        <p:spPr>
          <a:xfrm>
            <a:off x="7520233" y="5132350"/>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3" name="Title 2">
            <a:extLst>
              <a:ext uri="{FF2B5EF4-FFF2-40B4-BE49-F238E27FC236}">
                <a16:creationId xmlns:a16="http://schemas.microsoft.com/office/drawing/2014/main" id="{83399648-618D-47E8-91C9-BB5481D98929}"/>
              </a:ext>
            </a:extLst>
          </p:cNvPr>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426056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Title (Light)">
    <p:spTree>
      <p:nvGrpSpPr>
        <p:cNvPr id="1" name=""/>
        <p:cNvGrpSpPr/>
        <p:nvPr/>
      </p:nvGrpSpPr>
      <p:grpSpPr>
        <a:xfrm>
          <a:off x="0" y="0"/>
          <a:ext cx="0" cy="0"/>
          <a:chOff x="0" y="0"/>
          <a:chExt cx="0" cy="0"/>
        </a:xfrm>
      </p:grpSpPr>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9131"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en-US" noProof="0"/>
              <a:t>Click icon to add SmartArt graphic</a:t>
            </a:r>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9131"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en-US" noProof="0"/>
              <a:t>Click icon to add SmartArt graphic</a:t>
            </a:r>
          </a:p>
        </p:txBody>
      </p:sp>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rgbClr val="FFFFFF"/>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a:xfrm>
            <a:off x="4724400" y="6106773"/>
            <a:ext cx="2743200" cy="366183"/>
          </a:xfrm>
        </p:spPr>
        <p:txBody>
          <a:bodyPr/>
          <a:lstStyle/>
          <a:p>
            <a:r>
              <a:rPr lang="en-US" noProof="0"/>
              <a:t>XX . XX . XXXX</a:t>
            </a:r>
          </a:p>
        </p:txBody>
      </p:sp>
      <p:sp>
        <p:nvSpPr>
          <p:cNvPr id="14" name="Espace réservé du texte 5">
            <a:extLst>
              <a:ext uri="{FF2B5EF4-FFF2-40B4-BE49-F238E27FC236}">
                <a16:creationId xmlns:a16="http://schemas.microsoft.com/office/drawing/2014/main" id="{01F2B667-7264-4505-9F19-2E4AB44996E2}"/>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16" name="Espace réservé du texte 5">
            <a:extLst>
              <a:ext uri="{FF2B5EF4-FFF2-40B4-BE49-F238E27FC236}">
                <a16:creationId xmlns:a16="http://schemas.microsoft.com/office/drawing/2014/main" id="{57CD9AAA-CCAE-44AF-A224-A38A0B786F65}"/>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17" name="Espace réservé du texte 5">
            <a:extLst>
              <a:ext uri="{FF2B5EF4-FFF2-40B4-BE49-F238E27FC236}">
                <a16:creationId xmlns:a16="http://schemas.microsoft.com/office/drawing/2014/main" id="{F176A07A-C4FF-49D0-80C5-1B4F36FB3A32}"/>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391856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hapter (Light)">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7" name="Espace réservé du texte 17">
            <a:extLst>
              <a:ext uri="{FF2B5EF4-FFF2-40B4-BE49-F238E27FC236}">
                <a16:creationId xmlns:a16="http://schemas.microsoft.com/office/drawing/2014/main" id="{1CE40FF4-616D-467E-AEDB-B9934FB2C80A}"/>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defRPr lang="en-US" sz="3200" b="1" noProof="0" dirty="0">
                <a:solidFill>
                  <a:schemeClr val="tx1"/>
                </a:solidFill>
              </a:defRPr>
            </a:lvl1pPr>
          </a:lstStyle>
          <a:p>
            <a:pPr lvl="0" algn="r">
              <a:lnSpc>
                <a:spcPct val="90000"/>
              </a:lnSpc>
            </a:pPr>
            <a:r>
              <a:rPr lang="en-US" noProof="0" dirty="0"/>
              <a:t>00</a:t>
            </a:r>
          </a:p>
        </p:txBody>
      </p:sp>
      <p:sp>
        <p:nvSpPr>
          <p:cNvPr id="8" name="Espace réservé du texte 17">
            <a:extLst>
              <a:ext uri="{FF2B5EF4-FFF2-40B4-BE49-F238E27FC236}">
                <a16:creationId xmlns:a16="http://schemas.microsoft.com/office/drawing/2014/main" id="{2C7B456D-17FA-4CA6-A94C-1F15CC23B22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9" name="Espace réservé du texte 17">
            <a:extLst>
              <a:ext uri="{FF2B5EF4-FFF2-40B4-BE49-F238E27FC236}">
                <a16:creationId xmlns:a16="http://schemas.microsoft.com/office/drawing/2014/main" id="{A4BDC3FC-500C-4A36-AFD2-52224706F782}"/>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10" name="Espace réservé du texte 17">
            <a:extLst>
              <a:ext uri="{FF2B5EF4-FFF2-40B4-BE49-F238E27FC236}">
                <a16:creationId xmlns:a16="http://schemas.microsoft.com/office/drawing/2014/main" id="{A97CE5D1-697D-4C34-8623-6B2871AE2E2D}"/>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800"/>
              </a:spcBef>
              <a:buFont typeface="Arial" panose="020B0604020202020204" pitchFamily="34" charset="0"/>
              <a:buNone/>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Tree>
    <p:extLst>
      <p:ext uri="{BB962C8B-B14F-4D97-AF65-F5344CB8AC3E}">
        <p14:creationId xmlns:p14="http://schemas.microsoft.com/office/powerpoint/2010/main" val="411737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hapter (Dark)">
    <p:bg>
      <p:bgPr>
        <a:solidFill>
          <a:srgbClr val="1E034A"/>
        </a:soli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dirty="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Tree>
    <p:extLst>
      <p:ext uri="{BB962C8B-B14F-4D97-AF65-F5344CB8AC3E}">
        <p14:creationId xmlns:p14="http://schemas.microsoft.com/office/powerpoint/2010/main" val="235943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ext over Image">
    <p:bg>
      <p:bgPr>
        <a:solidFill>
          <a:schemeClr val="bg1"/>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B3CF0ECB-30FF-45DD-8A41-5DF28038CBAD}"/>
              </a:ext>
            </a:extLst>
          </p:cNvPr>
          <p:cNvSpPr>
            <a:spLocks noGrp="1"/>
          </p:cNvSpPr>
          <p:nvPr>
            <p:ph type="pic" sz="quarter" idx="20"/>
          </p:nvPr>
        </p:nvSpPr>
        <p:spPr>
          <a:xfrm>
            <a:off x="3" y="0"/>
            <a:ext cx="12191999" cy="6858000"/>
          </a:xfrm>
          <a:custGeom>
            <a:avLst/>
            <a:gdLst>
              <a:gd name="connsiteX0" fmla="*/ 351363 w 9143999"/>
              <a:gd name="connsiteY0" fmla="*/ 4913481 h 5143500"/>
              <a:gd name="connsiteX1" fmla="*/ 331613 w 9143999"/>
              <a:gd name="connsiteY1" fmla="*/ 4933530 h 5143500"/>
              <a:gd name="connsiteX2" fmla="*/ 352237 w 9143999"/>
              <a:gd name="connsiteY2" fmla="*/ 4953582 h 5143500"/>
              <a:gd name="connsiteX3" fmla="*/ 371987 w 9143999"/>
              <a:gd name="connsiteY3" fmla="*/ 4933533 h 5143500"/>
              <a:gd name="connsiteX4" fmla="*/ 351363 w 9143999"/>
              <a:gd name="connsiteY4" fmla="*/ 4913481 h 5143500"/>
              <a:gd name="connsiteX5" fmla="*/ 892593 w 9143999"/>
              <a:gd name="connsiteY5" fmla="*/ 4837587 h 5143500"/>
              <a:gd name="connsiteX6" fmla="*/ 917846 w 9143999"/>
              <a:gd name="connsiteY6" fmla="*/ 4847631 h 5143500"/>
              <a:gd name="connsiteX7" fmla="*/ 927648 w 9143999"/>
              <a:gd name="connsiteY7" fmla="*/ 4877990 h 5143500"/>
              <a:gd name="connsiteX8" fmla="*/ 918100 w 9143999"/>
              <a:gd name="connsiteY8" fmla="*/ 4908353 h 5143500"/>
              <a:gd name="connsiteX9" fmla="*/ 894866 w 9143999"/>
              <a:gd name="connsiteY9" fmla="*/ 4918277 h 5143500"/>
              <a:gd name="connsiteX10" fmla="*/ 868933 w 9143999"/>
              <a:gd name="connsiteY10" fmla="*/ 4908080 h 5143500"/>
              <a:gd name="connsiteX11" fmla="*/ 859062 w 9143999"/>
              <a:gd name="connsiteY11" fmla="*/ 4877877 h 5143500"/>
              <a:gd name="connsiteX12" fmla="*/ 868678 w 9143999"/>
              <a:gd name="connsiteY12" fmla="*/ 4847677 h 5143500"/>
              <a:gd name="connsiteX13" fmla="*/ 559057 w 9143999"/>
              <a:gd name="connsiteY13" fmla="*/ 4837499 h 5143500"/>
              <a:gd name="connsiteX14" fmla="*/ 578336 w 9143999"/>
              <a:gd name="connsiteY14" fmla="*/ 4840021 h 5143500"/>
              <a:gd name="connsiteX15" fmla="*/ 585643 w 9143999"/>
              <a:gd name="connsiteY15" fmla="*/ 4847817 h 5143500"/>
              <a:gd name="connsiteX16" fmla="*/ 585643 w 9143999"/>
              <a:gd name="connsiteY16" fmla="*/ 4907937 h 5143500"/>
              <a:gd name="connsiteX17" fmla="*/ 578336 w 9143999"/>
              <a:gd name="connsiteY17" fmla="*/ 4915741 h 5143500"/>
              <a:gd name="connsiteX18" fmla="*/ 558605 w 9143999"/>
              <a:gd name="connsiteY18" fmla="*/ 4918322 h 5143500"/>
              <a:gd name="connsiteX19" fmla="*/ 534559 w 9143999"/>
              <a:gd name="connsiteY19" fmla="*/ 4909442 h 5143500"/>
              <a:gd name="connsiteX20" fmla="*/ 523519 w 9143999"/>
              <a:gd name="connsiteY20" fmla="*/ 4877990 h 5143500"/>
              <a:gd name="connsiteX21" fmla="*/ 534559 w 9143999"/>
              <a:gd name="connsiteY21" fmla="*/ 4846542 h 5143500"/>
              <a:gd name="connsiteX22" fmla="*/ 1101680 w 9143999"/>
              <a:gd name="connsiteY22" fmla="*/ 4805359 h 5143500"/>
              <a:gd name="connsiteX23" fmla="*/ 1095864 w 9143999"/>
              <a:gd name="connsiteY23" fmla="*/ 4811167 h 5143500"/>
              <a:gd name="connsiteX24" fmla="*/ 1095864 w 9143999"/>
              <a:gd name="connsiteY24" fmla="*/ 4944812 h 5143500"/>
              <a:gd name="connsiteX25" fmla="*/ 1101680 w 9143999"/>
              <a:gd name="connsiteY25" fmla="*/ 4950628 h 5143500"/>
              <a:gd name="connsiteX26" fmla="*/ 1127823 w 9143999"/>
              <a:gd name="connsiteY26" fmla="*/ 4950628 h 5143500"/>
              <a:gd name="connsiteX27" fmla="*/ 1128318 w 9143999"/>
              <a:gd name="connsiteY27" fmla="*/ 4950134 h 5143500"/>
              <a:gd name="connsiteX28" fmla="*/ 1130431 w 9143999"/>
              <a:gd name="connsiteY28" fmla="*/ 4950134 h 5143500"/>
              <a:gd name="connsiteX29" fmla="*/ 1136285 w 9143999"/>
              <a:gd name="connsiteY29" fmla="*/ 4944348 h 5143500"/>
              <a:gd name="connsiteX30" fmla="*/ 1136285 w 9143999"/>
              <a:gd name="connsiteY30" fmla="*/ 4811405 h 5143500"/>
              <a:gd name="connsiteX31" fmla="*/ 1130431 w 9143999"/>
              <a:gd name="connsiteY31" fmla="*/ 4805627 h 5143500"/>
              <a:gd name="connsiteX32" fmla="*/ 1128092 w 9143999"/>
              <a:gd name="connsiteY32" fmla="*/ 4805627 h 5143500"/>
              <a:gd name="connsiteX33" fmla="*/ 1127823 w 9143999"/>
              <a:gd name="connsiteY33" fmla="*/ 4805359 h 5143500"/>
              <a:gd name="connsiteX34" fmla="*/ 891920 w 9143999"/>
              <a:gd name="connsiteY34" fmla="*/ 4802455 h 5143500"/>
              <a:gd name="connsiteX35" fmla="*/ 819859 w 9143999"/>
              <a:gd name="connsiteY35" fmla="*/ 4877990 h 5143500"/>
              <a:gd name="connsiteX36" fmla="*/ 893949 w 9143999"/>
              <a:gd name="connsiteY36" fmla="*/ 4953533 h 5143500"/>
              <a:gd name="connsiteX37" fmla="*/ 923593 w 9143999"/>
              <a:gd name="connsiteY37" fmla="*/ 4947899 h 5143500"/>
              <a:gd name="connsiteX38" fmla="*/ 924071 w 9143999"/>
              <a:gd name="connsiteY38" fmla="*/ 4947569 h 5143500"/>
              <a:gd name="connsiteX39" fmla="*/ 924870 w 9143999"/>
              <a:gd name="connsiteY39" fmla="*/ 4947419 h 5143500"/>
              <a:gd name="connsiteX40" fmla="*/ 967553 w 9143999"/>
              <a:gd name="connsiteY40" fmla="*/ 4877877 h 5143500"/>
              <a:gd name="connsiteX41" fmla="*/ 924008 w 9143999"/>
              <a:gd name="connsiteY41" fmla="*/ 4808342 h 5143500"/>
              <a:gd name="connsiteX42" fmla="*/ 922787 w 9143999"/>
              <a:gd name="connsiteY42" fmla="*/ 4808121 h 5143500"/>
              <a:gd name="connsiteX43" fmla="*/ 922737 w 9143999"/>
              <a:gd name="connsiteY43" fmla="*/ 4808088 h 5143500"/>
              <a:gd name="connsiteX44" fmla="*/ 891920 w 9143999"/>
              <a:gd name="connsiteY44" fmla="*/ 4802455 h 5143500"/>
              <a:gd name="connsiteX45" fmla="*/ 725443 w 9143999"/>
              <a:gd name="connsiteY45" fmla="*/ 4802455 h 5143500"/>
              <a:gd name="connsiteX46" fmla="*/ 667045 w 9143999"/>
              <a:gd name="connsiteY46" fmla="*/ 4812907 h 5143500"/>
              <a:gd name="connsiteX47" fmla="*/ 666933 w 9143999"/>
              <a:gd name="connsiteY47" fmla="*/ 4813086 h 5143500"/>
              <a:gd name="connsiteX48" fmla="*/ 666650 w 9143999"/>
              <a:gd name="connsiteY48" fmla="*/ 4813136 h 5143500"/>
              <a:gd name="connsiteX49" fmla="*/ 659335 w 9143999"/>
              <a:gd name="connsiteY49" fmla="*/ 4824699 h 5143500"/>
              <a:gd name="connsiteX50" fmla="*/ 659335 w 9143999"/>
              <a:gd name="connsiteY50" fmla="*/ 4944348 h 5143500"/>
              <a:gd name="connsiteX51" fmla="*/ 659777 w 9143999"/>
              <a:gd name="connsiteY51" fmla="*/ 4944785 h 5143500"/>
              <a:gd name="connsiteX52" fmla="*/ 659777 w 9143999"/>
              <a:gd name="connsiteY52" fmla="*/ 4944812 h 5143500"/>
              <a:gd name="connsiteX53" fmla="*/ 665593 w 9143999"/>
              <a:gd name="connsiteY53" fmla="*/ 4950628 h 5143500"/>
              <a:gd name="connsiteX54" fmla="*/ 691736 w 9143999"/>
              <a:gd name="connsiteY54" fmla="*/ 4950628 h 5143500"/>
              <a:gd name="connsiteX55" fmla="*/ 697552 w 9143999"/>
              <a:gd name="connsiteY55" fmla="*/ 4944812 h 5143500"/>
              <a:gd name="connsiteX56" fmla="*/ 697552 w 9143999"/>
              <a:gd name="connsiteY56" fmla="*/ 4847194 h 5143500"/>
              <a:gd name="connsiteX57" fmla="*/ 704448 w 9143999"/>
              <a:gd name="connsiteY57" fmla="*/ 4839717 h 5143500"/>
              <a:gd name="connsiteX58" fmla="*/ 726010 w 9143999"/>
              <a:gd name="connsiteY58" fmla="*/ 4837419 h 5143500"/>
              <a:gd name="connsiteX59" fmla="*/ 746013 w 9143999"/>
              <a:gd name="connsiteY59" fmla="*/ 4843168 h 5143500"/>
              <a:gd name="connsiteX60" fmla="*/ 754202 w 9143999"/>
              <a:gd name="connsiteY60" fmla="*/ 4862009 h 5143500"/>
              <a:gd name="connsiteX61" fmla="*/ 754202 w 9143999"/>
              <a:gd name="connsiteY61" fmla="*/ 4944812 h 5143500"/>
              <a:gd name="connsiteX62" fmla="*/ 760018 w 9143999"/>
              <a:gd name="connsiteY62" fmla="*/ 4950628 h 5143500"/>
              <a:gd name="connsiteX63" fmla="*/ 786160 w 9143999"/>
              <a:gd name="connsiteY63" fmla="*/ 4950628 h 5143500"/>
              <a:gd name="connsiteX64" fmla="*/ 791976 w 9143999"/>
              <a:gd name="connsiteY64" fmla="*/ 4944812 h 5143500"/>
              <a:gd name="connsiteX65" fmla="*/ 791976 w 9143999"/>
              <a:gd name="connsiteY65" fmla="*/ 4944762 h 5143500"/>
              <a:gd name="connsiteX66" fmla="*/ 792395 w 9143999"/>
              <a:gd name="connsiteY66" fmla="*/ 4944348 h 5143500"/>
              <a:gd name="connsiteX67" fmla="*/ 792395 w 9143999"/>
              <a:gd name="connsiteY67" fmla="*/ 4857065 h 5143500"/>
              <a:gd name="connsiteX68" fmla="*/ 775798 w 9143999"/>
              <a:gd name="connsiteY68" fmla="*/ 4816682 h 5143500"/>
              <a:gd name="connsiteX69" fmla="*/ 775543 w 9143999"/>
              <a:gd name="connsiteY69" fmla="*/ 4816611 h 5143500"/>
              <a:gd name="connsiteX70" fmla="*/ 775486 w 9143999"/>
              <a:gd name="connsiteY70" fmla="*/ 4816471 h 5143500"/>
              <a:gd name="connsiteX71" fmla="*/ 725443 w 9143999"/>
              <a:gd name="connsiteY71" fmla="*/ 4802455 h 5143500"/>
              <a:gd name="connsiteX72" fmla="*/ 559834 w 9143999"/>
              <a:gd name="connsiteY72" fmla="*/ 4802455 h 5143500"/>
              <a:gd name="connsiteX73" fmla="*/ 529662 w 9143999"/>
              <a:gd name="connsiteY73" fmla="*/ 4807762 h 5143500"/>
              <a:gd name="connsiteX74" fmla="*/ 529594 w 9143999"/>
              <a:gd name="connsiteY74" fmla="*/ 4807805 h 5143500"/>
              <a:gd name="connsiteX75" fmla="*/ 528372 w 9143999"/>
              <a:gd name="connsiteY75" fmla="*/ 4808018 h 5143500"/>
              <a:gd name="connsiteX76" fmla="*/ 483586 w 9143999"/>
              <a:gd name="connsiteY76" fmla="*/ 4877877 h 5143500"/>
              <a:gd name="connsiteX77" fmla="*/ 526397 w 9143999"/>
              <a:gd name="connsiteY77" fmla="*/ 4947825 h 5143500"/>
              <a:gd name="connsiteX78" fmla="*/ 527142 w 9143999"/>
              <a:gd name="connsiteY78" fmla="*/ 4947947 h 5143500"/>
              <a:gd name="connsiteX79" fmla="*/ 527700 w 9143999"/>
              <a:gd name="connsiteY79" fmla="*/ 4948307 h 5143500"/>
              <a:gd name="connsiteX80" fmla="*/ 559257 w 9143999"/>
              <a:gd name="connsiteY80" fmla="*/ 4953533 h 5143500"/>
              <a:gd name="connsiteX81" fmla="*/ 617069 w 9143999"/>
              <a:gd name="connsiteY81" fmla="*/ 4941908 h 5143500"/>
              <a:gd name="connsiteX82" fmla="*/ 624337 w 9143999"/>
              <a:gd name="connsiteY82" fmla="*/ 4930284 h 5143500"/>
              <a:gd name="connsiteX83" fmla="*/ 624337 w 9143999"/>
              <a:gd name="connsiteY83" fmla="*/ 4824821 h 5143500"/>
              <a:gd name="connsiteX84" fmla="*/ 617069 w 9143999"/>
              <a:gd name="connsiteY84" fmla="*/ 4813204 h 5143500"/>
              <a:gd name="connsiteX85" fmla="*/ 559834 w 9143999"/>
              <a:gd name="connsiteY85" fmla="*/ 4802455 h 5143500"/>
              <a:gd name="connsiteX86" fmla="*/ 398011 w 9143999"/>
              <a:gd name="connsiteY86" fmla="*/ 4801292 h 5143500"/>
              <a:gd name="connsiteX87" fmla="*/ 395922 w 9143999"/>
              <a:gd name="connsiteY87" fmla="*/ 4801589 h 5143500"/>
              <a:gd name="connsiteX88" fmla="*/ 395863 w 9143999"/>
              <a:gd name="connsiteY88" fmla="*/ 4801582 h 5143500"/>
              <a:gd name="connsiteX89" fmla="*/ 331528 w 9143999"/>
              <a:gd name="connsiteY89" fmla="*/ 4853603 h 5143500"/>
              <a:gd name="connsiteX90" fmla="*/ 425688 w 9143999"/>
              <a:gd name="connsiteY90" fmla="*/ 4933656 h 5143500"/>
              <a:gd name="connsiteX91" fmla="*/ 423936 w 9143999"/>
              <a:gd name="connsiteY91" fmla="*/ 4944348 h 5143500"/>
              <a:gd name="connsiteX92" fmla="*/ 423645 w 9143999"/>
              <a:gd name="connsiteY92" fmla="*/ 4946089 h 5143500"/>
              <a:gd name="connsiteX93" fmla="*/ 428029 w 9143999"/>
              <a:gd name="connsiteY93" fmla="*/ 4950134 h 5143500"/>
              <a:gd name="connsiteX94" fmla="*/ 429440 w 9143999"/>
              <a:gd name="connsiteY94" fmla="*/ 4950134 h 5143500"/>
              <a:gd name="connsiteX95" fmla="*/ 429969 w 9143999"/>
              <a:gd name="connsiteY95" fmla="*/ 4950628 h 5143500"/>
              <a:gd name="connsiteX96" fmla="*/ 456121 w 9143999"/>
              <a:gd name="connsiteY96" fmla="*/ 4950628 h 5143500"/>
              <a:gd name="connsiteX97" fmla="*/ 463668 w 9143999"/>
              <a:gd name="connsiteY97" fmla="*/ 4944812 h 5143500"/>
              <a:gd name="connsiteX98" fmla="*/ 465995 w 9143999"/>
              <a:gd name="connsiteY98" fmla="*/ 4928255 h 5143500"/>
              <a:gd name="connsiteX99" fmla="*/ 372445 w 9143999"/>
              <a:gd name="connsiteY99" fmla="*/ 4850972 h 5143500"/>
              <a:gd name="connsiteX100" fmla="*/ 378874 w 9143999"/>
              <a:gd name="connsiteY100" fmla="*/ 4840371 h 5143500"/>
              <a:gd name="connsiteX101" fmla="*/ 395404 w 9143999"/>
              <a:gd name="connsiteY101" fmla="*/ 4836760 h 5143500"/>
              <a:gd name="connsiteX102" fmla="*/ 438848 w 9143999"/>
              <a:gd name="connsiteY102" fmla="*/ 4849557 h 5143500"/>
              <a:gd name="connsiteX103" fmla="*/ 443232 w 9143999"/>
              <a:gd name="connsiteY103" fmla="*/ 4850714 h 5143500"/>
              <a:gd name="connsiteX104" fmla="*/ 443815 w 9143999"/>
              <a:gd name="connsiteY104" fmla="*/ 4850347 h 5143500"/>
              <a:gd name="connsiteX105" fmla="*/ 445074 w 9143999"/>
              <a:gd name="connsiteY105" fmla="*/ 4850684 h 5143500"/>
              <a:gd name="connsiteX106" fmla="*/ 451467 w 9143999"/>
              <a:gd name="connsiteY106" fmla="*/ 4846616 h 5143500"/>
              <a:gd name="connsiteX107" fmla="*/ 460476 w 9143999"/>
              <a:gd name="connsiteY107" fmla="*/ 4827435 h 5143500"/>
              <a:gd name="connsiteX108" fmla="*/ 461639 w 9143999"/>
              <a:gd name="connsiteY108" fmla="*/ 4822502 h 5143500"/>
              <a:gd name="connsiteX109" fmla="*/ 458150 w 9143999"/>
              <a:gd name="connsiteY109" fmla="*/ 4816686 h 5143500"/>
              <a:gd name="connsiteX110" fmla="*/ 398011 w 9143999"/>
              <a:gd name="connsiteY110" fmla="*/ 4801292 h 5143500"/>
              <a:gd name="connsiteX111" fmla="*/ 1053743 w 9143999"/>
              <a:gd name="connsiteY111" fmla="*/ 4747249 h 5143500"/>
              <a:gd name="connsiteX112" fmla="*/ 994181 w 9143999"/>
              <a:gd name="connsiteY112" fmla="*/ 4808264 h 5143500"/>
              <a:gd name="connsiteX113" fmla="*/ 994181 w 9143999"/>
              <a:gd name="connsiteY113" fmla="*/ 4944812 h 5143500"/>
              <a:gd name="connsiteX114" fmla="*/ 999997 w 9143999"/>
              <a:gd name="connsiteY114" fmla="*/ 4950628 h 5143500"/>
              <a:gd name="connsiteX115" fmla="*/ 1025851 w 9143999"/>
              <a:gd name="connsiteY115" fmla="*/ 4950628 h 5143500"/>
              <a:gd name="connsiteX116" fmla="*/ 1026345 w 9143999"/>
              <a:gd name="connsiteY116" fmla="*/ 4950134 h 5143500"/>
              <a:gd name="connsiteX117" fmla="*/ 1027794 w 9143999"/>
              <a:gd name="connsiteY117" fmla="*/ 4950134 h 5143500"/>
              <a:gd name="connsiteX118" fmla="*/ 1033639 w 9143999"/>
              <a:gd name="connsiteY118" fmla="*/ 4944348 h 5143500"/>
              <a:gd name="connsiteX119" fmla="*/ 1033639 w 9143999"/>
              <a:gd name="connsiteY119" fmla="*/ 4837419 h 5143500"/>
              <a:gd name="connsiteX120" fmla="*/ 1070780 w 9143999"/>
              <a:gd name="connsiteY120" fmla="*/ 4837419 h 5143500"/>
              <a:gd name="connsiteX121" fmla="*/ 1076625 w 9143999"/>
              <a:gd name="connsiteY121" fmla="*/ 4831634 h 5143500"/>
              <a:gd name="connsiteX122" fmla="*/ 1076625 w 9143999"/>
              <a:gd name="connsiteY122" fmla="*/ 4811692 h 5143500"/>
              <a:gd name="connsiteX123" fmla="*/ 1070780 w 9143999"/>
              <a:gd name="connsiteY123" fmla="*/ 4805627 h 5143500"/>
              <a:gd name="connsiteX124" fmla="*/ 1068815 w 9143999"/>
              <a:gd name="connsiteY124" fmla="*/ 4805627 h 5143500"/>
              <a:gd name="connsiteX125" fmla="*/ 1068559 w 9143999"/>
              <a:gd name="connsiteY125" fmla="*/ 4805359 h 5143500"/>
              <a:gd name="connsiteX126" fmla="*/ 1033639 w 9143999"/>
              <a:gd name="connsiteY126" fmla="*/ 4805359 h 5143500"/>
              <a:gd name="connsiteX127" fmla="*/ 1033639 w 9143999"/>
              <a:gd name="connsiteY127" fmla="*/ 4802443 h 5143500"/>
              <a:gd name="connsiteX128" fmla="*/ 1056748 w 9143999"/>
              <a:gd name="connsiteY128" fmla="*/ 4778457 h 5143500"/>
              <a:gd name="connsiteX129" fmla="*/ 1071071 w 9143999"/>
              <a:gd name="connsiteY129" fmla="*/ 4779901 h 5143500"/>
              <a:gd name="connsiteX130" fmla="*/ 1076625 w 9143999"/>
              <a:gd name="connsiteY130" fmla="*/ 4774411 h 5143500"/>
              <a:gd name="connsiteX131" fmla="*/ 1079556 w 9143999"/>
              <a:gd name="connsiteY131" fmla="*/ 4759385 h 5143500"/>
              <a:gd name="connsiteX132" fmla="*/ 1080138 w 9143999"/>
              <a:gd name="connsiteY132" fmla="*/ 4755627 h 5143500"/>
              <a:gd name="connsiteX133" fmla="*/ 1074293 w 9143999"/>
              <a:gd name="connsiteY133" fmla="*/ 4749848 h 5143500"/>
              <a:gd name="connsiteX134" fmla="*/ 1072404 w 9143999"/>
              <a:gd name="connsiteY134" fmla="*/ 4749641 h 5143500"/>
              <a:gd name="connsiteX135" fmla="*/ 1072049 w 9143999"/>
              <a:gd name="connsiteY135" fmla="*/ 4749285 h 5143500"/>
              <a:gd name="connsiteX136" fmla="*/ 1053743 w 9143999"/>
              <a:gd name="connsiteY136" fmla="*/ 4747249 h 5143500"/>
              <a:gd name="connsiteX137" fmla="*/ 1115151 w 9143999"/>
              <a:gd name="connsiteY137" fmla="*/ 4747131 h 5143500"/>
              <a:gd name="connsiteX138" fmla="*/ 1095104 w 9143999"/>
              <a:gd name="connsiteY138" fmla="*/ 4767478 h 5143500"/>
              <a:gd name="connsiteX139" fmla="*/ 1116017 w 9143999"/>
              <a:gd name="connsiteY139" fmla="*/ 4787818 h 5143500"/>
              <a:gd name="connsiteX140" fmla="*/ 1136065 w 9143999"/>
              <a:gd name="connsiteY140" fmla="*/ 4767481 h 5143500"/>
              <a:gd name="connsiteX141" fmla="*/ 1115151 w 9143999"/>
              <a:gd name="connsiteY141" fmla="*/ 4747131 h 5143500"/>
              <a:gd name="connsiteX142" fmla="*/ 0 w 9143999"/>
              <a:gd name="connsiteY142" fmla="*/ 0 h 5143500"/>
              <a:gd name="connsiteX143" fmla="*/ 9143999 w 9143999"/>
              <a:gd name="connsiteY143" fmla="*/ 0 h 5143500"/>
              <a:gd name="connsiteX144" fmla="*/ 9143999 w 9143999"/>
              <a:gd name="connsiteY144" fmla="*/ 5143500 h 5143500"/>
              <a:gd name="connsiteX145" fmla="*/ 0 w 9143999"/>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9143999" h="5143500">
                <a:moveTo>
                  <a:pt x="351363" y="4913481"/>
                </a:moveTo>
                <a:cubicBezTo>
                  <a:pt x="339456" y="4913486"/>
                  <a:pt x="331612" y="4921037"/>
                  <a:pt x="331613" y="4933530"/>
                </a:cubicBezTo>
                <a:cubicBezTo>
                  <a:pt x="331608" y="4945734"/>
                  <a:pt x="339456" y="4953580"/>
                  <a:pt x="352237" y="4953582"/>
                </a:cubicBezTo>
                <a:cubicBezTo>
                  <a:pt x="364153" y="4953577"/>
                  <a:pt x="371990" y="4945737"/>
                  <a:pt x="371987" y="4933533"/>
                </a:cubicBezTo>
                <a:cubicBezTo>
                  <a:pt x="371996" y="4921039"/>
                  <a:pt x="364153" y="4913482"/>
                  <a:pt x="351363" y="4913481"/>
                </a:cubicBezTo>
                <a:close/>
                <a:moveTo>
                  <a:pt x="892593" y="4837587"/>
                </a:moveTo>
                <a:lnTo>
                  <a:pt x="917846" y="4847631"/>
                </a:lnTo>
                <a:cubicBezTo>
                  <a:pt x="924091" y="4854457"/>
                  <a:pt x="927648" y="4864625"/>
                  <a:pt x="927648" y="4877990"/>
                </a:cubicBezTo>
                <a:cubicBezTo>
                  <a:pt x="927648" y="4891355"/>
                  <a:pt x="924091" y="4901524"/>
                  <a:pt x="918100" y="4908353"/>
                </a:cubicBezTo>
                <a:lnTo>
                  <a:pt x="894866" y="4918277"/>
                </a:lnTo>
                <a:lnTo>
                  <a:pt x="868933" y="4908080"/>
                </a:lnTo>
                <a:cubicBezTo>
                  <a:pt x="862645" y="4901288"/>
                  <a:pt x="859062" y="4891172"/>
                  <a:pt x="859062" y="4877877"/>
                </a:cubicBezTo>
                <a:cubicBezTo>
                  <a:pt x="859062" y="4864582"/>
                  <a:pt x="862645" y="4854468"/>
                  <a:pt x="868678" y="4847677"/>
                </a:cubicBezTo>
                <a:close/>
                <a:moveTo>
                  <a:pt x="559057" y="4837499"/>
                </a:moveTo>
                <a:lnTo>
                  <a:pt x="578336" y="4840021"/>
                </a:lnTo>
                <a:cubicBezTo>
                  <a:pt x="583309" y="4841465"/>
                  <a:pt x="585643" y="4843483"/>
                  <a:pt x="585643" y="4847817"/>
                </a:cubicBezTo>
                <a:lnTo>
                  <a:pt x="585643" y="4907937"/>
                </a:lnTo>
                <a:cubicBezTo>
                  <a:pt x="585643" y="4912270"/>
                  <a:pt x="583309" y="4914296"/>
                  <a:pt x="578336" y="4915741"/>
                </a:cubicBezTo>
                <a:lnTo>
                  <a:pt x="558605" y="4918322"/>
                </a:lnTo>
                <a:lnTo>
                  <a:pt x="534559" y="4909442"/>
                </a:lnTo>
                <a:cubicBezTo>
                  <a:pt x="527877" y="4902976"/>
                  <a:pt x="523519" y="4892806"/>
                  <a:pt x="523519" y="4877990"/>
                </a:cubicBezTo>
                <a:cubicBezTo>
                  <a:pt x="523519" y="4863173"/>
                  <a:pt x="527877" y="4853005"/>
                  <a:pt x="534559" y="4846542"/>
                </a:cubicBezTo>
                <a:close/>
                <a:moveTo>
                  <a:pt x="1101680" y="4805359"/>
                </a:moveTo>
                <a:cubicBezTo>
                  <a:pt x="1098192" y="4805359"/>
                  <a:pt x="1095864" y="4807677"/>
                  <a:pt x="1095864" y="4811167"/>
                </a:cubicBezTo>
                <a:lnTo>
                  <a:pt x="1095864" y="4944812"/>
                </a:lnTo>
                <a:cubicBezTo>
                  <a:pt x="1095864" y="4948301"/>
                  <a:pt x="1098192" y="4950628"/>
                  <a:pt x="1101680" y="4950628"/>
                </a:cubicBezTo>
                <a:lnTo>
                  <a:pt x="1127823" y="4950628"/>
                </a:lnTo>
                <a:lnTo>
                  <a:pt x="1128318" y="4950134"/>
                </a:lnTo>
                <a:lnTo>
                  <a:pt x="1130431" y="4950134"/>
                </a:lnTo>
                <a:cubicBezTo>
                  <a:pt x="1133944" y="4950134"/>
                  <a:pt x="1136285" y="4947819"/>
                  <a:pt x="1136285" y="4944348"/>
                </a:cubicBezTo>
                <a:lnTo>
                  <a:pt x="1136285" y="4811405"/>
                </a:lnTo>
                <a:cubicBezTo>
                  <a:pt x="1136285" y="4807934"/>
                  <a:pt x="1133944" y="4805627"/>
                  <a:pt x="1130431" y="4805627"/>
                </a:cubicBezTo>
                <a:lnTo>
                  <a:pt x="1128092" y="4805627"/>
                </a:lnTo>
                <a:lnTo>
                  <a:pt x="1127823" y="4805359"/>
                </a:lnTo>
                <a:close/>
                <a:moveTo>
                  <a:pt x="891920" y="4802455"/>
                </a:moveTo>
                <a:cubicBezTo>
                  <a:pt x="848337" y="4802455"/>
                  <a:pt x="819859" y="4834118"/>
                  <a:pt x="819859" y="4877990"/>
                </a:cubicBezTo>
                <a:cubicBezTo>
                  <a:pt x="819859" y="4921862"/>
                  <a:pt x="848337" y="4953533"/>
                  <a:pt x="893949" y="4953533"/>
                </a:cubicBezTo>
                <a:cubicBezTo>
                  <a:pt x="904845" y="4953533"/>
                  <a:pt x="914796" y="4951553"/>
                  <a:pt x="923593" y="4947899"/>
                </a:cubicBezTo>
                <a:lnTo>
                  <a:pt x="924071" y="4947569"/>
                </a:lnTo>
                <a:lnTo>
                  <a:pt x="924870" y="4947419"/>
                </a:lnTo>
                <a:cubicBezTo>
                  <a:pt x="951435" y="4936512"/>
                  <a:pt x="967553" y="4910608"/>
                  <a:pt x="967553" y="4877877"/>
                </a:cubicBezTo>
                <a:cubicBezTo>
                  <a:pt x="967553" y="4845146"/>
                  <a:pt x="951435" y="4819246"/>
                  <a:pt x="924008" y="4808342"/>
                </a:cubicBezTo>
                <a:lnTo>
                  <a:pt x="922787" y="4808121"/>
                </a:lnTo>
                <a:lnTo>
                  <a:pt x="922737" y="4808088"/>
                </a:lnTo>
                <a:cubicBezTo>
                  <a:pt x="913654" y="4804434"/>
                  <a:pt x="903323" y="4802455"/>
                  <a:pt x="891920" y="4802455"/>
                </a:cubicBezTo>
                <a:close/>
                <a:moveTo>
                  <a:pt x="725443" y="4802455"/>
                </a:moveTo>
                <a:cubicBezTo>
                  <a:pt x="708301" y="4802455"/>
                  <a:pt x="688255" y="4805359"/>
                  <a:pt x="667045" y="4812907"/>
                </a:cubicBezTo>
                <a:lnTo>
                  <a:pt x="666933" y="4813086"/>
                </a:lnTo>
                <a:lnTo>
                  <a:pt x="666650" y="4813136"/>
                </a:lnTo>
                <a:cubicBezTo>
                  <a:pt x="662556" y="4814581"/>
                  <a:pt x="659335" y="4818052"/>
                  <a:pt x="659335" y="4824699"/>
                </a:cubicBezTo>
                <a:lnTo>
                  <a:pt x="659335" y="4944348"/>
                </a:lnTo>
                <a:lnTo>
                  <a:pt x="659777" y="4944785"/>
                </a:lnTo>
                <a:lnTo>
                  <a:pt x="659777" y="4944812"/>
                </a:lnTo>
                <a:cubicBezTo>
                  <a:pt x="659777" y="4948301"/>
                  <a:pt x="662103" y="4950628"/>
                  <a:pt x="665593" y="4950628"/>
                </a:cubicBezTo>
                <a:lnTo>
                  <a:pt x="691736" y="4950628"/>
                </a:lnTo>
                <a:cubicBezTo>
                  <a:pt x="695225" y="4950628"/>
                  <a:pt x="697552" y="4948301"/>
                  <a:pt x="697552" y="4944812"/>
                </a:cubicBezTo>
                <a:lnTo>
                  <a:pt x="697552" y="4847194"/>
                </a:lnTo>
                <a:lnTo>
                  <a:pt x="704448" y="4839717"/>
                </a:lnTo>
                <a:lnTo>
                  <a:pt x="726010" y="4837419"/>
                </a:lnTo>
                <a:lnTo>
                  <a:pt x="746013" y="4843168"/>
                </a:lnTo>
                <a:lnTo>
                  <a:pt x="754202" y="4862009"/>
                </a:lnTo>
                <a:lnTo>
                  <a:pt x="754202" y="4944812"/>
                </a:lnTo>
                <a:cubicBezTo>
                  <a:pt x="754202" y="4948301"/>
                  <a:pt x="756528" y="4950628"/>
                  <a:pt x="760018" y="4950628"/>
                </a:cubicBezTo>
                <a:lnTo>
                  <a:pt x="786160" y="4950628"/>
                </a:lnTo>
                <a:cubicBezTo>
                  <a:pt x="789650" y="4950628"/>
                  <a:pt x="791976" y="4948301"/>
                  <a:pt x="791976" y="4944812"/>
                </a:cubicBezTo>
                <a:lnTo>
                  <a:pt x="791976" y="4944762"/>
                </a:lnTo>
                <a:lnTo>
                  <a:pt x="792395" y="4944348"/>
                </a:lnTo>
                <a:lnTo>
                  <a:pt x="792395" y="4857065"/>
                </a:lnTo>
                <a:cubicBezTo>
                  <a:pt x="792395" y="4839438"/>
                  <a:pt x="786911" y="4825856"/>
                  <a:pt x="775798" y="4816682"/>
                </a:cubicBezTo>
                <a:lnTo>
                  <a:pt x="775543" y="4816611"/>
                </a:lnTo>
                <a:lnTo>
                  <a:pt x="775486" y="4816471"/>
                </a:lnTo>
                <a:cubicBezTo>
                  <a:pt x="764445" y="4807248"/>
                  <a:pt x="747812" y="4802455"/>
                  <a:pt x="725443" y="4802455"/>
                </a:cubicBezTo>
                <a:close/>
                <a:moveTo>
                  <a:pt x="559834" y="4802455"/>
                </a:moveTo>
                <a:cubicBezTo>
                  <a:pt x="548868" y="4802455"/>
                  <a:pt x="538719" y="4804289"/>
                  <a:pt x="529662" y="4807762"/>
                </a:cubicBezTo>
                <a:lnTo>
                  <a:pt x="529594" y="4807805"/>
                </a:lnTo>
                <a:lnTo>
                  <a:pt x="528372" y="4808018"/>
                </a:lnTo>
                <a:cubicBezTo>
                  <a:pt x="501027" y="4818381"/>
                  <a:pt x="483586" y="4843416"/>
                  <a:pt x="483586" y="4877877"/>
                </a:cubicBezTo>
                <a:cubicBezTo>
                  <a:pt x="483586" y="4912775"/>
                  <a:pt x="498720" y="4937596"/>
                  <a:pt x="526397" y="4947825"/>
                </a:cubicBezTo>
                <a:lnTo>
                  <a:pt x="527142" y="4947947"/>
                </a:lnTo>
                <a:lnTo>
                  <a:pt x="527700" y="4948307"/>
                </a:lnTo>
                <a:cubicBezTo>
                  <a:pt x="536866" y="4951735"/>
                  <a:pt x="547417" y="4953533"/>
                  <a:pt x="559257" y="4953533"/>
                </a:cubicBezTo>
                <a:cubicBezTo>
                  <a:pt x="578428" y="4953533"/>
                  <a:pt x="597022" y="4950331"/>
                  <a:pt x="617069" y="4941908"/>
                </a:cubicBezTo>
                <a:cubicBezTo>
                  <a:pt x="621722" y="4939879"/>
                  <a:pt x="624337" y="4936678"/>
                  <a:pt x="624337" y="4930284"/>
                </a:cubicBezTo>
                <a:lnTo>
                  <a:pt x="624337" y="4824821"/>
                </a:lnTo>
                <a:cubicBezTo>
                  <a:pt x="624337" y="4818138"/>
                  <a:pt x="621722" y="4814946"/>
                  <a:pt x="617069" y="4813204"/>
                </a:cubicBezTo>
                <a:cubicBezTo>
                  <a:pt x="597898" y="4805936"/>
                  <a:pt x="579880" y="4802455"/>
                  <a:pt x="559834" y="4802455"/>
                </a:cubicBezTo>
                <a:close/>
                <a:moveTo>
                  <a:pt x="398011" y="4801292"/>
                </a:moveTo>
                <a:lnTo>
                  <a:pt x="395922" y="4801589"/>
                </a:lnTo>
                <a:lnTo>
                  <a:pt x="395863" y="4801582"/>
                </a:lnTo>
                <a:cubicBezTo>
                  <a:pt x="356679" y="4801582"/>
                  <a:pt x="331528" y="4822385"/>
                  <a:pt x="331528" y="4853603"/>
                </a:cubicBezTo>
                <a:cubicBezTo>
                  <a:pt x="331528" y="4914871"/>
                  <a:pt x="425688" y="4891154"/>
                  <a:pt x="425688" y="4933656"/>
                </a:cubicBezTo>
                <a:cubicBezTo>
                  <a:pt x="425688" y="4937989"/>
                  <a:pt x="425106" y="4940590"/>
                  <a:pt x="423936" y="4944348"/>
                </a:cubicBezTo>
                <a:cubicBezTo>
                  <a:pt x="423645" y="4944931"/>
                  <a:pt x="423645" y="4945505"/>
                  <a:pt x="423645" y="4946089"/>
                </a:cubicBezTo>
                <a:cubicBezTo>
                  <a:pt x="423645" y="4948394"/>
                  <a:pt x="425106" y="4950134"/>
                  <a:pt x="428029" y="4950134"/>
                </a:cubicBezTo>
                <a:lnTo>
                  <a:pt x="429440" y="4950134"/>
                </a:lnTo>
                <a:lnTo>
                  <a:pt x="429969" y="4950628"/>
                </a:lnTo>
                <a:lnTo>
                  <a:pt x="456121" y="4950628"/>
                </a:lnTo>
                <a:cubicBezTo>
                  <a:pt x="460476" y="4950628"/>
                  <a:pt x="462216" y="4949176"/>
                  <a:pt x="463668" y="4944812"/>
                </a:cubicBezTo>
                <a:cubicBezTo>
                  <a:pt x="465418" y="4939879"/>
                  <a:pt x="465995" y="4933196"/>
                  <a:pt x="465995" y="4928255"/>
                </a:cubicBezTo>
                <a:cubicBezTo>
                  <a:pt x="465995" y="4862299"/>
                  <a:pt x="372445" y="4878177"/>
                  <a:pt x="372445" y="4850972"/>
                </a:cubicBezTo>
                <a:cubicBezTo>
                  <a:pt x="372445" y="4846523"/>
                  <a:pt x="374698" y="4842891"/>
                  <a:pt x="378874" y="4840371"/>
                </a:cubicBezTo>
                <a:lnTo>
                  <a:pt x="395404" y="4836760"/>
                </a:lnTo>
                <a:lnTo>
                  <a:pt x="438848" y="4849557"/>
                </a:lnTo>
                <a:cubicBezTo>
                  <a:pt x="440310" y="4850418"/>
                  <a:pt x="441771" y="4850714"/>
                  <a:pt x="443232" y="4850714"/>
                </a:cubicBezTo>
                <a:lnTo>
                  <a:pt x="443815" y="4850347"/>
                </a:lnTo>
                <a:lnTo>
                  <a:pt x="445074" y="4850684"/>
                </a:lnTo>
                <a:cubicBezTo>
                  <a:pt x="447689" y="4850684"/>
                  <a:pt x="450305" y="4849231"/>
                  <a:pt x="451467" y="4846616"/>
                </a:cubicBezTo>
                <a:lnTo>
                  <a:pt x="460476" y="4827435"/>
                </a:lnTo>
                <a:cubicBezTo>
                  <a:pt x="461317" y="4825652"/>
                  <a:pt x="461639" y="4823954"/>
                  <a:pt x="461639" y="4822502"/>
                </a:cubicBezTo>
                <a:cubicBezTo>
                  <a:pt x="461639" y="4820176"/>
                  <a:pt x="460485" y="4817858"/>
                  <a:pt x="458150" y="4816686"/>
                </a:cubicBezTo>
                <a:cubicBezTo>
                  <a:pt x="440141" y="4806226"/>
                  <a:pt x="418635" y="4801292"/>
                  <a:pt x="398011" y="4801292"/>
                </a:cubicBezTo>
                <a:close/>
                <a:moveTo>
                  <a:pt x="1053743" y="4747249"/>
                </a:moveTo>
                <a:cubicBezTo>
                  <a:pt x="1017717" y="4747249"/>
                  <a:pt x="994181" y="4766420"/>
                  <a:pt x="994181" y="4808264"/>
                </a:cubicBezTo>
                <a:lnTo>
                  <a:pt x="994181" y="4944812"/>
                </a:lnTo>
                <a:cubicBezTo>
                  <a:pt x="994181" y="4948301"/>
                  <a:pt x="996508" y="4950628"/>
                  <a:pt x="999997" y="4950628"/>
                </a:cubicBezTo>
                <a:lnTo>
                  <a:pt x="1025851" y="4950628"/>
                </a:lnTo>
                <a:lnTo>
                  <a:pt x="1026345" y="4950134"/>
                </a:lnTo>
                <a:lnTo>
                  <a:pt x="1027794" y="4950134"/>
                </a:lnTo>
                <a:cubicBezTo>
                  <a:pt x="1031306" y="4950134"/>
                  <a:pt x="1033639" y="4947819"/>
                  <a:pt x="1033639" y="4944348"/>
                </a:cubicBezTo>
                <a:lnTo>
                  <a:pt x="1033639" y="4837419"/>
                </a:lnTo>
                <a:lnTo>
                  <a:pt x="1070780" y="4837419"/>
                </a:lnTo>
                <a:cubicBezTo>
                  <a:pt x="1074584" y="4837419"/>
                  <a:pt x="1076625" y="4835105"/>
                  <a:pt x="1076625" y="4831634"/>
                </a:cubicBezTo>
                <a:lnTo>
                  <a:pt x="1076625" y="4811692"/>
                </a:lnTo>
                <a:cubicBezTo>
                  <a:pt x="1076625" y="4807934"/>
                  <a:pt x="1074584" y="4805627"/>
                  <a:pt x="1070780" y="4805627"/>
                </a:cubicBezTo>
                <a:lnTo>
                  <a:pt x="1068815" y="4805627"/>
                </a:lnTo>
                <a:lnTo>
                  <a:pt x="1068559" y="4805359"/>
                </a:lnTo>
                <a:lnTo>
                  <a:pt x="1033639" y="4805359"/>
                </a:lnTo>
                <a:lnTo>
                  <a:pt x="1033639" y="4802443"/>
                </a:lnTo>
                <a:cubicBezTo>
                  <a:pt x="1033639" y="4786548"/>
                  <a:pt x="1040663" y="4778457"/>
                  <a:pt x="1056748" y="4778457"/>
                </a:cubicBezTo>
                <a:cubicBezTo>
                  <a:pt x="1062593" y="4778457"/>
                  <a:pt x="1068892" y="4779901"/>
                  <a:pt x="1071071" y="4779901"/>
                </a:cubicBezTo>
                <a:cubicBezTo>
                  <a:pt x="1074584" y="4779901"/>
                  <a:pt x="1076045" y="4777882"/>
                  <a:pt x="1076625" y="4774411"/>
                </a:cubicBezTo>
                <a:lnTo>
                  <a:pt x="1079556" y="4759385"/>
                </a:lnTo>
                <a:cubicBezTo>
                  <a:pt x="1079813" y="4758050"/>
                  <a:pt x="1080138" y="4756876"/>
                  <a:pt x="1080138" y="4755627"/>
                </a:cubicBezTo>
                <a:cubicBezTo>
                  <a:pt x="1080138" y="4752417"/>
                  <a:pt x="1078386" y="4750711"/>
                  <a:pt x="1074293" y="4749848"/>
                </a:cubicBezTo>
                <a:lnTo>
                  <a:pt x="1072404" y="4749641"/>
                </a:lnTo>
                <a:lnTo>
                  <a:pt x="1072049" y="4749285"/>
                </a:lnTo>
                <a:cubicBezTo>
                  <a:pt x="1066232" y="4747834"/>
                  <a:pt x="1059941" y="4747249"/>
                  <a:pt x="1053743" y="4747249"/>
                </a:cubicBezTo>
                <a:close/>
                <a:moveTo>
                  <a:pt x="1115151" y="4747131"/>
                </a:moveTo>
                <a:cubicBezTo>
                  <a:pt x="1102947" y="4747139"/>
                  <a:pt x="1095102" y="4754688"/>
                  <a:pt x="1095104" y="4767478"/>
                </a:cubicBezTo>
                <a:cubicBezTo>
                  <a:pt x="1095101" y="4779971"/>
                  <a:pt x="1102947" y="4787811"/>
                  <a:pt x="1116017" y="4787818"/>
                </a:cubicBezTo>
                <a:cubicBezTo>
                  <a:pt x="1127933" y="4787817"/>
                  <a:pt x="1136070" y="4779974"/>
                  <a:pt x="1136065" y="4767481"/>
                </a:cubicBezTo>
                <a:cubicBezTo>
                  <a:pt x="1136070" y="4754690"/>
                  <a:pt x="1127933" y="4747137"/>
                  <a:pt x="1115151" y="4747131"/>
                </a:cubicBezTo>
                <a:close/>
                <a:moveTo>
                  <a:pt x="0" y="0"/>
                </a:moveTo>
                <a:lnTo>
                  <a:pt x="9143999" y="0"/>
                </a:lnTo>
                <a:lnTo>
                  <a:pt x="9143999" y="5143500"/>
                </a:lnTo>
                <a:lnTo>
                  <a:pt x="0" y="5143500"/>
                </a:lnTo>
                <a:close/>
              </a:path>
            </a:pathLst>
          </a:custGeom>
        </p:spPr>
        <p:txBody>
          <a:bodyPr wrap="square">
            <a:noAutofit/>
          </a:bodyPr>
          <a:lstStyle>
            <a:lvl1pPr>
              <a:defRPr>
                <a:noFill/>
              </a:defRPr>
            </a:lvl1pPr>
          </a:lstStyle>
          <a:p>
            <a:r>
              <a:rPr lang="zh-CN" altLang="en-US" noProof="0"/>
              <a:t>单击图标添加图片</a:t>
            </a:r>
            <a:endParaRPr lang="en-US" noProof="0" dirty="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du texte 5">
            <a:extLst>
              <a:ext uri="{FF2B5EF4-FFF2-40B4-BE49-F238E27FC236}">
                <a16:creationId xmlns:a16="http://schemas.microsoft.com/office/drawing/2014/main" id="{0B90B88F-38E1-44C8-9D6F-1A9BFFE001D7}"/>
              </a:ext>
            </a:extLst>
          </p:cNvPr>
          <p:cNvSpPr>
            <a:spLocks noGrp="1"/>
          </p:cNvSpPr>
          <p:nvPr>
            <p:ph type="body" sz="quarter" idx="24"/>
          </p:nvPr>
        </p:nvSpPr>
        <p:spPr>
          <a:xfrm>
            <a:off x="6778558" y="2915364"/>
            <a:ext cx="4949741" cy="1399251"/>
          </a:xfrm>
        </p:spPr>
        <p:txBody>
          <a:bodyPr anchor="t">
            <a:noAutofit/>
          </a:bodyPr>
          <a:lstStyle>
            <a:lvl1pPr algn="l">
              <a:lnSpc>
                <a:spcPct val="96000"/>
              </a:lnSpc>
              <a:spcAft>
                <a:spcPts val="1333"/>
              </a:spcAft>
              <a:defRPr lang="fr-FR" sz="4800" b="0" i="1" kern="1200" dirty="0" err="1" smtClean="0">
                <a:solidFill>
                  <a:schemeClr val="bg2"/>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Georgia" panose="02040502050405020303" pitchFamily="18" charset="0"/>
              </a:defRPr>
            </a:lvl1pPr>
            <a:lvl2pPr marL="0" indent="0" algn="l">
              <a:lnSpc>
                <a:spcPct val="90000"/>
              </a:lnSpc>
              <a:buFont typeface="Arial" panose="020B0604020202020204" pitchFamily="34" charset="0"/>
              <a:buNone/>
              <a:defRPr lang="en-US" sz="4800" b="0" i="1" kern="1200" noProof="0" dirty="0">
                <a:solidFill>
                  <a:schemeClr val="bg1"/>
                </a:solidFill>
                <a:effectLst>
                  <a:outerShdw blurRad="127000" sx="105000" sy="105000" algn="ctr" rotWithShape="0">
                    <a:prstClr val="black">
                      <a:alpha val="9957"/>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marL="761981" lvl="0" indent="-761981" algn="l" defTabSz="914377" rtl="0" eaLnBrk="1" latinLnBrk="0" hangingPunct="1">
              <a:lnSpc>
                <a:spcPct val="90000"/>
              </a:lnSpc>
              <a:spcBef>
                <a:spcPts val="0"/>
              </a:spcBef>
            </a:pPr>
            <a:r>
              <a:rPr lang="zh-CN" altLang="en-US" noProof="0"/>
              <a:t>单击此处编辑母版文本样式</a:t>
            </a:r>
          </a:p>
        </p:txBody>
      </p:sp>
      <p:sp>
        <p:nvSpPr>
          <p:cNvPr id="12" name="Espace réservé du texte 5">
            <a:extLst>
              <a:ext uri="{FF2B5EF4-FFF2-40B4-BE49-F238E27FC236}">
                <a16:creationId xmlns:a16="http://schemas.microsoft.com/office/drawing/2014/main" id="{9F6585BF-F3F3-4500-9CFA-EF0D9041ED53}"/>
              </a:ext>
            </a:extLst>
          </p:cNvPr>
          <p:cNvSpPr>
            <a:spLocks noGrp="1"/>
          </p:cNvSpPr>
          <p:nvPr>
            <p:ph type="body" sz="quarter" idx="25"/>
          </p:nvPr>
        </p:nvSpPr>
        <p:spPr>
          <a:xfrm>
            <a:off x="6778558" y="4395893"/>
            <a:ext cx="4949741" cy="710532"/>
          </a:xfrm>
        </p:spPr>
        <p:txBody>
          <a:bodyPr anchor="t">
            <a:noAutofit/>
          </a:bodyPr>
          <a:lstStyle>
            <a:lvl1pPr algn="l">
              <a:lnSpc>
                <a:spcPct val="96000"/>
              </a:lnSpc>
              <a:spcAft>
                <a:spcPts val="1333"/>
              </a:spcAft>
              <a:defRPr lang="fr-FR" sz="1867" b="0" i="0" kern="1200" dirty="0" err="1" smtClean="0">
                <a:solidFill>
                  <a:schemeClr val="bg2"/>
                </a:solidFill>
                <a:effectLst>
                  <a:outerShdw blurRad="127000" sx="102000" sy="102000" algn="ctr" rotWithShape="0">
                    <a:prstClr val="black">
                      <a:alpha val="25000"/>
                    </a:prstClr>
                  </a:outerShdw>
                </a:effectLst>
                <a:latin typeface="+mj-lt"/>
                <a:ea typeface="Verdana" panose="020B0604030504040204" pitchFamily="34" charset="0"/>
                <a:cs typeface="Georgia" panose="02040502050405020303" pitchFamily="18" charset="0"/>
              </a:defRPr>
            </a:lvl1pPr>
            <a:lvl2pPr algn="l">
              <a:lnSpc>
                <a:spcPct val="90000"/>
              </a:lnSpc>
              <a:defRPr lang="en-US" sz="1867" b="0" i="0" kern="1200" noProof="0" dirty="0">
                <a:solidFill>
                  <a:schemeClr val="bg1"/>
                </a:solidFill>
                <a:effectLst>
                  <a:outerShdw blurRad="127000" sx="105000" sy="105000" algn="ctr" rotWithShape="0">
                    <a:prstClr val="black">
                      <a:alpha val="9957"/>
                    </a:prstClr>
                  </a:outerShdw>
                </a:effectLst>
                <a:latin typeface="+mj-lt"/>
                <a:ea typeface="Verdana" panose="020B0604030504040204" pitchFamily="34" charset="0"/>
                <a:cs typeface="Verdana" panose="020B0604030504040204" pitchFamily="34" charset="0"/>
              </a:defRPr>
            </a:lvl2pPr>
            <a:lvl3pPr algn="l">
              <a:lnSpc>
                <a:spcPct val="100000"/>
              </a:lnSpc>
              <a:spcBef>
                <a:spcPts val="1333"/>
              </a:spcBef>
              <a:defRPr lang="en-US" sz="1867" b="0" i="0" kern="1200" noProof="0" dirty="0">
                <a:solidFill>
                  <a:schemeClr val="bg1"/>
                </a:solidFill>
                <a:effectLst>
                  <a:outerShdw blurRad="127000" sx="105000" sy="105000" algn="ctr" rotWithShape="0">
                    <a:prstClr val="black">
                      <a:alpha val="9957"/>
                    </a:prstClr>
                  </a:outerShdw>
                </a:effectLst>
                <a:latin typeface="Verdana" panose="020B0604030504040204" pitchFamily="34" charset="0"/>
                <a:ea typeface="Verdana" panose="020B0604030504040204" pitchFamily="34" charset="0"/>
                <a:cs typeface="Verdana" panose="020B0604030504040204" pitchFamily="34" charset="0"/>
              </a:defRPr>
            </a:lvl3pPr>
          </a:lstStyle>
          <a:p>
            <a:pPr marL="0" lvl="0" indent="0" algn="l" defTabSz="914377" rtl="0" eaLnBrk="1" latinLnBrk="0" hangingPunct="1">
              <a:lnSpc>
                <a:spcPct val="100000"/>
              </a:lnSpc>
              <a:spcBef>
                <a:spcPts val="1333"/>
              </a:spcBef>
              <a:buFont typeface="Arial" panose="020B0604020202020204" pitchFamily="34" charset="0"/>
              <a:buNone/>
            </a:pPr>
            <a:r>
              <a:rPr lang="zh-CN" altLang="en-US" noProof="0"/>
              <a:t>单击此处编辑母版文本样式</a:t>
            </a:r>
          </a:p>
        </p:txBody>
      </p:sp>
      <p:sp>
        <p:nvSpPr>
          <p:cNvPr id="13" name="Espace réservé du texte 5">
            <a:extLst>
              <a:ext uri="{FF2B5EF4-FFF2-40B4-BE49-F238E27FC236}">
                <a16:creationId xmlns:a16="http://schemas.microsoft.com/office/drawing/2014/main" id="{FB220A98-FE22-4FE9-AB26-E269403DC28C}"/>
              </a:ext>
            </a:extLst>
          </p:cNvPr>
          <p:cNvSpPr>
            <a:spLocks noGrp="1"/>
          </p:cNvSpPr>
          <p:nvPr>
            <p:ph type="body" sz="quarter" idx="26"/>
          </p:nvPr>
        </p:nvSpPr>
        <p:spPr>
          <a:xfrm>
            <a:off x="6778558" y="1792928"/>
            <a:ext cx="4949741" cy="939945"/>
          </a:xfrm>
        </p:spPr>
        <p:txBody>
          <a:bodyPr anchor="b">
            <a:noAutofit/>
          </a:bodyPr>
          <a:lstStyle>
            <a:lvl1pPr algn="l">
              <a:lnSpc>
                <a:spcPct val="96000"/>
              </a:lnSpc>
              <a:spcAft>
                <a:spcPts val="1333"/>
              </a:spcAft>
              <a:defRPr lang="fr-FR" sz="2933" b="0" i="0" kern="1200" dirty="0" err="1" smtClean="0">
                <a:solidFill>
                  <a:schemeClr val="bg2"/>
                </a:solidFill>
                <a:effectLst>
                  <a:outerShdw blurRad="127000" sx="102000" sy="102000" algn="ctr" rotWithShape="0">
                    <a:prstClr val="black">
                      <a:alpha val="25000"/>
                    </a:prstClr>
                  </a:outerShdw>
                </a:effectLst>
                <a:latin typeface="Verdana" panose="020B0604030504040204" pitchFamily="34" charset="0"/>
                <a:ea typeface="Verdana" panose="020B0604030504040204" pitchFamily="34" charset="0"/>
                <a:cs typeface="Verdana" panose="020B0604030504040204" pitchFamily="34" charset="0"/>
              </a:defRPr>
            </a:lvl1pPr>
            <a:lvl2pPr algn="l">
              <a:lnSpc>
                <a:spcPct val="90000"/>
              </a:lnSpc>
              <a:defRPr sz="4800" b="0" i="1">
                <a:solidFill>
                  <a:schemeClr val="bg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lvl="0"/>
            <a:r>
              <a:rPr lang="zh-CN" altLang="en-US" noProof="0"/>
              <a:t>单击此处编辑母版文本样式</a:t>
            </a:r>
          </a:p>
        </p:txBody>
      </p:sp>
      <p:sp>
        <p:nvSpPr>
          <p:cNvPr id="25" name="Forme libre : forme 9">
            <a:extLst>
              <a:ext uri="{FF2B5EF4-FFF2-40B4-BE49-F238E27FC236}">
                <a16:creationId xmlns:a16="http://schemas.microsoft.com/office/drawing/2014/main" id="{F4B8DA8B-2C07-4FC6-911D-D340BE461554}"/>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26" name="Graphique 7">
            <a:extLst>
              <a:ext uri="{FF2B5EF4-FFF2-40B4-BE49-F238E27FC236}">
                <a16:creationId xmlns:a16="http://schemas.microsoft.com/office/drawing/2014/main" id="{2473C403-3091-45DA-8311-8B80BACBDD77}"/>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27" name="Forme libre : forme 9">
              <a:extLst>
                <a:ext uri="{FF2B5EF4-FFF2-40B4-BE49-F238E27FC236}">
                  <a16:creationId xmlns:a16="http://schemas.microsoft.com/office/drawing/2014/main" id="{9A66E28E-1ED8-413A-86AB-392723C99535}"/>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28" name="Forme libre : forme 10">
              <a:extLst>
                <a:ext uri="{FF2B5EF4-FFF2-40B4-BE49-F238E27FC236}">
                  <a16:creationId xmlns:a16="http://schemas.microsoft.com/office/drawing/2014/main" id="{332EEDE0-E68F-49D3-A74F-33347ECF61B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29" name="Forme libre : forme 11">
              <a:extLst>
                <a:ext uri="{FF2B5EF4-FFF2-40B4-BE49-F238E27FC236}">
                  <a16:creationId xmlns:a16="http://schemas.microsoft.com/office/drawing/2014/main" id="{3EA6B076-5413-42E1-95D1-72C23C1D4D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47655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ext next to Image">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5C5F3432-6FAD-4E94-8F10-E3A9F64580C5}"/>
              </a:ext>
            </a:extLst>
          </p:cNvPr>
          <p:cNvSpPr>
            <a:spLocks noGrp="1"/>
          </p:cNvSpPr>
          <p:nvPr>
            <p:ph type="pic" sz="quarter" idx="17"/>
          </p:nvPr>
        </p:nvSpPr>
        <p:spPr>
          <a:xfrm>
            <a:off x="0" y="0"/>
            <a:ext cx="6096000" cy="6858000"/>
          </a:xfrm>
          <a:custGeom>
            <a:avLst/>
            <a:gdLst>
              <a:gd name="connsiteX0" fmla="*/ 351364 w 4572000"/>
              <a:gd name="connsiteY0" fmla="*/ 4913481 h 5143500"/>
              <a:gd name="connsiteX1" fmla="*/ 331614 w 4572000"/>
              <a:gd name="connsiteY1" fmla="*/ 4933530 h 5143500"/>
              <a:gd name="connsiteX2" fmla="*/ 352238 w 4572000"/>
              <a:gd name="connsiteY2" fmla="*/ 4953582 h 5143500"/>
              <a:gd name="connsiteX3" fmla="*/ 371988 w 4572000"/>
              <a:gd name="connsiteY3" fmla="*/ 4933533 h 5143500"/>
              <a:gd name="connsiteX4" fmla="*/ 351364 w 4572000"/>
              <a:gd name="connsiteY4" fmla="*/ 4913481 h 5143500"/>
              <a:gd name="connsiteX5" fmla="*/ 892594 w 4572000"/>
              <a:gd name="connsiteY5" fmla="*/ 4837587 h 5143500"/>
              <a:gd name="connsiteX6" fmla="*/ 917847 w 4572000"/>
              <a:gd name="connsiteY6" fmla="*/ 4847631 h 5143500"/>
              <a:gd name="connsiteX7" fmla="*/ 927649 w 4572000"/>
              <a:gd name="connsiteY7" fmla="*/ 4877990 h 5143500"/>
              <a:gd name="connsiteX8" fmla="*/ 918101 w 4572000"/>
              <a:gd name="connsiteY8" fmla="*/ 4908353 h 5143500"/>
              <a:gd name="connsiteX9" fmla="*/ 894867 w 4572000"/>
              <a:gd name="connsiteY9" fmla="*/ 4918277 h 5143500"/>
              <a:gd name="connsiteX10" fmla="*/ 868934 w 4572000"/>
              <a:gd name="connsiteY10" fmla="*/ 4908080 h 5143500"/>
              <a:gd name="connsiteX11" fmla="*/ 859063 w 4572000"/>
              <a:gd name="connsiteY11" fmla="*/ 4877877 h 5143500"/>
              <a:gd name="connsiteX12" fmla="*/ 868679 w 4572000"/>
              <a:gd name="connsiteY12" fmla="*/ 4847677 h 5143500"/>
              <a:gd name="connsiteX13" fmla="*/ 559058 w 4572000"/>
              <a:gd name="connsiteY13" fmla="*/ 4837499 h 5143500"/>
              <a:gd name="connsiteX14" fmla="*/ 578337 w 4572000"/>
              <a:gd name="connsiteY14" fmla="*/ 4840021 h 5143500"/>
              <a:gd name="connsiteX15" fmla="*/ 585644 w 4572000"/>
              <a:gd name="connsiteY15" fmla="*/ 4847817 h 5143500"/>
              <a:gd name="connsiteX16" fmla="*/ 585644 w 4572000"/>
              <a:gd name="connsiteY16" fmla="*/ 4907937 h 5143500"/>
              <a:gd name="connsiteX17" fmla="*/ 578337 w 4572000"/>
              <a:gd name="connsiteY17" fmla="*/ 4915741 h 5143500"/>
              <a:gd name="connsiteX18" fmla="*/ 558606 w 4572000"/>
              <a:gd name="connsiteY18" fmla="*/ 4918322 h 5143500"/>
              <a:gd name="connsiteX19" fmla="*/ 534560 w 4572000"/>
              <a:gd name="connsiteY19" fmla="*/ 4909442 h 5143500"/>
              <a:gd name="connsiteX20" fmla="*/ 523520 w 4572000"/>
              <a:gd name="connsiteY20" fmla="*/ 4877990 h 5143500"/>
              <a:gd name="connsiteX21" fmla="*/ 534560 w 4572000"/>
              <a:gd name="connsiteY21" fmla="*/ 4846542 h 5143500"/>
              <a:gd name="connsiteX22" fmla="*/ 1101681 w 4572000"/>
              <a:gd name="connsiteY22" fmla="*/ 4805359 h 5143500"/>
              <a:gd name="connsiteX23" fmla="*/ 1095865 w 4572000"/>
              <a:gd name="connsiteY23" fmla="*/ 4811167 h 5143500"/>
              <a:gd name="connsiteX24" fmla="*/ 1095865 w 4572000"/>
              <a:gd name="connsiteY24" fmla="*/ 4944812 h 5143500"/>
              <a:gd name="connsiteX25" fmla="*/ 1101681 w 4572000"/>
              <a:gd name="connsiteY25" fmla="*/ 4950628 h 5143500"/>
              <a:gd name="connsiteX26" fmla="*/ 1127824 w 4572000"/>
              <a:gd name="connsiteY26" fmla="*/ 4950628 h 5143500"/>
              <a:gd name="connsiteX27" fmla="*/ 1128318 w 4572000"/>
              <a:gd name="connsiteY27" fmla="*/ 4950134 h 5143500"/>
              <a:gd name="connsiteX28" fmla="*/ 1130432 w 4572000"/>
              <a:gd name="connsiteY28" fmla="*/ 4950134 h 5143500"/>
              <a:gd name="connsiteX29" fmla="*/ 1136286 w 4572000"/>
              <a:gd name="connsiteY29" fmla="*/ 4944348 h 5143500"/>
              <a:gd name="connsiteX30" fmla="*/ 1136286 w 4572000"/>
              <a:gd name="connsiteY30" fmla="*/ 4811405 h 5143500"/>
              <a:gd name="connsiteX31" fmla="*/ 1130432 w 4572000"/>
              <a:gd name="connsiteY31" fmla="*/ 4805627 h 5143500"/>
              <a:gd name="connsiteX32" fmla="*/ 1128093 w 4572000"/>
              <a:gd name="connsiteY32" fmla="*/ 4805627 h 5143500"/>
              <a:gd name="connsiteX33" fmla="*/ 1127824 w 4572000"/>
              <a:gd name="connsiteY33" fmla="*/ 4805359 h 5143500"/>
              <a:gd name="connsiteX34" fmla="*/ 891921 w 4572000"/>
              <a:gd name="connsiteY34" fmla="*/ 4802455 h 5143500"/>
              <a:gd name="connsiteX35" fmla="*/ 819860 w 4572000"/>
              <a:gd name="connsiteY35" fmla="*/ 4877990 h 5143500"/>
              <a:gd name="connsiteX36" fmla="*/ 893950 w 4572000"/>
              <a:gd name="connsiteY36" fmla="*/ 4953533 h 5143500"/>
              <a:gd name="connsiteX37" fmla="*/ 923594 w 4572000"/>
              <a:gd name="connsiteY37" fmla="*/ 4947899 h 5143500"/>
              <a:gd name="connsiteX38" fmla="*/ 924072 w 4572000"/>
              <a:gd name="connsiteY38" fmla="*/ 4947569 h 5143500"/>
              <a:gd name="connsiteX39" fmla="*/ 924870 w 4572000"/>
              <a:gd name="connsiteY39" fmla="*/ 4947419 h 5143500"/>
              <a:gd name="connsiteX40" fmla="*/ 967554 w 4572000"/>
              <a:gd name="connsiteY40" fmla="*/ 4877877 h 5143500"/>
              <a:gd name="connsiteX41" fmla="*/ 924009 w 4572000"/>
              <a:gd name="connsiteY41" fmla="*/ 4808342 h 5143500"/>
              <a:gd name="connsiteX42" fmla="*/ 922788 w 4572000"/>
              <a:gd name="connsiteY42" fmla="*/ 4808122 h 5143500"/>
              <a:gd name="connsiteX43" fmla="*/ 922738 w 4572000"/>
              <a:gd name="connsiteY43" fmla="*/ 4808088 h 5143500"/>
              <a:gd name="connsiteX44" fmla="*/ 891921 w 4572000"/>
              <a:gd name="connsiteY44" fmla="*/ 4802455 h 5143500"/>
              <a:gd name="connsiteX45" fmla="*/ 725444 w 4572000"/>
              <a:gd name="connsiteY45" fmla="*/ 4802455 h 5143500"/>
              <a:gd name="connsiteX46" fmla="*/ 667046 w 4572000"/>
              <a:gd name="connsiteY46" fmla="*/ 4812907 h 5143500"/>
              <a:gd name="connsiteX47" fmla="*/ 666934 w 4572000"/>
              <a:gd name="connsiteY47" fmla="*/ 4813086 h 5143500"/>
              <a:gd name="connsiteX48" fmla="*/ 666651 w 4572000"/>
              <a:gd name="connsiteY48" fmla="*/ 4813136 h 5143500"/>
              <a:gd name="connsiteX49" fmla="*/ 659335 w 4572000"/>
              <a:gd name="connsiteY49" fmla="*/ 4824699 h 5143500"/>
              <a:gd name="connsiteX50" fmla="*/ 659335 w 4572000"/>
              <a:gd name="connsiteY50" fmla="*/ 4944348 h 5143500"/>
              <a:gd name="connsiteX51" fmla="*/ 659778 w 4572000"/>
              <a:gd name="connsiteY51" fmla="*/ 4944785 h 5143500"/>
              <a:gd name="connsiteX52" fmla="*/ 659778 w 4572000"/>
              <a:gd name="connsiteY52" fmla="*/ 4944812 h 5143500"/>
              <a:gd name="connsiteX53" fmla="*/ 665594 w 4572000"/>
              <a:gd name="connsiteY53" fmla="*/ 4950628 h 5143500"/>
              <a:gd name="connsiteX54" fmla="*/ 691737 w 4572000"/>
              <a:gd name="connsiteY54" fmla="*/ 4950628 h 5143500"/>
              <a:gd name="connsiteX55" fmla="*/ 697553 w 4572000"/>
              <a:gd name="connsiteY55" fmla="*/ 4944812 h 5143500"/>
              <a:gd name="connsiteX56" fmla="*/ 697553 w 4572000"/>
              <a:gd name="connsiteY56" fmla="*/ 4847194 h 5143500"/>
              <a:gd name="connsiteX57" fmla="*/ 704449 w 4572000"/>
              <a:gd name="connsiteY57" fmla="*/ 4839717 h 5143500"/>
              <a:gd name="connsiteX58" fmla="*/ 726010 w 4572000"/>
              <a:gd name="connsiteY58" fmla="*/ 4837419 h 5143500"/>
              <a:gd name="connsiteX59" fmla="*/ 746014 w 4572000"/>
              <a:gd name="connsiteY59" fmla="*/ 4843168 h 5143500"/>
              <a:gd name="connsiteX60" fmla="*/ 754203 w 4572000"/>
              <a:gd name="connsiteY60" fmla="*/ 4862009 h 5143500"/>
              <a:gd name="connsiteX61" fmla="*/ 754203 w 4572000"/>
              <a:gd name="connsiteY61" fmla="*/ 4944812 h 5143500"/>
              <a:gd name="connsiteX62" fmla="*/ 760019 w 4572000"/>
              <a:gd name="connsiteY62" fmla="*/ 4950628 h 5143500"/>
              <a:gd name="connsiteX63" fmla="*/ 786161 w 4572000"/>
              <a:gd name="connsiteY63" fmla="*/ 4950628 h 5143500"/>
              <a:gd name="connsiteX64" fmla="*/ 791977 w 4572000"/>
              <a:gd name="connsiteY64" fmla="*/ 4944812 h 5143500"/>
              <a:gd name="connsiteX65" fmla="*/ 791977 w 4572000"/>
              <a:gd name="connsiteY65" fmla="*/ 4944762 h 5143500"/>
              <a:gd name="connsiteX66" fmla="*/ 792396 w 4572000"/>
              <a:gd name="connsiteY66" fmla="*/ 4944348 h 5143500"/>
              <a:gd name="connsiteX67" fmla="*/ 792396 w 4572000"/>
              <a:gd name="connsiteY67" fmla="*/ 4857065 h 5143500"/>
              <a:gd name="connsiteX68" fmla="*/ 775798 w 4572000"/>
              <a:gd name="connsiteY68" fmla="*/ 4816682 h 5143500"/>
              <a:gd name="connsiteX69" fmla="*/ 775550 w 4572000"/>
              <a:gd name="connsiteY69" fmla="*/ 4816558 h 5143500"/>
              <a:gd name="connsiteX70" fmla="*/ 775487 w 4572000"/>
              <a:gd name="connsiteY70" fmla="*/ 4816471 h 5143500"/>
              <a:gd name="connsiteX71" fmla="*/ 725444 w 4572000"/>
              <a:gd name="connsiteY71" fmla="*/ 4802455 h 5143500"/>
              <a:gd name="connsiteX72" fmla="*/ 559835 w 4572000"/>
              <a:gd name="connsiteY72" fmla="*/ 4802455 h 5143500"/>
              <a:gd name="connsiteX73" fmla="*/ 529663 w 4572000"/>
              <a:gd name="connsiteY73" fmla="*/ 4807762 h 5143500"/>
              <a:gd name="connsiteX74" fmla="*/ 529596 w 4572000"/>
              <a:gd name="connsiteY74" fmla="*/ 4807805 h 5143500"/>
              <a:gd name="connsiteX75" fmla="*/ 528373 w 4572000"/>
              <a:gd name="connsiteY75" fmla="*/ 4808018 h 5143500"/>
              <a:gd name="connsiteX76" fmla="*/ 483587 w 4572000"/>
              <a:gd name="connsiteY76" fmla="*/ 4877877 h 5143500"/>
              <a:gd name="connsiteX77" fmla="*/ 526397 w 4572000"/>
              <a:gd name="connsiteY77" fmla="*/ 4947825 h 5143500"/>
              <a:gd name="connsiteX78" fmla="*/ 527143 w 4572000"/>
              <a:gd name="connsiteY78" fmla="*/ 4947947 h 5143500"/>
              <a:gd name="connsiteX79" fmla="*/ 527701 w 4572000"/>
              <a:gd name="connsiteY79" fmla="*/ 4948307 h 5143500"/>
              <a:gd name="connsiteX80" fmla="*/ 559257 w 4572000"/>
              <a:gd name="connsiteY80" fmla="*/ 4953533 h 5143500"/>
              <a:gd name="connsiteX81" fmla="*/ 617069 w 4572000"/>
              <a:gd name="connsiteY81" fmla="*/ 4941908 h 5143500"/>
              <a:gd name="connsiteX82" fmla="*/ 624338 w 4572000"/>
              <a:gd name="connsiteY82" fmla="*/ 4930284 h 5143500"/>
              <a:gd name="connsiteX83" fmla="*/ 624338 w 4572000"/>
              <a:gd name="connsiteY83" fmla="*/ 4824821 h 5143500"/>
              <a:gd name="connsiteX84" fmla="*/ 617069 w 4572000"/>
              <a:gd name="connsiteY84" fmla="*/ 4813204 h 5143500"/>
              <a:gd name="connsiteX85" fmla="*/ 559835 w 4572000"/>
              <a:gd name="connsiteY85" fmla="*/ 4802455 h 5143500"/>
              <a:gd name="connsiteX86" fmla="*/ 398012 w 4572000"/>
              <a:gd name="connsiteY86" fmla="*/ 4801292 h 5143500"/>
              <a:gd name="connsiteX87" fmla="*/ 396528 w 4572000"/>
              <a:gd name="connsiteY87" fmla="*/ 4801750 h 5143500"/>
              <a:gd name="connsiteX88" fmla="*/ 395863 w 4572000"/>
              <a:gd name="connsiteY88" fmla="*/ 4801582 h 5143500"/>
              <a:gd name="connsiteX89" fmla="*/ 331528 w 4572000"/>
              <a:gd name="connsiteY89" fmla="*/ 4853603 h 5143500"/>
              <a:gd name="connsiteX90" fmla="*/ 425688 w 4572000"/>
              <a:gd name="connsiteY90" fmla="*/ 4933656 h 5143500"/>
              <a:gd name="connsiteX91" fmla="*/ 423937 w 4572000"/>
              <a:gd name="connsiteY91" fmla="*/ 4944348 h 5143500"/>
              <a:gd name="connsiteX92" fmla="*/ 423646 w 4572000"/>
              <a:gd name="connsiteY92" fmla="*/ 4946089 h 5143500"/>
              <a:gd name="connsiteX93" fmla="*/ 428030 w 4572000"/>
              <a:gd name="connsiteY93" fmla="*/ 4950134 h 5143500"/>
              <a:gd name="connsiteX94" fmla="*/ 429441 w 4572000"/>
              <a:gd name="connsiteY94" fmla="*/ 4950134 h 5143500"/>
              <a:gd name="connsiteX95" fmla="*/ 429970 w 4572000"/>
              <a:gd name="connsiteY95" fmla="*/ 4950628 h 5143500"/>
              <a:gd name="connsiteX96" fmla="*/ 456122 w 4572000"/>
              <a:gd name="connsiteY96" fmla="*/ 4950628 h 5143500"/>
              <a:gd name="connsiteX97" fmla="*/ 463669 w 4572000"/>
              <a:gd name="connsiteY97" fmla="*/ 4944812 h 5143500"/>
              <a:gd name="connsiteX98" fmla="*/ 465995 w 4572000"/>
              <a:gd name="connsiteY98" fmla="*/ 4928255 h 5143500"/>
              <a:gd name="connsiteX99" fmla="*/ 372446 w 4572000"/>
              <a:gd name="connsiteY99" fmla="*/ 4850972 h 5143500"/>
              <a:gd name="connsiteX100" fmla="*/ 378875 w 4572000"/>
              <a:gd name="connsiteY100" fmla="*/ 4840371 h 5143500"/>
              <a:gd name="connsiteX101" fmla="*/ 395405 w 4572000"/>
              <a:gd name="connsiteY101" fmla="*/ 4836760 h 5143500"/>
              <a:gd name="connsiteX102" fmla="*/ 438849 w 4572000"/>
              <a:gd name="connsiteY102" fmla="*/ 4849557 h 5143500"/>
              <a:gd name="connsiteX103" fmla="*/ 443233 w 4572000"/>
              <a:gd name="connsiteY103" fmla="*/ 4850714 h 5143500"/>
              <a:gd name="connsiteX104" fmla="*/ 443816 w 4572000"/>
              <a:gd name="connsiteY104" fmla="*/ 4850348 h 5143500"/>
              <a:gd name="connsiteX105" fmla="*/ 445075 w 4572000"/>
              <a:gd name="connsiteY105" fmla="*/ 4850684 h 5143500"/>
              <a:gd name="connsiteX106" fmla="*/ 451468 w 4572000"/>
              <a:gd name="connsiteY106" fmla="*/ 4846616 h 5143500"/>
              <a:gd name="connsiteX107" fmla="*/ 460477 w 4572000"/>
              <a:gd name="connsiteY107" fmla="*/ 4827435 h 5143500"/>
              <a:gd name="connsiteX108" fmla="*/ 461640 w 4572000"/>
              <a:gd name="connsiteY108" fmla="*/ 4822502 h 5143500"/>
              <a:gd name="connsiteX109" fmla="*/ 458151 w 4572000"/>
              <a:gd name="connsiteY109" fmla="*/ 4816686 h 5143500"/>
              <a:gd name="connsiteX110" fmla="*/ 398012 w 4572000"/>
              <a:gd name="connsiteY110" fmla="*/ 4801292 h 5143500"/>
              <a:gd name="connsiteX111" fmla="*/ 1053744 w 4572000"/>
              <a:gd name="connsiteY111" fmla="*/ 4747249 h 5143500"/>
              <a:gd name="connsiteX112" fmla="*/ 994182 w 4572000"/>
              <a:gd name="connsiteY112" fmla="*/ 4808264 h 5143500"/>
              <a:gd name="connsiteX113" fmla="*/ 994182 w 4572000"/>
              <a:gd name="connsiteY113" fmla="*/ 4944812 h 5143500"/>
              <a:gd name="connsiteX114" fmla="*/ 999998 w 4572000"/>
              <a:gd name="connsiteY114" fmla="*/ 4950628 h 5143500"/>
              <a:gd name="connsiteX115" fmla="*/ 1025852 w 4572000"/>
              <a:gd name="connsiteY115" fmla="*/ 4950628 h 5143500"/>
              <a:gd name="connsiteX116" fmla="*/ 1026345 w 4572000"/>
              <a:gd name="connsiteY116" fmla="*/ 4950134 h 5143500"/>
              <a:gd name="connsiteX117" fmla="*/ 1027795 w 4572000"/>
              <a:gd name="connsiteY117" fmla="*/ 4950134 h 5143500"/>
              <a:gd name="connsiteX118" fmla="*/ 1033640 w 4572000"/>
              <a:gd name="connsiteY118" fmla="*/ 4944348 h 5143500"/>
              <a:gd name="connsiteX119" fmla="*/ 1033640 w 4572000"/>
              <a:gd name="connsiteY119" fmla="*/ 4837419 h 5143500"/>
              <a:gd name="connsiteX120" fmla="*/ 1070781 w 4572000"/>
              <a:gd name="connsiteY120" fmla="*/ 4837419 h 5143500"/>
              <a:gd name="connsiteX121" fmla="*/ 1076626 w 4572000"/>
              <a:gd name="connsiteY121" fmla="*/ 4831634 h 5143500"/>
              <a:gd name="connsiteX122" fmla="*/ 1076626 w 4572000"/>
              <a:gd name="connsiteY122" fmla="*/ 4811692 h 5143500"/>
              <a:gd name="connsiteX123" fmla="*/ 1070781 w 4572000"/>
              <a:gd name="connsiteY123" fmla="*/ 4805627 h 5143500"/>
              <a:gd name="connsiteX124" fmla="*/ 1068815 w 4572000"/>
              <a:gd name="connsiteY124" fmla="*/ 4805627 h 5143500"/>
              <a:gd name="connsiteX125" fmla="*/ 1068560 w 4572000"/>
              <a:gd name="connsiteY125" fmla="*/ 4805359 h 5143500"/>
              <a:gd name="connsiteX126" fmla="*/ 1033640 w 4572000"/>
              <a:gd name="connsiteY126" fmla="*/ 4805359 h 5143500"/>
              <a:gd name="connsiteX127" fmla="*/ 1033640 w 4572000"/>
              <a:gd name="connsiteY127" fmla="*/ 4802443 h 5143500"/>
              <a:gd name="connsiteX128" fmla="*/ 1056749 w 4572000"/>
              <a:gd name="connsiteY128" fmla="*/ 4778457 h 5143500"/>
              <a:gd name="connsiteX129" fmla="*/ 1071072 w 4572000"/>
              <a:gd name="connsiteY129" fmla="*/ 4779901 h 5143500"/>
              <a:gd name="connsiteX130" fmla="*/ 1076626 w 4572000"/>
              <a:gd name="connsiteY130" fmla="*/ 4774411 h 5143500"/>
              <a:gd name="connsiteX131" fmla="*/ 1079557 w 4572000"/>
              <a:gd name="connsiteY131" fmla="*/ 4759385 h 5143500"/>
              <a:gd name="connsiteX132" fmla="*/ 1080138 w 4572000"/>
              <a:gd name="connsiteY132" fmla="*/ 4755627 h 5143500"/>
              <a:gd name="connsiteX133" fmla="*/ 1074293 w 4572000"/>
              <a:gd name="connsiteY133" fmla="*/ 4749848 h 5143500"/>
              <a:gd name="connsiteX134" fmla="*/ 1072405 w 4572000"/>
              <a:gd name="connsiteY134" fmla="*/ 4749641 h 5143500"/>
              <a:gd name="connsiteX135" fmla="*/ 1072049 w 4572000"/>
              <a:gd name="connsiteY135" fmla="*/ 4749285 h 5143500"/>
              <a:gd name="connsiteX136" fmla="*/ 1053744 w 4572000"/>
              <a:gd name="connsiteY136" fmla="*/ 4747249 h 5143500"/>
              <a:gd name="connsiteX137" fmla="*/ 1115152 w 4572000"/>
              <a:gd name="connsiteY137" fmla="*/ 4747131 h 5143500"/>
              <a:gd name="connsiteX138" fmla="*/ 1095105 w 4572000"/>
              <a:gd name="connsiteY138" fmla="*/ 4767478 h 5143500"/>
              <a:gd name="connsiteX139" fmla="*/ 1116018 w 4572000"/>
              <a:gd name="connsiteY139" fmla="*/ 4787818 h 5143500"/>
              <a:gd name="connsiteX140" fmla="*/ 1136066 w 4572000"/>
              <a:gd name="connsiteY140" fmla="*/ 4767481 h 5143500"/>
              <a:gd name="connsiteX141" fmla="*/ 1115152 w 4572000"/>
              <a:gd name="connsiteY141" fmla="*/ 4747131 h 5143500"/>
              <a:gd name="connsiteX142" fmla="*/ 0 w 4572000"/>
              <a:gd name="connsiteY142" fmla="*/ 0 h 5143500"/>
              <a:gd name="connsiteX143" fmla="*/ 4572000 w 4572000"/>
              <a:gd name="connsiteY143" fmla="*/ 0 h 5143500"/>
              <a:gd name="connsiteX144" fmla="*/ 4572000 w 4572000"/>
              <a:gd name="connsiteY144" fmla="*/ 5143500 h 5143500"/>
              <a:gd name="connsiteX145" fmla="*/ 0 w 4572000"/>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572000" h="5143500">
                <a:moveTo>
                  <a:pt x="351364" y="4913481"/>
                </a:moveTo>
                <a:cubicBezTo>
                  <a:pt x="339457" y="4913486"/>
                  <a:pt x="331613" y="4921037"/>
                  <a:pt x="331614" y="4933530"/>
                </a:cubicBezTo>
                <a:cubicBezTo>
                  <a:pt x="331609" y="4945734"/>
                  <a:pt x="339457" y="4953580"/>
                  <a:pt x="352238" y="4953582"/>
                </a:cubicBezTo>
                <a:cubicBezTo>
                  <a:pt x="364154" y="4953577"/>
                  <a:pt x="371991" y="4945737"/>
                  <a:pt x="371988" y="4933533"/>
                </a:cubicBezTo>
                <a:cubicBezTo>
                  <a:pt x="371996" y="4921039"/>
                  <a:pt x="364154" y="4913482"/>
                  <a:pt x="351364" y="4913481"/>
                </a:cubicBezTo>
                <a:close/>
                <a:moveTo>
                  <a:pt x="892594" y="4837587"/>
                </a:moveTo>
                <a:lnTo>
                  <a:pt x="917847" y="4847631"/>
                </a:lnTo>
                <a:cubicBezTo>
                  <a:pt x="924092" y="4854457"/>
                  <a:pt x="927649" y="4864625"/>
                  <a:pt x="927649" y="4877990"/>
                </a:cubicBezTo>
                <a:cubicBezTo>
                  <a:pt x="927649" y="4891355"/>
                  <a:pt x="924092" y="4901524"/>
                  <a:pt x="918101" y="4908353"/>
                </a:cubicBezTo>
                <a:lnTo>
                  <a:pt x="894867" y="4918277"/>
                </a:lnTo>
                <a:lnTo>
                  <a:pt x="868934" y="4908080"/>
                </a:lnTo>
                <a:cubicBezTo>
                  <a:pt x="862646" y="4901288"/>
                  <a:pt x="859063" y="4891172"/>
                  <a:pt x="859063" y="4877877"/>
                </a:cubicBezTo>
                <a:cubicBezTo>
                  <a:pt x="859063" y="4864582"/>
                  <a:pt x="862646" y="4854468"/>
                  <a:pt x="868679" y="4847677"/>
                </a:cubicBezTo>
                <a:close/>
                <a:moveTo>
                  <a:pt x="559058" y="4837499"/>
                </a:moveTo>
                <a:lnTo>
                  <a:pt x="578337" y="4840021"/>
                </a:lnTo>
                <a:cubicBezTo>
                  <a:pt x="583310" y="4841465"/>
                  <a:pt x="585644" y="4843483"/>
                  <a:pt x="585644" y="4847817"/>
                </a:cubicBezTo>
                <a:lnTo>
                  <a:pt x="585644" y="4907937"/>
                </a:lnTo>
                <a:cubicBezTo>
                  <a:pt x="585644" y="4912270"/>
                  <a:pt x="583310" y="4914296"/>
                  <a:pt x="578337" y="4915741"/>
                </a:cubicBezTo>
                <a:lnTo>
                  <a:pt x="558606" y="4918322"/>
                </a:lnTo>
                <a:lnTo>
                  <a:pt x="534560" y="4909442"/>
                </a:lnTo>
                <a:cubicBezTo>
                  <a:pt x="527878" y="4902976"/>
                  <a:pt x="523520" y="4892806"/>
                  <a:pt x="523520" y="4877990"/>
                </a:cubicBezTo>
                <a:cubicBezTo>
                  <a:pt x="523520" y="4863173"/>
                  <a:pt x="527878" y="4853005"/>
                  <a:pt x="534560" y="4846542"/>
                </a:cubicBezTo>
                <a:close/>
                <a:moveTo>
                  <a:pt x="1101681" y="4805359"/>
                </a:moveTo>
                <a:cubicBezTo>
                  <a:pt x="1098193" y="4805359"/>
                  <a:pt x="1095865" y="4807677"/>
                  <a:pt x="1095865" y="4811167"/>
                </a:cubicBezTo>
                <a:lnTo>
                  <a:pt x="1095865" y="4944812"/>
                </a:lnTo>
                <a:cubicBezTo>
                  <a:pt x="1095865" y="4948301"/>
                  <a:pt x="1098193" y="4950628"/>
                  <a:pt x="1101681" y="4950628"/>
                </a:cubicBezTo>
                <a:lnTo>
                  <a:pt x="1127824" y="4950628"/>
                </a:lnTo>
                <a:lnTo>
                  <a:pt x="1128318" y="4950134"/>
                </a:lnTo>
                <a:lnTo>
                  <a:pt x="1130432" y="4950134"/>
                </a:lnTo>
                <a:cubicBezTo>
                  <a:pt x="1133944" y="4950134"/>
                  <a:pt x="1136286" y="4947819"/>
                  <a:pt x="1136286" y="4944348"/>
                </a:cubicBezTo>
                <a:lnTo>
                  <a:pt x="1136286" y="4811405"/>
                </a:lnTo>
                <a:cubicBezTo>
                  <a:pt x="1136286" y="4807934"/>
                  <a:pt x="1133944" y="4805627"/>
                  <a:pt x="1130432" y="4805627"/>
                </a:cubicBezTo>
                <a:lnTo>
                  <a:pt x="1128093" y="4805627"/>
                </a:lnTo>
                <a:lnTo>
                  <a:pt x="1127824" y="4805359"/>
                </a:lnTo>
                <a:close/>
                <a:moveTo>
                  <a:pt x="891921" y="4802455"/>
                </a:moveTo>
                <a:cubicBezTo>
                  <a:pt x="848338" y="4802455"/>
                  <a:pt x="819860" y="4834118"/>
                  <a:pt x="819860" y="4877990"/>
                </a:cubicBezTo>
                <a:cubicBezTo>
                  <a:pt x="819860" y="4921862"/>
                  <a:pt x="848338" y="4953533"/>
                  <a:pt x="893950" y="4953533"/>
                </a:cubicBezTo>
                <a:cubicBezTo>
                  <a:pt x="904845" y="4953533"/>
                  <a:pt x="914796" y="4951553"/>
                  <a:pt x="923594" y="4947899"/>
                </a:cubicBezTo>
                <a:lnTo>
                  <a:pt x="924072" y="4947569"/>
                </a:lnTo>
                <a:lnTo>
                  <a:pt x="924870" y="4947419"/>
                </a:lnTo>
                <a:cubicBezTo>
                  <a:pt x="951435" y="4936512"/>
                  <a:pt x="967554" y="4910608"/>
                  <a:pt x="967554" y="4877877"/>
                </a:cubicBezTo>
                <a:cubicBezTo>
                  <a:pt x="967554" y="4845146"/>
                  <a:pt x="951435" y="4819246"/>
                  <a:pt x="924009" y="4808342"/>
                </a:cubicBezTo>
                <a:lnTo>
                  <a:pt x="922788" y="4808122"/>
                </a:lnTo>
                <a:lnTo>
                  <a:pt x="922738" y="4808088"/>
                </a:lnTo>
                <a:cubicBezTo>
                  <a:pt x="913655" y="4804434"/>
                  <a:pt x="903323" y="4802455"/>
                  <a:pt x="891921" y="4802455"/>
                </a:cubicBezTo>
                <a:close/>
                <a:moveTo>
                  <a:pt x="725444" y="4802455"/>
                </a:moveTo>
                <a:cubicBezTo>
                  <a:pt x="708302" y="4802455"/>
                  <a:pt x="688256" y="4805359"/>
                  <a:pt x="667046" y="4812907"/>
                </a:cubicBezTo>
                <a:lnTo>
                  <a:pt x="666934" y="4813086"/>
                </a:lnTo>
                <a:lnTo>
                  <a:pt x="666651" y="4813136"/>
                </a:lnTo>
                <a:cubicBezTo>
                  <a:pt x="662557" y="4814581"/>
                  <a:pt x="659335" y="4818052"/>
                  <a:pt x="659335" y="4824699"/>
                </a:cubicBezTo>
                <a:lnTo>
                  <a:pt x="659335" y="4944348"/>
                </a:lnTo>
                <a:lnTo>
                  <a:pt x="659778" y="4944785"/>
                </a:lnTo>
                <a:lnTo>
                  <a:pt x="659778" y="4944812"/>
                </a:lnTo>
                <a:cubicBezTo>
                  <a:pt x="659778" y="4948301"/>
                  <a:pt x="662104" y="4950628"/>
                  <a:pt x="665594" y="4950628"/>
                </a:cubicBezTo>
                <a:lnTo>
                  <a:pt x="691737" y="4950628"/>
                </a:lnTo>
                <a:cubicBezTo>
                  <a:pt x="695226" y="4950628"/>
                  <a:pt x="697553" y="4948301"/>
                  <a:pt x="697553" y="4944812"/>
                </a:cubicBezTo>
                <a:lnTo>
                  <a:pt x="697553" y="4847194"/>
                </a:lnTo>
                <a:lnTo>
                  <a:pt x="704449" y="4839717"/>
                </a:lnTo>
                <a:lnTo>
                  <a:pt x="726010" y="4837419"/>
                </a:lnTo>
                <a:lnTo>
                  <a:pt x="746014" y="4843168"/>
                </a:lnTo>
                <a:lnTo>
                  <a:pt x="754203" y="4862009"/>
                </a:lnTo>
                <a:lnTo>
                  <a:pt x="754203" y="4944812"/>
                </a:lnTo>
                <a:cubicBezTo>
                  <a:pt x="754203" y="4948301"/>
                  <a:pt x="756529" y="4950628"/>
                  <a:pt x="760019" y="4950628"/>
                </a:cubicBezTo>
                <a:lnTo>
                  <a:pt x="786161" y="4950628"/>
                </a:lnTo>
                <a:cubicBezTo>
                  <a:pt x="789651" y="4950628"/>
                  <a:pt x="791977" y="4948301"/>
                  <a:pt x="791977" y="4944812"/>
                </a:cubicBezTo>
                <a:lnTo>
                  <a:pt x="791977" y="4944762"/>
                </a:lnTo>
                <a:lnTo>
                  <a:pt x="792396" y="4944348"/>
                </a:lnTo>
                <a:lnTo>
                  <a:pt x="792396" y="4857065"/>
                </a:lnTo>
                <a:cubicBezTo>
                  <a:pt x="792396" y="4839438"/>
                  <a:pt x="786911" y="4825856"/>
                  <a:pt x="775798" y="4816682"/>
                </a:cubicBezTo>
                <a:lnTo>
                  <a:pt x="775550" y="4816558"/>
                </a:lnTo>
                <a:lnTo>
                  <a:pt x="775487" y="4816471"/>
                </a:lnTo>
                <a:cubicBezTo>
                  <a:pt x="764446" y="4807248"/>
                  <a:pt x="747813" y="4802455"/>
                  <a:pt x="725444" y="4802455"/>
                </a:cubicBezTo>
                <a:close/>
                <a:moveTo>
                  <a:pt x="559835" y="4802455"/>
                </a:moveTo>
                <a:cubicBezTo>
                  <a:pt x="548869" y="4802455"/>
                  <a:pt x="538720" y="4804289"/>
                  <a:pt x="529663" y="4807762"/>
                </a:cubicBezTo>
                <a:lnTo>
                  <a:pt x="529596" y="4807805"/>
                </a:lnTo>
                <a:lnTo>
                  <a:pt x="528373" y="4808018"/>
                </a:lnTo>
                <a:cubicBezTo>
                  <a:pt x="501027" y="4818381"/>
                  <a:pt x="483587" y="4843416"/>
                  <a:pt x="483587" y="4877877"/>
                </a:cubicBezTo>
                <a:cubicBezTo>
                  <a:pt x="483587" y="4912775"/>
                  <a:pt x="498720" y="4937596"/>
                  <a:pt x="526397" y="4947825"/>
                </a:cubicBezTo>
                <a:lnTo>
                  <a:pt x="527143" y="4947947"/>
                </a:lnTo>
                <a:lnTo>
                  <a:pt x="527701" y="4948307"/>
                </a:lnTo>
                <a:cubicBezTo>
                  <a:pt x="536867" y="4951735"/>
                  <a:pt x="547417" y="4953533"/>
                  <a:pt x="559257" y="4953533"/>
                </a:cubicBezTo>
                <a:cubicBezTo>
                  <a:pt x="578429" y="4953533"/>
                  <a:pt x="597023" y="4950331"/>
                  <a:pt x="617069" y="4941908"/>
                </a:cubicBezTo>
                <a:cubicBezTo>
                  <a:pt x="621723" y="4939879"/>
                  <a:pt x="624338" y="4936678"/>
                  <a:pt x="624338" y="4930284"/>
                </a:cubicBezTo>
                <a:lnTo>
                  <a:pt x="624338" y="4824821"/>
                </a:lnTo>
                <a:cubicBezTo>
                  <a:pt x="624338" y="4818138"/>
                  <a:pt x="621723" y="4814946"/>
                  <a:pt x="617069" y="4813204"/>
                </a:cubicBezTo>
                <a:cubicBezTo>
                  <a:pt x="597898" y="4805936"/>
                  <a:pt x="579880" y="4802455"/>
                  <a:pt x="559835" y="4802455"/>
                </a:cubicBezTo>
                <a:close/>
                <a:moveTo>
                  <a:pt x="398012" y="4801292"/>
                </a:moveTo>
                <a:lnTo>
                  <a:pt x="396528" y="4801750"/>
                </a:lnTo>
                <a:lnTo>
                  <a:pt x="395863" y="4801582"/>
                </a:lnTo>
                <a:cubicBezTo>
                  <a:pt x="356679" y="4801582"/>
                  <a:pt x="331528" y="4822385"/>
                  <a:pt x="331528" y="4853603"/>
                </a:cubicBezTo>
                <a:cubicBezTo>
                  <a:pt x="331528" y="4914871"/>
                  <a:pt x="425688" y="4891154"/>
                  <a:pt x="425688" y="4933656"/>
                </a:cubicBezTo>
                <a:cubicBezTo>
                  <a:pt x="425688" y="4937989"/>
                  <a:pt x="425107" y="4940590"/>
                  <a:pt x="423937" y="4944348"/>
                </a:cubicBezTo>
                <a:cubicBezTo>
                  <a:pt x="423646" y="4944931"/>
                  <a:pt x="423646" y="4945505"/>
                  <a:pt x="423646" y="4946089"/>
                </a:cubicBezTo>
                <a:cubicBezTo>
                  <a:pt x="423646" y="4948394"/>
                  <a:pt x="425107" y="4950134"/>
                  <a:pt x="428030" y="4950134"/>
                </a:cubicBezTo>
                <a:lnTo>
                  <a:pt x="429441" y="4950134"/>
                </a:lnTo>
                <a:lnTo>
                  <a:pt x="429970" y="4950628"/>
                </a:lnTo>
                <a:lnTo>
                  <a:pt x="456122" y="4950628"/>
                </a:lnTo>
                <a:cubicBezTo>
                  <a:pt x="460477" y="4950628"/>
                  <a:pt x="462217" y="4949176"/>
                  <a:pt x="463669" y="4944812"/>
                </a:cubicBezTo>
                <a:cubicBezTo>
                  <a:pt x="465419" y="4939879"/>
                  <a:pt x="465995" y="4933196"/>
                  <a:pt x="465995" y="4928255"/>
                </a:cubicBezTo>
                <a:cubicBezTo>
                  <a:pt x="465995" y="4862299"/>
                  <a:pt x="372446" y="4878177"/>
                  <a:pt x="372446" y="4850972"/>
                </a:cubicBezTo>
                <a:cubicBezTo>
                  <a:pt x="372446" y="4846523"/>
                  <a:pt x="374698" y="4842891"/>
                  <a:pt x="378875" y="4840371"/>
                </a:cubicBezTo>
                <a:lnTo>
                  <a:pt x="395405" y="4836760"/>
                </a:lnTo>
                <a:lnTo>
                  <a:pt x="438849" y="4849557"/>
                </a:lnTo>
                <a:cubicBezTo>
                  <a:pt x="440310" y="4850418"/>
                  <a:pt x="441772" y="4850714"/>
                  <a:pt x="443233" y="4850714"/>
                </a:cubicBezTo>
                <a:lnTo>
                  <a:pt x="443816" y="4850348"/>
                </a:lnTo>
                <a:lnTo>
                  <a:pt x="445075" y="4850684"/>
                </a:lnTo>
                <a:cubicBezTo>
                  <a:pt x="447690" y="4850684"/>
                  <a:pt x="450306" y="4849231"/>
                  <a:pt x="451468" y="4846616"/>
                </a:cubicBezTo>
                <a:lnTo>
                  <a:pt x="460477" y="4827435"/>
                </a:lnTo>
                <a:cubicBezTo>
                  <a:pt x="461318" y="4825652"/>
                  <a:pt x="461640" y="4823954"/>
                  <a:pt x="461640" y="4822502"/>
                </a:cubicBezTo>
                <a:cubicBezTo>
                  <a:pt x="461640" y="4820176"/>
                  <a:pt x="460486" y="4817858"/>
                  <a:pt x="458151" y="4816686"/>
                </a:cubicBezTo>
                <a:cubicBezTo>
                  <a:pt x="440142" y="4806226"/>
                  <a:pt x="418636" y="4801292"/>
                  <a:pt x="398012" y="4801292"/>
                </a:cubicBezTo>
                <a:close/>
                <a:moveTo>
                  <a:pt x="1053744" y="4747249"/>
                </a:moveTo>
                <a:cubicBezTo>
                  <a:pt x="1017718" y="4747249"/>
                  <a:pt x="994182" y="4766420"/>
                  <a:pt x="994182" y="4808264"/>
                </a:cubicBezTo>
                <a:lnTo>
                  <a:pt x="994182" y="4944812"/>
                </a:lnTo>
                <a:cubicBezTo>
                  <a:pt x="994182" y="4948301"/>
                  <a:pt x="996508" y="4950628"/>
                  <a:pt x="999998" y="4950628"/>
                </a:cubicBezTo>
                <a:lnTo>
                  <a:pt x="1025852" y="4950628"/>
                </a:lnTo>
                <a:lnTo>
                  <a:pt x="1026345" y="4950134"/>
                </a:lnTo>
                <a:lnTo>
                  <a:pt x="1027795" y="4950134"/>
                </a:lnTo>
                <a:cubicBezTo>
                  <a:pt x="1031307" y="4950134"/>
                  <a:pt x="1033640" y="4947819"/>
                  <a:pt x="1033640" y="4944348"/>
                </a:cubicBezTo>
                <a:lnTo>
                  <a:pt x="1033640" y="4837419"/>
                </a:lnTo>
                <a:lnTo>
                  <a:pt x="1070781" y="4837419"/>
                </a:lnTo>
                <a:cubicBezTo>
                  <a:pt x="1074584" y="4837419"/>
                  <a:pt x="1076626" y="4835105"/>
                  <a:pt x="1076626" y="4831634"/>
                </a:cubicBezTo>
                <a:lnTo>
                  <a:pt x="1076626" y="4811692"/>
                </a:lnTo>
                <a:cubicBezTo>
                  <a:pt x="1076626" y="4807934"/>
                  <a:pt x="1074584" y="4805627"/>
                  <a:pt x="1070781" y="4805627"/>
                </a:cubicBezTo>
                <a:lnTo>
                  <a:pt x="1068815" y="4805627"/>
                </a:lnTo>
                <a:lnTo>
                  <a:pt x="1068560" y="4805359"/>
                </a:lnTo>
                <a:lnTo>
                  <a:pt x="1033640" y="4805359"/>
                </a:lnTo>
                <a:lnTo>
                  <a:pt x="1033640" y="4802443"/>
                </a:lnTo>
                <a:cubicBezTo>
                  <a:pt x="1033640" y="4786548"/>
                  <a:pt x="1040664" y="4778457"/>
                  <a:pt x="1056749" y="4778457"/>
                </a:cubicBezTo>
                <a:cubicBezTo>
                  <a:pt x="1062594" y="4778457"/>
                  <a:pt x="1068893" y="4779901"/>
                  <a:pt x="1071072" y="4779901"/>
                </a:cubicBezTo>
                <a:cubicBezTo>
                  <a:pt x="1074584" y="4779901"/>
                  <a:pt x="1076046" y="4777882"/>
                  <a:pt x="1076626" y="4774411"/>
                </a:cubicBezTo>
                <a:lnTo>
                  <a:pt x="1079557" y="4759385"/>
                </a:lnTo>
                <a:cubicBezTo>
                  <a:pt x="1079814" y="4758050"/>
                  <a:pt x="1080138" y="4756876"/>
                  <a:pt x="1080138" y="4755627"/>
                </a:cubicBezTo>
                <a:cubicBezTo>
                  <a:pt x="1080138" y="4752417"/>
                  <a:pt x="1078387" y="4750711"/>
                  <a:pt x="1074293" y="4749848"/>
                </a:cubicBezTo>
                <a:lnTo>
                  <a:pt x="1072405" y="4749641"/>
                </a:lnTo>
                <a:lnTo>
                  <a:pt x="1072049" y="4749285"/>
                </a:lnTo>
                <a:cubicBezTo>
                  <a:pt x="1066233" y="4747834"/>
                  <a:pt x="1059942" y="4747249"/>
                  <a:pt x="1053744" y="4747249"/>
                </a:cubicBezTo>
                <a:close/>
                <a:moveTo>
                  <a:pt x="1115152" y="4747131"/>
                </a:moveTo>
                <a:cubicBezTo>
                  <a:pt x="1102948" y="4747139"/>
                  <a:pt x="1095102" y="4754688"/>
                  <a:pt x="1095105" y="4767478"/>
                </a:cubicBezTo>
                <a:cubicBezTo>
                  <a:pt x="1095102" y="4779971"/>
                  <a:pt x="1102948" y="4787811"/>
                  <a:pt x="1116018" y="4787818"/>
                </a:cubicBezTo>
                <a:cubicBezTo>
                  <a:pt x="1127933" y="4787817"/>
                  <a:pt x="1136071" y="4779974"/>
                  <a:pt x="1136066" y="4767481"/>
                </a:cubicBezTo>
                <a:cubicBezTo>
                  <a:pt x="1136071" y="4754690"/>
                  <a:pt x="1127933" y="4747137"/>
                  <a:pt x="1115152" y="4747131"/>
                </a:cubicBezTo>
                <a:close/>
                <a:moveTo>
                  <a:pt x="0" y="0"/>
                </a:moveTo>
                <a:lnTo>
                  <a:pt x="4572000" y="0"/>
                </a:lnTo>
                <a:lnTo>
                  <a:pt x="4572000" y="5143500"/>
                </a:lnTo>
                <a:lnTo>
                  <a:pt x="0" y="5143500"/>
                </a:lnTo>
                <a:close/>
              </a:path>
            </a:pathLst>
          </a:custGeom>
        </p:spPr>
        <p:txBody>
          <a:bodyPr wrap="square">
            <a:noAutofit/>
          </a:bodyPr>
          <a:lstStyle>
            <a:lvl1pPr>
              <a:defRPr>
                <a:noFill/>
              </a:defRPr>
            </a:lvl1pPr>
          </a:lstStyle>
          <a:p>
            <a:r>
              <a:rPr lang="zh-CN" altLang="en-US"/>
              <a:t>单击图标添加图片</a:t>
            </a:r>
            <a:endParaRPr lang="fr-FR"/>
          </a:p>
        </p:txBody>
      </p:sp>
      <p:sp>
        <p:nvSpPr>
          <p:cNvPr id="12" name="Espace réservé du graphique SmartArt 11">
            <a:extLst>
              <a:ext uri="{FF2B5EF4-FFF2-40B4-BE49-F238E27FC236}">
                <a16:creationId xmlns:a16="http://schemas.microsoft.com/office/drawing/2014/main" id="{0F580B26-21D6-4630-AE3D-FB359C1C883E}"/>
              </a:ext>
            </a:extLst>
          </p:cNvPr>
          <p:cNvSpPr>
            <a:spLocks noGrp="1" noChangeAspect="1"/>
          </p:cNvSpPr>
          <p:nvPr>
            <p:ph type="dgm" sz="quarter" idx="14"/>
          </p:nvPr>
        </p:nvSpPr>
        <p:spPr>
          <a:xfrm>
            <a:off x="9216309" y="1901915"/>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zh-CN" altLang="en-US"/>
              <a:t>单击图标添加 </a:t>
            </a:r>
            <a:r>
              <a:rPr lang="en-US" altLang="zh-CN"/>
              <a:t>SmartArt </a:t>
            </a:r>
            <a:r>
              <a:rPr lang="zh-CN" altLang="en-US"/>
              <a:t>图形</a:t>
            </a:r>
            <a:endParaRPr lang="fr-FR"/>
          </a:p>
        </p:txBody>
      </p:sp>
      <p:sp>
        <p:nvSpPr>
          <p:cNvPr id="17" name="Espace réservé du graphique SmartArt 11">
            <a:extLst>
              <a:ext uri="{FF2B5EF4-FFF2-40B4-BE49-F238E27FC236}">
                <a16:creationId xmlns:a16="http://schemas.microsoft.com/office/drawing/2014/main" id="{16B17374-481A-4CE6-8974-CA84865A03CA}"/>
              </a:ext>
            </a:extLst>
          </p:cNvPr>
          <p:cNvSpPr>
            <a:spLocks noGrp="1" noChangeAspect="1"/>
          </p:cNvSpPr>
          <p:nvPr>
            <p:ph type="dgm" sz="quarter" idx="19"/>
          </p:nvPr>
        </p:nvSpPr>
        <p:spPr>
          <a:xfrm>
            <a:off x="9216309" y="4860087"/>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zh-CN" altLang="en-US"/>
              <a:t>单击图标添加 </a:t>
            </a:r>
            <a:r>
              <a:rPr lang="en-US" altLang="zh-CN"/>
              <a:t>SmartArt </a:t>
            </a:r>
            <a:r>
              <a:rPr lang="zh-CN" altLang="en-US"/>
              <a:t>图形</a:t>
            </a:r>
            <a:endParaRPr lang="fr-FR"/>
          </a:p>
        </p:txBody>
      </p:sp>
      <p:sp>
        <p:nvSpPr>
          <p:cNvPr id="7" name="Espace réservé du pied de page 6">
            <a:extLst>
              <a:ext uri="{FF2B5EF4-FFF2-40B4-BE49-F238E27FC236}">
                <a16:creationId xmlns:a16="http://schemas.microsoft.com/office/drawing/2014/main" id="{1748CB09-B51F-4AC1-A908-AF052BFFAB5C}"/>
              </a:ext>
            </a:extLst>
          </p:cNvPr>
          <p:cNvSpPr>
            <a:spLocks noGrp="1"/>
          </p:cNvSpPr>
          <p:nvPr>
            <p:ph type="ftr" sz="quarter" idx="24"/>
          </p:nvPr>
        </p:nvSpPr>
        <p:spPr>
          <a:xfrm>
            <a:off x="2866442" y="6479322"/>
            <a:ext cx="6459117" cy="170333"/>
          </a:xfrm>
          <a:prstGeom prst="rect">
            <a:avLst/>
          </a:prstGeom>
        </p:spPr>
        <p:txBody>
          <a:bodyPr/>
          <a:lstStyle>
            <a:lvl1pPr>
              <a:defRPr>
                <a:solidFill>
                  <a:schemeClr val="accent1"/>
                </a:solidFill>
              </a:defRPr>
            </a:lvl1pPr>
          </a:lstStyle>
          <a:p>
            <a:r>
              <a:rPr lang="fr-FR"/>
              <a:t>internal use</a:t>
            </a:r>
          </a:p>
        </p:txBody>
      </p:sp>
      <p:sp>
        <p:nvSpPr>
          <p:cNvPr id="8" name="Espace réservé du numéro de diapositive 7">
            <a:extLst>
              <a:ext uri="{FF2B5EF4-FFF2-40B4-BE49-F238E27FC236}">
                <a16:creationId xmlns:a16="http://schemas.microsoft.com/office/drawing/2014/main" id="{C28E44FC-CC99-479F-B667-CC0B04AA1BEB}"/>
              </a:ext>
            </a:extLst>
          </p:cNvPr>
          <p:cNvSpPr>
            <a:spLocks noGrp="1"/>
          </p:cNvSpPr>
          <p:nvPr>
            <p:ph type="sldNum" sz="quarter" idx="25"/>
          </p:nvPr>
        </p:nvSpPr>
        <p:spPr/>
        <p:txBody>
          <a:bodyPr/>
          <a:lstStyle/>
          <a:p>
            <a:fld id="{6B54B0F7-55DD-40D6-B7F4-70B586885C0B}" type="slidenum">
              <a:rPr lang="fr-FR" smtClean="0"/>
              <a:pPr/>
              <a:t>‹#›</a:t>
            </a:fld>
            <a:endParaRPr lang="fr-FR" dirty="0"/>
          </a:p>
        </p:txBody>
      </p:sp>
      <p:sp>
        <p:nvSpPr>
          <p:cNvPr id="24" name="Espace réservé du texte 5">
            <a:extLst>
              <a:ext uri="{FF2B5EF4-FFF2-40B4-BE49-F238E27FC236}">
                <a16:creationId xmlns:a16="http://schemas.microsoft.com/office/drawing/2014/main" id="{013E5883-7FD1-4C44-9ADB-EE49A0891466}"/>
              </a:ext>
            </a:extLst>
          </p:cNvPr>
          <p:cNvSpPr>
            <a:spLocks noGrp="1"/>
          </p:cNvSpPr>
          <p:nvPr>
            <p:ph type="body" sz="quarter" idx="26"/>
          </p:nvPr>
        </p:nvSpPr>
        <p:spPr>
          <a:xfrm>
            <a:off x="7206602" y="2500883"/>
            <a:ext cx="4103397" cy="973837"/>
          </a:xfrm>
        </p:spPr>
        <p:txBody>
          <a:bodyPr anchor="b">
            <a:noAutofit/>
          </a:bodyPr>
          <a:lstStyle>
            <a:lvl1pPr algn="ctr">
              <a:lnSpc>
                <a:spcPct val="96000"/>
              </a:lnSpc>
              <a:spcAft>
                <a:spcPts val="1333"/>
              </a:spcAft>
              <a:defRPr lang="fr-FR" sz="32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5" name="Espace réservé du texte 5">
            <a:extLst>
              <a:ext uri="{FF2B5EF4-FFF2-40B4-BE49-F238E27FC236}">
                <a16:creationId xmlns:a16="http://schemas.microsoft.com/office/drawing/2014/main" id="{EF5BFE2C-3893-4574-8E43-0A0678870930}"/>
              </a:ext>
            </a:extLst>
          </p:cNvPr>
          <p:cNvSpPr>
            <a:spLocks noGrp="1"/>
          </p:cNvSpPr>
          <p:nvPr>
            <p:ph type="body" sz="quarter" idx="27"/>
          </p:nvPr>
        </p:nvSpPr>
        <p:spPr>
          <a:xfrm>
            <a:off x="7206602" y="3490415"/>
            <a:ext cx="4103397" cy="537959"/>
          </a:xfrm>
        </p:spPr>
        <p:txBody>
          <a:bodyPr anchor="t">
            <a:noAutofit/>
          </a:bodyPr>
          <a:lstStyle>
            <a:lvl1pPr algn="ctr">
              <a:lnSpc>
                <a:spcPct val="96000"/>
              </a:lnSpc>
              <a:spcAft>
                <a:spcPts val="1333"/>
              </a:spcAft>
              <a:defRPr lang="en-US" sz="3333"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3333"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6" name="Espace réservé du texte 5">
            <a:extLst>
              <a:ext uri="{FF2B5EF4-FFF2-40B4-BE49-F238E27FC236}">
                <a16:creationId xmlns:a16="http://schemas.microsoft.com/office/drawing/2014/main" id="{E331AD24-1AAB-440A-917D-3BB2B9658DC1}"/>
              </a:ext>
            </a:extLst>
          </p:cNvPr>
          <p:cNvSpPr>
            <a:spLocks noGrp="1"/>
          </p:cNvSpPr>
          <p:nvPr>
            <p:ph type="body" sz="quarter" idx="23"/>
          </p:nvPr>
        </p:nvSpPr>
        <p:spPr>
          <a:xfrm>
            <a:off x="7206602" y="4113499"/>
            <a:ext cx="4103397" cy="331244"/>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marL="371391" indent="0" algn="l">
              <a:lnSpc>
                <a:spcPct val="100000"/>
              </a:lnSpc>
              <a:buFont typeface="Arial" panose="020B0604020202020204" pitchFamily="34" charset="0"/>
              <a:buNone/>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Tree>
    <p:extLst>
      <p:ext uri="{BB962C8B-B14F-4D97-AF65-F5344CB8AC3E}">
        <p14:creationId xmlns:p14="http://schemas.microsoft.com/office/powerpoint/2010/main" val="22202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7" name="Espace réservé du texte 5">
            <a:extLst>
              <a:ext uri="{FF2B5EF4-FFF2-40B4-BE49-F238E27FC236}">
                <a16:creationId xmlns:a16="http://schemas.microsoft.com/office/drawing/2014/main" id="{3FC96125-BC0F-469E-BA75-F4F2916D5028}"/>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442033" y="1943799"/>
            <a:ext cx="11304000" cy="429522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3" name="Espace réservé du texte 4">
            <a:extLst>
              <a:ext uri="{FF2B5EF4-FFF2-40B4-BE49-F238E27FC236}">
                <a16:creationId xmlns:a16="http://schemas.microsoft.com/office/drawing/2014/main" id="{E214CB94-27AF-41B7-A363-829DCFEBE7A6}"/>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2" name="Title 1">
            <a:extLst>
              <a:ext uri="{FF2B5EF4-FFF2-40B4-BE49-F238E27FC236}">
                <a16:creationId xmlns:a16="http://schemas.microsoft.com/office/drawing/2014/main" id="{397577A6-F24A-4B6D-B7E1-FB31180BD644}"/>
              </a:ext>
            </a:extLst>
          </p:cNvPr>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114881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with Image (Small)">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pour une image  3">
            <a:extLst>
              <a:ext uri="{FF2B5EF4-FFF2-40B4-BE49-F238E27FC236}">
                <a16:creationId xmlns:a16="http://schemas.microsoft.com/office/drawing/2014/main" id="{CEC2E05F-5F9D-41D9-A40F-97C2869C7DDA}"/>
              </a:ext>
            </a:extLst>
          </p:cNvPr>
          <p:cNvSpPr>
            <a:spLocks noGrp="1"/>
          </p:cNvSpPr>
          <p:nvPr>
            <p:ph type="pic" sz="quarter" idx="23"/>
          </p:nvPr>
        </p:nvSpPr>
        <p:spPr>
          <a:xfrm>
            <a:off x="8462400" y="0"/>
            <a:ext cx="3729600" cy="6858000"/>
          </a:xfrm>
        </p:spPr>
        <p:txBody>
          <a:bodyPr>
            <a:noAutofit/>
          </a:bodyPr>
          <a:lstStyle>
            <a:lvl1pPr>
              <a:defRPr>
                <a:noFill/>
              </a:defRPr>
            </a:lvl1pPr>
          </a:lstStyle>
          <a:p>
            <a:r>
              <a:rPr lang="zh-CN" altLang="en-US" noProof="0"/>
              <a:t>单击图标添加图片</a:t>
            </a:r>
            <a:endParaRPr lang="en-US" noProof="0"/>
          </a:p>
        </p:txBody>
      </p:sp>
      <p:sp>
        <p:nvSpPr>
          <p:cNvPr id="14" name="Espace réservé du texte 5">
            <a:extLst>
              <a:ext uri="{FF2B5EF4-FFF2-40B4-BE49-F238E27FC236}">
                <a16:creationId xmlns:a16="http://schemas.microsoft.com/office/drawing/2014/main" id="{39F8F8F8-B2E7-4739-8BFF-FA42634CE5EB}"/>
              </a:ext>
            </a:extLst>
          </p:cNvPr>
          <p:cNvSpPr>
            <a:spLocks noGrp="1"/>
          </p:cNvSpPr>
          <p:nvPr>
            <p:ph type="body" sz="quarter" idx="18"/>
          </p:nvPr>
        </p:nvSpPr>
        <p:spPr>
          <a:xfrm>
            <a:off x="444973" y="425183"/>
            <a:ext cx="76512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5" name="Espace réservé du texte 4">
            <a:extLst>
              <a:ext uri="{FF2B5EF4-FFF2-40B4-BE49-F238E27FC236}">
                <a16:creationId xmlns:a16="http://schemas.microsoft.com/office/drawing/2014/main" id="{E0A2CB60-A40E-44FE-B4B7-57EBEFEC0DF9}"/>
              </a:ext>
            </a:extLst>
          </p:cNvPr>
          <p:cNvSpPr>
            <a:spLocks noGrp="1"/>
          </p:cNvSpPr>
          <p:nvPr>
            <p:ph type="body" sz="quarter" idx="22"/>
          </p:nvPr>
        </p:nvSpPr>
        <p:spPr>
          <a:xfrm>
            <a:off x="444973" y="1577578"/>
            <a:ext cx="7647827"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16" name="Text Placeholder 2">
            <a:extLst>
              <a:ext uri="{FF2B5EF4-FFF2-40B4-BE49-F238E27FC236}">
                <a16:creationId xmlns:a16="http://schemas.microsoft.com/office/drawing/2014/main" id="{F614E260-5FC8-4D02-8571-9C1540BB2B30}"/>
              </a:ext>
            </a:extLst>
          </p:cNvPr>
          <p:cNvSpPr>
            <a:spLocks noGrp="1"/>
          </p:cNvSpPr>
          <p:nvPr>
            <p:ph type="body" sz="quarter" idx="21"/>
          </p:nvPr>
        </p:nvSpPr>
        <p:spPr>
          <a:xfrm>
            <a:off x="442033" y="1943799"/>
            <a:ext cx="7647827" cy="429522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 name="Title 1">
            <a:extLst>
              <a:ext uri="{FF2B5EF4-FFF2-40B4-BE49-F238E27FC236}">
                <a16:creationId xmlns:a16="http://schemas.microsoft.com/office/drawing/2014/main" id="{380792EA-2F40-4220-B1A0-E938F3FB871F}"/>
              </a:ext>
            </a:extLst>
          </p:cNvPr>
          <p:cNvSpPr>
            <a:spLocks noGrp="1"/>
          </p:cNvSpPr>
          <p:nvPr>
            <p:ph type="title"/>
          </p:nvPr>
        </p:nvSpPr>
        <p:spPr>
          <a:xfrm>
            <a:off x="441600" y="710401"/>
            <a:ext cx="7647827" cy="748247"/>
          </a:xfrm>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111249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with Image (Large)">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pour une image  3">
            <a:extLst>
              <a:ext uri="{FF2B5EF4-FFF2-40B4-BE49-F238E27FC236}">
                <a16:creationId xmlns:a16="http://schemas.microsoft.com/office/drawing/2014/main" id="{7E64057C-5A6F-41C9-B888-6149A71BAD6F}"/>
              </a:ext>
            </a:extLst>
          </p:cNvPr>
          <p:cNvSpPr>
            <a:spLocks noGrp="1"/>
          </p:cNvSpPr>
          <p:nvPr>
            <p:ph type="pic" sz="quarter" idx="24"/>
          </p:nvPr>
        </p:nvSpPr>
        <p:spPr>
          <a:xfrm>
            <a:off x="6096000" y="0"/>
            <a:ext cx="6096000" cy="6858000"/>
          </a:xfrm>
        </p:spPr>
        <p:txBody>
          <a:bodyPr>
            <a:noAutofit/>
          </a:bodyPr>
          <a:lstStyle>
            <a:lvl1pPr>
              <a:defRPr>
                <a:noFill/>
              </a:defRPr>
            </a:lvl1pPr>
          </a:lstStyle>
          <a:p>
            <a:r>
              <a:rPr lang="zh-CN" altLang="en-US" noProof="0"/>
              <a:t>单击图标添加图片</a:t>
            </a:r>
            <a:endParaRPr lang="en-US" noProof="0"/>
          </a:p>
        </p:txBody>
      </p:sp>
      <p:sp>
        <p:nvSpPr>
          <p:cNvPr id="14" name="Espace réservé du texte 5">
            <a:extLst>
              <a:ext uri="{FF2B5EF4-FFF2-40B4-BE49-F238E27FC236}">
                <a16:creationId xmlns:a16="http://schemas.microsoft.com/office/drawing/2014/main" id="{D67FA919-D04A-4310-ADDF-1120333F61D8}"/>
              </a:ext>
            </a:extLst>
          </p:cNvPr>
          <p:cNvSpPr>
            <a:spLocks noGrp="1"/>
          </p:cNvSpPr>
          <p:nvPr>
            <p:ph type="body" sz="quarter" idx="18"/>
          </p:nvPr>
        </p:nvSpPr>
        <p:spPr>
          <a:xfrm>
            <a:off x="444973" y="425183"/>
            <a:ext cx="5373371"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5" name="Espace réservé du texte 4">
            <a:extLst>
              <a:ext uri="{FF2B5EF4-FFF2-40B4-BE49-F238E27FC236}">
                <a16:creationId xmlns:a16="http://schemas.microsoft.com/office/drawing/2014/main" id="{929FD931-0FD5-4A54-8BB1-79F5E8669C51}"/>
              </a:ext>
            </a:extLst>
          </p:cNvPr>
          <p:cNvSpPr>
            <a:spLocks noGrp="1"/>
          </p:cNvSpPr>
          <p:nvPr>
            <p:ph type="body" sz="quarter" idx="22"/>
          </p:nvPr>
        </p:nvSpPr>
        <p:spPr>
          <a:xfrm>
            <a:off x="444974" y="1577578"/>
            <a:ext cx="5371001"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16" name="Text Placeholder 2">
            <a:extLst>
              <a:ext uri="{FF2B5EF4-FFF2-40B4-BE49-F238E27FC236}">
                <a16:creationId xmlns:a16="http://schemas.microsoft.com/office/drawing/2014/main" id="{0AEBA920-ED61-4542-B852-868AA9D5A00B}"/>
              </a:ext>
            </a:extLst>
          </p:cNvPr>
          <p:cNvSpPr>
            <a:spLocks noGrp="1"/>
          </p:cNvSpPr>
          <p:nvPr>
            <p:ph type="body" sz="quarter" idx="21"/>
          </p:nvPr>
        </p:nvSpPr>
        <p:spPr>
          <a:xfrm>
            <a:off x="442034" y="1943799"/>
            <a:ext cx="5371001" cy="429522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3" name="Title 2">
            <a:extLst>
              <a:ext uri="{FF2B5EF4-FFF2-40B4-BE49-F238E27FC236}">
                <a16:creationId xmlns:a16="http://schemas.microsoft.com/office/drawing/2014/main" id="{1B62E878-181A-4B45-B709-990F0EC3EB82}"/>
              </a:ext>
            </a:extLst>
          </p:cNvPr>
          <p:cNvSpPr>
            <a:spLocks noGrp="1"/>
          </p:cNvSpPr>
          <p:nvPr>
            <p:ph type="title"/>
          </p:nvPr>
        </p:nvSpPr>
        <p:spPr>
          <a:xfrm>
            <a:off x="441601" y="710401"/>
            <a:ext cx="5371001" cy="748247"/>
          </a:xfrm>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216310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Images and Descriptio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du texte 4">
            <a:extLst>
              <a:ext uri="{FF2B5EF4-FFF2-40B4-BE49-F238E27FC236}">
                <a16:creationId xmlns:a16="http://schemas.microsoft.com/office/drawing/2014/main" id="{B88BFE2C-28A1-438A-960B-E93F4C5FF58C}"/>
              </a:ext>
            </a:extLst>
          </p:cNvPr>
          <p:cNvSpPr>
            <a:spLocks noGrp="1"/>
          </p:cNvSpPr>
          <p:nvPr>
            <p:ph type="body" sz="quarter" idx="43"/>
          </p:nvPr>
        </p:nvSpPr>
        <p:spPr>
          <a:xfrm>
            <a:off x="451324"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9" name="Espace réservé du texte 4">
            <a:extLst>
              <a:ext uri="{FF2B5EF4-FFF2-40B4-BE49-F238E27FC236}">
                <a16:creationId xmlns:a16="http://schemas.microsoft.com/office/drawing/2014/main" id="{67A3D333-F7E4-4D2F-8B90-78E621A65ABB}"/>
              </a:ext>
            </a:extLst>
          </p:cNvPr>
          <p:cNvSpPr>
            <a:spLocks noGrp="1"/>
          </p:cNvSpPr>
          <p:nvPr>
            <p:ph type="body" sz="quarter" idx="44"/>
          </p:nvPr>
        </p:nvSpPr>
        <p:spPr>
          <a:xfrm>
            <a:off x="6096000"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14" name="Espace réservé pour une image  3">
            <a:extLst>
              <a:ext uri="{FF2B5EF4-FFF2-40B4-BE49-F238E27FC236}">
                <a16:creationId xmlns:a16="http://schemas.microsoft.com/office/drawing/2014/main" id="{D04D9ECA-57E3-42D4-AB59-AFDFC4994F90}"/>
              </a:ext>
            </a:extLst>
          </p:cNvPr>
          <p:cNvSpPr>
            <a:spLocks noGrp="1"/>
          </p:cNvSpPr>
          <p:nvPr>
            <p:ph type="pic" sz="quarter" idx="45"/>
          </p:nvPr>
        </p:nvSpPr>
        <p:spPr>
          <a:xfrm>
            <a:off x="444974" y="2439354"/>
            <a:ext cx="2340559" cy="3622821"/>
          </a:xfrm>
        </p:spPr>
        <p:txBody>
          <a:bodyPr>
            <a:noAutofit/>
          </a:bodyPr>
          <a:lstStyle>
            <a:lvl1pPr>
              <a:defRPr>
                <a:noFill/>
              </a:defRPr>
            </a:lvl1pPr>
          </a:lstStyle>
          <a:p>
            <a:r>
              <a:rPr lang="zh-CN" altLang="en-US" noProof="0"/>
              <a:t>单击图标添加图片</a:t>
            </a:r>
            <a:endParaRPr lang="en-US" noProof="0"/>
          </a:p>
        </p:txBody>
      </p:sp>
      <p:sp>
        <p:nvSpPr>
          <p:cNvPr id="15" name="Espace réservé pour une image  3">
            <a:extLst>
              <a:ext uri="{FF2B5EF4-FFF2-40B4-BE49-F238E27FC236}">
                <a16:creationId xmlns:a16="http://schemas.microsoft.com/office/drawing/2014/main" id="{A4ACE33E-54EC-45BB-A1EF-BC5E84D636CA}"/>
              </a:ext>
            </a:extLst>
          </p:cNvPr>
          <p:cNvSpPr>
            <a:spLocks noGrp="1"/>
          </p:cNvSpPr>
          <p:nvPr>
            <p:ph type="pic" sz="quarter" idx="46"/>
          </p:nvPr>
        </p:nvSpPr>
        <p:spPr>
          <a:xfrm>
            <a:off x="6096001" y="2439354"/>
            <a:ext cx="2340559" cy="3622821"/>
          </a:xfrm>
        </p:spPr>
        <p:txBody>
          <a:bodyPr>
            <a:noAutofit/>
          </a:bodyPr>
          <a:lstStyle>
            <a:lvl1pPr>
              <a:defRPr>
                <a:noFill/>
              </a:defRPr>
            </a:lvl1pPr>
          </a:lstStyle>
          <a:p>
            <a:r>
              <a:rPr lang="zh-CN" altLang="en-US" noProof="0"/>
              <a:t>单击图标添加图片</a:t>
            </a:r>
            <a:endParaRPr lang="en-US" noProof="0"/>
          </a:p>
        </p:txBody>
      </p:sp>
      <p:sp>
        <p:nvSpPr>
          <p:cNvPr id="18" name="Text Placeholder 2">
            <a:extLst>
              <a:ext uri="{FF2B5EF4-FFF2-40B4-BE49-F238E27FC236}">
                <a16:creationId xmlns:a16="http://schemas.microsoft.com/office/drawing/2014/main" id="{C3DEB9B5-F15A-466E-8080-C371BE1672CE}"/>
              </a:ext>
            </a:extLst>
          </p:cNvPr>
          <p:cNvSpPr>
            <a:spLocks noGrp="1"/>
          </p:cNvSpPr>
          <p:nvPr>
            <p:ph type="body" sz="quarter" idx="21"/>
          </p:nvPr>
        </p:nvSpPr>
        <p:spPr>
          <a:xfrm>
            <a:off x="8719523" y="2439354"/>
            <a:ext cx="2745600" cy="226694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0" name="Text Placeholder 2">
            <a:extLst>
              <a:ext uri="{FF2B5EF4-FFF2-40B4-BE49-F238E27FC236}">
                <a16:creationId xmlns:a16="http://schemas.microsoft.com/office/drawing/2014/main" id="{53DFB714-75E9-40A1-A9E1-32341A0AB2F9}"/>
              </a:ext>
            </a:extLst>
          </p:cNvPr>
          <p:cNvSpPr>
            <a:spLocks noGrp="1"/>
          </p:cNvSpPr>
          <p:nvPr>
            <p:ph type="body" sz="quarter" idx="47"/>
          </p:nvPr>
        </p:nvSpPr>
        <p:spPr>
          <a:xfrm>
            <a:off x="3068498" y="2439354"/>
            <a:ext cx="2744537" cy="226694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6" name="Espace réservé du texte 5">
            <a:extLst>
              <a:ext uri="{FF2B5EF4-FFF2-40B4-BE49-F238E27FC236}">
                <a16:creationId xmlns:a16="http://schemas.microsoft.com/office/drawing/2014/main" id="{8B0C0C30-D9D7-4BD7-AF39-B6CB516C9897}"/>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9" name="Espace réservé du texte 4">
            <a:extLst>
              <a:ext uri="{FF2B5EF4-FFF2-40B4-BE49-F238E27FC236}">
                <a16:creationId xmlns:a16="http://schemas.microsoft.com/office/drawing/2014/main" id="{1CD7C0F2-9ED1-4D8C-94FB-BE336E7168B9}"/>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3" name="Title 2">
            <a:extLst>
              <a:ext uri="{FF2B5EF4-FFF2-40B4-BE49-F238E27FC236}">
                <a16:creationId xmlns:a16="http://schemas.microsoft.com/office/drawing/2014/main" id="{53841BA8-9107-45A1-B4A7-F5FE729D4823}"/>
              </a:ext>
            </a:extLst>
          </p:cNvPr>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42226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Content and Numbe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p>
            <a:r>
              <a:rPr lang="zh-CN" altLang="en-US"/>
              <a:t>单击此处编辑母版标题样式</a:t>
            </a:r>
            <a:endParaRPr lang="en-US" dirty="0"/>
          </a:p>
        </p:txBody>
      </p:sp>
      <p:sp>
        <p:nvSpPr>
          <p:cNvPr id="31" name="Forme libre : forme 9">
            <a:extLst>
              <a:ext uri="{FF2B5EF4-FFF2-40B4-BE49-F238E27FC236}">
                <a16:creationId xmlns:a16="http://schemas.microsoft.com/office/drawing/2014/main" id="{F5349C85-4F38-41FC-8627-25D47DE73E7F}"/>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32" name="Graphique 7">
            <a:extLst>
              <a:ext uri="{FF2B5EF4-FFF2-40B4-BE49-F238E27FC236}">
                <a16:creationId xmlns:a16="http://schemas.microsoft.com/office/drawing/2014/main" id="{06A5D6C0-9CFB-4C86-8BD0-9B0F6C1008B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40" name="Forme libre : forme 9">
              <a:extLst>
                <a:ext uri="{FF2B5EF4-FFF2-40B4-BE49-F238E27FC236}">
                  <a16:creationId xmlns:a16="http://schemas.microsoft.com/office/drawing/2014/main" id="{7570A171-087A-451D-8C88-52D822ABF6D0}"/>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41" name="Forme libre : forme 10">
              <a:extLst>
                <a:ext uri="{FF2B5EF4-FFF2-40B4-BE49-F238E27FC236}">
                  <a16:creationId xmlns:a16="http://schemas.microsoft.com/office/drawing/2014/main" id="{FC3C9097-DD6E-4680-8304-A8A8F1E97DBB}"/>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45" name="Forme libre : forme 11">
              <a:extLst>
                <a:ext uri="{FF2B5EF4-FFF2-40B4-BE49-F238E27FC236}">
                  <a16:creationId xmlns:a16="http://schemas.microsoft.com/office/drawing/2014/main" id="{BDB8E9CF-D9B2-4FB3-B1A5-B96BB1FF6D5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00074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50774"/>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467">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933">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444974" y="1577577"/>
            <a:ext cx="2824073" cy="246221"/>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442034" y="1943799"/>
            <a:ext cx="2827447" cy="4295223"/>
          </a:xfrm>
        </p:spPr>
        <p:txBody>
          <a:bodyPr/>
          <a:lstStyle>
            <a:lvl1pPr>
              <a:defRPr>
                <a:solidFill>
                  <a:schemeClr val="bg1"/>
                </a:solidFill>
              </a:defRPr>
            </a:lvl1pPr>
            <a:lvl2pPr marL="302392" indent="-302392">
              <a:buFontTx/>
              <a:buBlip>
                <a:blip r:embed="rId4"/>
              </a:buBlip>
              <a:defRPr>
                <a:solidFill>
                  <a:schemeClr val="bg1"/>
                </a:solidFill>
              </a:defRPr>
            </a:lvl2pPr>
            <a:lvl3pPr marL="609585" indent="-302392">
              <a:buFontTx/>
              <a:buBlip>
                <a:blip r:embed="rId4"/>
              </a:buBlip>
              <a:defRPr>
                <a:solidFill>
                  <a:schemeClr val="bg1"/>
                </a:solidFill>
              </a:defRPr>
            </a:lvl3pPr>
            <a:lvl4pPr marL="911977" indent="-302392">
              <a:buFontTx/>
              <a:buBlip>
                <a:blip r:embed="rId4"/>
              </a:buBlip>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zh-CN" altLang="en-US"/>
              <a:t>单击此处编辑母版标题样式</a:t>
            </a:r>
            <a:endParaRPr lang="en-US" dirty="0"/>
          </a:p>
        </p:txBody>
      </p:sp>
      <p:sp>
        <p:nvSpPr>
          <p:cNvPr id="26" name="Forme libre : forme 9">
            <a:extLst>
              <a:ext uri="{FF2B5EF4-FFF2-40B4-BE49-F238E27FC236}">
                <a16:creationId xmlns:a16="http://schemas.microsoft.com/office/drawing/2014/main" id="{A9C36C71-038F-4436-BBC3-96ADAFADF4C5}"/>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bg1"/>
          </a:solidFill>
          <a:ln w="7833" cap="flat">
            <a:noFill/>
            <a:prstDash val="solid"/>
            <a:round/>
          </a:ln>
        </p:spPr>
        <p:txBody>
          <a:bodyPr rtlCol="0" anchor="ctr"/>
          <a:lstStyle/>
          <a:p>
            <a:endParaRPr lang="en-US" sz="2400" noProof="0"/>
          </a:p>
        </p:txBody>
      </p:sp>
      <p:grpSp>
        <p:nvGrpSpPr>
          <p:cNvPr id="27" name="Graphique 7">
            <a:extLst>
              <a:ext uri="{FF2B5EF4-FFF2-40B4-BE49-F238E27FC236}">
                <a16:creationId xmlns:a16="http://schemas.microsoft.com/office/drawing/2014/main" id="{DBF91248-A888-4963-A212-5E5A4549B33C}"/>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28" name="Forme libre : forme 9">
              <a:extLst>
                <a:ext uri="{FF2B5EF4-FFF2-40B4-BE49-F238E27FC236}">
                  <a16:creationId xmlns:a16="http://schemas.microsoft.com/office/drawing/2014/main" id="{68EE507B-C9A9-4C38-B6EF-2887A9778C9A}"/>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4" name="Forme libre : forme 10">
              <a:extLst>
                <a:ext uri="{FF2B5EF4-FFF2-40B4-BE49-F238E27FC236}">
                  <a16:creationId xmlns:a16="http://schemas.microsoft.com/office/drawing/2014/main" id="{AE069B0D-3A77-4024-93DE-B14818FED9C1}"/>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6" name="Forme libre : forme 11">
              <a:extLst>
                <a:ext uri="{FF2B5EF4-FFF2-40B4-BE49-F238E27FC236}">
                  <a16:creationId xmlns:a16="http://schemas.microsoft.com/office/drawing/2014/main" id="{4FEF900E-F4FF-408E-9225-41DC79A3C407}"/>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99625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Title (Dark)">
    <p:bg>
      <p:bgPr>
        <a:solidFill>
          <a:schemeClr val="accent1"/>
        </a:solidFill>
        <a:effectLst/>
      </p:bgPr>
    </p:bg>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chemeClr val="bg1"/>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p:txBody>
          <a:bodyPr/>
          <a:lstStyle>
            <a:lvl1pPr>
              <a:defRPr>
                <a:solidFill>
                  <a:schemeClr val="bg2"/>
                </a:solidFill>
              </a:defRPr>
            </a:lvl1pPr>
          </a:lstStyle>
          <a:p>
            <a:r>
              <a:rPr lang="en-US"/>
              <a:t>XX . XX . XXXX</a:t>
            </a:r>
          </a:p>
        </p:txBody>
      </p:sp>
      <p:sp>
        <p:nvSpPr>
          <p:cNvPr id="17" name="Espace réservé du graphique SmartArt 18">
            <a:extLst>
              <a:ext uri="{FF2B5EF4-FFF2-40B4-BE49-F238E27FC236}">
                <a16:creationId xmlns:a16="http://schemas.microsoft.com/office/drawing/2014/main" id="{50E609C3-EA6F-468A-8B7C-CD27949FB33C}"/>
              </a:ext>
            </a:extLst>
          </p:cNvPr>
          <p:cNvSpPr>
            <a:spLocks noGrp="1" noChangeAspect="1"/>
          </p:cNvSpPr>
          <p:nvPr>
            <p:ph type="dgm" sz="quarter" idx="13"/>
          </p:nvPr>
        </p:nvSpPr>
        <p:spPr>
          <a:xfrm>
            <a:off x="6019130"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18" name="Espace réservé du graphique SmartArt 19">
            <a:extLst>
              <a:ext uri="{FF2B5EF4-FFF2-40B4-BE49-F238E27FC236}">
                <a16:creationId xmlns:a16="http://schemas.microsoft.com/office/drawing/2014/main" id="{F155B637-1E1E-462B-9FBB-56FD4231172C}"/>
              </a:ext>
            </a:extLst>
          </p:cNvPr>
          <p:cNvSpPr>
            <a:spLocks noGrp="1" noChangeAspect="1"/>
          </p:cNvSpPr>
          <p:nvPr>
            <p:ph type="dgm" sz="quarter" idx="14"/>
          </p:nvPr>
        </p:nvSpPr>
        <p:spPr>
          <a:xfrm>
            <a:off x="6019130"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16" name="Espace réservé du texte 5">
            <a:extLst>
              <a:ext uri="{FF2B5EF4-FFF2-40B4-BE49-F238E27FC236}">
                <a16:creationId xmlns:a16="http://schemas.microsoft.com/office/drawing/2014/main" id="{287A90CB-3485-4D3D-9E87-2D7382BBBC10}"/>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19" name="Espace réservé du texte 5">
            <a:extLst>
              <a:ext uri="{FF2B5EF4-FFF2-40B4-BE49-F238E27FC236}">
                <a16:creationId xmlns:a16="http://schemas.microsoft.com/office/drawing/2014/main" id="{54CCF570-9115-4289-839C-7FACBC619C13}"/>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0" name="Espace réservé du texte 5">
            <a:extLst>
              <a:ext uri="{FF2B5EF4-FFF2-40B4-BE49-F238E27FC236}">
                <a16:creationId xmlns:a16="http://schemas.microsoft.com/office/drawing/2014/main" id="{889FD9C7-FB39-4714-81F8-6EA37E5B621B}"/>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177286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4" name="Table Placeholder 3">
            <a:extLst>
              <a:ext uri="{FF2B5EF4-FFF2-40B4-BE49-F238E27FC236}">
                <a16:creationId xmlns:a16="http://schemas.microsoft.com/office/drawing/2014/main" id="{828EDE46-3F40-4CF0-8732-22A2312E12B6}"/>
              </a:ext>
            </a:extLst>
          </p:cNvPr>
          <p:cNvSpPr>
            <a:spLocks noGrp="1"/>
          </p:cNvSpPr>
          <p:nvPr>
            <p:ph type="tbl" sz="quarter" idx="23"/>
          </p:nvPr>
        </p:nvSpPr>
        <p:spPr>
          <a:xfrm>
            <a:off x="441384" y="1942730"/>
            <a:ext cx="11304000" cy="4296292"/>
          </a:xfrm>
        </p:spPr>
        <p:txBody>
          <a:bodyPr anchor="ctr"/>
          <a:lstStyle>
            <a:lvl1pPr algn="ctr">
              <a:defRPr/>
            </a:lvl1pPr>
          </a:lstStyle>
          <a:p>
            <a:r>
              <a:rPr lang="zh-CN" altLang="en-US"/>
              <a:t>单击图标添加表格</a:t>
            </a:r>
            <a:endParaRPr lang="en-US" dirty="0"/>
          </a:p>
        </p:txBody>
      </p:sp>
      <p:sp>
        <p:nvSpPr>
          <p:cNvPr id="8" name="Espace réservé du texte 5">
            <a:extLst>
              <a:ext uri="{FF2B5EF4-FFF2-40B4-BE49-F238E27FC236}">
                <a16:creationId xmlns:a16="http://schemas.microsoft.com/office/drawing/2014/main" id="{D46BD89B-81DC-413F-95C7-44BCE7D89F2B}"/>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5" name="Espace réservé du texte 4">
            <a:extLst>
              <a:ext uri="{FF2B5EF4-FFF2-40B4-BE49-F238E27FC236}">
                <a16:creationId xmlns:a16="http://schemas.microsoft.com/office/drawing/2014/main" id="{B46DC04F-F549-4DDB-B1AB-2032A0ED3E12}"/>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3" name="Title 2">
            <a:extLst>
              <a:ext uri="{FF2B5EF4-FFF2-40B4-BE49-F238E27FC236}">
                <a16:creationId xmlns:a16="http://schemas.microsoft.com/office/drawing/2014/main" id="{22A467E3-1BB0-45A9-9E32-33434B3E3790}"/>
              </a:ext>
            </a:extLst>
          </p:cNvPr>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163906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23004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984036"/>
            <a:ext cx="9144000" cy="889928"/>
          </a:xfrm>
        </p:spPr>
        <p:txBody>
          <a:bodyPr anchor="ctr">
            <a:normAutofit/>
          </a:bodyPr>
          <a:lstStyle>
            <a:lvl1pPr algn="ctr">
              <a:defRPr sz="5333">
                <a:solidFill>
                  <a:schemeClr val="bg2"/>
                </a:solidFill>
              </a:defRPr>
            </a:lvl1pPr>
          </a:lstStyle>
          <a:p>
            <a:r>
              <a:rPr lang="en-US" noProof="0" dirty="0"/>
              <a:t>Thank you</a:t>
            </a:r>
          </a:p>
        </p:txBody>
      </p:sp>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1445" y="4346936"/>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1445" y="2362265"/>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dirty="0"/>
          </a:p>
        </p:txBody>
      </p:sp>
      <p:sp>
        <p:nvSpPr>
          <p:cNvPr id="18" name="Forme libre : forme 9">
            <a:extLst>
              <a:ext uri="{FF2B5EF4-FFF2-40B4-BE49-F238E27FC236}">
                <a16:creationId xmlns:a16="http://schemas.microsoft.com/office/drawing/2014/main" id="{9BDDF620-0779-479D-AEB4-C14EF8564C01}"/>
              </a:ext>
            </a:extLst>
          </p:cNvPr>
          <p:cNvSpPr>
            <a:spLocks noChangeAspect="1"/>
          </p:cNvSpPr>
          <p:nvPr userDrawn="1"/>
        </p:nvSpPr>
        <p:spPr>
          <a:xfrm>
            <a:off x="5559496" y="6014679"/>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bg1"/>
          </a:solidFill>
          <a:ln w="7833" cap="flat">
            <a:noFill/>
            <a:prstDash val="solid"/>
            <a:round/>
          </a:ln>
        </p:spPr>
        <p:txBody>
          <a:bodyPr rtlCol="0" anchor="ctr"/>
          <a:lstStyle/>
          <a:p>
            <a:endParaRPr lang="en-US" sz="2400" noProof="0"/>
          </a:p>
        </p:txBody>
      </p:sp>
      <p:grpSp>
        <p:nvGrpSpPr>
          <p:cNvPr id="21" name="Graphique 7">
            <a:extLst>
              <a:ext uri="{FF2B5EF4-FFF2-40B4-BE49-F238E27FC236}">
                <a16:creationId xmlns:a16="http://schemas.microsoft.com/office/drawing/2014/main" id="{CCF15C7E-6A99-4286-A9D8-5CFB7F6C2F2D}"/>
              </a:ext>
            </a:extLst>
          </p:cNvPr>
          <p:cNvGrpSpPr>
            <a:grpSpLocks noChangeAspect="1"/>
          </p:cNvGrpSpPr>
          <p:nvPr userDrawn="1"/>
        </p:nvGrpSpPr>
        <p:grpSpPr>
          <a:xfrm>
            <a:off x="5560063" y="6013890"/>
            <a:ext cx="1071853" cy="275084"/>
            <a:chOff x="4768103" y="-471733"/>
            <a:chExt cx="744723" cy="191124"/>
          </a:xfrm>
          <a:solidFill>
            <a:schemeClr val="bg1"/>
          </a:solidFill>
        </p:grpSpPr>
        <p:sp>
          <p:nvSpPr>
            <p:cNvPr id="22" name="Forme libre : forme 9">
              <a:extLst>
                <a:ext uri="{FF2B5EF4-FFF2-40B4-BE49-F238E27FC236}">
                  <a16:creationId xmlns:a16="http://schemas.microsoft.com/office/drawing/2014/main" id="{6694094C-70CE-4AC8-A396-70F4CAC44E42}"/>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23" name="Forme libre : forme 10">
              <a:extLst>
                <a:ext uri="{FF2B5EF4-FFF2-40B4-BE49-F238E27FC236}">
                  <a16:creationId xmlns:a16="http://schemas.microsoft.com/office/drawing/2014/main" id="{F0CC9C0D-B090-476A-A414-384A1818254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24" name="Forme libre : forme 11">
              <a:extLst>
                <a:ext uri="{FF2B5EF4-FFF2-40B4-BE49-F238E27FC236}">
                  <a16:creationId xmlns:a16="http://schemas.microsoft.com/office/drawing/2014/main" id="{6DE4ADDB-0CA9-4651-BF0C-18EF0C881B3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414885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98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ver Logo (Light)">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5569CE8B-04AF-468F-B800-7ECF09FD6C99}"/>
              </a:ext>
            </a:extLst>
          </p:cNvPr>
          <p:cNvGrpSpPr>
            <a:grpSpLocks noChangeAspect="1"/>
          </p:cNvGrpSpPr>
          <p:nvPr userDrawn="1"/>
        </p:nvGrpSpPr>
        <p:grpSpPr>
          <a:xfrm>
            <a:off x="4315443" y="2970600"/>
            <a:ext cx="3561116" cy="916800"/>
            <a:chOff x="4767702" y="-472136"/>
            <a:chExt cx="745525" cy="191931"/>
          </a:xfrm>
          <a:solidFill>
            <a:srgbClr val="FFFFFF"/>
          </a:solidFill>
        </p:grpSpPr>
        <p:sp>
          <p:nvSpPr>
            <p:cNvPr id="10" name="Forme libre : forme 9">
              <a:extLst>
                <a:ext uri="{FF2B5EF4-FFF2-40B4-BE49-F238E27FC236}">
                  <a16:creationId xmlns:a16="http://schemas.microsoft.com/office/drawing/2014/main" id="{A862ADC4-857D-4471-A871-BD1A38FB23C1}"/>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1" name="Forme libre : forme 10">
              <a:extLst>
                <a:ext uri="{FF2B5EF4-FFF2-40B4-BE49-F238E27FC236}">
                  <a16:creationId xmlns:a16="http://schemas.microsoft.com/office/drawing/2014/main" id="{3473CDDD-9034-4972-B890-4C267C13F06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2" name="Forme libre : forme 11">
              <a:extLst>
                <a:ext uri="{FF2B5EF4-FFF2-40B4-BE49-F238E27FC236}">
                  <a16:creationId xmlns:a16="http://schemas.microsoft.com/office/drawing/2014/main" id="{FA4CC508-0E53-4122-BCBD-4E37F1B71C30}"/>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43394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ver Logo (Dark)">
    <p:bg>
      <p:bgPr>
        <a:solidFill>
          <a:schemeClr val="accent1"/>
        </a:solidFill>
        <a:effectLst/>
      </p:bgPr>
    </p:bg>
    <p:spTree>
      <p:nvGrpSpPr>
        <p:cNvPr id="1" name=""/>
        <p:cNvGrpSpPr/>
        <p:nvPr/>
      </p:nvGrpSpPr>
      <p:grpSpPr>
        <a:xfrm>
          <a:off x="0" y="0"/>
          <a:ext cx="0" cy="0"/>
          <a:chOff x="0" y="0"/>
          <a:chExt cx="0" cy="0"/>
        </a:xfrm>
      </p:grpSpPr>
      <p:grpSp>
        <p:nvGrpSpPr>
          <p:cNvPr id="7" name="Graphique 7">
            <a:extLst>
              <a:ext uri="{FF2B5EF4-FFF2-40B4-BE49-F238E27FC236}">
                <a16:creationId xmlns:a16="http://schemas.microsoft.com/office/drawing/2014/main" id="{AAE34BD0-96F3-484E-823D-846BCF7077CC}"/>
              </a:ext>
            </a:extLst>
          </p:cNvPr>
          <p:cNvGrpSpPr>
            <a:grpSpLocks noChangeAspect="1"/>
          </p:cNvGrpSpPr>
          <p:nvPr userDrawn="1"/>
        </p:nvGrpSpPr>
        <p:grpSpPr>
          <a:xfrm>
            <a:off x="4315443" y="2970600"/>
            <a:ext cx="3561116" cy="916800"/>
            <a:chOff x="4767702" y="-472136"/>
            <a:chExt cx="745525" cy="191931"/>
          </a:xfrm>
          <a:solidFill>
            <a:schemeClr val="bg1"/>
          </a:solidFill>
        </p:grpSpPr>
        <p:sp>
          <p:nvSpPr>
            <p:cNvPr id="8" name="Forme libre : forme 7">
              <a:extLst>
                <a:ext uri="{FF2B5EF4-FFF2-40B4-BE49-F238E27FC236}">
                  <a16:creationId xmlns:a16="http://schemas.microsoft.com/office/drawing/2014/main" id="{B5ACEFF7-2172-4E31-95A5-2822B762DCC8}"/>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9" name="Forme libre : forme 8">
              <a:extLst>
                <a:ext uri="{FF2B5EF4-FFF2-40B4-BE49-F238E27FC236}">
                  <a16:creationId xmlns:a16="http://schemas.microsoft.com/office/drawing/2014/main" id="{156C511D-58A1-442A-9FDB-13B83505C8E1}"/>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10" name="Forme libre : forme 9">
              <a:extLst>
                <a:ext uri="{FF2B5EF4-FFF2-40B4-BE49-F238E27FC236}">
                  <a16:creationId xmlns:a16="http://schemas.microsoft.com/office/drawing/2014/main" id="{33BB5D3E-7EA3-4217-8524-E90CF2B6AC62}"/>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46054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ver Title (Light)">
    <p:spTree>
      <p:nvGrpSpPr>
        <p:cNvPr id="1" name=""/>
        <p:cNvGrpSpPr/>
        <p:nvPr/>
      </p:nvGrpSpPr>
      <p:grpSpPr>
        <a:xfrm>
          <a:off x="0" y="0"/>
          <a:ext cx="0" cy="0"/>
          <a:chOff x="0" y="0"/>
          <a:chExt cx="0" cy="0"/>
        </a:xfrm>
      </p:grpSpPr>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9131"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9131"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rgbClr val="FFFFFF"/>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a:xfrm>
            <a:off x="4724400" y="6106773"/>
            <a:ext cx="2743200" cy="366183"/>
          </a:xfrm>
        </p:spPr>
        <p:txBody>
          <a:bodyPr/>
          <a:lstStyle/>
          <a:p>
            <a:endParaRPr lang="en-US" noProof="0"/>
          </a:p>
        </p:txBody>
      </p:sp>
      <p:sp>
        <p:nvSpPr>
          <p:cNvPr id="14" name="Espace réservé du texte 5">
            <a:extLst>
              <a:ext uri="{FF2B5EF4-FFF2-40B4-BE49-F238E27FC236}">
                <a16:creationId xmlns:a16="http://schemas.microsoft.com/office/drawing/2014/main" id="{01F2B667-7264-4505-9F19-2E4AB44996E2}"/>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16" name="Espace réservé du texte 5">
            <a:extLst>
              <a:ext uri="{FF2B5EF4-FFF2-40B4-BE49-F238E27FC236}">
                <a16:creationId xmlns:a16="http://schemas.microsoft.com/office/drawing/2014/main" id="{57CD9AAA-CCAE-44AF-A224-A38A0B786F65}"/>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17" name="Espace réservé du texte 5">
            <a:extLst>
              <a:ext uri="{FF2B5EF4-FFF2-40B4-BE49-F238E27FC236}">
                <a16:creationId xmlns:a16="http://schemas.microsoft.com/office/drawing/2014/main" id="{F176A07A-C4FF-49D0-80C5-1B4F36FB3A32}"/>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Tree>
    <p:extLst>
      <p:ext uri="{BB962C8B-B14F-4D97-AF65-F5344CB8AC3E}">
        <p14:creationId xmlns:p14="http://schemas.microsoft.com/office/powerpoint/2010/main" val="213530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ver Title (Dark)">
    <p:bg>
      <p:bgPr>
        <a:solidFill>
          <a:schemeClr val="accent1"/>
        </a:solidFill>
        <a:effectLst/>
      </p:bgPr>
    </p:bg>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chemeClr val="bg1"/>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p:txBody>
          <a:bodyPr/>
          <a:lstStyle>
            <a:lvl1pPr>
              <a:defRPr>
                <a:solidFill>
                  <a:schemeClr val="bg2"/>
                </a:solidFill>
              </a:defRPr>
            </a:lvl1pPr>
          </a:lstStyle>
          <a:p>
            <a:endParaRPr lang="en-US"/>
          </a:p>
        </p:txBody>
      </p:sp>
      <p:sp>
        <p:nvSpPr>
          <p:cNvPr id="17" name="Espace réservé du graphique SmartArt 18">
            <a:extLst>
              <a:ext uri="{FF2B5EF4-FFF2-40B4-BE49-F238E27FC236}">
                <a16:creationId xmlns:a16="http://schemas.microsoft.com/office/drawing/2014/main" id="{50E609C3-EA6F-468A-8B7C-CD27949FB33C}"/>
              </a:ext>
            </a:extLst>
          </p:cNvPr>
          <p:cNvSpPr>
            <a:spLocks noGrp="1" noChangeAspect="1"/>
          </p:cNvSpPr>
          <p:nvPr>
            <p:ph type="dgm" sz="quarter" idx="13"/>
          </p:nvPr>
        </p:nvSpPr>
        <p:spPr>
          <a:xfrm>
            <a:off x="6019130"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18" name="Espace réservé du graphique SmartArt 19">
            <a:extLst>
              <a:ext uri="{FF2B5EF4-FFF2-40B4-BE49-F238E27FC236}">
                <a16:creationId xmlns:a16="http://schemas.microsoft.com/office/drawing/2014/main" id="{F155B637-1E1E-462B-9FBB-56FD4231172C}"/>
              </a:ext>
            </a:extLst>
          </p:cNvPr>
          <p:cNvSpPr>
            <a:spLocks noGrp="1" noChangeAspect="1"/>
          </p:cNvSpPr>
          <p:nvPr>
            <p:ph type="dgm" sz="quarter" idx="14"/>
          </p:nvPr>
        </p:nvSpPr>
        <p:spPr>
          <a:xfrm>
            <a:off x="6019130"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16" name="Espace réservé du texte 5">
            <a:extLst>
              <a:ext uri="{FF2B5EF4-FFF2-40B4-BE49-F238E27FC236}">
                <a16:creationId xmlns:a16="http://schemas.microsoft.com/office/drawing/2014/main" id="{287A90CB-3485-4D3D-9E87-2D7382BBBC10}"/>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19" name="Espace réservé du texte 5">
            <a:extLst>
              <a:ext uri="{FF2B5EF4-FFF2-40B4-BE49-F238E27FC236}">
                <a16:creationId xmlns:a16="http://schemas.microsoft.com/office/drawing/2014/main" id="{54CCF570-9115-4289-839C-7FACBC619C13}"/>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0" name="Espace réservé du texte 5">
            <a:extLst>
              <a:ext uri="{FF2B5EF4-FFF2-40B4-BE49-F238E27FC236}">
                <a16:creationId xmlns:a16="http://schemas.microsoft.com/office/drawing/2014/main" id="{889FD9C7-FB39-4714-81F8-6EA37E5B621B}"/>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Tree>
    <p:extLst>
      <p:ext uri="{BB962C8B-B14F-4D97-AF65-F5344CB8AC3E}">
        <p14:creationId xmlns:p14="http://schemas.microsoft.com/office/powerpoint/2010/main" val="291937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Light)">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p>
            <a:endParaRPr lang="fr-FR" dirty="0"/>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rgbClr val="FFFFFF"/>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17" name="Espace réservé du graphique SmartArt 11">
            <a:extLst>
              <a:ext uri="{FF2B5EF4-FFF2-40B4-BE49-F238E27FC236}">
                <a16:creationId xmlns:a16="http://schemas.microsoft.com/office/drawing/2014/main" id="{4F60E46E-0715-41F6-BEAC-C9C998D41D44}"/>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zh-CN" altLang="en-US"/>
              <a:t>单击图标添加 </a:t>
            </a:r>
            <a:r>
              <a:rPr lang="en-US" altLang="zh-CN"/>
              <a:t>SmartArt </a:t>
            </a:r>
            <a:r>
              <a:rPr lang="zh-CN" altLang="en-US"/>
              <a:t>图形</a:t>
            </a:r>
            <a:endParaRPr lang="fr-FR"/>
          </a:p>
        </p:txBody>
      </p:sp>
      <p:sp>
        <p:nvSpPr>
          <p:cNvPr id="22" name="Espace réservé du graphique SmartArt 11">
            <a:extLst>
              <a:ext uri="{FF2B5EF4-FFF2-40B4-BE49-F238E27FC236}">
                <a16:creationId xmlns:a16="http://schemas.microsoft.com/office/drawing/2014/main" id="{2835F6F0-E601-40E8-8F65-7949A8AA2AF1}"/>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zh-CN" altLang="en-US"/>
              <a:t>单击图标添加 </a:t>
            </a:r>
            <a:r>
              <a:rPr lang="en-US" altLang="zh-CN"/>
              <a:t>SmartArt </a:t>
            </a:r>
            <a:r>
              <a:rPr lang="zh-CN" altLang="en-US"/>
              <a:t>图形</a:t>
            </a:r>
            <a:endParaRPr lang="fr-FR"/>
          </a:p>
        </p:txBody>
      </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zh-CN" altLang="en-US"/>
              <a:t>单击图标添加图片</a:t>
            </a:r>
            <a:endParaRPr lang="fr-FR"/>
          </a:p>
        </p:txBody>
      </p:sp>
      <p:sp>
        <p:nvSpPr>
          <p:cNvPr id="25" name="Espace réservé du texte 5">
            <a:extLst>
              <a:ext uri="{FF2B5EF4-FFF2-40B4-BE49-F238E27FC236}">
                <a16:creationId xmlns:a16="http://schemas.microsoft.com/office/drawing/2014/main" id="{CA236998-34E3-4BB4-B42A-72EE346C3C40}"/>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6" name="Espace réservé du texte 5">
            <a:extLst>
              <a:ext uri="{FF2B5EF4-FFF2-40B4-BE49-F238E27FC236}">
                <a16:creationId xmlns:a16="http://schemas.microsoft.com/office/drawing/2014/main" id="{14179443-CD99-4560-A70A-CF3E60CA5C3E}"/>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7" name="Espace réservé du texte 5">
            <a:extLst>
              <a:ext uri="{FF2B5EF4-FFF2-40B4-BE49-F238E27FC236}">
                <a16:creationId xmlns:a16="http://schemas.microsoft.com/office/drawing/2014/main" id="{633150E7-212E-42D8-857F-00B727BB0E60}"/>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Tree>
    <p:extLst>
      <p:ext uri="{BB962C8B-B14F-4D97-AF65-F5344CB8AC3E}">
        <p14:creationId xmlns:p14="http://schemas.microsoft.com/office/powerpoint/2010/main" val="163341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Dark)">
    <p:bg>
      <p:bgPr>
        <a:solidFill>
          <a:schemeClr val="accent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lvl1pPr>
              <a:defRPr>
                <a:solidFill>
                  <a:schemeClr val="bg2"/>
                </a:solidFill>
              </a:defRPr>
            </a:lvl1pPr>
          </a:lstStyle>
          <a:p>
            <a:endParaRPr lang="en-US"/>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chemeClr val="bg1"/>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zh-CN" altLang="en-US" noProof="0"/>
              <a:t>单击图标添加图片</a:t>
            </a:r>
            <a:endParaRPr lang="en-US" noProof="0"/>
          </a:p>
        </p:txBody>
      </p:sp>
      <p:sp>
        <p:nvSpPr>
          <p:cNvPr id="11" name="Espace réservé du graphique SmartArt 11">
            <a:extLst>
              <a:ext uri="{FF2B5EF4-FFF2-40B4-BE49-F238E27FC236}">
                <a16:creationId xmlns:a16="http://schemas.microsoft.com/office/drawing/2014/main" id="{540F3744-EAB0-48D1-B7AE-720C8628C071}"/>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16" name="Espace réservé du graphique SmartArt 11">
            <a:extLst>
              <a:ext uri="{FF2B5EF4-FFF2-40B4-BE49-F238E27FC236}">
                <a16:creationId xmlns:a16="http://schemas.microsoft.com/office/drawing/2014/main" id="{E04644FF-725F-4770-81BC-F016774228AE}"/>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21" name="Espace réservé du texte 5">
            <a:extLst>
              <a:ext uri="{FF2B5EF4-FFF2-40B4-BE49-F238E27FC236}">
                <a16:creationId xmlns:a16="http://schemas.microsoft.com/office/drawing/2014/main" id="{008D4AEF-2960-4B86-98AA-A0ABA6675BC8}"/>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2" name="Espace réservé du texte 5">
            <a:extLst>
              <a:ext uri="{FF2B5EF4-FFF2-40B4-BE49-F238E27FC236}">
                <a16:creationId xmlns:a16="http://schemas.microsoft.com/office/drawing/2014/main" id="{C4763866-3F61-4A13-9CE8-9A542B41F4FC}"/>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3" name="Espace réservé du texte 5">
            <a:extLst>
              <a:ext uri="{FF2B5EF4-FFF2-40B4-BE49-F238E27FC236}">
                <a16:creationId xmlns:a16="http://schemas.microsoft.com/office/drawing/2014/main" id="{7A2D6EFB-94B5-487C-A9CF-03E9B187D679}"/>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Tree>
    <p:extLst>
      <p:ext uri="{BB962C8B-B14F-4D97-AF65-F5344CB8AC3E}">
        <p14:creationId xmlns:p14="http://schemas.microsoft.com/office/powerpoint/2010/main" val="150431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able of Contents with Visual">
    <p:bg>
      <p:bgPr>
        <a:solidFill>
          <a:srgbClr val="F5F3F8"/>
        </a:solidFill>
        <a:effectLst/>
      </p:bgPr>
    </p:bg>
    <p:spTree>
      <p:nvGrpSpPr>
        <p:cNvPr id="1" name=""/>
        <p:cNvGrpSpPr/>
        <p:nvPr/>
      </p:nvGrpSpPr>
      <p:grpSpPr>
        <a:xfrm>
          <a:off x="0" y="0"/>
          <a:ext cx="0" cy="0"/>
          <a:chOff x="0" y="0"/>
          <a:chExt cx="0" cy="0"/>
        </a:xfrm>
      </p:grpSpPr>
      <p:sp>
        <p:nvSpPr>
          <p:cNvPr id="16" name="Espace réservé pour une image  15">
            <a:extLst>
              <a:ext uri="{FF2B5EF4-FFF2-40B4-BE49-F238E27FC236}">
                <a16:creationId xmlns:a16="http://schemas.microsoft.com/office/drawing/2014/main" id="{AE9FBA9E-4B66-4D19-A4F1-FA106CF94360}"/>
              </a:ext>
            </a:extLst>
          </p:cNvPr>
          <p:cNvSpPr>
            <a:spLocks noGrp="1"/>
          </p:cNvSpPr>
          <p:nvPr>
            <p:ph type="pic" sz="quarter" idx="17"/>
          </p:nvPr>
        </p:nvSpPr>
        <p:spPr>
          <a:xfrm>
            <a:off x="5403703" y="710399"/>
            <a:ext cx="6342328" cy="5510591"/>
          </a:xfrm>
        </p:spPr>
        <p:txBody>
          <a:bodyPr>
            <a:noAutofit/>
          </a:bodyPr>
          <a:lstStyle>
            <a:lvl1pPr>
              <a:defRPr>
                <a:noFill/>
              </a:defRPr>
            </a:lvl1pPr>
          </a:lstStyle>
          <a:p>
            <a:r>
              <a:rPr lang="zh-CN" altLang="en-US"/>
              <a:t>单击图标添加图片</a:t>
            </a:r>
            <a:endParaRPr lang="fr-FR" dirty="0"/>
          </a:p>
        </p:txBody>
      </p:sp>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a:xfrm>
            <a:off x="2866442" y="6479322"/>
            <a:ext cx="6459117" cy="170333"/>
          </a:xfrm>
          <a:prstGeom prst="rect">
            <a:avLst/>
          </a:prstGeom>
        </p:spPr>
        <p:txBody>
          <a:bodyPr/>
          <a:lstStyle/>
          <a:p>
            <a:r>
              <a:rPr lang="fr-FR" dirty="0" err="1"/>
              <a:t>internal</a:t>
            </a:r>
            <a:r>
              <a:rPr lang="fr-FR" dirty="0"/>
              <a:t>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fr-FR" smtClean="0"/>
              <a:pPr/>
              <a:t>‹#›</a:t>
            </a:fld>
            <a:endParaRPr lang="fr-FR" dirty="0"/>
          </a:p>
        </p:txBody>
      </p:sp>
      <p:sp>
        <p:nvSpPr>
          <p:cNvPr id="13" name="Espace réservé du texte 17">
            <a:extLst>
              <a:ext uri="{FF2B5EF4-FFF2-40B4-BE49-F238E27FC236}">
                <a16:creationId xmlns:a16="http://schemas.microsoft.com/office/drawing/2014/main" id="{33DFCED8-0EB4-4E57-BDC7-7349EFC7B907}"/>
              </a:ext>
            </a:extLst>
          </p:cNvPr>
          <p:cNvSpPr>
            <a:spLocks noGrp="1"/>
          </p:cNvSpPr>
          <p:nvPr>
            <p:ph type="body" sz="quarter" idx="26" hasCustomPrompt="1"/>
          </p:nvPr>
        </p:nvSpPr>
        <p:spPr>
          <a:xfrm>
            <a:off x="44203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7" name="Espace réservé du texte 17">
            <a:extLst>
              <a:ext uri="{FF2B5EF4-FFF2-40B4-BE49-F238E27FC236}">
                <a16:creationId xmlns:a16="http://schemas.microsoft.com/office/drawing/2014/main" id="{C565C352-3015-43B5-A637-271B7D2E3209}"/>
              </a:ext>
            </a:extLst>
          </p:cNvPr>
          <p:cNvSpPr>
            <a:spLocks noGrp="1"/>
          </p:cNvSpPr>
          <p:nvPr>
            <p:ph type="body" sz="quarter" idx="28" hasCustomPrompt="1"/>
          </p:nvPr>
        </p:nvSpPr>
        <p:spPr>
          <a:xfrm>
            <a:off x="44203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20" name="Espace réservé du texte 17">
            <a:extLst>
              <a:ext uri="{FF2B5EF4-FFF2-40B4-BE49-F238E27FC236}">
                <a16:creationId xmlns:a16="http://schemas.microsoft.com/office/drawing/2014/main" id="{15EE83C4-9859-4D9B-B740-E8C01E8B93DA}"/>
              </a:ext>
            </a:extLst>
          </p:cNvPr>
          <p:cNvSpPr>
            <a:spLocks noGrp="1"/>
          </p:cNvSpPr>
          <p:nvPr>
            <p:ph type="body" sz="quarter" idx="31" hasCustomPrompt="1"/>
          </p:nvPr>
        </p:nvSpPr>
        <p:spPr>
          <a:xfrm>
            <a:off x="44203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22" name="Espace réservé du texte 17">
            <a:extLst>
              <a:ext uri="{FF2B5EF4-FFF2-40B4-BE49-F238E27FC236}">
                <a16:creationId xmlns:a16="http://schemas.microsoft.com/office/drawing/2014/main" id="{74DFA65F-CF7B-4ED8-8B06-C50BE51634C8}"/>
              </a:ext>
            </a:extLst>
          </p:cNvPr>
          <p:cNvSpPr>
            <a:spLocks noGrp="1"/>
          </p:cNvSpPr>
          <p:nvPr>
            <p:ph type="body" sz="quarter" idx="33" hasCustomPrompt="1"/>
          </p:nvPr>
        </p:nvSpPr>
        <p:spPr>
          <a:xfrm>
            <a:off x="44203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25" name="Espace réservé du texte 17">
            <a:extLst>
              <a:ext uri="{FF2B5EF4-FFF2-40B4-BE49-F238E27FC236}">
                <a16:creationId xmlns:a16="http://schemas.microsoft.com/office/drawing/2014/main" id="{DBF18F57-A4B6-4E01-8E41-3610197C40D4}"/>
              </a:ext>
            </a:extLst>
          </p:cNvPr>
          <p:cNvSpPr>
            <a:spLocks noGrp="1"/>
          </p:cNvSpPr>
          <p:nvPr>
            <p:ph type="body" sz="quarter" idx="36" hasCustomPrompt="1"/>
          </p:nvPr>
        </p:nvSpPr>
        <p:spPr>
          <a:xfrm>
            <a:off x="44203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41" name="Espace réservé du texte 17">
            <a:extLst>
              <a:ext uri="{FF2B5EF4-FFF2-40B4-BE49-F238E27FC236}">
                <a16:creationId xmlns:a16="http://schemas.microsoft.com/office/drawing/2014/main" id="{8AFC591C-8E4C-4797-84E6-9ACB86CA6964}"/>
              </a:ext>
            </a:extLst>
          </p:cNvPr>
          <p:cNvSpPr>
            <a:spLocks noGrp="1"/>
          </p:cNvSpPr>
          <p:nvPr>
            <p:ph type="body" sz="quarter" idx="64"/>
          </p:nvPr>
        </p:nvSpPr>
        <p:spPr>
          <a:xfrm>
            <a:off x="1191546" y="2311400"/>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0" name="Espace réservé du texte 17">
            <a:extLst>
              <a:ext uri="{FF2B5EF4-FFF2-40B4-BE49-F238E27FC236}">
                <a16:creationId xmlns:a16="http://schemas.microsoft.com/office/drawing/2014/main" id="{591A3E6F-3476-47ED-8C55-9EBB33F42A52}"/>
              </a:ext>
            </a:extLst>
          </p:cNvPr>
          <p:cNvSpPr>
            <a:spLocks noGrp="1"/>
          </p:cNvSpPr>
          <p:nvPr>
            <p:ph type="body" sz="quarter" idx="73"/>
          </p:nvPr>
        </p:nvSpPr>
        <p:spPr>
          <a:xfrm>
            <a:off x="1190362" y="1957990"/>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5" name="Espace réservé du texte 17">
            <a:extLst>
              <a:ext uri="{FF2B5EF4-FFF2-40B4-BE49-F238E27FC236}">
                <a16:creationId xmlns:a16="http://schemas.microsoft.com/office/drawing/2014/main" id="{BD354000-934E-43A7-902B-EB0E6D553454}"/>
              </a:ext>
            </a:extLst>
          </p:cNvPr>
          <p:cNvSpPr>
            <a:spLocks noGrp="1"/>
          </p:cNvSpPr>
          <p:nvPr>
            <p:ph type="body" sz="quarter" idx="74"/>
          </p:nvPr>
        </p:nvSpPr>
        <p:spPr>
          <a:xfrm>
            <a:off x="1191546" y="3111067"/>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6" name="Espace réservé du texte 17">
            <a:extLst>
              <a:ext uri="{FF2B5EF4-FFF2-40B4-BE49-F238E27FC236}">
                <a16:creationId xmlns:a16="http://schemas.microsoft.com/office/drawing/2014/main" id="{674EDB5F-2360-4BDB-B4A4-F38BB2AA2521}"/>
              </a:ext>
            </a:extLst>
          </p:cNvPr>
          <p:cNvSpPr>
            <a:spLocks noGrp="1"/>
          </p:cNvSpPr>
          <p:nvPr>
            <p:ph type="body" sz="quarter" idx="75"/>
          </p:nvPr>
        </p:nvSpPr>
        <p:spPr>
          <a:xfrm>
            <a:off x="1190362" y="2757656"/>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7" name="Espace réservé du texte 17">
            <a:extLst>
              <a:ext uri="{FF2B5EF4-FFF2-40B4-BE49-F238E27FC236}">
                <a16:creationId xmlns:a16="http://schemas.microsoft.com/office/drawing/2014/main" id="{6764734A-FBDE-4D25-92A5-672B3F6077B1}"/>
              </a:ext>
            </a:extLst>
          </p:cNvPr>
          <p:cNvSpPr>
            <a:spLocks noGrp="1"/>
          </p:cNvSpPr>
          <p:nvPr>
            <p:ph type="body" sz="quarter" idx="76"/>
          </p:nvPr>
        </p:nvSpPr>
        <p:spPr>
          <a:xfrm>
            <a:off x="1191546" y="3894737"/>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8" name="Espace réservé du texte 17">
            <a:extLst>
              <a:ext uri="{FF2B5EF4-FFF2-40B4-BE49-F238E27FC236}">
                <a16:creationId xmlns:a16="http://schemas.microsoft.com/office/drawing/2014/main" id="{6227F425-D7E4-4B90-9761-EBF3BCC4260C}"/>
              </a:ext>
            </a:extLst>
          </p:cNvPr>
          <p:cNvSpPr>
            <a:spLocks noGrp="1"/>
          </p:cNvSpPr>
          <p:nvPr>
            <p:ph type="body" sz="quarter" idx="77"/>
          </p:nvPr>
        </p:nvSpPr>
        <p:spPr>
          <a:xfrm>
            <a:off x="1190362" y="3541327"/>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59" name="Espace réservé du texte 17">
            <a:extLst>
              <a:ext uri="{FF2B5EF4-FFF2-40B4-BE49-F238E27FC236}">
                <a16:creationId xmlns:a16="http://schemas.microsoft.com/office/drawing/2014/main" id="{7A462145-8066-42E6-AEC7-B7FFB4004F0C}"/>
              </a:ext>
            </a:extLst>
          </p:cNvPr>
          <p:cNvSpPr>
            <a:spLocks noGrp="1"/>
          </p:cNvSpPr>
          <p:nvPr>
            <p:ph type="body" sz="quarter" idx="78"/>
          </p:nvPr>
        </p:nvSpPr>
        <p:spPr>
          <a:xfrm>
            <a:off x="1191546" y="4686405"/>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60" name="Espace réservé du texte 17">
            <a:extLst>
              <a:ext uri="{FF2B5EF4-FFF2-40B4-BE49-F238E27FC236}">
                <a16:creationId xmlns:a16="http://schemas.microsoft.com/office/drawing/2014/main" id="{BDFC2A5C-1456-4E38-B7B8-53173C4D7226}"/>
              </a:ext>
            </a:extLst>
          </p:cNvPr>
          <p:cNvSpPr>
            <a:spLocks noGrp="1"/>
          </p:cNvSpPr>
          <p:nvPr>
            <p:ph type="body" sz="quarter" idx="79"/>
          </p:nvPr>
        </p:nvSpPr>
        <p:spPr>
          <a:xfrm>
            <a:off x="1190362" y="4332995"/>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61" name="Espace réservé du texte 17">
            <a:extLst>
              <a:ext uri="{FF2B5EF4-FFF2-40B4-BE49-F238E27FC236}">
                <a16:creationId xmlns:a16="http://schemas.microsoft.com/office/drawing/2014/main" id="{6F16C3B8-AA5D-4F33-B410-8B2C3BE2F2C6}"/>
              </a:ext>
            </a:extLst>
          </p:cNvPr>
          <p:cNvSpPr>
            <a:spLocks noGrp="1"/>
          </p:cNvSpPr>
          <p:nvPr>
            <p:ph type="body" sz="quarter" idx="80"/>
          </p:nvPr>
        </p:nvSpPr>
        <p:spPr>
          <a:xfrm>
            <a:off x="1191546" y="5485760"/>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62" name="Espace réservé du texte 17">
            <a:extLst>
              <a:ext uri="{FF2B5EF4-FFF2-40B4-BE49-F238E27FC236}">
                <a16:creationId xmlns:a16="http://schemas.microsoft.com/office/drawing/2014/main" id="{8C14FA2C-33DC-431E-9580-8F16A359800B}"/>
              </a:ext>
            </a:extLst>
          </p:cNvPr>
          <p:cNvSpPr>
            <a:spLocks noGrp="1"/>
          </p:cNvSpPr>
          <p:nvPr>
            <p:ph type="body" sz="quarter" idx="81"/>
          </p:nvPr>
        </p:nvSpPr>
        <p:spPr>
          <a:xfrm>
            <a:off x="1190362" y="5132350"/>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2" name="Title 1">
            <a:extLst>
              <a:ext uri="{FF2B5EF4-FFF2-40B4-BE49-F238E27FC236}">
                <a16:creationId xmlns:a16="http://schemas.microsoft.com/office/drawing/2014/main" id="{E177699B-FF9F-427C-87A3-B361DFAB50E1}"/>
              </a:ext>
            </a:extLst>
          </p:cNvPr>
          <p:cNvSpPr>
            <a:spLocks noGrp="1"/>
          </p:cNvSpPr>
          <p:nvPr>
            <p:ph type="title"/>
          </p:nvPr>
        </p:nvSpPr>
        <p:spPr>
          <a:xfrm>
            <a:off x="441600" y="710401"/>
            <a:ext cx="4731723" cy="748247"/>
          </a:xfrm>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383270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Light)">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p>
            <a:r>
              <a:rPr lang="fr-FR"/>
              <a:t>XX . XX . XXXX</a:t>
            </a:r>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rgbClr val="FFFFFF"/>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17" name="Espace réservé du graphique SmartArt 11">
            <a:extLst>
              <a:ext uri="{FF2B5EF4-FFF2-40B4-BE49-F238E27FC236}">
                <a16:creationId xmlns:a16="http://schemas.microsoft.com/office/drawing/2014/main" id="{4F60E46E-0715-41F6-BEAC-C9C998D41D44}"/>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22" name="Espace réservé du graphique SmartArt 11">
            <a:extLst>
              <a:ext uri="{FF2B5EF4-FFF2-40B4-BE49-F238E27FC236}">
                <a16:creationId xmlns:a16="http://schemas.microsoft.com/office/drawing/2014/main" id="{2835F6F0-E601-40E8-8F65-7949A8AA2AF1}"/>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en-US"/>
              <a:t>Click icon to add picture</a:t>
            </a:r>
            <a:endParaRPr lang="fr-FR"/>
          </a:p>
        </p:txBody>
      </p:sp>
      <p:sp>
        <p:nvSpPr>
          <p:cNvPr id="25" name="Espace réservé du texte 5">
            <a:extLst>
              <a:ext uri="{FF2B5EF4-FFF2-40B4-BE49-F238E27FC236}">
                <a16:creationId xmlns:a16="http://schemas.microsoft.com/office/drawing/2014/main" id="{CA236998-34E3-4BB4-B42A-72EE346C3C40}"/>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6" name="Espace réservé du texte 5">
            <a:extLst>
              <a:ext uri="{FF2B5EF4-FFF2-40B4-BE49-F238E27FC236}">
                <a16:creationId xmlns:a16="http://schemas.microsoft.com/office/drawing/2014/main" id="{14179443-CD99-4560-A70A-CF3E60CA5C3E}"/>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7" name="Espace réservé du texte 5">
            <a:extLst>
              <a:ext uri="{FF2B5EF4-FFF2-40B4-BE49-F238E27FC236}">
                <a16:creationId xmlns:a16="http://schemas.microsoft.com/office/drawing/2014/main" id="{633150E7-212E-42D8-857F-00B727BB0E60}"/>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94218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 of Contents Large">
    <p:bg>
      <p:bgPr>
        <a:solidFill>
          <a:srgbClr val="F5F3F8"/>
        </a:solidFill>
        <a:effectLst/>
      </p:bgPr>
    </p:bg>
    <p:spTree>
      <p:nvGrpSpPr>
        <p:cNvPr id="1" name=""/>
        <p:cNvGrpSpPr/>
        <p:nvPr/>
      </p:nvGrpSpPr>
      <p:grpSpPr>
        <a:xfrm>
          <a:off x="0" y="0"/>
          <a:ext cx="0" cy="0"/>
          <a:chOff x="0" y="0"/>
          <a:chExt cx="0" cy="0"/>
        </a:xfrm>
      </p:grpSpPr>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a:xfrm>
            <a:off x="2866442" y="6479322"/>
            <a:ext cx="6459117" cy="170333"/>
          </a:xfrm>
          <a:prstGeom prst="rect">
            <a:avLst/>
          </a:prstGeom>
        </p:spPr>
        <p:txBody>
          <a:bodyPr/>
          <a:lstStyle/>
          <a:p>
            <a:r>
              <a:rPr lang="en-US" noProof="0"/>
              <a:t>internal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en-US" noProof="0" smtClean="0"/>
              <a:pPr/>
              <a:t>‹#›</a:t>
            </a:fld>
            <a:endParaRPr lang="en-US" noProof="0"/>
          </a:p>
        </p:txBody>
      </p:sp>
      <p:sp>
        <p:nvSpPr>
          <p:cNvPr id="97" name="Espace réservé du texte 17">
            <a:extLst>
              <a:ext uri="{FF2B5EF4-FFF2-40B4-BE49-F238E27FC236}">
                <a16:creationId xmlns:a16="http://schemas.microsoft.com/office/drawing/2014/main" id="{9CDF02F4-4E8C-4E89-B7C0-915F018992FE}"/>
              </a:ext>
            </a:extLst>
          </p:cNvPr>
          <p:cNvSpPr>
            <a:spLocks noGrp="1"/>
          </p:cNvSpPr>
          <p:nvPr>
            <p:ph type="body" sz="quarter" idx="26" hasCustomPrompt="1"/>
          </p:nvPr>
        </p:nvSpPr>
        <p:spPr>
          <a:xfrm>
            <a:off x="114307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99" name="Espace réservé du texte 17">
            <a:extLst>
              <a:ext uri="{FF2B5EF4-FFF2-40B4-BE49-F238E27FC236}">
                <a16:creationId xmlns:a16="http://schemas.microsoft.com/office/drawing/2014/main" id="{E9841E24-6A28-4ABC-A6CA-596885012B8B}"/>
              </a:ext>
            </a:extLst>
          </p:cNvPr>
          <p:cNvSpPr>
            <a:spLocks noGrp="1"/>
          </p:cNvSpPr>
          <p:nvPr>
            <p:ph type="body" sz="quarter" idx="28" hasCustomPrompt="1"/>
          </p:nvPr>
        </p:nvSpPr>
        <p:spPr>
          <a:xfrm>
            <a:off x="114307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01" name="Espace réservé du texte 17">
            <a:extLst>
              <a:ext uri="{FF2B5EF4-FFF2-40B4-BE49-F238E27FC236}">
                <a16:creationId xmlns:a16="http://schemas.microsoft.com/office/drawing/2014/main" id="{E6201C6B-3D61-415D-A81D-394F193593E8}"/>
              </a:ext>
            </a:extLst>
          </p:cNvPr>
          <p:cNvSpPr>
            <a:spLocks noGrp="1"/>
          </p:cNvSpPr>
          <p:nvPr>
            <p:ph type="body" sz="quarter" idx="31" hasCustomPrompt="1"/>
          </p:nvPr>
        </p:nvSpPr>
        <p:spPr>
          <a:xfrm>
            <a:off x="114307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03" name="Espace réservé du texte 17">
            <a:extLst>
              <a:ext uri="{FF2B5EF4-FFF2-40B4-BE49-F238E27FC236}">
                <a16:creationId xmlns:a16="http://schemas.microsoft.com/office/drawing/2014/main" id="{E49EEF33-C71E-40D1-9265-9BA472F3F6C0}"/>
              </a:ext>
            </a:extLst>
          </p:cNvPr>
          <p:cNvSpPr>
            <a:spLocks noGrp="1"/>
          </p:cNvSpPr>
          <p:nvPr>
            <p:ph type="body" sz="quarter" idx="33" hasCustomPrompt="1"/>
          </p:nvPr>
        </p:nvSpPr>
        <p:spPr>
          <a:xfrm>
            <a:off x="114307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05" name="Espace réservé du texte 17">
            <a:extLst>
              <a:ext uri="{FF2B5EF4-FFF2-40B4-BE49-F238E27FC236}">
                <a16:creationId xmlns:a16="http://schemas.microsoft.com/office/drawing/2014/main" id="{C11A4F59-2FB0-4630-BFDA-22FD2B557649}"/>
              </a:ext>
            </a:extLst>
          </p:cNvPr>
          <p:cNvSpPr>
            <a:spLocks noGrp="1"/>
          </p:cNvSpPr>
          <p:nvPr>
            <p:ph type="body" sz="quarter" idx="36" hasCustomPrompt="1"/>
          </p:nvPr>
        </p:nvSpPr>
        <p:spPr>
          <a:xfrm>
            <a:off x="114307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17" name="Espace réservé du texte 17">
            <a:extLst>
              <a:ext uri="{FF2B5EF4-FFF2-40B4-BE49-F238E27FC236}">
                <a16:creationId xmlns:a16="http://schemas.microsoft.com/office/drawing/2014/main" id="{BC549DD2-19EC-48CD-B888-45BB704C4174}"/>
              </a:ext>
            </a:extLst>
          </p:cNvPr>
          <p:cNvSpPr>
            <a:spLocks noGrp="1"/>
          </p:cNvSpPr>
          <p:nvPr>
            <p:ph type="body" sz="quarter" idx="55" hasCustomPrompt="1"/>
          </p:nvPr>
        </p:nvSpPr>
        <p:spPr>
          <a:xfrm>
            <a:off x="6628593"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19" name="Espace réservé du texte 17">
            <a:extLst>
              <a:ext uri="{FF2B5EF4-FFF2-40B4-BE49-F238E27FC236}">
                <a16:creationId xmlns:a16="http://schemas.microsoft.com/office/drawing/2014/main" id="{3F60EFF9-C152-4B38-A6F0-B6187C82AB3A}"/>
              </a:ext>
            </a:extLst>
          </p:cNvPr>
          <p:cNvSpPr>
            <a:spLocks noGrp="1"/>
          </p:cNvSpPr>
          <p:nvPr>
            <p:ph type="body" sz="quarter" idx="57" hasCustomPrompt="1"/>
          </p:nvPr>
        </p:nvSpPr>
        <p:spPr>
          <a:xfrm>
            <a:off x="6628593"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21" name="Espace réservé du texte 17">
            <a:extLst>
              <a:ext uri="{FF2B5EF4-FFF2-40B4-BE49-F238E27FC236}">
                <a16:creationId xmlns:a16="http://schemas.microsoft.com/office/drawing/2014/main" id="{79245E80-9388-4650-8049-250CA8CADB14}"/>
              </a:ext>
            </a:extLst>
          </p:cNvPr>
          <p:cNvSpPr>
            <a:spLocks noGrp="1"/>
          </p:cNvSpPr>
          <p:nvPr>
            <p:ph type="body" sz="quarter" idx="59" hasCustomPrompt="1"/>
          </p:nvPr>
        </p:nvSpPr>
        <p:spPr>
          <a:xfrm>
            <a:off x="6628593"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23" name="Espace réservé du texte 17">
            <a:extLst>
              <a:ext uri="{FF2B5EF4-FFF2-40B4-BE49-F238E27FC236}">
                <a16:creationId xmlns:a16="http://schemas.microsoft.com/office/drawing/2014/main" id="{38029C0C-186F-4AA6-979B-ED3F5FBAE0CE}"/>
              </a:ext>
            </a:extLst>
          </p:cNvPr>
          <p:cNvSpPr>
            <a:spLocks noGrp="1"/>
          </p:cNvSpPr>
          <p:nvPr>
            <p:ph type="body" sz="quarter" idx="61" hasCustomPrompt="1"/>
          </p:nvPr>
        </p:nvSpPr>
        <p:spPr>
          <a:xfrm>
            <a:off x="6628593"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25" name="Espace réservé du texte 17">
            <a:extLst>
              <a:ext uri="{FF2B5EF4-FFF2-40B4-BE49-F238E27FC236}">
                <a16:creationId xmlns:a16="http://schemas.microsoft.com/office/drawing/2014/main" id="{59A7AD2F-F568-4503-8FF8-3611A660ED34}"/>
              </a:ext>
            </a:extLst>
          </p:cNvPr>
          <p:cNvSpPr>
            <a:spLocks noGrp="1"/>
          </p:cNvSpPr>
          <p:nvPr>
            <p:ph type="body" sz="quarter" idx="63" hasCustomPrompt="1"/>
          </p:nvPr>
        </p:nvSpPr>
        <p:spPr>
          <a:xfrm>
            <a:off x="6628593"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71" name="Espace réservé du texte 17">
            <a:extLst>
              <a:ext uri="{FF2B5EF4-FFF2-40B4-BE49-F238E27FC236}">
                <a16:creationId xmlns:a16="http://schemas.microsoft.com/office/drawing/2014/main" id="{F76009EF-0F43-4873-91C8-26C6B0F441B3}"/>
              </a:ext>
            </a:extLst>
          </p:cNvPr>
          <p:cNvSpPr>
            <a:spLocks noGrp="1"/>
          </p:cNvSpPr>
          <p:nvPr>
            <p:ph type="body" sz="quarter" idx="83"/>
          </p:nvPr>
        </p:nvSpPr>
        <p:spPr>
          <a:xfrm>
            <a:off x="1890217" y="231140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2" name="Espace réservé du texte 17">
            <a:extLst>
              <a:ext uri="{FF2B5EF4-FFF2-40B4-BE49-F238E27FC236}">
                <a16:creationId xmlns:a16="http://schemas.microsoft.com/office/drawing/2014/main" id="{992C4267-8843-489C-BDA2-A7781B549C30}"/>
              </a:ext>
            </a:extLst>
          </p:cNvPr>
          <p:cNvSpPr>
            <a:spLocks noGrp="1"/>
          </p:cNvSpPr>
          <p:nvPr>
            <p:ph type="body" sz="quarter" idx="84"/>
          </p:nvPr>
        </p:nvSpPr>
        <p:spPr>
          <a:xfrm>
            <a:off x="1889033" y="195799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3" name="Espace réservé du texte 17">
            <a:extLst>
              <a:ext uri="{FF2B5EF4-FFF2-40B4-BE49-F238E27FC236}">
                <a16:creationId xmlns:a16="http://schemas.microsoft.com/office/drawing/2014/main" id="{9CA0A737-645E-4692-BFD7-8713830985A3}"/>
              </a:ext>
            </a:extLst>
          </p:cNvPr>
          <p:cNvSpPr>
            <a:spLocks noGrp="1"/>
          </p:cNvSpPr>
          <p:nvPr>
            <p:ph type="body" sz="quarter" idx="85"/>
          </p:nvPr>
        </p:nvSpPr>
        <p:spPr>
          <a:xfrm>
            <a:off x="1890217" y="311106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4" name="Espace réservé du texte 17">
            <a:extLst>
              <a:ext uri="{FF2B5EF4-FFF2-40B4-BE49-F238E27FC236}">
                <a16:creationId xmlns:a16="http://schemas.microsoft.com/office/drawing/2014/main" id="{EA07FC7D-0F48-467E-8265-8D2A4C7B25A5}"/>
              </a:ext>
            </a:extLst>
          </p:cNvPr>
          <p:cNvSpPr>
            <a:spLocks noGrp="1"/>
          </p:cNvSpPr>
          <p:nvPr>
            <p:ph type="body" sz="quarter" idx="86"/>
          </p:nvPr>
        </p:nvSpPr>
        <p:spPr>
          <a:xfrm>
            <a:off x="1889033" y="2757656"/>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5" name="Espace réservé du texte 17">
            <a:extLst>
              <a:ext uri="{FF2B5EF4-FFF2-40B4-BE49-F238E27FC236}">
                <a16:creationId xmlns:a16="http://schemas.microsoft.com/office/drawing/2014/main" id="{DABC94A2-3D6D-4C3B-99A1-FC80D5B47E01}"/>
              </a:ext>
            </a:extLst>
          </p:cNvPr>
          <p:cNvSpPr>
            <a:spLocks noGrp="1"/>
          </p:cNvSpPr>
          <p:nvPr>
            <p:ph type="body" sz="quarter" idx="87"/>
          </p:nvPr>
        </p:nvSpPr>
        <p:spPr>
          <a:xfrm>
            <a:off x="1890217" y="389473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6" name="Espace réservé du texte 17">
            <a:extLst>
              <a:ext uri="{FF2B5EF4-FFF2-40B4-BE49-F238E27FC236}">
                <a16:creationId xmlns:a16="http://schemas.microsoft.com/office/drawing/2014/main" id="{B4BCF212-97F3-4F17-A4AF-E597DA1C4089}"/>
              </a:ext>
            </a:extLst>
          </p:cNvPr>
          <p:cNvSpPr>
            <a:spLocks noGrp="1"/>
          </p:cNvSpPr>
          <p:nvPr>
            <p:ph type="body" sz="quarter" idx="88"/>
          </p:nvPr>
        </p:nvSpPr>
        <p:spPr>
          <a:xfrm>
            <a:off x="1889033" y="3541327"/>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7" name="Espace réservé du texte 17">
            <a:extLst>
              <a:ext uri="{FF2B5EF4-FFF2-40B4-BE49-F238E27FC236}">
                <a16:creationId xmlns:a16="http://schemas.microsoft.com/office/drawing/2014/main" id="{F13BA32F-5E1A-4B20-A528-9672446426DC}"/>
              </a:ext>
            </a:extLst>
          </p:cNvPr>
          <p:cNvSpPr>
            <a:spLocks noGrp="1"/>
          </p:cNvSpPr>
          <p:nvPr>
            <p:ph type="body" sz="quarter" idx="89"/>
          </p:nvPr>
        </p:nvSpPr>
        <p:spPr>
          <a:xfrm>
            <a:off x="1890217" y="4686405"/>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8" name="Espace réservé du texte 17">
            <a:extLst>
              <a:ext uri="{FF2B5EF4-FFF2-40B4-BE49-F238E27FC236}">
                <a16:creationId xmlns:a16="http://schemas.microsoft.com/office/drawing/2014/main" id="{920DB0B3-FD86-49D8-8F01-632DB0B0FF76}"/>
              </a:ext>
            </a:extLst>
          </p:cNvPr>
          <p:cNvSpPr>
            <a:spLocks noGrp="1"/>
          </p:cNvSpPr>
          <p:nvPr>
            <p:ph type="body" sz="quarter" idx="90"/>
          </p:nvPr>
        </p:nvSpPr>
        <p:spPr>
          <a:xfrm>
            <a:off x="1889033" y="4332995"/>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79" name="Espace réservé du texte 17">
            <a:extLst>
              <a:ext uri="{FF2B5EF4-FFF2-40B4-BE49-F238E27FC236}">
                <a16:creationId xmlns:a16="http://schemas.microsoft.com/office/drawing/2014/main" id="{4D5C3EB0-17A1-481A-8460-030803714A3D}"/>
              </a:ext>
            </a:extLst>
          </p:cNvPr>
          <p:cNvSpPr>
            <a:spLocks noGrp="1"/>
          </p:cNvSpPr>
          <p:nvPr>
            <p:ph type="body" sz="quarter" idx="91"/>
          </p:nvPr>
        </p:nvSpPr>
        <p:spPr>
          <a:xfrm>
            <a:off x="1890217" y="548576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80" name="Espace réservé du texte 17">
            <a:extLst>
              <a:ext uri="{FF2B5EF4-FFF2-40B4-BE49-F238E27FC236}">
                <a16:creationId xmlns:a16="http://schemas.microsoft.com/office/drawing/2014/main" id="{0BC088B8-2A7D-4727-84F1-67BE7254C140}"/>
              </a:ext>
            </a:extLst>
          </p:cNvPr>
          <p:cNvSpPr>
            <a:spLocks noGrp="1"/>
          </p:cNvSpPr>
          <p:nvPr>
            <p:ph type="body" sz="quarter" idx="92"/>
          </p:nvPr>
        </p:nvSpPr>
        <p:spPr>
          <a:xfrm>
            <a:off x="1889033" y="513235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1" name="Espace réservé du texte 17">
            <a:extLst>
              <a:ext uri="{FF2B5EF4-FFF2-40B4-BE49-F238E27FC236}">
                <a16:creationId xmlns:a16="http://schemas.microsoft.com/office/drawing/2014/main" id="{5599C94B-1830-4681-A21C-C4AE3554868C}"/>
              </a:ext>
            </a:extLst>
          </p:cNvPr>
          <p:cNvSpPr>
            <a:spLocks noGrp="1"/>
          </p:cNvSpPr>
          <p:nvPr>
            <p:ph type="body" sz="quarter" idx="93"/>
          </p:nvPr>
        </p:nvSpPr>
        <p:spPr>
          <a:xfrm>
            <a:off x="7376332" y="231140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2" name="Espace réservé du texte 17">
            <a:extLst>
              <a:ext uri="{FF2B5EF4-FFF2-40B4-BE49-F238E27FC236}">
                <a16:creationId xmlns:a16="http://schemas.microsoft.com/office/drawing/2014/main" id="{81F4A82C-0719-446F-8204-BD600D39DFA6}"/>
              </a:ext>
            </a:extLst>
          </p:cNvPr>
          <p:cNvSpPr>
            <a:spLocks noGrp="1"/>
          </p:cNvSpPr>
          <p:nvPr>
            <p:ph type="body" sz="quarter" idx="94"/>
          </p:nvPr>
        </p:nvSpPr>
        <p:spPr>
          <a:xfrm>
            <a:off x="7375148" y="195799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3" name="Espace réservé du texte 17">
            <a:extLst>
              <a:ext uri="{FF2B5EF4-FFF2-40B4-BE49-F238E27FC236}">
                <a16:creationId xmlns:a16="http://schemas.microsoft.com/office/drawing/2014/main" id="{EF8088A7-1D02-466E-84F0-04D764E0DC4A}"/>
              </a:ext>
            </a:extLst>
          </p:cNvPr>
          <p:cNvSpPr>
            <a:spLocks noGrp="1"/>
          </p:cNvSpPr>
          <p:nvPr>
            <p:ph type="body" sz="quarter" idx="95"/>
          </p:nvPr>
        </p:nvSpPr>
        <p:spPr>
          <a:xfrm>
            <a:off x="7376332" y="311106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4" name="Espace réservé du texte 17">
            <a:extLst>
              <a:ext uri="{FF2B5EF4-FFF2-40B4-BE49-F238E27FC236}">
                <a16:creationId xmlns:a16="http://schemas.microsoft.com/office/drawing/2014/main" id="{134577A3-254A-436C-A36C-9D09814B41BB}"/>
              </a:ext>
            </a:extLst>
          </p:cNvPr>
          <p:cNvSpPr>
            <a:spLocks noGrp="1"/>
          </p:cNvSpPr>
          <p:nvPr>
            <p:ph type="body" sz="quarter" idx="96"/>
          </p:nvPr>
        </p:nvSpPr>
        <p:spPr>
          <a:xfrm>
            <a:off x="7375148" y="2757656"/>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5" name="Espace réservé du texte 17">
            <a:extLst>
              <a:ext uri="{FF2B5EF4-FFF2-40B4-BE49-F238E27FC236}">
                <a16:creationId xmlns:a16="http://schemas.microsoft.com/office/drawing/2014/main" id="{694AA9F3-9F80-43B9-A7BA-A659EBF77CF5}"/>
              </a:ext>
            </a:extLst>
          </p:cNvPr>
          <p:cNvSpPr>
            <a:spLocks noGrp="1"/>
          </p:cNvSpPr>
          <p:nvPr>
            <p:ph type="body" sz="quarter" idx="97"/>
          </p:nvPr>
        </p:nvSpPr>
        <p:spPr>
          <a:xfrm>
            <a:off x="7376332" y="389473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6" name="Espace réservé du texte 17">
            <a:extLst>
              <a:ext uri="{FF2B5EF4-FFF2-40B4-BE49-F238E27FC236}">
                <a16:creationId xmlns:a16="http://schemas.microsoft.com/office/drawing/2014/main" id="{3123C134-847A-48A6-8622-283EBB3AFAB9}"/>
              </a:ext>
            </a:extLst>
          </p:cNvPr>
          <p:cNvSpPr>
            <a:spLocks noGrp="1"/>
          </p:cNvSpPr>
          <p:nvPr>
            <p:ph type="body" sz="quarter" idx="98"/>
          </p:nvPr>
        </p:nvSpPr>
        <p:spPr>
          <a:xfrm>
            <a:off x="7375148" y="3541327"/>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7" name="Espace réservé du texte 17">
            <a:extLst>
              <a:ext uri="{FF2B5EF4-FFF2-40B4-BE49-F238E27FC236}">
                <a16:creationId xmlns:a16="http://schemas.microsoft.com/office/drawing/2014/main" id="{EF32F629-964F-4E14-B1A1-6D678560527F}"/>
              </a:ext>
            </a:extLst>
          </p:cNvPr>
          <p:cNvSpPr>
            <a:spLocks noGrp="1"/>
          </p:cNvSpPr>
          <p:nvPr>
            <p:ph type="body" sz="quarter" idx="99"/>
          </p:nvPr>
        </p:nvSpPr>
        <p:spPr>
          <a:xfrm>
            <a:off x="7376332" y="4686405"/>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8" name="Espace réservé du texte 17">
            <a:extLst>
              <a:ext uri="{FF2B5EF4-FFF2-40B4-BE49-F238E27FC236}">
                <a16:creationId xmlns:a16="http://schemas.microsoft.com/office/drawing/2014/main" id="{A0F44CD8-F3DD-47F9-9C0A-6B207499E86A}"/>
              </a:ext>
            </a:extLst>
          </p:cNvPr>
          <p:cNvSpPr>
            <a:spLocks noGrp="1"/>
          </p:cNvSpPr>
          <p:nvPr>
            <p:ph type="body" sz="quarter" idx="100"/>
          </p:nvPr>
        </p:nvSpPr>
        <p:spPr>
          <a:xfrm>
            <a:off x="7375148" y="4332995"/>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199" name="Espace réservé du texte 17">
            <a:extLst>
              <a:ext uri="{FF2B5EF4-FFF2-40B4-BE49-F238E27FC236}">
                <a16:creationId xmlns:a16="http://schemas.microsoft.com/office/drawing/2014/main" id="{816D3008-850F-471B-9C7E-0D97399B5925}"/>
              </a:ext>
            </a:extLst>
          </p:cNvPr>
          <p:cNvSpPr>
            <a:spLocks noGrp="1"/>
          </p:cNvSpPr>
          <p:nvPr>
            <p:ph type="body" sz="quarter" idx="101"/>
          </p:nvPr>
        </p:nvSpPr>
        <p:spPr>
          <a:xfrm>
            <a:off x="7376332" y="548576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200" name="Espace réservé du texte 17">
            <a:extLst>
              <a:ext uri="{FF2B5EF4-FFF2-40B4-BE49-F238E27FC236}">
                <a16:creationId xmlns:a16="http://schemas.microsoft.com/office/drawing/2014/main" id="{D3020D71-C5F3-42BA-8874-B40E24DB7F68}"/>
              </a:ext>
            </a:extLst>
          </p:cNvPr>
          <p:cNvSpPr>
            <a:spLocks noGrp="1"/>
          </p:cNvSpPr>
          <p:nvPr>
            <p:ph type="body" sz="quarter" idx="102"/>
          </p:nvPr>
        </p:nvSpPr>
        <p:spPr>
          <a:xfrm>
            <a:off x="7375148" y="513235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noProof="0"/>
              <a:t>单击此处编辑母版文本样式</a:t>
            </a:r>
          </a:p>
        </p:txBody>
      </p:sp>
      <p:sp>
        <p:nvSpPr>
          <p:cNvPr id="3" name="Title 2">
            <a:extLst>
              <a:ext uri="{FF2B5EF4-FFF2-40B4-BE49-F238E27FC236}">
                <a16:creationId xmlns:a16="http://schemas.microsoft.com/office/drawing/2014/main" id="{83399648-618D-47E8-91C9-BB5481D98929}"/>
              </a:ext>
            </a:extLst>
          </p:cNvPr>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41880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hapter (Light)">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7" name="Espace réservé du texte 17">
            <a:extLst>
              <a:ext uri="{FF2B5EF4-FFF2-40B4-BE49-F238E27FC236}">
                <a16:creationId xmlns:a16="http://schemas.microsoft.com/office/drawing/2014/main" id="{1CE40FF4-616D-467E-AEDB-B9934FB2C80A}"/>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defRPr lang="en-US" sz="3200" b="1" noProof="0" dirty="0">
                <a:solidFill>
                  <a:schemeClr val="tx1"/>
                </a:solidFill>
              </a:defRPr>
            </a:lvl1pPr>
          </a:lstStyle>
          <a:p>
            <a:pPr lvl="0" algn="r">
              <a:lnSpc>
                <a:spcPct val="90000"/>
              </a:lnSpc>
            </a:pPr>
            <a:r>
              <a:rPr lang="en-US" noProof="0" dirty="0"/>
              <a:t>00</a:t>
            </a:r>
          </a:p>
        </p:txBody>
      </p:sp>
      <p:sp>
        <p:nvSpPr>
          <p:cNvPr id="8" name="Espace réservé du texte 17">
            <a:extLst>
              <a:ext uri="{FF2B5EF4-FFF2-40B4-BE49-F238E27FC236}">
                <a16:creationId xmlns:a16="http://schemas.microsoft.com/office/drawing/2014/main" id="{2C7B456D-17FA-4CA6-A94C-1F15CC23B22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9" name="Espace réservé du texte 17">
            <a:extLst>
              <a:ext uri="{FF2B5EF4-FFF2-40B4-BE49-F238E27FC236}">
                <a16:creationId xmlns:a16="http://schemas.microsoft.com/office/drawing/2014/main" id="{A4BDC3FC-500C-4A36-AFD2-52224706F782}"/>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10" name="Espace réservé du texte 17">
            <a:extLst>
              <a:ext uri="{FF2B5EF4-FFF2-40B4-BE49-F238E27FC236}">
                <a16:creationId xmlns:a16="http://schemas.microsoft.com/office/drawing/2014/main" id="{A97CE5D1-697D-4C34-8623-6B2871AE2E2D}"/>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800"/>
              </a:spcBef>
              <a:buFont typeface="Arial" panose="020B0604020202020204" pitchFamily="34" charset="0"/>
              <a:buNone/>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Tree>
    <p:extLst>
      <p:ext uri="{BB962C8B-B14F-4D97-AF65-F5344CB8AC3E}">
        <p14:creationId xmlns:p14="http://schemas.microsoft.com/office/powerpoint/2010/main" val="286211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hapter (Light) Option 2">
    <p:bg>
      <p:bgPr>
        <a:solidFill>
          <a:schemeClr val="bg1"/>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tx1"/>
                </a:solidFill>
              </a:defRPr>
            </a:lvl1pPr>
          </a:lstStyle>
          <a:p>
            <a:pPr lvl="0">
              <a:lnSpc>
                <a:spcPct val="90000"/>
              </a:lnSpc>
            </a:pPr>
            <a:r>
              <a:rPr lang="en-US" noProof="0" dirty="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pic>
        <p:nvPicPr>
          <p:cNvPr id="8" name="Graphique 4">
            <a:extLst>
              <a:ext uri="{FF2B5EF4-FFF2-40B4-BE49-F238E27FC236}">
                <a16:creationId xmlns:a16="http://schemas.microsoft.com/office/drawing/2014/main" id="{8304C7AB-4C03-445E-AB02-65073611661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16013" y="964399"/>
            <a:ext cx="1271271" cy="1257300"/>
          </a:xfrm>
          <a:prstGeom prst="rect">
            <a:avLst/>
          </a:prstGeom>
        </p:spPr>
      </p:pic>
    </p:spTree>
    <p:extLst>
      <p:ext uri="{BB962C8B-B14F-4D97-AF65-F5344CB8AC3E}">
        <p14:creationId xmlns:p14="http://schemas.microsoft.com/office/powerpoint/2010/main" val="253134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hapter (Light) Option 3">
    <p:bg>
      <p:bgPr>
        <a:solidFill>
          <a:schemeClr val="bg1"/>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tx1"/>
                </a:solidFill>
              </a:defRPr>
            </a:lvl1pPr>
          </a:lstStyle>
          <a:p>
            <a:pPr lvl="0">
              <a:lnSpc>
                <a:spcPct val="90000"/>
              </a:lnSpc>
            </a:pPr>
            <a:r>
              <a:rPr lang="en-US" noProof="0" dirty="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pic>
        <p:nvPicPr>
          <p:cNvPr id="8" name="Graphique 4">
            <a:extLst>
              <a:ext uri="{FF2B5EF4-FFF2-40B4-BE49-F238E27FC236}">
                <a16:creationId xmlns:a16="http://schemas.microsoft.com/office/drawing/2014/main" id="{47A4CFED-9962-48A7-8ED7-BCB4523B3A3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6607" y="5024590"/>
            <a:ext cx="1271271" cy="1257300"/>
          </a:xfrm>
          <a:prstGeom prst="rect">
            <a:avLst/>
          </a:prstGeom>
        </p:spPr>
      </p:pic>
    </p:spTree>
    <p:extLst>
      <p:ext uri="{BB962C8B-B14F-4D97-AF65-F5344CB8AC3E}">
        <p14:creationId xmlns:p14="http://schemas.microsoft.com/office/powerpoint/2010/main" val="151448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hapter (Dark)">
    <p:bg>
      <p:bgPr>
        <a:solidFill>
          <a:srgbClr val="1E034A"/>
        </a:soli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dirty="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Tree>
    <p:extLst>
      <p:ext uri="{BB962C8B-B14F-4D97-AF65-F5344CB8AC3E}">
        <p14:creationId xmlns:p14="http://schemas.microsoft.com/office/powerpoint/2010/main" val="39494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hapter (Dark) Option 2">
    <p:bg>
      <p:bgPr>
        <a:solidFill>
          <a:srgbClr val="1E034A"/>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dirty="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pic>
        <p:nvPicPr>
          <p:cNvPr id="8" name="Graphique 4">
            <a:extLst>
              <a:ext uri="{FF2B5EF4-FFF2-40B4-BE49-F238E27FC236}">
                <a16:creationId xmlns:a16="http://schemas.microsoft.com/office/drawing/2014/main" id="{8304C7AB-4C03-445E-AB02-65073611661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16013" y="964399"/>
            <a:ext cx="1271271" cy="1257300"/>
          </a:xfrm>
          <a:prstGeom prst="rect">
            <a:avLst/>
          </a:prstGeom>
        </p:spPr>
      </p:pic>
    </p:spTree>
    <p:extLst>
      <p:ext uri="{BB962C8B-B14F-4D97-AF65-F5344CB8AC3E}">
        <p14:creationId xmlns:p14="http://schemas.microsoft.com/office/powerpoint/2010/main" val="129578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hapter (Dark) Option 3">
    <p:bg>
      <p:bgPr>
        <a:solidFill>
          <a:srgbClr val="1E034A"/>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dirty="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zh-CN" altLang="en-US" noProof="0"/>
              <a:t>单击此处编辑母版文本样式</a:t>
            </a:r>
          </a:p>
        </p:txBody>
      </p:sp>
      <p:pic>
        <p:nvPicPr>
          <p:cNvPr id="8" name="Graphique 4">
            <a:extLst>
              <a:ext uri="{FF2B5EF4-FFF2-40B4-BE49-F238E27FC236}">
                <a16:creationId xmlns:a16="http://schemas.microsoft.com/office/drawing/2014/main" id="{47A4CFED-9962-48A7-8ED7-BCB4523B3A3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6607" y="5024590"/>
            <a:ext cx="1271271" cy="1257300"/>
          </a:xfrm>
          <a:prstGeom prst="rect">
            <a:avLst/>
          </a:prstGeom>
        </p:spPr>
      </p:pic>
    </p:spTree>
    <p:extLst>
      <p:ext uri="{BB962C8B-B14F-4D97-AF65-F5344CB8AC3E}">
        <p14:creationId xmlns:p14="http://schemas.microsoft.com/office/powerpoint/2010/main" val="92513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ext over Image">
    <p:bg>
      <p:bgPr>
        <a:solidFill>
          <a:schemeClr val="bg1"/>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B3CF0ECB-30FF-45DD-8A41-5DF28038CBAD}"/>
              </a:ext>
            </a:extLst>
          </p:cNvPr>
          <p:cNvSpPr>
            <a:spLocks noGrp="1"/>
          </p:cNvSpPr>
          <p:nvPr>
            <p:ph type="pic" sz="quarter" idx="20"/>
          </p:nvPr>
        </p:nvSpPr>
        <p:spPr>
          <a:xfrm>
            <a:off x="3" y="0"/>
            <a:ext cx="12191999" cy="6858000"/>
          </a:xfrm>
          <a:custGeom>
            <a:avLst/>
            <a:gdLst>
              <a:gd name="connsiteX0" fmla="*/ 351363 w 9143999"/>
              <a:gd name="connsiteY0" fmla="*/ 4913481 h 5143500"/>
              <a:gd name="connsiteX1" fmla="*/ 331613 w 9143999"/>
              <a:gd name="connsiteY1" fmla="*/ 4933530 h 5143500"/>
              <a:gd name="connsiteX2" fmla="*/ 352237 w 9143999"/>
              <a:gd name="connsiteY2" fmla="*/ 4953582 h 5143500"/>
              <a:gd name="connsiteX3" fmla="*/ 371987 w 9143999"/>
              <a:gd name="connsiteY3" fmla="*/ 4933533 h 5143500"/>
              <a:gd name="connsiteX4" fmla="*/ 351363 w 9143999"/>
              <a:gd name="connsiteY4" fmla="*/ 4913481 h 5143500"/>
              <a:gd name="connsiteX5" fmla="*/ 892593 w 9143999"/>
              <a:gd name="connsiteY5" fmla="*/ 4837587 h 5143500"/>
              <a:gd name="connsiteX6" fmla="*/ 917846 w 9143999"/>
              <a:gd name="connsiteY6" fmla="*/ 4847631 h 5143500"/>
              <a:gd name="connsiteX7" fmla="*/ 927648 w 9143999"/>
              <a:gd name="connsiteY7" fmla="*/ 4877990 h 5143500"/>
              <a:gd name="connsiteX8" fmla="*/ 918100 w 9143999"/>
              <a:gd name="connsiteY8" fmla="*/ 4908353 h 5143500"/>
              <a:gd name="connsiteX9" fmla="*/ 894866 w 9143999"/>
              <a:gd name="connsiteY9" fmla="*/ 4918277 h 5143500"/>
              <a:gd name="connsiteX10" fmla="*/ 868933 w 9143999"/>
              <a:gd name="connsiteY10" fmla="*/ 4908080 h 5143500"/>
              <a:gd name="connsiteX11" fmla="*/ 859062 w 9143999"/>
              <a:gd name="connsiteY11" fmla="*/ 4877877 h 5143500"/>
              <a:gd name="connsiteX12" fmla="*/ 868678 w 9143999"/>
              <a:gd name="connsiteY12" fmla="*/ 4847677 h 5143500"/>
              <a:gd name="connsiteX13" fmla="*/ 559057 w 9143999"/>
              <a:gd name="connsiteY13" fmla="*/ 4837499 h 5143500"/>
              <a:gd name="connsiteX14" fmla="*/ 578336 w 9143999"/>
              <a:gd name="connsiteY14" fmla="*/ 4840021 h 5143500"/>
              <a:gd name="connsiteX15" fmla="*/ 585643 w 9143999"/>
              <a:gd name="connsiteY15" fmla="*/ 4847817 h 5143500"/>
              <a:gd name="connsiteX16" fmla="*/ 585643 w 9143999"/>
              <a:gd name="connsiteY16" fmla="*/ 4907937 h 5143500"/>
              <a:gd name="connsiteX17" fmla="*/ 578336 w 9143999"/>
              <a:gd name="connsiteY17" fmla="*/ 4915741 h 5143500"/>
              <a:gd name="connsiteX18" fmla="*/ 558605 w 9143999"/>
              <a:gd name="connsiteY18" fmla="*/ 4918322 h 5143500"/>
              <a:gd name="connsiteX19" fmla="*/ 534559 w 9143999"/>
              <a:gd name="connsiteY19" fmla="*/ 4909442 h 5143500"/>
              <a:gd name="connsiteX20" fmla="*/ 523519 w 9143999"/>
              <a:gd name="connsiteY20" fmla="*/ 4877990 h 5143500"/>
              <a:gd name="connsiteX21" fmla="*/ 534559 w 9143999"/>
              <a:gd name="connsiteY21" fmla="*/ 4846542 h 5143500"/>
              <a:gd name="connsiteX22" fmla="*/ 1101680 w 9143999"/>
              <a:gd name="connsiteY22" fmla="*/ 4805359 h 5143500"/>
              <a:gd name="connsiteX23" fmla="*/ 1095864 w 9143999"/>
              <a:gd name="connsiteY23" fmla="*/ 4811167 h 5143500"/>
              <a:gd name="connsiteX24" fmla="*/ 1095864 w 9143999"/>
              <a:gd name="connsiteY24" fmla="*/ 4944812 h 5143500"/>
              <a:gd name="connsiteX25" fmla="*/ 1101680 w 9143999"/>
              <a:gd name="connsiteY25" fmla="*/ 4950628 h 5143500"/>
              <a:gd name="connsiteX26" fmla="*/ 1127823 w 9143999"/>
              <a:gd name="connsiteY26" fmla="*/ 4950628 h 5143500"/>
              <a:gd name="connsiteX27" fmla="*/ 1128318 w 9143999"/>
              <a:gd name="connsiteY27" fmla="*/ 4950134 h 5143500"/>
              <a:gd name="connsiteX28" fmla="*/ 1130431 w 9143999"/>
              <a:gd name="connsiteY28" fmla="*/ 4950134 h 5143500"/>
              <a:gd name="connsiteX29" fmla="*/ 1136285 w 9143999"/>
              <a:gd name="connsiteY29" fmla="*/ 4944348 h 5143500"/>
              <a:gd name="connsiteX30" fmla="*/ 1136285 w 9143999"/>
              <a:gd name="connsiteY30" fmla="*/ 4811405 h 5143500"/>
              <a:gd name="connsiteX31" fmla="*/ 1130431 w 9143999"/>
              <a:gd name="connsiteY31" fmla="*/ 4805627 h 5143500"/>
              <a:gd name="connsiteX32" fmla="*/ 1128092 w 9143999"/>
              <a:gd name="connsiteY32" fmla="*/ 4805627 h 5143500"/>
              <a:gd name="connsiteX33" fmla="*/ 1127823 w 9143999"/>
              <a:gd name="connsiteY33" fmla="*/ 4805359 h 5143500"/>
              <a:gd name="connsiteX34" fmla="*/ 891920 w 9143999"/>
              <a:gd name="connsiteY34" fmla="*/ 4802455 h 5143500"/>
              <a:gd name="connsiteX35" fmla="*/ 819859 w 9143999"/>
              <a:gd name="connsiteY35" fmla="*/ 4877990 h 5143500"/>
              <a:gd name="connsiteX36" fmla="*/ 893949 w 9143999"/>
              <a:gd name="connsiteY36" fmla="*/ 4953533 h 5143500"/>
              <a:gd name="connsiteX37" fmla="*/ 923593 w 9143999"/>
              <a:gd name="connsiteY37" fmla="*/ 4947899 h 5143500"/>
              <a:gd name="connsiteX38" fmla="*/ 924071 w 9143999"/>
              <a:gd name="connsiteY38" fmla="*/ 4947569 h 5143500"/>
              <a:gd name="connsiteX39" fmla="*/ 924870 w 9143999"/>
              <a:gd name="connsiteY39" fmla="*/ 4947419 h 5143500"/>
              <a:gd name="connsiteX40" fmla="*/ 967553 w 9143999"/>
              <a:gd name="connsiteY40" fmla="*/ 4877877 h 5143500"/>
              <a:gd name="connsiteX41" fmla="*/ 924008 w 9143999"/>
              <a:gd name="connsiteY41" fmla="*/ 4808342 h 5143500"/>
              <a:gd name="connsiteX42" fmla="*/ 922787 w 9143999"/>
              <a:gd name="connsiteY42" fmla="*/ 4808121 h 5143500"/>
              <a:gd name="connsiteX43" fmla="*/ 922737 w 9143999"/>
              <a:gd name="connsiteY43" fmla="*/ 4808088 h 5143500"/>
              <a:gd name="connsiteX44" fmla="*/ 891920 w 9143999"/>
              <a:gd name="connsiteY44" fmla="*/ 4802455 h 5143500"/>
              <a:gd name="connsiteX45" fmla="*/ 725443 w 9143999"/>
              <a:gd name="connsiteY45" fmla="*/ 4802455 h 5143500"/>
              <a:gd name="connsiteX46" fmla="*/ 667045 w 9143999"/>
              <a:gd name="connsiteY46" fmla="*/ 4812907 h 5143500"/>
              <a:gd name="connsiteX47" fmla="*/ 666933 w 9143999"/>
              <a:gd name="connsiteY47" fmla="*/ 4813086 h 5143500"/>
              <a:gd name="connsiteX48" fmla="*/ 666650 w 9143999"/>
              <a:gd name="connsiteY48" fmla="*/ 4813136 h 5143500"/>
              <a:gd name="connsiteX49" fmla="*/ 659335 w 9143999"/>
              <a:gd name="connsiteY49" fmla="*/ 4824699 h 5143500"/>
              <a:gd name="connsiteX50" fmla="*/ 659335 w 9143999"/>
              <a:gd name="connsiteY50" fmla="*/ 4944348 h 5143500"/>
              <a:gd name="connsiteX51" fmla="*/ 659777 w 9143999"/>
              <a:gd name="connsiteY51" fmla="*/ 4944785 h 5143500"/>
              <a:gd name="connsiteX52" fmla="*/ 659777 w 9143999"/>
              <a:gd name="connsiteY52" fmla="*/ 4944812 h 5143500"/>
              <a:gd name="connsiteX53" fmla="*/ 665593 w 9143999"/>
              <a:gd name="connsiteY53" fmla="*/ 4950628 h 5143500"/>
              <a:gd name="connsiteX54" fmla="*/ 691736 w 9143999"/>
              <a:gd name="connsiteY54" fmla="*/ 4950628 h 5143500"/>
              <a:gd name="connsiteX55" fmla="*/ 697552 w 9143999"/>
              <a:gd name="connsiteY55" fmla="*/ 4944812 h 5143500"/>
              <a:gd name="connsiteX56" fmla="*/ 697552 w 9143999"/>
              <a:gd name="connsiteY56" fmla="*/ 4847194 h 5143500"/>
              <a:gd name="connsiteX57" fmla="*/ 704448 w 9143999"/>
              <a:gd name="connsiteY57" fmla="*/ 4839717 h 5143500"/>
              <a:gd name="connsiteX58" fmla="*/ 726010 w 9143999"/>
              <a:gd name="connsiteY58" fmla="*/ 4837419 h 5143500"/>
              <a:gd name="connsiteX59" fmla="*/ 746013 w 9143999"/>
              <a:gd name="connsiteY59" fmla="*/ 4843168 h 5143500"/>
              <a:gd name="connsiteX60" fmla="*/ 754202 w 9143999"/>
              <a:gd name="connsiteY60" fmla="*/ 4862009 h 5143500"/>
              <a:gd name="connsiteX61" fmla="*/ 754202 w 9143999"/>
              <a:gd name="connsiteY61" fmla="*/ 4944812 h 5143500"/>
              <a:gd name="connsiteX62" fmla="*/ 760018 w 9143999"/>
              <a:gd name="connsiteY62" fmla="*/ 4950628 h 5143500"/>
              <a:gd name="connsiteX63" fmla="*/ 786160 w 9143999"/>
              <a:gd name="connsiteY63" fmla="*/ 4950628 h 5143500"/>
              <a:gd name="connsiteX64" fmla="*/ 791976 w 9143999"/>
              <a:gd name="connsiteY64" fmla="*/ 4944812 h 5143500"/>
              <a:gd name="connsiteX65" fmla="*/ 791976 w 9143999"/>
              <a:gd name="connsiteY65" fmla="*/ 4944762 h 5143500"/>
              <a:gd name="connsiteX66" fmla="*/ 792395 w 9143999"/>
              <a:gd name="connsiteY66" fmla="*/ 4944348 h 5143500"/>
              <a:gd name="connsiteX67" fmla="*/ 792395 w 9143999"/>
              <a:gd name="connsiteY67" fmla="*/ 4857065 h 5143500"/>
              <a:gd name="connsiteX68" fmla="*/ 775798 w 9143999"/>
              <a:gd name="connsiteY68" fmla="*/ 4816682 h 5143500"/>
              <a:gd name="connsiteX69" fmla="*/ 775543 w 9143999"/>
              <a:gd name="connsiteY69" fmla="*/ 4816611 h 5143500"/>
              <a:gd name="connsiteX70" fmla="*/ 775486 w 9143999"/>
              <a:gd name="connsiteY70" fmla="*/ 4816471 h 5143500"/>
              <a:gd name="connsiteX71" fmla="*/ 725443 w 9143999"/>
              <a:gd name="connsiteY71" fmla="*/ 4802455 h 5143500"/>
              <a:gd name="connsiteX72" fmla="*/ 559834 w 9143999"/>
              <a:gd name="connsiteY72" fmla="*/ 4802455 h 5143500"/>
              <a:gd name="connsiteX73" fmla="*/ 529662 w 9143999"/>
              <a:gd name="connsiteY73" fmla="*/ 4807762 h 5143500"/>
              <a:gd name="connsiteX74" fmla="*/ 529594 w 9143999"/>
              <a:gd name="connsiteY74" fmla="*/ 4807805 h 5143500"/>
              <a:gd name="connsiteX75" fmla="*/ 528372 w 9143999"/>
              <a:gd name="connsiteY75" fmla="*/ 4808018 h 5143500"/>
              <a:gd name="connsiteX76" fmla="*/ 483586 w 9143999"/>
              <a:gd name="connsiteY76" fmla="*/ 4877877 h 5143500"/>
              <a:gd name="connsiteX77" fmla="*/ 526397 w 9143999"/>
              <a:gd name="connsiteY77" fmla="*/ 4947825 h 5143500"/>
              <a:gd name="connsiteX78" fmla="*/ 527142 w 9143999"/>
              <a:gd name="connsiteY78" fmla="*/ 4947947 h 5143500"/>
              <a:gd name="connsiteX79" fmla="*/ 527700 w 9143999"/>
              <a:gd name="connsiteY79" fmla="*/ 4948307 h 5143500"/>
              <a:gd name="connsiteX80" fmla="*/ 559257 w 9143999"/>
              <a:gd name="connsiteY80" fmla="*/ 4953533 h 5143500"/>
              <a:gd name="connsiteX81" fmla="*/ 617069 w 9143999"/>
              <a:gd name="connsiteY81" fmla="*/ 4941908 h 5143500"/>
              <a:gd name="connsiteX82" fmla="*/ 624337 w 9143999"/>
              <a:gd name="connsiteY82" fmla="*/ 4930284 h 5143500"/>
              <a:gd name="connsiteX83" fmla="*/ 624337 w 9143999"/>
              <a:gd name="connsiteY83" fmla="*/ 4824821 h 5143500"/>
              <a:gd name="connsiteX84" fmla="*/ 617069 w 9143999"/>
              <a:gd name="connsiteY84" fmla="*/ 4813204 h 5143500"/>
              <a:gd name="connsiteX85" fmla="*/ 559834 w 9143999"/>
              <a:gd name="connsiteY85" fmla="*/ 4802455 h 5143500"/>
              <a:gd name="connsiteX86" fmla="*/ 398011 w 9143999"/>
              <a:gd name="connsiteY86" fmla="*/ 4801292 h 5143500"/>
              <a:gd name="connsiteX87" fmla="*/ 395922 w 9143999"/>
              <a:gd name="connsiteY87" fmla="*/ 4801589 h 5143500"/>
              <a:gd name="connsiteX88" fmla="*/ 395863 w 9143999"/>
              <a:gd name="connsiteY88" fmla="*/ 4801582 h 5143500"/>
              <a:gd name="connsiteX89" fmla="*/ 331528 w 9143999"/>
              <a:gd name="connsiteY89" fmla="*/ 4853603 h 5143500"/>
              <a:gd name="connsiteX90" fmla="*/ 425688 w 9143999"/>
              <a:gd name="connsiteY90" fmla="*/ 4933656 h 5143500"/>
              <a:gd name="connsiteX91" fmla="*/ 423936 w 9143999"/>
              <a:gd name="connsiteY91" fmla="*/ 4944348 h 5143500"/>
              <a:gd name="connsiteX92" fmla="*/ 423645 w 9143999"/>
              <a:gd name="connsiteY92" fmla="*/ 4946089 h 5143500"/>
              <a:gd name="connsiteX93" fmla="*/ 428029 w 9143999"/>
              <a:gd name="connsiteY93" fmla="*/ 4950134 h 5143500"/>
              <a:gd name="connsiteX94" fmla="*/ 429440 w 9143999"/>
              <a:gd name="connsiteY94" fmla="*/ 4950134 h 5143500"/>
              <a:gd name="connsiteX95" fmla="*/ 429969 w 9143999"/>
              <a:gd name="connsiteY95" fmla="*/ 4950628 h 5143500"/>
              <a:gd name="connsiteX96" fmla="*/ 456121 w 9143999"/>
              <a:gd name="connsiteY96" fmla="*/ 4950628 h 5143500"/>
              <a:gd name="connsiteX97" fmla="*/ 463668 w 9143999"/>
              <a:gd name="connsiteY97" fmla="*/ 4944812 h 5143500"/>
              <a:gd name="connsiteX98" fmla="*/ 465995 w 9143999"/>
              <a:gd name="connsiteY98" fmla="*/ 4928255 h 5143500"/>
              <a:gd name="connsiteX99" fmla="*/ 372445 w 9143999"/>
              <a:gd name="connsiteY99" fmla="*/ 4850972 h 5143500"/>
              <a:gd name="connsiteX100" fmla="*/ 378874 w 9143999"/>
              <a:gd name="connsiteY100" fmla="*/ 4840371 h 5143500"/>
              <a:gd name="connsiteX101" fmla="*/ 395404 w 9143999"/>
              <a:gd name="connsiteY101" fmla="*/ 4836760 h 5143500"/>
              <a:gd name="connsiteX102" fmla="*/ 438848 w 9143999"/>
              <a:gd name="connsiteY102" fmla="*/ 4849557 h 5143500"/>
              <a:gd name="connsiteX103" fmla="*/ 443232 w 9143999"/>
              <a:gd name="connsiteY103" fmla="*/ 4850714 h 5143500"/>
              <a:gd name="connsiteX104" fmla="*/ 443815 w 9143999"/>
              <a:gd name="connsiteY104" fmla="*/ 4850347 h 5143500"/>
              <a:gd name="connsiteX105" fmla="*/ 445074 w 9143999"/>
              <a:gd name="connsiteY105" fmla="*/ 4850684 h 5143500"/>
              <a:gd name="connsiteX106" fmla="*/ 451467 w 9143999"/>
              <a:gd name="connsiteY106" fmla="*/ 4846616 h 5143500"/>
              <a:gd name="connsiteX107" fmla="*/ 460476 w 9143999"/>
              <a:gd name="connsiteY107" fmla="*/ 4827435 h 5143500"/>
              <a:gd name="connsiteX108" fmla="*/ 461639 w 9143999"/>
              <a:gd name="connsiteY108" fmla="*/ 4822502 h 5143500"/>
              <a:gd name="connsiteX109" fmla="*/ 458150 w 9143999"/>
              <a:gd name="connsiteY109" fmla="*/ 4816686 h 5143500"/>
              <a:gd name="connsiteX110" fmla="*/ 398011 w 9143999"/>
              <a:gd name="connsiteY110" fmla="*/ 4801292 h 5143500"/>
              <a:gd name="connsiteX111" fmla="*/ 1053743 w 9143999"/>
              <a:gd name="connsiteY111" fmla="*/ 4747249 h 5143500"/>
              <a:gd name="connsiteX112" fmla="*/ 994181 w 9143999"/>
              <a:gd name="connsiteY112" fmla="*/ 4808264 h 5143500"/>
              <a:gd name="connsiteX113" fmla="*/ 994181 w 9143999"/>
              <a:gd name="connsiteY113" fmla="*/ 4944812 h 5143500"/>
              <a:gd name="connsiteX114" fmla="*/ 999997 w 9143999"/>
              <a:gd name="connsiteY114" fmla="*/ 4950628 h 5143500"/>
              <a:gd name="connsiteX115" fmla="*/ 1025851 w 9143999"/>
              <a:gd name="connsiteY115" fmla="*/ 4950628 h 5143500"/>
              <a:gd name="connsiteX116" fmla="*/ 1026345 w 9143999"/>
              <a:gd name="connsiteY116" fmla="*/ 4950134 h 5143500"/>
              <a:gd name="connsiteX117" fmla="*/ 1027794 w 9143999"/>
              <a:gd name="connsiteY117" fmla="*/ 4950134 h 5143500"/>
              <a:gd name="connsiteX118" fmla="*/ 1033639 w 9143999"/>
              <a:gd name="connsiteY118" fmla="*/ 4944348 h 5143500"/>
              <a:gd name="connsiteX119" fmla="*/ 1033639 w 9143999"/>
              <a:gd name="connsiteY119" fmla="*/ 4837419 h 5143500"/>
              <a:gd name="connsiteX120" fmla="*/ 1070780 w 9143999"/>
              <a:gd name="connsiteY120" fmla="*/ 4837419 h 5143500"/>
              <a:gd name="connsiteX121" fmla="*/ 1076625 w 9143999"/>
              <a:gd name="connsiteY121" fmla="*/ 4831634 h 5143500"/>
              <a:gd name="connsiteX122" fmla="*/ 1076625 w 9143999"/>
              <a:gd name="connsiteY122" fmla="*/ 4811692 h 5143500"/>
              <a:gd name="connsiteX123" fmla="*/ 1070780 w 9143999"/>
              <a:gd name="connsiteY123" fmla="*/ 4805627 h 5143500"/>
              <a:gd name="connsiteX124" fmla="*/ 1068815 w 9143999"/>
              <a:gd name="connsiteY124" fmla="*/ 4805627 h 5143500"/>
              <a:gd name="connsiteX125" fmla="*/ 1068559 w 9143999"/>
              <a:gd name="connsiteY125" fmla="*/ 4805359 h 5143500"/>
              <a:gd name="connsiteX126" fmla="*/ 1033639 w 9143999"/>
              <a:gd name="connsiteY126" fmla="*/ 4805359 h 5143500"/>
              <a:gd name="connsiteX127" fmla="*/ 1033639 w 9143999"/>
              <a:gd name="connsiteY127" fmla="*/ 4802443 h 5143500"/>
              <a:gd name="connsiteX128" fmla="*/ 1056748 w 9143999"/>
              <a:gd name="connsiteY128" fmla="*/ 4778457 h 5143500"/>
              <a:gd name="connsiteX129" fmla="*/ 1071071 w 9143999"/>
              <a:gd name="connsiteY129" fmla="*/ 4779901 h 5143500"/>
              <a:gd name="connsiteX130" fmla="*/ 1076625 w 9143999"/>
              <a:gd name="connsiteY130" fmla="*/ 4774411 h 5143500"/>
              <a:gd name="connsiteX131" fmla="*/ 1079556 w 9143999"/>
              <a:gd name="connsiteY131" fmla="*/ 4759385 h 5143500"/>
              <a:gd name="connsiteX132" fmla="*/ 1080138 w 9143999"/>
              <a:gd name="connsiteY132" fmla="*/ 4755627 h 5143500"/>
              <a:gd name="connsiteX133" fmla="*/ 1074293 w 9143999"/>
              <a:gd name="connsiteY133" fmla="*/ 4749848 h 5143500"/>
              <a:gd name="connsiteX134" fmla="*/ 1072404 w 9143999"/>
              <a:gd name="connsiteY134" fmla="*/ 4749641 h 5143500"/>
              <a:gd name="connsiteX135" fmla="*/ 1072049 w 9143999"/>
              <a:gd name="connsiteY135" fmla="*/ 4749285 h 5143500"/>
              <a:gd name="connsiteX136" fmla="*/ 1053743 w 9143999"/>
              <a:gd name="connsiteY136" fmla="*/ 4747249 h 5143500"/>
              <a:gd name="connsiteX137" fmla="*/ 1115151 w 9143999"/>
              <a:gd name="connsiteY137" fmla="*/ 4747131 h 5143500"/>
              <a:gd name="connsiteX138" fmla="*/ 1095104 w 9143999"/>
              <a:gd name="connsiteY138" fmla="*/ 4767478 h 5143500"/>
              <a:gd name="connsiteX139" fmla="*/ 1116017 w 9143999"/>
              <a:gd name="connsiteY139" fmla="*/ 4787818 h 5143500"/>
              <a:gd name="connsiteX140" fmla="*/ 1136065 w 9143999"/>
              <a:gd name="connsiteY140" fmla="*/ 4767481 h 5143500"/>
              <a:gd name="connsiteX141" fmla="*/ 1115151 w 9143999"/>
              <a:gd name="connsiteY141" fmla="*/ 4747131 h 5143500"/>
              <a:gd name="connsiteX142" fmla="*/ 0 w 9143999"/>
              <a:gd name="connsiteY142" fmla="*/ 0 h 5143500"/>
              <a:gd name="connsiteX143" fmla="*/ 9143999 w 9143999"/>
              <a:gd name="connsiteY143" fmla="*/ 0 h 5143500"/>
              <a:gd name="connsiteX144" fmla="*/ 9143999 w 9143999"/>
              <a:gd name="connsiteY144" fmla="*/ 5143500 h 5143500"/>
              <a:gd name="connsiteX145" fmla="*/ 0 w 9143999"/>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9143999" h="5143500">
                <a:moveTo>
                  <a:pt x="351363" y="4913481"/>
                </a:moveTo>
                <a:cubicBezTo>
                  <a:pt x="339456" y="4913486"/>
                  <a:pt x="331612" y="4921037"/>
                  <a:pt x="331613" y="4933530"/>
                </a:cubicBezTo>
                <a:cubicBezTo>
                  <a:pt x="331608" y="4945734"/>
                  <a:pt x="339456" y="4953580"/>
                  <a:pt x="352237" y="4953582"/>
                </a:cubicBezTo>
                <a:cubicBezTo>
                  <a:pt x="364153" y="4953577"/>
                  <a:pt x="371990" y="4945737"/>
                  <a:pt x="371987" y="4933533"/>
                </a:cubicBezTo>
                <a:cubicBezTo>
                  <a:pt x="371996" y="4921039"/>
                  <a:pt x="364153" y="4913482"/>
                  <a:pt x="351363" y="4913481"/>
                </a:cubicBezTo>
                <a:close/>
                <a:moveTo>
                  <a:pt x="892593" y="4837587"/>
                </a:moveTo>
                <a:lnTo>
                  <a:pt x="917846" y="4847631"/>
                </a:lnTo>
                <a:cubicBezTo>
                  <a:pt x="924091" y="4854457"/>
                  <a:pt x="927648" y="4864625"/>
                  <a:pt x="927648" y="4877990"/>
                </a:cubicBezTo>
                <a:cubicBezTo>
                  <a:pt x="927648" y="4891355"/>
                  <a:pt x="924091" y="4901524"/>
                  <a:pt x="918100" y="4908353"/>
                </a:cubicBezTo>
                <a:lnTo>
                  <a:pt x="894866" y="4918277"/>
                </a:lnTo>
                <a:lnTo>
                  <a:pt x="868933" y="4908080"/>
                </a:lnTo>
                <a:cubicBezTo>
                  <a:pt x="862645" y="4901288"/>
                  <a:pt x="859062" y="4891172"/>
                  <a:pt x="859062" y="4877877"/>
                </a:cubicBezTo>
                <a:cubicBezTo>
                  <a:pt x="859062" y="4864582"/>
                  <a:pt x="862645" y="4854468"/>
                  <a:pt x="868678" y="4847677"/>
                </a:cubicBezTo>
                <a:close/>
                <a:moveTo>
                  <a:pt x="559057" y="4837499"/>
                </a:moveTo>
                <a:lnTo>
                  <a:pt x="578336" y="4840021"/>
                </a:lnTo>
                <a:cubicBezTo>
                  <a:pt x="583309" y="4841465"/>
                  <a:pt x="585643" y="4843483"/>
                  <a:pt x="585643" y="4847817"/>
                </a:cubicBezTo>
                <a:lnTo>
                  <a:pt x="585643" y="4907937"/>
                </a:lnTo>
                <a:cubicBezTo>
                  <a:pt x="585643" y="4912270"/>
                  <a:pt x="583309" y="4914296"/>
                  <a:pt x="578336" y="4915741"/>
                </a:cubicBezTo>
                <a:lnTo>
                  <a:pt x="558605" y="4918322"/>
                </a:lnTo>
                <a:lnTo>
                  <a:pt x="534559" y="4909442"/>
                </a:lnTo>
                <a:cubicBezTo>
                  <a:pt x="527877" y="4902976"/>
                  <a:pt x="523519" y="4892806"/>
                  <a:pt x="523519" y="4877990"/>
                </a:cubicBezTo>
                <a:cubicBezTo>
                  <a:pt x="523519" y="4863173"/>
                  <a:pt x="527877" y="4853005"/>
                  <a:pt x="534559" y="4846542"/>
                </a:cubicBezTo>
                <a:close/>
                <a:moveTo>
                  <a:pt x="1101680" y="4805359"/>
                </a:moveTo>
                <a:cubicBezTo>
                  <a:pt x="1098192" y="4805359"/>
                  <a:pt x="1095864" y="4807677"/>
                  <a:pt x="1095864" y="4811167"/>
                </a:cubicBezTo>
                <a:lnTo>
                  <a:pt x="1095864" y="4944812"/>
                </a:lnTo>
                <a:cubicBezTo>
                  <a:pt x="1095864" y="4948301"/>
                  <a:pt x="1098192" y="4950628"/>
                  <a:pt x="1101680" y="4950628"/>
                </a:cubicBezTo>
                <a:lnTo>
                  <a:pt x="1127823" y="4950628"/>
                </a:lnTo>
                <a:lnTo>
                  <a:pt x="1128318" y="4950134"/>
                </a:lnTo>
                <a:lnTo>
                  <a:pt x="1130431" y="4950134"/>
                </a:lnTo>
                <a:cubicBezTo>
                  <a:pt x="1133944" y="4950134"/>
                  <a:pt x="1136285" y="4947819"/>
                  <a:pt x="1136285" y="4944348"/>
                </a:cubicBezTo>
                <a:lnTo>
                  <a:pt x="1136285" y="4811405"/>
                </a:lnTo>
                <a:cubicBezTo>
                  <a:pt x="1136285" y="4807934"/>
                  <a:pt x="1133944" y="4805627"/>
                  <a:pt x="1130431" y="4805627"/>
                </a:cubicBezTo>
                <a:lnTo>
                  <a:pt x="1128092" y="4805627"/>
                </a:lnTo>
                <a:lnTo>
                  <a:pt x="1127823" y="4805359"/>
                </a:lnTo>
                <a:close/>
                <a:moveTo>
                  <a:pt x="891920" y="4802455"/>
                </a:moveTo>
                <a:cubicBezTo>
                  <a:pt x="848337" y="4802455"/>
                  <a:pt x="819859" y="4834118"/>
                  <a:pt x="819859" y="4877990"/>
                </a:cubicBezTo>
                <a:cubicBezTo>
                  <a:pt x="819859" y="4921862"/>
                  <a:pt x="848337" y="4953533"/>
                  <a:pt x="893949" y="4953533"/>
                </a:cubicBezTo>
                <a:cubicBezTo>
                  <a:pt x="904845" y="4953533"/>
                  <a:pt x="914796" y="4951553"/>
                  <a:pt x="923593" y="4947899"/>
                </a:cubicBezTo>
                <a:lnTo>
                  <a:pt x="924071" y="4947569"/>
                </a:lnTo>
                <a:lnTo>
                  <a:pt x="924870" y="4947419"/>
                </a:lnTo>
                <a:cubicBezTo>
                  <a:pt x="951435" y="4936512"/>
                  <a:pt x="967553" y="4910608"/>
                  <a:pt x="967553" y="4877877"/>
                </a:cubicBezTo>
                <a:cubicBezTo>
                  <a:pt x="967553" y="4845146"/>
                  <a:pt x="951435" y="4819246"/>
                  <a:pt x="924008" y="4808342"/>
                </a:cubicBezTo>
                <a:lnTo>
                  <a:pt x="922787" y="4808121"/>
                </a:lnTo>
                <a:lnTo>
                  <a:pt x="922737" y="4808088"/>
                </a:lnTo>
                <a:cubicBezTo>
                  <a:pt x="913654" y="4804434"/>
                  <a:pt x="903323" y="4802455"/>
                  <a:pt x="891920" y="4802455"/>
                </a:cubicBezTo>
                <a:close/>
                <a:moveTo>
                  <a:pt x="725443" y="4802455"/>
                </a:moveTo>
                <a:cubicBezTo>
                  <a:pt x="708301" y="4802455"/>
                  <a:pt x="688255" y="4805359"/>
                  <a:pt x="667045" y="4812907"/>
                </a:cubicBezTo>
                <a:lnTo>
                  <a:pt x="666933" y="4813086"/>
                </a:lnTo>
                <a:lnTo>
                  <a:pt x="666650" y="4813136"/>
                </a:lnTo>
                <a:cubicBezTo>
                  <a:pt x="662556" y="4814581"/>
                  <a:pt x="659335" y="4818052"/>
                  <a:pt x="659335" y="4824699"/>
                </a:cubicBezTo>
                <a:lnTo>
                  <a:pt x="659335" y="4944348"/>
                </a:lnTo>
                <a:lnTo>
                  <a:pt x="659777" y="4944785"/>
                </a:lnTo>
                <a:lnTo>
                  <a:pt x="659777" y="4944812"/>
                </a:lnTo>
                <a:cubicBezTo>
                  <a:pt x="659777" y="4948301"/>
                  <a:pt x="662103" y="4950628"/>
                  <a:pt x="665593" y="4950628"/>
                </a:cubicBezTo>
                <a:lnTo>
                  <a:pt x="691736" y="4950628"/>
                </a:lnTo>
                <a:cubicBezTo>
                  <a:pt x="695225" y="4950628"/>
                  <a:pt x="697552" y="4948301"/>
                  <a:pt x="697552" y="4944812"/>
                </a:cubicBezTo>
                <a:lnTo>
                  <a:pt x="697552" y="4847194"/>
                </a:lnTo>
                <a:lnTo>
                  <a:pt x="704448" y="4839717"/>
                </a:lnTo>
                <a:lnTo>
                  <a:pt x="726010" y="4837419"/>
                </a:lnTo>
                <a:lnTo>
                  <a:pt x="746013" y="4843168"/>
                </a:lnTo>
                <a:lnTo>
                  <a:pt x="754202" y="4862009"/>
                </a:lnTo>
                <a:lnTo>
                  <a:pt x="754202" y="4944812"/>
                </a:lnTo>
                <a:cubicBezTo>
                  <a:pt x="754202" y="4948301"/>
                  <a:pt x="756528" y="4950628"/>
                  <a:pt x="760018" y="4950628"/>
                </a:cubicBezTo>
                <a:lnTo>
                  <a:pt x="786160" y="4950628"/>
                </a:lnTo>
                <a:cubicBezTo>
                  <a:pt x="789650" y="4950628"/>
                  <a:pt x="791976" y="4948301"/>
                  <a:pt x="791976" y="4944812"/>
                </a:cubicBezTo>
                <a:lnTo>
                  <a:pt x="791976" y="4944762"/>
                </a:lnTo>
                <a:lnTo>
                  <a:pt x="792395" y="4944348"/>
                </a:lnTo>
                <a:lnTo>
                  <a:pt x="792395" y="4857065"/>
                </a:lnTo>
                <a:cubicBezTo>
                  <a:pt x="792395" y="4839438"/>
                  <a:pt x="786911" y="4825856"/>
                  <a:pt x="775798" y="4816682"/>
                </a:cubicBezTo>
                <a:lnTo>
                  <a:pt x="775543" y="4816611"/>
                </a:lnTo>
                <a:lnTo>
                  <a:pt x="775486" y="4816471"/>
                </a:lnTo>
                <a:cubicBezTo>
                  <a:pt x="764445" y="4807248"/>
                  <a:pt x="747812" y="4802455"/>
                  <a:pt x="725443" y="4802455"/>
                </a:cubicBezTo>
                <a:close/>
                <a:moveTo>
                  <a:pt x="559834" y="4802455"/>
                </a:moveTo>
                <a:cubicBezTo>
                  <a:pt x="548868" y="4802455"/>
                  <a:pt x="538719" y="4804289"/>
                  <a:pt x="529662" y="4807762"/>
                </a:cubicBezTo>
                <a:lnTo>
                  <a:pt x="529594" y="4807805"/>
                </a:lnTo>
                <a:lnTo>
                  <a:pt x="528372" y="4808018"/>
                </a:lnTo>
                <a:cubicBezTo>
                  <a:pt x="501027" y="4818381"/>
                  <a:pt x="483586" y="4843416"/>
                  <a:pt x="483586" y="4877877"/>
                </a:cubicBezTo>
                <a:cubicBezTo>
                  <a:pt x="483586" y="4912775"/>
                  <a:pt x="498720" y="4937596"/>
                  <a:pt x="526397" y="4947825"/>
                </a:cubicBezTo>
                <a:lnTo>
                  <a:pt x="527142" y="4947947"/>
                </a:lnTo>
                <a:lnTo>
                  <a:pt x="527700" y="4948307"/>
                </a:lnTo>
                <a:cubicBezTo>
                  <a:pt x="536866" y="4951735"/>
                  <a:pt x="547417" y="4953533"/>
                  <a:pt x="559257" y="4953533"/>
                </a:cubicBezTo>
                <a:cubicBezTo>
                  <a:pt x="578428" y="4953533"/>
                  <a:pt x="597022" y="4950331"/>
                  <a:pt x="617069" y="4941908"/>
                </a:cubicBezTo>
                <a:cubicBezTo>
                  <a:pt x="621722" y="4939879"/>
                  <a:pt x="624337" y="4936678"/>
                  <a:pt x="624337" y="4930284"/>
                </a:cubicBezTo>
                <a:lnTo>
                  <a:pt x="624337" y="4824821"/>
                </a:lnTo>
                <a:cubicBezTo>
                  <a:pt x="624337" y="4818138"/>
                  <a:pt x="621722" y="4814946"/>
                  <a:pt x="617069" y="4813204"/>
                </a:cubicBezTo>
                <a:cubicBezTo>
                  <a:pt x="597898" y="4805936"/>
                  <a:pt x="579880" y="4802455"/>
                  <a:pt x="559834" y="4802455"/>
                </a:cubicBezTo>
                <a:close/>
                <a:moveTo>
                  <a:pt x="398011" y="4801292"/>
                </a:moveTo>
                <a:lnTo>
                  <a:pt x="395922" y="4801589"/>
                </a:lnTo>
                <a:lnTo>
                  <a:pt x="395863" y="4801582"/>
                </a:lnTo>
                <a:cubicBezTo>
                  <a:pt x="356679" y="4801582"/>
                  <a:pt x="331528" y="4822385"/>
                  <a:pt x="331528" y="4853603"/>
                </a:cubicBezTo>
                <a:cubicBezTo>
                  <a:pt x="331528" y="4914871"/>
                  <a:pt x="425688" y="4891154"/>
                  <a:pt x="425688" y="4933656"/>
                </a:cubicBezTo>
                <a:cubicBezTo>
                  <a:pt x="425688" y="4937989"/>
                  <a:pt x="425106" y="4940590"/>
                  <a:pt x="423936" y="4944348"/>
                </a:cubicBezTo>
                <a:cubicBezTo>
                  <a:pt x="423645" y="4944931"/>
                  <a:pt x="423645" y="4945505"/>
                  <a:pt x="423645" y="4946089"/>
                </a:cubicBezTo>
                <a:cubicBezTo>
                  <a:pt x="423645" y="4948394"/>
                  <a:pt x="425106" y="4950134"/>
                  <a:pt x="428029" y="4950134"/>
                </a:cubicBezTo>
                <a:lnTo>
                  <a:pt x="429440" y="4950134"/>
                </a:lnTo>
                <a:lnTo>
                  <a:pt x="429969" y="4950628"/>
                </a:lnTo>
                <a:lnTo>
                  <a:pt x="456121" y="4950628"/>
                </a:lnTo>
                <a:cubicBezTo>
                  <a:pt x="460476" y="4950628"/>
                  <a:pt x="462216" y="4949176"/>
                  <a:pt x="463668" y="4944812"/>
                </a:cubicBezTo>
                <a:cubicBezTo>
                  <a:pt x="465418" y="4939879"/>
                  <a:pt x="465995" y="4933196"/>
                  <a:pt x="465995" y="4928255"/>
                </a:cubicBezTo>
                <a:cubicBezTo>
                  <a:pt x="465995" y="4862299"/>
                  <a:pt x="372445" y="4878177"/>
                  <a:pt x="372445" y="4850972"/>
                </a:cubicBezTo>
                <a:cubicBezTo>
                  <a:pt x="372445" y="4846523"/>
                  <a:pt x="374698" y="4842891"/>
                  <a:pt x="378874" y="4840371"/>
                </a:cubicBezTo>
                <a:lnTo>
                  <a:pt x="395404" y="4836760"/>
                </a:lnTo>
                <a:lnTo>
                  <a:pt x="438848" y="4849557"/>
                </a:lnTo>
                <a:cubicBezTo>
                  <a:pt x="440310" y="4850418"/>
                  <a:pt x="441771" y="4850714"/>
                  <a:pt x="443232" y="4850714"/>
                </a:cubicBezTo>
                <a:lnTo>
                  <a:pt x="443815" y="4850347"/>
                </a:lnTo>
                <a:lnTo>
                  <a:pt x="445074" y="4850684"/>
                </a:lnTo>
                <a:cubicBezTo>
                  <a:pt x="447689" y="4850684"/>
                  <a:pt x="450305" y="4849231"/>
                  <a:pt x="451467" y="4846616"/>
                </a:cubicBezTo>
                <a:lnTo>
                  <a:pt x="460476" y="4827435"/>
                </a:lnTo>
                <a:cubicBezTo>
                  <a:pt x="461317" y="4825652"/>
                  <a:pt x="461639" y="4823954"/>
                  <a:pt x="461639" y="4822502"/>
                </a:cubicBezTo>
                <a:cubicBezTo>
                  <a:pt x="461639" y="4820176"/>
                  <a:pt x="460485" y="4817858"/>
                  <a:pt x="458150" y="4816686"/>
                </a:cubicBezTo>
                <a:cubicBezTo>
                  <a:pt x="440141" y="4806226"/>
                  <a:pt x="418635" y="4801292"/>
                  <a:pt x="398011" y="4801292"/>
                </a:cubicBezTo>
                <a:close/>
                <a:moveTo>
                  <a:pt x="1053743" y="4747249"/>
                </a:moveTo>
                <a:cubicBezTo>
                  <a:pt x="1017717" y="4747249"/>
                  <a:pt x="994181" y="4766420"/>
                  <a:pt x="994181" y="4808264"/>
                </a:cubicBezTo>
                <a:lnTo>
                  <a:pt x="994181" y="4944812"/>
                </a:lnTo>
                <a:cubicBezTo>
                  <a:pt x="994181" y="4948301"/>
                  <a:pt x="996508" y="4950628"/>
                  <a:pt x="999997" y="4950628"/>
                </a:cubicBezTo>
                <a:lnTo>
                  <a:pt x="1025851" y="4950628"/>
                </a:lnTo>
                <a:lnTo>
                  <a:pt x="1026345" y="4950134"/>
                </a:lnTo>
                <a:lnTo>
                  <a:pt x="1027794" y="4950134"/>
                </a:lnTo>
                <a:cubicBezTo>
                  <a:pt x="1031306" y="4950134"/>
                  <a:pt x="1033639" y="4947819"/>
                  <a:pt x="1033639" y="4944348"/>
                </a:cubicBezTo>
                <a:lnTo>
                  <a:pt x="1033639" y="4837419"/>
                </a:lnTo>
                <a:lnTo>
                  <a:pt x="1070780" y="4837419"/>
                </a:lnTo>
                <a:cubicBezTo>
                  <a:pt x="1074584" y="4837419"/>
                  <a:pt x="1076625" y="4835105"/>
                  <a:pt x="1076625" y="4831634"/>
                </a:cubicBezTo>
                <a:lnTo>
                  <a:pt x="1076625" y="4811692"/>
                </a:lnTo>
                <a:cubicBezTo>
                  <a:pt x="1076625" y="4807934"/>
                  <a:pt x="1074584" y="4805627"/>
                  <a:pt x="1070780" y="4805627"/>
                </a:cubicBezTo>
                <a:lnTo>
                  <a:pt x="1068815" y="4805627"/>
                </a:lnTo>
                <a:lnTo>
                  <a:pt x="1068559" y="4805359"/>
                </a:lnTo>
                <a:lnTo>
                  <a:pt x="1033639" y="4805359"/>
                </a:lnTo>
                <a:lnTo>
                  <a:pt x="1033639" y="4802443"/>
                </a:lnTo>
                <a:cubicBezTo>
                  <a:pt x="1033639" y="4786548"/>
                  <a:pt x="1040663" y="4778457"/>
                  <a:pt x="1056748" y="4778457"/>
                </a:cubicBezTo>
                <a:cubicBezTo>
                  <a:pt x="1062593" y="4778457"/>
                  <a:pt x="1068892" y="4779901"/>
                  <a:pt x="1071071" y="4779901"/>
                </a:cubicBezTo>
                <a:cubicBezTo>
                  <a:pt x="1074584" y="4779901"/>
                  <a:pt x="1076045" y="4777882"/>
                  <a:pt x="1076625" y="4774411"/>
                </a:cubicBezTo>
                <a:lnTo>
                  <a:pt x="1079556" y="4759385"/>
                </a:lnTo>
                <a:cubicBezTo>
                  <a:pt x="1079813" y="4758050"/>
                  <a:pt x="1080138" y="4756876"/>
                  <a:pt x="1080138" y="4755627"/>
                </a:cubicBezTo>
                <a:cubicBezTo>
                  <a:pt x="1080138" y="4752417"/>
                  <a:pt x="1078386" y="4750711"/>
                  <a:pt x="1074293" y="4749848"/>
                </a:cubicBezTo>
                <a:lnTo>
                  <a:pt x="1072404" y="4749641"/>
                </a:lnTo>
                <a:lnTo>
                  <a:pt x="1072049" y="4749285"/>
                </a:lnTo>
                <a:cubicBezTo>
                  <a:pt x="1066232" y="4747834"/>
                  <a:pt x="1059941" y="4747249"/>
                  <a:pt x="1053743" y="4747249"/>
                </a:cubicBezTo>
                <a:close/>
                <a:moveTo>
                  <a:pt x="1115151" y="4747131"/>
                </a:moveTo>
                <a:cubicBezTo>
                  <a:pt x="1102947" y="4747139"/>
                  <a:pt x="1095102" y="4754688"/>
                  <a:pt x="1095104" y="4767478"/>
                </a:cubicBezTo>
                <a:cubicBezTo>
                  <a:pt x="1095101" y="4779971"/>
                  <a:pt x="1102947" y="4787811"/>
                  <a:pt x="1116017" y="4787818"/>
                </a:cubicBezTo>
                <a:cubicBezTo>
                  <a:pt x="1127933" y="4787817"/>
                  <a:pt x="1136070" y="4779974"/>
                  <a:pt x="1136065" y="4767481"/>
                </a:cubicBezTo>
                <a:cubicBezTo>
                  <a:pt x="1136070" y="4754690"/>
                  <a:pt x="1127933" y="4747137"/>
                  <a:pt x="1115151" y="4747131"/>
                </a:cubicBezTo>
                <a:close/>
                <a:moveTo>
                  <a:pt x="0" y="0"/>
                </a:moveTo>
                <a:lnTo>
                  <a:pt x="9143999" y="0"/>
                </a:lnTo>
                <a:lnTo>
                  <a:pt x="9143999" y="5143500"/>
                </a:lnTo>
                <a:lnTo>
                  <a:pt x="0" y="5143500"/>
                </a:lnTo>
                <a:close/>
              </a:path>
            </a:pathLst>
          </a:custGeom>
        </p:spPr>
        <p:txBody>
          <a:bodyPr wrap="square">
            <a:noAutofit/>
          </a:bodyPr>
          <a:lstStyle>
            <a:lvl1pPr>
              <a:defRPr>
                <a:noFill/>
              </a:defRPr>
            </a:lvl1pPr>
          </a:lstStyle>
          <a:p>
            <a:r>
              <a:rPr lang="zh-CN" altLang="en-US" noProof="0"/>
              <a:t>单击图标添加图片</a:t>
            </a:r>
            <a:endParaRPr lang="en-US" noProof="0" dirty="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du texte 5">
            <a:extLst>
              <a:ext uri="{FF2B5EF4-FFF2-40B4-BE49-F238E27FC236}">
                <a16:creationId xmlns:a16="http://schemas.microsoft.com/office/drawing/2014/main" id="{0B90B88F-38E1-44C8-9D6F-1A9BFFE001D7}"/>
              </a:ext>
            </a:extLst>
          </p:cNvPr>
          <p:cNvSpPr>
            <a:spLocks noGrp="1"/>
          </p:cNvSpPr>
          <p:nvPr>
            <p:ph type="body" sz="quarter" idx="24"/>
          </p:nvPr>
        </p:nvSpPr>
        <p:spPr>
          <a:xfrm>
            <a:off x="6778558" y="2915364"/>
            <a:ext cx="4949741" cy="1399251"/>
          </a:xfrm>
        </p:spPr>
        <p:txBody>
          <a:bodyPr anchor="t">
            <a:noAutofit/>
          </a:bodyPr>
          <a:lstStyle>
            <a:lvl1pPr algn="l">
              <a:lnSpc>
                <a:spcPct val="96000"/>
              </a:lnSpc>
              <a:spcAft>
                <a:spcPts val="1333"/>
              </a:spcAft>
              <a:defRPr lang="fr-FR" sz="4800" b="0" i="1" kern="1200" dirty="0" err="1" smtClean="0">
                <a:solidFill>
                  <a:schemeClr val="bg2"/>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Georgia" panose="02040502050405020303" pitchFamily="18" charset="0"/>
              </a:defRPr>
            </a:lvl1pPr>
            <a:lvl2pPr marL="0" indent="0" algn="l">
              <a:lnSpc>
                <a:spcPct val="90000"/>
              </a:lnSpc>
              <a:buFont typeface="Arial" panose="020B0604020202020204" pitchFamily="34" charset="0"/>
              <a:buNone/>
              <a:defRPr lang="en-US" sz="4800" b="0" i="1" kern="1200" noProof="0" dirty="0">
                <a:solidFill>
                  <a:schemeClr val="bg1"/>
                </a:solidFill>
                <a:effectLst>
                  <a:outerShdw blurRad="127000" sx="105000" sy="105000" algn="ctr" rotWithShape="0">
                    <a:prstClr val="black">
                      <a:alpha val="9957"/>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marL="761981" lvl="0" indent="-761981" algn="l" defTabSz="914377" rtl="0" eaLnBrk="1" latinLnBrk="0" hangingPunct="1">
              <a:lnSpc>
                <a:spcPct val="90000"/>
              </a:lnSpc>
              <a:spcBef>
                <a:spcPts val="0"/>
              </a:spcBef>
            </a:pPr>
            <a:r>
              <a:rPr lang="zh-CN" altLang="en-US" noProof="0"/>
              <a:t>单击此处编辑母版文本样式</a:t>
            </a:r>
          </a:p>
        </p:txBody>
      </p:sp>
      <p:sp>
        <p:nvSpPr>
          <p:cNvPr id="12" name="Espace réservé du texte 5">
            <a:extLst>
              <a:ext uri="{FF2B5EF4-FFF2-40B4-BE49-F238E27FC236}">
                <a16:creationId xmlns:a16="http://schemas.microsoft.com/office/drawing/2014/main" id="{9F6585BF-F3F3-4500-9CFA-EF0D9041ED53}"/>
              </a:ext>
            </a:extLst>
          </p:cNvPr>
          <p:cNvSpPr>
            <a:spLocks noGrp="1"/>
          </p:cNvSpPr>
          <p:nvPr>
            <p:ph type="body" sz="quarter" idx="25"/>
          </p:nvPr>
        </p:nvSpPr>
        <p:spPr>
          <a:xfrm>
            <a:off x="6778558" y="4395893"/>
            <a:ext cx="4949741" cy="710532"/>
          </a:xfrm>
        </p:spPr>
        <p:txBody>
          <a:bodyPr anchor="t">
            <a:noAutofit/>
          </a:bodyPr>
          <a:lstStyle>
            <a:lvl1pPr algn="l">
              <a:lnSpc>
                <a:spcPct val="96000"/>
              </a:lnSpc>
              <a:spcAft>
                <a:spcPts val="1333"/>
              </a:spcAft>
              <a:defRPr lang="fr-FR" sz="1867" b="0" i="0" kern="1200" dirty="0" err="1" smtClean="0">
                <a:solidFill>
                  <a:schemeClr val="bg2"/>
                </a:solidFill>
                <a:effectLst>
                  <a:outerShdw blurRad="127000" sx="102000" sy="102000" algn="ctr" rotWithShape="0">
                    <a:prstClr val="black">
                      <a:alpha val="25000"/>
                    </a:prstClr>
                  </a:outerShdw>
                </a:effectLst>
                <a:latin typeface="+mj-lt"/>
                <a:ea typeface="Verdana" panose="020B0604030504040204" pitchFamily="34" charset="0"/>
                <a:cs typeface="Georgia" panose="02040502050405020303" pitchFamily="18" charset="0"/>
              </a:defRPr>
            </a:lvl1pPr>
            <a:lvl2pPr algn="l">
              <a:lnSpc>
                <a:spcPct val="90000"/>
              </a:lnSpc>
              <a:defRPr lang="en-US" sz="1867" b="0" i="0" kern="1200" noProof="0" dirty="0">
                <a:solidFill>
                  <a:schemeClr val="bg1"/>
                </a:solidFill>
                <a:effectLst>
                  <a:outerShdw blurRad="127000" sx="105000" sy="105000" algn="ctr" rotWithShape="0">
                    <a:prstClr val="black">
                      <a:alpha val="9957"/>
                    </a:prstClr>
                  </a:outerShdw>
                </a:effectLst>
                <a:latin typeface="+mj-lt"/>
                <a:ea typeface="Verdana" panose="020B0604030504040204" pitchFamily="34" charset="0"/>
                <a:cs typeface="Verdana" panose="020B0604030504040204" pitchFamily="34" charset="0"/>
              </a:defRPr>
            </a:lvl2pPr>
            <a:lvl3pPr algn="l">
              <a:lnSpc>
                <a:spcPct val="100000"/>
              </a:lnSpc>
              <a:spcBef>
                <a:spcPts val="1333"/>
              </a:spcBef>
              <a:defRPr lang="en-US" sz="1867" b="0" i="0" kern="1200" noProof="0" dirty="0">
                <a:solidFill>
                  <a:schemeClr val="bg1"/>
                </a:solidFill>
                <a:effectLst>
                  <a:outerShdw blurRad="127000" sx="105000" sy="105000" algn="ctr" rotWithShape="0">
                    <a:prstClr val="black">
                      <a:alpha val="9957"/>
                    </a:prstClr>
                  </a:outerShdw>
                </a:effectLst>
                <a:latin typeface="Verdana" panose="020B0604030504040204" pitchFamily="34" charset="0"/>
                <a:ea typeface="Verdana" panose="020B0604030504040204" pitchFamily="34" charset="0"/>
                <a:cs typeface="Verdana" panose="020B0604030504040204" pitchFamily="34" charset="0"/>
              </a:defRPr>
            </a:lvl3pPr>
          </a:lstStyle>
          <a:p>
            <a:pPr marL="0" lvl="0" indent="0" algn="l" defTabSz="914377" rtl="0" eaLnBrk="1" latinLnBrk="0" hangingPunct="1">
              <a:lnSpc>
                <a:spcPct val="100000"/>
              </a:lnSpc>
              <a:spcBef>
                <a:spcPts val="1333"/>
              </a:spcBef>
              <a:buFont typeface="Arial" panose="020B0604020202020204" pitchFamily="34" charset="0"/>
              <a:buNone/>
            </a:pPr>
            <a:r>
              <a:rPr lang="zh-CN" altLang="en-US" noProof="0"/>
              <a:t>单击此处编辑母版文本样式</a:t>
            </a:r>
          </a:p>
        </p:txBody>
      </p:sp>
      <p:sp>
        <p:nvSpPr>
          <p:cNvPr id="13" name="Espace réservé du texte 5">
            <a:extLst>
              <a:ext uri="{FF2B5EF4-FFF2-40B4-BE49-F238E27FC236}">
                <a16:creationId xmlns:a16="http://schemas.microsoft.com/office/drawing/2014/main" id="{FB220A98-FE22-4FE9-AB26-E269403DC28C}"/>
              </a:ext>
            </a:extLst>
          </p:cNvPr>
          <p:cNvSpPr>
            <a:spLocks noGrp="1"/>
          </p:cNvSpPr>
          <p:nvPr>
            <p:ph type="body" sz="quarter" idx="26"/>
          </p:nvPr>
        </p:nvSpPr>
        <p:spPr>
          <a:xfrm>
            <a:off x="6778558" y="1792928"/>
            <a:ext cx="4949741" cy="939945"/>
          </a:xfrm>
        </p:spPr>
        <p:txBody>
          <a:bodyPr anchor="b">
            <a:noAutofit/>
          </a:bodyPr>
          <a:lstStyle>
            <a:lvl1pPr algn="l">
              <a:lnSpc>
                <a:spcPct val="96000"/>
              </a:lnSpc>
              <a:spcAft>
                <a:spcPts val="1333"/>
              </a:spcAft>
              <a:defRPr lang="fr-FR" sz="2933" b="0" i="0" kern="1200" dirty="0" err="1" smtClean="0">
                <a:solidFill>
                  <a:schemeClr val="bg2"/>
                </a:solidFill>
                <a:effectLst>
                  <a:outerShdw blurRad="127000" sx="102000" sy="102000" algn="ctr" rotWithShape="0">
                    <a:prstClr val="black">
                      <a:alpha val="25000"/>
                    </a:prstClr>
                  </a:outerShdw>
                </a:effectLst>
                <a:latin typeface="Verdana" panose="020B0604030504040204" pitchFamily="34" charset="0"/>
                <a:ea typeface="Verdana" panose="020B0604030504040204" pitchFamily="34" charset="0"/>
                <a:cs typeface="Verdana" panose="020B0604030504040204" pitchFamily="34" charset="0"/>
              </a:defRPr>
            </a:lvl1pPr>
            <a:lvl2pPr algn="l">
              <a:lnSpc>
                <a:spcPct val="90000"/>
              </a:lnSpc>
              <a:defRPr sz="4800" b="0" i="1">
                <a:solidFill>
                  <a:schemeClr val="bg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lvl="0"/>
            <a:r>
              <a:rPr lang="zh-CN" altLang="en-US" noProof="0"/>
              <a:t>单击此处编辑母版文本样式</a:t>
            </a:r>
          </a:p>
        </p:txBody>
      </p:sp>
      <p:grpSp>
        <p:nvGrpSpPr>
          <p:cNvPr id="26" name="Graphique 7">
            <a:extLst>
              <a:ext uri="{FF2B5EF4-FFF2-40B4-BE49-F238E27FC236}">
                <a16:creationId xmlns:a16="http://schemas.microsoft.com/office/drawing/2014/main" id="{2473C403-3091-45DA-8311-8B80BACBDD77}"/>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27" name="Forme libre : forme 9">
              <a:extLst>
                <a:ext uri="{FF2B5EF4-FFF2-40B4-BE49-F238E27FC236}">
                  <a16:creationId xmlns:a16="http://schemas.microsoft.com/office/drawing/2014/main" id="{9A66E28E-1ED8-413A-86AB-392723C99535}"/>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28" name="Forme libre : forme 10">
              <a:extLst>
                <a:ext uri="{FF2B5EF4-FFF2-40B4-BE49-F238E27FC236}">
                  <a16:creationId xmlns:a16="http://schemas.microsoft.com/office/drawing/2014/main" id="{332EEDE0-E68F-49D3-A74F-33347ECF61B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29" name="Forme libre : forme 11">
              <a:extLst>
                <a:ext uri="{FF2B5EF4-FFF2-40B4-BE49-F238E27FC236}">
                  <a16:creationId xmlns:a16="http://schemas.microsoft.com/office/drawing/2014/main" id="{3EA6B076-5413-42E1-95D1-72C23C1D4D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8324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05.Emphasis2">
    <p:bg>
      <p:bgPr>
        <a:solidFill>
          <a:schemeClr val="bg1"/>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B6B4CB16-7C9E-4975-A78F-8E4C75C9A11B}"/>
              </a:ext>
            </a:extLst>
          </p:cNvPr>
          <p:cNvSpPr>
            <a:spLocks noGrp="1"/>
          </p:cNvSpPr>
          <p:nvPr>
            <p:ph type="pic" sz="quarter" idx="20"/>
          </p:nvPr>
        </p:nvSpPr>
        <p:spPr>
          <a:xfrm>
            <a:off x="0" y="0"/>
            <a:ext cx="12192000" cy="6858000"/>
          </a:xfrm>
          <a:custGeom>
            <a:avLst/>
            <a:gdLst>
              <a:gd name="connsiteX0" fmla="*/ 351364 w 9144000"/>
              <a:gd name="connsiteY0" fmla="*/ 4913481 h 5143500"/>
              <a:gd name="connsiteX1" fmla="*/ 331614 w 9144000"/>
              <a:gd name="connsiteY1" fmla="*/ 4933530 h 5143500"/>
              <a:gd name="connsiteX2" fmla="*/ 352238 w 9144000"/>
              <a:gd name="connsiteY2" fmla="*/ 4953582 h 5143500"/>
              <a:gd name="connsiteX3" fmla="*/ 371988 w 9144000"/>
              <a:gd name="connsiteY3" fmla="*/ 4933533 h 5143500"/>
              <a:gd name="connsiteX4" fmla="*/ 351364 w 9144000"/>
              <a:gd name="connsiteY4" fmla="*/ 4913481 h 5143500"/>
              <a:gd name="connsiteX5" fmla="*/ 891921 w 9144000"/>
              <a:gd name="connsiteY5" fmla="*/ 4837319 h 5143500"/>
              <a:gd name="connsiteX6" fmla="*/ 927650 w 9144000"/>
              <a:gd name="connsiteY6" fmla="*/ 4877990 h 5143500"/>
              <a:gd name="connsiteX7" fmla="*/ 893950 w 9144000"/>
              <a:gd name="connsiteY7" fmla="*/ 4918669 h 5143500"/>
              <a:gd name="connsiteX8" fmla="*/ 858213 w 9144000"/>
              <a:gd name="connsiteY8" fmla="*/ 4877990 h 5143500"/>
              <a:gd name="connsiteX9" fmla="*/ 891921 w 9144000"/>
              <a:gd name="connsiteY9" fmla="*/ 4837319 h 5143500"/>
              <a:gd name="connsiteX10" fmla="*/ 559546 w 9144000"/>
              <a:gd name="connsiteY10" fmla="*/ 4837319 h 5143500"/>
              <a:gd name="connsiteX11" fmla="*/ 579304 w 9144000"/>
              <a:gd name="connsiteY11" fmla="*/ 4839934 h 5143500"/>
              <a:gd name="connsiteX12" fmla="*/ 586563 w 9144000"/>
              <a:gd name="connsiteY12" fmla="*/ 4847771 h 5143500"/>
              <a:gd name="connsiteX13" fmla="*/ 586563 w 9144000"/>
              <a:gd name="connsiteY13" fmla="*/ 4908209 h 5143500"/>
              <a:gd name="connsiteX14" fmla="*/ 579304 w 9144000"/>
              <a:gd name="connsiteY14" fmla="*/ 4916053 h 5143500"/>
              <a:gd name="connsiteX15" fmla="*/ 559546 w 9144000"/>
              <a:gd name="connsiteY15" fmla="*/ 4918669 h 5143500"/>
              <a:gd name="connsiteX16" fmla="*/ 523520 w 9144000"/>
              <a:gd name="connsiteY16" fmla="*/ 4877990 h 5143500"/>
              <a:gd name="connsiteX17" fmla="*/ 559546 w 9144000"/>
              <a:gd name="connsiteY17" fmla="*/ 4837319 h 5143500"/>
              <a:gd name="connsiteX18" fmla="*/ 1101681 w 9144000"/>
              <a:gd name="connsiteY18" fmla="*/ 4805359 h 5143500"/>
              <a:gd name="connsiteX19" fmla="*/ 1095865 w 9144000"/>
              <a:gd name="connsiteY19" fmla="*/ 4811167 h 5143500"/>
              <a:gd name="connsiteX20" fmla="*/ 1095865 w 9144000"/>
              <a:gd name="connsiteY20" fmla="*/ 4944812 h 5143500"/>
              <a:gd name="connsiteX21" fmla="*/ 1101681 w 9144000"/>
              <a:gd name="connsiteY21" fmla="*/ 4950628 h 5143500"/>
              <a:gd name="connsiteX22" fmla="*/ 1127825 w 9144000"/>
              <a:gd name="connsiteY22" fmla="*/ 4950628 h 5143500"/>
              <a:gd name="connsiteX23" fmla="*/ 1133641 w 9144000"/>
              <a:gd name="connsiteY23" fmla="*/ 4944812 h 5143500"/>
              <a:gd name="connsiteX24" fmla="*/ 1133641 w 9144000"/>
              <a:gd name="connsiteY24" fmla="*/ 4811167 h 5143500"/>
              <a:gd name="connsiteX25" fmla="*/ 1127825 w 9144000"/>
              <a:gd name="connsiteY25" fmla="*/ 4805359 h 5143500"/>
              <a:gd name="connsiteX26" fmla="*/ 891921 w 9144000"/>
              <a:gd name="connsiteY26" fmla="*/ 4802455 h 5143500"/>
              <a:gd name="connsiteX27" fmla="*/ 819860 w 9144000"/>
              <a:gd name="connsiteY27" fmla="*/ 4877990 h 5143500"/>
              <a:gd name="connsiteX28" fmla="*/ 893950 w 9144000"/>
              <a:gd name="connsiteY28" fmla="*/ 4953533 h 5143500"/>
              <a:gd name="connsiteX29" fmla="*/ 966001 w 9144000"/>
              <a:gd name="connsiteY29" fmla="*/ 4877990 h 5143500"/>
              <a:gd name="connsiteX30" fmla="*/ 891921 w 9144000"/>
              <a:gd name="connsiteY30" fmla="*/ 4802455 h 5143500"/>
              <a:gd name="connsiteX31" fmla="*/ 725444 w 9144000"/>
              <a:gd name="connsiteY31" fmla="*/ 4802455 h 5143500"/>
              <a:gd name="connsiteX32" fmla="*/ 667046 w 9144000"/>
              <a:gd name="connsiteY32" fmla="*/ 4812907 h 5143500"/>
              <a:gd name="connsiteX33" fmla="*/ 659778 w 9144000"/>
              <a:gd name="connsiteY33" fmla="*/ 4824531 h 5143500"/>
              <a:gd name="connsiteX34" fmla="*/ 659778 w 9144000"/>
              <a:gd name="connsiteY34" fmla="*/ 4944812 h 5143500"/>
              <a:gd name="connsiteX35" fmla="*/ 665594 w 9144000"/>
              <a:gd name="connsiteY35" fmla="*/ 4950628 h 5143500"/>
              <a:gd name="connsiteX36" fmla="*/ 691737 w 9144000"/>
              <a:gd name="connsiteY36" fmla="*/ 4950628 h 5143500"/>
              <a:gd name="connsiteX37" fmla="*/ 697553 w 9144000"/>
              <a:gd name="connsiteY37" fmla="*/ 4944812 h 5143500"/>
              <a:gd name="connsiteX38" fmla="*/ 697553 w 9144000"/>
              <a:gd name="connsiteY38" fmla="*/ 4847194 h 5143500"/>
              <a:gd name="connsiteX39" fmla="*/ 704523 w 9144000"/>
              <a:gd name="connsiteY39" fmla="*/ 4839636 h 5143500"/>
              <a:gd name="connsiteX40" fmla="*/ 726022 w 9144000"/>
              <a:gd name="connsiteY40" fmla="*/ 4837319 h 5143500"/>
              <a:gd name="connsiteX41" fmla="*/ 754203 w 9144000"/>
              <a:gd name="connsiteY41" fmla="*/ 4862009 h 5143500"/>
              <a:gd name="connsiteX42" fmla="*/ 754203 w 9144000"/>
              <a:gd name="connsiteY42" fmla="*/ 4944812 h 5143500"/>
              <a:gd name="connsiteX43" fmla="*/ 760019 w 9144000"/>
              <a:gd name="connsiteY43" fmla="*/ 4950628 h 5143500"/>
              <a:gd name="connsiteX44" fmla="*/ 786161 w 9144000"/>
              <a:gd name="connsiteY44" fmla="*/ 4950628 h 5143500"/>
              <a:gd name="connsiteX45" fmla="*/ 791977 w 9144000"/>
              <a:gd name="connsiteY45" fmla="*/ 4944812 h 5143500"/>
              <a:gd name="connsiteX46" fmla="*/ 791977 w 9144000"/>
              <a:gd name="connsiteY46" fmla="*/ 4857068 h 5143500"/>
              <a:gd name="connsiteX47" fmla="*/ 725444 w 9144000"/>
              <a:gd name="connsiteY47" fmla="*/ 4802455 h 5143500"/>
              <a:gd name="connsiteX48" fmla="*/ 559835 w 9144000"/>
              <a:gd name="connsiteY48" fmla="*/ 4802455 h 5143500"/>
              <a:gd name="connsiteX49" fmla="*/ 485168 w 9144000"/>
              <a:gd name="connsiteY49" fmla="*/ 4877990 h 5143500"/>
              <a:gd name="connsiteX50" fmla="*/ 559258 w 9144000"/>
              <a:gd name="connsiteY50" fmla="*/ 4953533 h 5143500"/>
              <a:gd name="connsiteX51" fmla="*/ 617070 w 9144000"/>
              <a:gd name="connsiteY51" fmla="*/ 4941908 h 5143500"/>
              <a:gd name="connsiteX52" fmla="*/ 624338 w 9144000"/>
              <a:gd name="connsiteY52" fmla="*/ 4930284 h 5143500"/>
              <a:gd name="connsiteX53" fmla="*/ 624338 w 9144000"/>
              <a:gd name="connsiteY53" fmla="*/ 4824821 h 5143500"/>
              <a:gd name="connsiteX54" fmla="*/ 617070 w 9144000"/>
              <a:gd name="connsiteY54" fmla="*/ 4813204 h 5143500"/>
              <a:gd name="connsiteX55" fmla="*/ 559835 w 9144000"/>
              <a:gd name="connsiteY55" fmla="*/ 4802455 h 5143500"/>
              <a:gd name="connsiteX56" fmla="*/ 398012 w 9144000"/>
              <a:gd name="connsiteY56" fmla="*/ 4801292 h 5143500"/>
              <a:gd name="connsiteX57" fmla="*/ 334093 w 9144000"/>
              <a:gd name="connsiteY57" fmla="*/ 4853587 h 5143500"/>
              <a:gd name="connsiteX58" fmla="*/ 427644 w 9144000"/>
              <a:gd name="connsiteY58" fmla="*/ 4934063 h 5143500"/>
              <a:gd name="connsiteX59" fmla="*/ 425904 w 9144000"/>
              <a:gd name="connsiteY59" fmla="*/ 4944812 h 5143500"/>
              <a:gd name="connsiteX60" fmla="*/ 425614 w 9144000"/>
              <a:gd name="connsiteY60" fmla="*/ 4946561 h 5143500"/>
              <a:gd name="connsiteX61" fmla="*/ 429970 w 9144000"/>
              <a:gd name="connsiteY61" fmla="*/ 4950628 h 5143500"/>
              <a:gd name="connsiteX62" fmla="*/ 456122 w 9144000"/>
              <a:gd name="connsiteY62" fmla="*/ 4950628 h 5143500"/>
              <a:gd name="connsiteX63" fmla="*/ 463669 w 9144000"/>
              <a:gd name="connsiteY63" fmla="*/ 4944812 h 5143500"/>
              <a:gd name="connsiteX64" fmla="*/ 465996 w 9144000"/>
              <a:gd name="connsiteY64" fmla="*/ 4928255 h 5143500"/>
              <a:gd name="connsiteX65" fmla="*/ 372446 w 9144000"/>
              <a:gd name="connsiteY65" fmla="*/ 4850972 h 5143500"/>
              <a:gd name="connsiteX66" fmla="*/ 396848 w 9144000"/>
              <a:gd name="connsiteY66" fmla="*/ 4836444 h 5143500"/>
              <a:gd name="connsiteX67" fmla="*/ 440719 w 9144000"/>
              <a:gd name="connsiteY67" fmla="*/ 4849520 h 5143500"/>
              <a:gd name="connsiteX68" fmla="*/ 445075 w 9144000"/>
              <a:gd name="connsiteY68" fmla="*/ 4850684 h 5143500"/>
              <a:gd name="connsiteX69" fmla="*/ 451468 w 9144000"/>
              <a:gd name="connsiteY69" fmla="*/ 4846616 h 5143500"/>
              <a:gd name="connsiteX70" fmla="*/ 460477 w 9144000"/>
              <a:gd name="connsiteY70" fmla="*/ 4827435 h 5143500"/>
              <a:gd name="connsiteX71" fmla="*/ 461640 w 9144000"/>
              <a:gd name="connsiteY71" fmla="*/ 4822502 h 5143500"/>
              <a:gd name="connsiteX72" fmla="*/ 458151 w 9144000"/>
              <a:gd name="connsiteY72" fmla="*/ 4816686 h 5143500"/>
              <a:gd name="connsiteX73" fmla="*/ 398012 w 9144000"/>
              <a:gd name="connsiteY73" fmla="*/ 4801292 h 5143500"/>
              <a:gd name="connsiteX74" fmla="*/ 1053744 w 9144000"/>
              <a:gd name="connsiteY74" fmla="*/ 4747249 h 5143500"/>
              <a:gd name="connsiteX75" fmla="*/ 994182 w 9144000"/>
              <a:gd name="connsiteY75" fmla="*/ 4808264 h 5143500"/>
              <a:gd name="connsiteX76" fmla="*/ 994182 w 9144000"/>
              <a:gd name="connsiteY76" fmla="*/ 4944812 h 5143500"/>
              <a:gd name="connsiteX77" fmla="*/ 999998 w 9144000"/>
              <a:gd name="connsiteY77" fmla="*/ 4950628 h 5143500"/>
              <a:gd name="connsiteX78" fmla="*/ 1025852 w 9144000"/>
              <a:gd name="connsiteY78" fmla="*/ 4950628 h 5143500"/>
              <a:gd name="connsiteX79" fmla="*/ 1031660 w 9144000"/>
              <a:gd name="connsiteY79" fmla="*/ 4944812 h 5143500"/>
              <a:gd name="connsiteX80" fmla="*/ 1031660 w 9144000"/>
              <a:gd name="connsiteY80" fmla="*/ 4837319 h 5143500"/>
              <a:gd name="connsiteX81" fmla="*/ 1068560 w 9144000"/>
              <a:gd name="connsiteY81" fmla="*/ 4837319 h 5143500"/>
              <a:gd name="connsiteX82" fmla="*/ 1074367 w 9144000"/>
              <a:gd name="connsiteY82" fmla="*/ 4831502 h 5143500"/>
              <a:gd name="connsiteX83" fmla="*/ 1074367 w 9144000"/>
              <a:gd name="connsiteY83" fmla="*/ 4811456 h 5143500"/>
              <a:gd name="connsiteX84" fmla="*/ 1068560 w 9144000"/>
              <a:gd name="connsiteY84" fmla="*/ 4805359 h 5143500"/>
              <a:gd name="connsiteX85" fmla="*/ 1031660 w 9144000"/>
              <a:gd name="connsiteY85" fmla="*/ 4805359 h 5143500"/>
              <a:gd name="connsiteX86" fmla="*/ 1031660 w 9144000"/>
              <a:gd name="connsiteY86" fmla="*/ 4802158 h 5143500"/>
              <a:gd name="connsiteX87" fmla="*/ 1054618 w 9144000"/>
              <a:gd name="connsiteY87" fmla="*/ 4778045 h 5143500"/>
              <a:gd name="connsiteX88" fmla="*/ 1068849 w 9144000"/>
              <a:gd name="connsiteY88" fmla="*/ 4779497 h 5143500"/>
              <a:gd name="connsiteX89" fmla="*/ 1074367 w 9144000"/>
              <a:gd name="connsiteY89" fmla="*/ 4773977 h 5143500"/>
              <a:gd name="connsiteX90" fmla="*/ 1077279 w 9144000"/>
              <a:gd name="connsiteY90" fmla="*/ 4758872 h 5143500"/>
              <a:gd name="connsiteX91" fmla="*/ 1077857 w 9144000"/>
              <a:gd name="connsiteY91" fmla="*/ 4755094 h 5143500"/>
              <a:gd name="connsiteX92" fmla="*/ 1072050 w 9144000"/>
              <a:gd name="connsiteY92" fmla="*/ 4749285 h 5143500"/>
              <a:gd name="connsiteX93" fmla="*/ 1053744 w 9144000"/>
              <a:gd name="connsiteY93" fmla="*/ 4747249 h 5143500"/>
              <a:gd name="connsiteX94" fmla="*/ 1115152 w 9144000"/>
              <a:gd name="connsiteY94" fmla="*/ 4747131 h 5143500"/>
              <a:gd name="connsiteX95" fmla="*/ 1095105 w 9144000"/>
              <a:gd name="connsiteY95" fmla="*/ 4767478 h 5143500"/>
              <a:gd name="connsiteX96" fmla="*/ 1116018 w 9144000"/>
              <a:gd name="connsiteY96" fmla="*/ 4787818 h 5143500"/>
              <a:gd name="connsiteX97" fmla="*/ 1136066 w 9144000"/>
              <a:gd name="connsiteY97" fmla="*/ 4767481 h 5143500"/>
              <a:gd name="connsiteX98" fmla="*/ 1115152 w 9144000"/>
              <a:gd name="connsiteY98" fmla="*/ 4747131 h 5143500"/>
              <a:gd name="connsiteX99" fmla="*/ 0 w 9144000"/>
              <a:gd name="connsiteY99" fmla="*/ 0 h 5143500"/>
              <a:gd name="connsiteX100" fmla="*/ 9144000 w 9144000"/>
              <a:gd name="connsiteY100" fmla="*/ 0 h 5143500"/>
              <a:gd name="connsiteX101" fmla="*/ 9144000 w 9144000"/>
              <a:gd name="connsiteY101" fmla="*/ 5143500 h 5143500"/>
              <a:gd name="connsiteX102" fmla="*/ 0 w 9144000"/>
              <a:gd name="connsiteY10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44000" h="5143500">
                <a:moveTo>
                  <a:pt x="351364" y="4913481"/>
                </a:moveTo>
                <a:cubicBezTo>
                  <a:pt x="339457" y="4913486"/>
                  <a:pt x="331613" y="4921037"/>
                  <a:pt x="331614" y="4933530"/>
                </a:cubicBezTo>
                <a:cubicBezTo>
                  <a:pt x="331609" y="4945734"/>
                  <a:pt x="339457" y="4953580"/>
                  <a:pt x="352238" y="4953582"/>
                </a:cubicBezTo>
                <a:cubicBezTo>
                  <a:pt x="364154" y="4953577"/>
                  <a:pt x="371991" y="4945737"/>
                  <a:pt x="371988" y="4933533"/>
                </a:cubicBezTo>
                <a:cubicBezTo>
                  <a:pt x="371997" y="4921039"/>
                  <a:pt x="364154" y="4913482"/>
                  <a:pt x="351364" y="4913481"/>
                </a:cubicBezTo>
                <a:close/>
                <a:moveTo>
                  <a:pt x="891921" y="4837319"/>
                </a:moveTo>
                <a:cubicBezTo>
                  <a:pt x="913419" y="4837319"/>
                  <a:pt x="927650" y="4851260"/>
                  <a:pt x="927650" y="4877990"/>
                </a:cubicBezTo>
                <a:cubicBezTo>
                  <a:pt x="927650" y="4904719"/>
                  <a:pt x="913419" y="4918669"/>
                  <a:pt x="893950" y="4918669"/>
                </a:cubicBezTo>
                <a:cubicBezTo>
                  <a:pt x="872452" y="4918669"/>
                  <a:pt x="858213" y="4904719"/>
                  <a:pt x="858213" y="4877990"/>
                </a:cubicBezTo>
                <a:cubicBezTo>
                  <a:pt x="858213" y="4851260"/>
                  <a:pt x="872452" y="4837319"/>
                  <a:pt x="891921" y="4837319"/>
                </a:cubicBezTo>
                <a:close/>
                <a:moveTo>
                  <a:pt x="559546" y="4837319"/>
                </a:moveTo>
                <a:cubicBezTo>
                  <a:pt x="567391" y="4837319"/>
                  <a:pt x="572911" y="4838184"/>
                  <a:pt x="579304" y="4839934"/>
                </a:cubicBezTo>
                <a:cubicBezTo>
                  <a:pt x="584245" y="4841386"/>
                  <a:pt x="586563" y="4843414"/>
                  <a:pt x="586563" y="4847771"/>
                </a:cubicBezTo>
                <a:lnTo>
                  <a:pt x="586563" y="4908209"/>
                </a:lnTo>
                <a:cubicBezTo>
                  <a:pt x="586563" y="4912564"/>
                  <a:pt x="584245" y="4914601"/>
                  <a:pt x="579304" y="4916053"/>
                </a:cubicBezTo>
                <a:cubicBezTo>
                  <a:pt x="572911" y="4917794"/>
                  <a:pt x="567391" y="4918669"/>
                  <a:pt x="559546" y="4918669"/>
                </a:cubicBezTo>
                <a:cubicBezTo>
                  <a:pt x="540951" y="4918669"/>
                  <a:pt x="523520" y="4907623"/>
                  <a:pt x="523520" y="4877990"/>
                </a:cubicBezTo>
                <a:cubicBezTo>
                  <a:pt x="523520" y="4848356"/>
                  <a:pt x="540951" y="4837319"/>
                  <a:pt x="559546" y="4837319"/>
                </a:cubicBezTo>
                <a:close/>
                <a:moveTo>
                  <a:pt x="1101681" y="4805359"/>
                </a:moveTo>
                <a:cubicBezTo>
                  <a:pt x="1098193" y="4805359"/>
                  <a:pt x="1095865" y="4807677"/>
                  <a:pt x="1095865" y="4811167"/>
                </a:cubicBezTo>
                <a:lnTo>
                  <a:pt x="1095865" y="4944812"/>
                </a:lnTo>
                <a:cubicBezTo>
                  <a:pt x="1095865" y="4948301"/>
                  <a:pt x="1098193" y="4950628"/>
                  <a:pt x="1101681" y="4950628"/>
                </a:cubicBezTo>
                <a:lnTo>
                  <a:pt x="1127825" y="4950628"/>
                </a:lnTo>
                <a:cubicBezTo>
                  <a:pt x="1131314" y="4950628"/>
                  <a:pt x="1133641" y="4948301"/>
                  <a:pt x="1133641" y="4944812"/>
                </a:cubicBezTo>
                <a:lnTo>
                  <a:pt x="1133641" y="4811167"/>
                </a:lnTo>
                <a:cubicBezTo>
                  <a:pt x="1133641" y="4807677"/>
                  <a:pt x="1131314" y="4805359"/>
                  <a:pt x="1127825" y="4805359"/>
                </a:cubicBezTo>
                <a:close/>
                <a:moveTo>
                  <a:pt x="891921" y="4802455"/>
                </a:moveTo>
                <a:cubicBezTo>
                  <a:pt x="848338" y="4802455"/>
                  <a:pt x="819860" y="4834118"/>
                  <a:pt x="819860" y="4877990"/>
                </a:cubicBezTo>
                <a:cubicBezTo>
                  <a:pt x="819860" y="4921862"/>
                  <a:pt x="848338" y="4953533"/>
                  <a:pt x="893950" y="4953533"/>
                </a:cubicBezTo>
                <a:cubicBezTo>
                  <a:pt x="937532" y="4953533"/>
                  <a:pt x="966001" y="4921862"/>
                  <a:pt x="966001" y="4877990"/>
                </a:cubicBezTo>
                <a:cubicBezTo>
                  <a:pt x="966001" y="4834118"/>
                  <a:pt x="937532" y="4802455"/>
                  <a:pt x="891921" y="4802455"/>
                </a:cubicBezTo>
                <a:close/>
                <a:moveTo>
                  <a:pt x="725444" y="4802455"/>
                </a:moveTo>
                <a:cubicBezTo>
                  <a:pt x="708302" y="4802455"/>
                  <a:pt x="688256" y="4805359"/>
                  <a:pt x="667046" y="4812907"/>
                </a:cubicBezTo>
                <a:cubicBezTo>
                  <a:pt x="662979" y="4814359"/>
                  <a:pt x="659778" y="4817849"/>
                  <a:pt x="659778" y="4824531"/>
                </a:cubicBezTo>
                <a:lnTo>
                  <a:pt x="659778" y="4944812"/>
                </a:lnTo>
                <a:cubicBezTo>
                  <a:pt x="659778" y="4948301"/>
                  <a:pt x="662104" y="4950628"/>
                  <a:pt x="665594" y="4950628"/>
                </a:cubicBezTo>
                <a:lnTo>
                  <a:pt x="691737" y="4950628"/>
                </a:lnTo>
                <a:cubicBezTo>
                  <a:pt x="695226" y="4950628"/>
                  <a:pt x="697553" y="4948301"/>
                  <a:pt x="697553" y="4944812"/>
                </a:cubicBezTo>
                <a:lnTo>
                  <a:pt x="697553" y="4847194"/>
                </a:lnTo>
                <a:cubicBezTo>
                  <a:pt x="697553" y="4842838"/>
                  <a:pt x="699871" y="4840800"/>
                  <a:pt x="704523" y="4839636"/>
                </a:cubicBezTo>
                <a:cubicBezTo>
                  <a:pt x="712081" y="4837896"/>
                  <a:pt x="717014" y="4837319"/>
                  <a:pt x="726022" y="4837319"/>
                </a:cubicBezTo>
                <a:cubicBezTo>
                  <a:pt x="741712" y="4837319"/>
                  <a:pt x="754203" y="4844578"/>
                  <a:pt x="754203" y="4862009"/>
                </a:cubicBezTo>
                <a:lnTo>
                  <a:pt x="754203" y="4944812"/>
                </a:lnTo>
                <a:cubicBezTo>
                  <a:pt x="754203" y="4948301"/>
                  <a:pt x="756529" y="4950628"/>
                  <a:pt x="760019" y="4950628"/>
                </a:cubicBezTo>
                <a:lnTo>
                  <a:pt x="786161" y="4950628"/>
                </a:lnTo>
                <a:cubicBezTo>
                  <a:pt x="789651" y="4950628"/>
                  <a:pt x="791977" y="4948301"/>
                  <a:pt x="791977" y="4944812"/>
                </a:cubicBezTo>
                <a:lnTo>
                  <a:pt x="791977" y="4857068"/>
                </a:lnTo>
                <a:cubicBezTo>
                  <a:pt x="791977" y="4821627"/>
                  <a:pt x="770182" y="4802455"/>
                  <a:pt x="725444" y="4802455"/>
                </a:cubicBezTo>
                <a:close/>
                <a:moveTo>
                  <a:pt x="559835" y="4802455"/>
                </a:moveTo>
                <a:cubicBezTo>
                  <a:pt x="515972" y="4802455"/>
                  <a:pt x="485168" y="4831799"/>
                  <a:pt x="485168" y="4877990"/>
                </a:cubicBezTo>
                <a:cubicBezTo>
                  <a:pt x="485168" y="4924766"/>
                  <a:pt x="511897" y="4953533"/>
                  <a:pt x="559258" y="4953533"/>
                </a:cubicBezTo>
                <a:cubicBezTo>
                  <a:pt x="578429" y="4953533"/>
                  <a:pt x="597023" y="4950331"/>
                  <a:pt x="617070" y="4941908"/>
                </a:cubicBezTo>
                <a:cubicBezTo>
                  <a:pt x="621723" y="4939879"/>
                  <a:pt x="624338" y="4936678"/>
                  <a:pt x="624338" y="4930284"/>
                </a:cubicBezTo>
                <a:lnTo>
                  <a:pt x="624338" y="4824821"/>
                </a:lnTo>
                <a:cubicBezTo>
                  <a:pt x="624338" y="4818138"/>
                  <a:pt x="621723" y="4814946"/>
                  <a:pt x="617070" y="4813204"/>
                </a:cubicBezTo>
                <a:cubicBezTo>
                  <a:pt x="597899" y="4805936"/>
                  <a:pt x="579881" y="4802455"/>
                  <a:pt x="559835" y="4802455"/>
                </a:cubicBezTo>
                <a:close/>
                <a:moveTo>
                  <a:pt x="398012" y="4801292"/>
                </a:moveTo>
                <a:cubicBezTo>
                  <a:pt x="359082" y="4801292"/>
                  <a:pt x="334093" y="4822205"/>
                  <a:pt x="334093" y="4853587"/>
                </a:cubicBezTo>
                <a:cubicBezTo>
                  <a:pt x="334093" y="4915179"/>
                  <a:pt x="427644" y="4891337"/>
                  <a:pt x="427644" y="4934063"/>
                </a:cubicBezTo>
                <a:cubicBezTo>
                  <a:pt x="427644" y="4938419"/>
                  <a:pt x="427066" y="4941033"/>
                  <a:pt x="425904" y="4944812"/>
                </a:cubicBezTo>
                <a:cubicBezTo>
                  <a:pt x="425614" y="4945398"/>
                  <a:pt x="425614" y="4945975"/>
                  <a:pt x="425614" y="4946561"/>
                </a:cubicBezTo>
                <a:cubicBezTo>
                  <a:pt x="425614" y="4948879"/>
                  <a:pt x="427066" y="4950628"/>
                  <a:pt x="429970" y="4950628"/>
                </a:cubicBezTo>
                <a:lnTo>
                  <a:pt x="456122" y="4950628"/>
                </a:lnTo>
                <a:cubicBezTo>
                  <a:pt x="460477" y="4950628"/>
                  <a:pt x="462217" y="4949176"/>
                  <a:pt x="463669" y="4944812"/>
                </a:cubicBezTo>
                <a:cubicBezTo>
                  <a:pt x="465419" y="4939879"/>
                  <a:pt x="465996" y="4933196"/>
                  <a:pt x="465996" y="4928255"/>
                </a:cubicBezTo>
                <a:cubicBezTo>
                  <a:pt x="465996" y="4862299"/>
                  <a:pt x="372446" y="4878177"/>
                  <a:pt x="372446" y="4850972"/>
                </a:cubicBezTo>
                <a:cubicBezTo>
                  <a:pt x="372446" y="4842074"/>
                  <a:pt x="381455" y="4836444"/>
                  <a:pt x="396848" y="4836444"/>
                </a:cubicBezTo>
                <a:cubicBezTo>
                  <a:pt x="411665" y="4836444"/>
                  <a:pt x="425904" y="4841386"/>
                  <a:pt x="440719" y="4849520"/>
                </a:cubicBezTo>
                <a:cubicBezTo>
                  <a:pt x="442171" y="4850386"/>
                  <a:pt x="443623" y="4850684"/>
                  <a:pt x="445075" y="4850684"/>
                </a:cubicBezTo>
                <a:cubicBezTo>
                  <a:pt x="447690" y="4850684"/>
                  <a:pt x="450306" y="4849231"/>
                  <a:pt x="451468" y="4846616"/>
                </a:cubicBezTo>
                <a:lnTo>
                  <a:pt x="460477" y="4827435"/>
                </a:lnTo>
                <a:cubicBezTo>
                  <a:pt x="461318" y="4825652"/>
                  <a:pt x="461640" y="4823954"/>
                  <a:pt x="461640" y="4822502"/>
                </a:cubicBezTo>
                <a:cubicBezTo>
                  <a:pt x="461640" y="4820176"/>
                  <a:pt x="460486" y="4817858"/>
                  <a:pt x="458151" y="4816686"/>
                </a:cubicBezTo>
                <a:cubicBezTo>
                  <a:pt x="440142" y="4806226"/>
                  <a:pt x="418636" y="4801292"/>
                  <a:pt x="398012" y="4801292"/>
                </a:cubicBezTo>
                <a:close/>
                <a:moveTo>
                  <a:pt x="1053744" y="4747249"/>
                </a:moveTo>
                <a:cubicBezTo>
                  <a:pt x="1017718" y="4747249"/>
                  <a:pt x="994182" y="4766420"/>
                  <a:pt x="994182" y="4808264"/>
                </a:cubicBezTo>
                <a:lnTo>
                  <a:pt x="994182" y="4944812"/>
                </a:lnTo>
                <a:cubicBezTo>
                  <a:pt x="994182" y="4948301"/>
                  <a:pt x="996509" y="4950628"/>
                  <a:pt x="999998" y="4950628"/>
                </a:cubicBezTo>
                <a:lnTo>
                  <a:pt x="1025852" y="4950628"/>
                </a:lnTo>
                <a:cubicBezTo>
                  <a:pt x="1029341" y="4950628"/>
                  <a:pt x="1031660" y="4948301"/>
                  <a:pt x="1031660" y="4944812"/>
                </a:cubicBezTo>
                <a:lnTo>
                  <a:pt x="1031660" y="4837319"/>
                </a:lnTo>
                <a:lnTo>
                  <a:pt x="1068560" y="4837319"/>
                </a:lnTo>
                <a:cubicBezTo>
                  <a:pt x="1072339" y="4837319"/>
                  <a:pt x="1074367" y="4834992"/>
                  <a:pt x="1074367" y="4831502"/>
                </a:cubicBezTo>
                <a:lnTo>
                  <a:pt x="1074367" y="4811456"/>
                </a:lnTo>
                <a:cubicBezTo>
                  <a:pt x="1074367" y="4807677"/>
                  <a:pt x="1072339" y="4805359"/>
                  <a:pt x="1068560" y="4805359"/>
                </a:cubicBezTo>
                <a:lnTo>
                  <a:pt x="1031660" y="4805359"/>
                </a:lnTo>
                <a:lnTo>
                  <a:pt x="1031660" y="4802158"/>
                </a:lnTo>
                <a:cubicBezTo>
                  <a:pt x="1031660" y="4786179"/>
                  <a:pt x="1038638" y="4778045"/>
                  <a:pt x="1054618" y="4778045"/>
                </a:cubicBezTo>
                <a:cubicBezTo>
                  <a:pt x="1060426" y="4778045"/>
                  <a:pt x="1066683" y="4779497"/>
                  <a:pt x="1068849" y="4779497"/>
                </a:cubicBezTo>
                <a:cubicBezTo>
                  <a:pt x="1072339" y="4779497"/>
                  <a:pt x="1073791" y="4777467"/>
                  <a:pt x="1074367" y="4773977"/>
                </a:cubicBezTo>
                <a:lnTo>
                  <a:pt x="1077279" y="4758872"/>
                </a:lnTo>
                <a:cubicBezTo>
                  <a:pt x="1077534" y="4757531"/>
                  <a:pt x="1077857" y="4756351"/>
                  <a:pt x="1077857" y="4755094"/>
                </a:cubicBezTo>
                <a:cubicBezTo>
                  <a:pt x="1077857" y="4751868"/>
                  <a:pt x="1076117" y="4750152"/>
                  <a:pt x="1072050" y="4749285"/>
                </a:cubicBezTo>
                <a:cubicBezTo>
                  <a:pt x="1066233" y="4747834"/>
                  <a:pt x="1059942" y="4747249"/>
                  <a:pt x="1053744" y="4747249"/>
                </a:cubicBezTo>
                <a:close/>
                <a:moveTo>
                  <a:pt x="1115152" y="4747131"/>
                </a:moveTo>
                <a:cubicBezTo>
                  <a:pt x="1102948" y="4747139"/>
                  <a:pt x="1095103" y="4754688"/>
                  <a:pt x="1095105" y="4767478"/>
                </a:cubicBezTo>
                <a:cubicBezTo>
                  <a:pt x="1095102" y="4779971"/>
                  <a:pt x="1102948" y="4787811"/>
                  <a:pt x="1116018" y="4787818"/>
                </a:cubicBezTo>
                <a:cubicBezTo>
                  <a:pt x="1127934" y="4787817"/>
                  <a:pt x="1136071" y="4779974"/>
                  <a:pt x="1136066" y="4767481"/>
                </a:cubicBezTo>
                <a:cubicBezTo>
                  <a:pt x="1136071" y="4754690"/>
                  <a:pt x="1127934" y="4747137"/>
                  <a:pt x="1115152" y="4747131"/>
                </a:cubicBezTo>
                <a:close/>
                <a:moveTo>
                  <a:pt x="0" y="0"/>
                </a:moveTo>
                <a:lnTo>
                  <a:pt x="9144000" y="0"/>
                </a:lnTo>
                <a:lnTo>
                  <a:pt x="9144000" y="5143500"/>
                </a:lnTo>
                <a:lnTo>
                  <a:pt x="0" y="5143500"/>
                </a:lnTo>
                <a:close/>
              </a:path>
            </a:pathLst>
          </a:custGeom>
        </p:spPr>
        <p:txBody>
          <a:bodyPr wrap="square">
            <a:noAutofit/>
          </a:bodyPr>
          <a:lstStyle>
            <a:lvl1pPr>
              <a:defRPr>
                <a:noFill/>
              </a:defRPr>
            </a:lvl1pPr>
          </a:lstStyle>
          <a:p>
            <a:r>
              <a:rPr lang="zh-CN" altLang="en-US" noProof="0"/>
              <a:t>单击图标添加图片</a:t>
            </a:r>
            <a:endParaRPr lang="en-US" noProof="0" dirty="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3" name="Espace réservé du texte 5">
            <a:extLst>
              <a:ext uri="{FF2B5EF4-FFF2-40B4-BE49-F238E27FC236}">
                <a16:creationId xmlns:a16="http://schemas.microsoft.com/office/drawing/2014/main" id="{E3B24775-398E-4087-B482-695BFCE86D6A}"/>
              </a:ext>
            </a:extLst>
          </p:cNvPr>
          <p:cNvSpPr>
            <a:spLocks noGrp="1"/>
          </p:cNvSpPr>
          <p:nvPr>
            <p:ph type="body" sz="quarter" idx="25"/>
          </p:nvPr>
        </p:nvSpPr>
        <p:spPr>
          <a:xfrm>
            <a:off x="967792" y="2915364"/>
            <a:ext cx="4949741" cy="1399251"/>
          </a:xfrm>
        </p:spPr>
        <p:txBody>
          <a:bodyPr anchor="t">
            <a:noAutofit/>
          </a:bodyPr>
          <a:lstStyle>
            <a:lvl1pPr algn="l">
              <a:lnSpc>
                <a:spcPct val="96000"/>
              </a:lnSpc>
              <a:spcAft>
                <a:spcPts val="1333"/>
              </a:spcAft>
              <a:defRPr lang="fr-FR" sz="4800" b="0" i="1" kern="1200" dirty="0" err="1" smtClean="0">
                <a:solidFill>
                  <a:schemeClr val="tx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Georgia" panose="02040502050405020303" pitchFamily="18" charset="0"/>
              </a:defRPr>
            </a:lvl1pPr>
            <a:lvl2pPr marL="0" indent="0" algn="l">
              <a:lnSpc>
                <a:spcPct val="90000"/>
              </a:lnSpc>
              <a:buFont typeface="Arial" panose="020B0604020202020204" pitchFamily="34" charset="0"/>
              <a:buNone/>
              <a:defRPr lang="en-US" sz="4800" b="0" i="1" kern="1200" noProof="0" dirty="0">
                <a:solidFill>
                  <a:schemeClr val="bg1"/>
                </a:solidFill>
                <a:effectLst>
                  <a:outerShdw blurRad="127000" sx="105000" sy="105000" algn="ctr" rotWithShape="0">
                    <a:prstClr val="black">
                      <a:alpha val="9957"/>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marL="761981" lvl="0" indent="-761981" algn="l" defTabSz="914377" rtl="0" eaLnBrk="1" latinLnBrk="0" hangingPunct="1">
              <a:lnSpc>
                <a:spcPct val="90000"/>
              </a:lnSpc>
              <a:spcBef>
                <a:spcPts val="0"/>
              </a:spcBef>
            </a:pPr>
            <a:r>
              <a:rPr lang="zh-CN" altLang="en-US" noProof="0"/>
              <a:t>单击此处编辑母版文本样式</a:t>
            </a:r>
          </a:p>
        </p:txBody>
      </p:sp>
      <p:sp>
        <p:nvSpPr>
          <p:cNvPr id="14" name="Espace réservé du texte 5">
            <a:extLst>
              <a:ext uri="{FF2B5EF4-FFF2-40B4-BE49-F238E27FC236}">
                <a16:creationId xmlns:a16="http://schemas.microsoft.com/office/drawing/2014/main" id="{FF72D6EB-2072-48CF-8149-C11572AF31C2}"/>
              </a:ext>
            </a:extLst>
          </p:cNvPr>
          <p:cNvSpPr>
            <a:spLocks noGrp="1"/>
          </p:cNvSpPr>
          <p:nvPr>
            <p:ph type="body" sz="quarter" idx="26"/>
          </p:nvPr>
        </p:nvSpPr>
        <p:spPr>
          <a:xfrm>
            <a:off x="967792" y="4395893"/>
            <a:ext cx="4949741" cy="710532"/>
          </a:xfrm>
        </p:spPr>
        <p:txBody>
          <a:bodyPr anchor="t">
            <a:noAutofit/>
          </a:bodyPr>
          <a:lstStyle>
            <a:lvl1pPr algn="l">
              <a:lnSpc>
                <a:spcPct val="96000"/>
              </a:lnSpc>
              <a:spcAft>
                <a:spcPts val="1333"/>
              </a:spcAft>
              <a:defRPr lang="fr-FR" sz="1867" b="0" i="0" kern="1200" dirty="0" err="1" smtClean="0">
                <a:solidFill>
                  <a:schemeClr val="tx1"/>
                </a:solidFill>
                <a:effectLst>
                  <a:outerShdw blurRad="127000" sx="102000" sy="102000" algn="ctr" rotWithShape="0">
                    <a:prstClr val="black">
                      <a:alpha val="25000"/>
                    </a:prstClr>
                  </a:outerShdw>
                </a:effectLst>
                <a:latin typeface="+mj-lt"/>
                <a:ea typeface="Verdana" panose="020B0604030504040204" pitchFamily="34" charset="0"/>
                <a:cs typeface="Georgia" panose="02040502050405020303" pitchFamily="18" charset="0"/>
              </a:defRPr>
            </a:lvl1pPr>
            <a:lvl2pPr algn="l">
              <a:lnSpc>
                <a:spcPct val="90000"/>
              </a:lnSpc>
              <a:defRPr lang="en-US" sz="1867" b="0" i="0" kern="1200" noProof="0" dirty="0">
                <a:solidFill>
                  <a:schemeClr val="bg1"/>
                </a:solidFill>
                <a:effectLst>
                  <a:outerShdw blurRad="127000" sx="105000" sy="105000" algn="ctr" rotWithShape="0">
                    <a:prstClr val="black">
                      <a:alpha val="9957"/>
                    </a:prstClr>
                  </a:outerShdw>
                </a:effectLst>
                <a:latin typeface="+mj-lt"/>
                <a:ea typeface="Verdana" panose="020B0604030504040204" pitchFamily="34" charset="0"/>
                <a:cs typeface="Verdana" panose="020B0604030504040204" pitchFamily="34" charset="0"/>
              </a:defRPr>
            </a:lvl2pPr>
            <a:lvl3pPr algn="l">
              <a:lnSpc>
                <a:spcPct val="100000"/>
              </a:lnSpc>
              <a:spcBef>
                <a:spcPts val="1333"/>
              </a:spcBef>
              <a:defRPr lang="en-US" sz="1867" b="0" i="0" kern="1200" noProof="0" dirty="0">
                <a:solidFill>
                  <a:schemeClr val="bg1"/>
                </a:solidFill>
                <a:effectLst>
                  <a:outerShdw blurRad="127000" sx="105000" sy="105000" algn="ctr" rotWithShape="0">
                    <a:prstClr val="black">
                      <a:alpha val="9957"/>
                    </a:prstClr>
                  </a:outerShdw>
                </a:effectLst>
                <a:latin typeface="Verdana" panose="020B0604030504040204" pitchFamily="34" charset="0"/>
                <a:ea typeface="Verdana" panose="020B0604030504040204" pitchFamily="34" charset="0"/>
                <a:cs typeface="Verdana" panose="020B0604030504040204" pitchFamily="34" charset="0"/>
              </a:defRPr>
            </a:lvl3pPr>
          </a:lstStyle>
          <a:p>
            <a:pPr marL="0" lvl="0" indent="0" algn="l" defTabSz="914377" rtl="0" eaLnBrk="1" latinLnBrk="0" hangingPunct="1">
              <a:lnSpc>
                <a:spcPct val="100000"/>
              </a:lnSpc>
              <a:spcBef>
                <a:spcPts val="1333"/>
              </a:spcBef>
              <a:buFont typeface="Arial" panose="020B0604020202020204" pitchFamily="34" charset="0"/>
              <a:buNone/>
            </a:pPr>
            <a:r>
              <a:rPr lang="zh-CN" altLang="en-US" noProof="0"/>
              <a:t>单击此处编辑母版文本样式</a:t>
            </a:r>
          </a:p>
        </p:txBody>
      </p:sp>
      <p:sp>
        <p:nvSpPr>
          <p:cNvPr id="15" name="Espace réservé du texte 5">
            <a:extLst>
              <a:ext uri="{FF2B5EF4-FFF2-40B4-BE49-F238E27FC236}">
                <a16:creationId xmlns:a16="http://schemas.microsoft.com/office/drawing/2014/main" id="{2C4EF113-15A3-41B2-8400-E66FC4D036B8}"/>
              </a:ext>
            </a:extLst>
          </p:cNvPr>
          <p:cNvSpPr>
            <a:spLocks noGrp="1"/>
          </p:cNvSpPr>
          <p:nvPr>
            <p:ph type="body" sz="quarter" idx="27"/>
          </p:nvPr>
        </p:nvSpPr>
        <p:spPr>
          <a:xfrm>
            <a:off x="967792" y="1792928"/>
            <a:ext cx="4949741" cy="939945"/>
          </a:xfrm>
        </p:spPr>
        <p:txBody>
          <a:bodyPr anchor="b">
            <a:noAutofit/>
          </a:bodyPr>
          <a:lstStyle>
            <a:lvl1pPr algn="l">
              <a:lnSpc>
                <a:spcPct val="96000"/>
              </a:lnSpc>
              <a:spcAft>
                <a:spcPts val="1333"/>
              </a:spcAft>
              <a:defRPr lang="fr-FR" sz="2933" b="0" i="0" kern="1200" dirty="0" err="1" smtClean="0">
                <a:solidFill>
                  <a:schemeClr val="tx1"/>
                </a:solidFill>
                <a:effectLst>
                  <a:outerShdw blurRad="127000" sx="102000" sy="102000" algn="ctr" rotWithShape="0">
                    <a:prstClr val="black">
                      <a:alpha val="25000"/>
                    </a:prstClr>
                  </a:outerShdw>
                </a:effectLst>
                <a:latin typeface="Verdana" panose="020B0604030504040204" pitchFamily="34" charset="0"/>
                <a:ea typeface="Verdana" panose="020B0604030504040204" pitchFamily="34" charset="0"/>
                <a:cs typeface="Verdana" panose="020B0604030504040204" pitchFamily="34" charset="0"/>
              </a:defRPr>
            </a:lvl1pPr>
            <a:lvl2pPr algn="l">
              <a:lnSpc>
                <a:spcPct val="90000"/>
              </a:lnSpc>
              <a:defRPr sz="4800" b="0" i="1">
                <a:solidFill>
                  <a:schemeClr val="bg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lvl="0"/>
            <a:r>
              <a:rPr lang="zh-CN" altLang="en-US" noProof="0"/>
              <a:t>单击此处编辑母版文本样式</a:t>
            </a:r>
          </a:p>
        </p:txBody>
      </p:sp>
      <p:grpSp>
        <p:nvGrpSpPr>
          <p:cNvPr id="23" name="Graphique 7">
            <a:extLst>
              <a:ext uri="{FF2B5EF4-FFF2-40B4-BE49-F238E27FC236}">
                <a16:creationId xmlns:a16="http://schemas.microsoft.com/office/drawing/2014/main" id="{3FF0D626-42A8-45EF-8474-314AE0EFFEA6}"/>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24" name="Forme libre : forme 9">
              <a:extLst>
                <a:ext uri="{FF2B5EF4-FFF2-40B4-BE49-F238E27FC236}">
                  <a16:creationId xmlns:a16="http://schemas.microsoft.com/office/drawing/2014/main" id="{806C5BA4-1D7D-4B74-B10D-9325D9FB66D6}"/>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25" name="Forme libre : forme 10">
              <a:extLst>
                <a:ext uri="{FF2B5EF4-FFF2-40B4-BE49-F238E27FC236}">
                  <a16:creationId xmlns:a16="http://schemas.microsoft.com/office/drawing/2014/main" id="{B06C3126-8395-4413-8816-5A9644E1B53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26" name="Forme libre : forme 11">
              <a:extLst>
                <a:ext uri="{FF2B5EF4-FFF2-40B4-BE49-F238E27FC236}">
                  <a16:creationId xmlns:a16="http://schemas.microsoft.com/office/drawing/2014/main" id="{08480098-5CA5-497D-AE0E-5636E64CC08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01783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ext next to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5C5F3432-6FAD-4E94-8F10-E3A9F64580C5}"/>
              </a:ext>
            </a:extLst>
          </p:cNvPr>
          <p:cNvSpPr>
            <a:spLocks noGrp="1"/>
          </p:cNvSpPr>
          <p:nvPr>
            <p:ph type="pic" sz="quarter" idx="17"/>
          </p:nvPr>
        </p:nvSpPr>
        <p:spPr>
          <a:xfrm>
            <a:off x="0" y="0"/>
            <a:ext cx="6096000" cy="6858000"/>
          </a:xfrm>
          <a:custGeom>
            <a:avLst/>
            <a:gdLst>
              <a:gd name="connsiteX0" fmla="*/ 351364 w 4572000"/>
              <a:gd name="connsiteY0" fmla="*/ 4913481 h 5143500"/>
              <a:gd name="connsiteX1" fmla="*/ 331614 w 4572000"/>
              <a:gd name="connsiteY1" fmla="*/ 4933530 h 5143500"/>
              <a:gd name="connsiteX2" fmla="*/ 352238 w 4572000"/>
              <a:gd name="connsiteY2" fmla="*/ 4953582 h 5143500"/>
              <a:gd name="connsiteX3" fmla="*/ 371988 w 4572000"/>
              <a:gd name="connsiteY3" fmla="*/ 4933533 h 5143500"/>
              <a:gd name="connsiteX4" fmla="*/ 351364 w 4572000"/>
              <a:gd name="connsiteY4" fmla="*/ 4913481 h 5143500"/>
              <a:gd name="connsiteX5" fmla="*/ 892594 w 4572000"/>
              <a:gd name="connsiteY5" fmla="*/ 4837587 h 5143500"/>
              <a:gd name="connsiteX6" fmla="*/ 917847 w 4572000"/>
              <a:gd name="connsiteY6" fmla="*/ 4847631 h 5143500"/>
              <a:gd name="connsiteX7" fmla="*/ 927649 w 4572000"/>
              <a:gd name="connsiteY7" fmla="*/ 4877990 h 5143500"/>
              <a:gd name="connsiteX8" fmla="*/ 918101 w 4572000"/>
              <a:gd name="connsiteY8" fmla="*/ 4908353 h 5143500"/>
              <a:gd name="connsiteX9" fmla="*/ 894867 w 4572000"/>
              <a:gd name="connsiteY9" fmla="*/ 4918277 h 5143500"/>
              <a:gd name="connsiteX10" fmla="*/ 868934 w 4572000"/>
              <a:gd name="connsiteY10" fmla="*/ 4908080 h 5143500"/>
              <a:gd name="connsiteX11" fmla="*/ 859063 w 4572000"/>
              <a:gd name="connsiteY11" fmla="*/ 4877877 h 5143500"/>
              <a:gd name="connsiteX12" fmla="*/ 868679 w 4572000"/>
              <a:gd name="connsiteY12" fmla="*/ 4847677 h 5143500"/>
              <a:gd name="connsiteX13" fmla="*/ 559058 w 4572000"/>
              <a:gd name="connsiteY13" fmla="*/ 4837499 h 5143500"/>
              <a:gd name="connsiteX14" fmla="*/ 578337 w 4572000"/>
              <a:gd name="connsiteY14" fmla="*/ 4840021 h 5143500"/>
              <a:gd name="connsiteX15" fmla="*/ 585644 w 4572000"/>
              <a:gd name="connsiteY15" fmla="*/ 4847817 h 5143500"/>
              <a:gd name="connsiteX16" fmla="*/ 585644 w 4572000"/>
              <a:gd name="connsiteY16" fmla="*/ 4907937 h 5143500"/>
              <a:gd name="connsiteX17" fmla="*/ 578337 w 4572000"/>
              <a:gd name="connsiteY17" fmla="*/ 4915741 h 5143500"/>
              <a:gd name="connsiteX18" fmla="*/ 558606 w 4572000"/>
              <a:gd name="connsiteY18" fmla="*/ 4918322 h 5143500"/>
              <a:gd name="connsiteX19" fmla="*/ 534560 w 4572000"/>
              <a:gd name="connsiteY19" fmla="*/ 4909442 h 5143500"/>
              <a:gd name="connsiteX20" fmla="*/ 523520 w 4572000"/>
              <a:gd name="connsiteY20" fmla="*/ 4877990 h 5143500"/>
              <a:gd name="connsiteX21" fmla="*/ 534560 w 4572000"/>
              <a:gd name="connsiteY21" fmla="*/ 4846542 h 5143500"/>
              <a:gd name="connsiteX22" fmla="*/ 1101681 w 4572000"/>
              <a:gd name="connsiteY22" fmla="*/ 4805359 h 5143500"/>
              <a:gd name="connsiteX23" fmla="*/ 1095865 w 4572000"/>
              <a:gd name="connsiteY23" fmla="*/ 4811167 h 5143500"/>
              <a:gd name="connsiteX24" fmla="*/ 1095865 w 4572000"/>
              <a:gd name="connsiteY24" fmla="*/ 4944812 h 5143500"/>
              <a:gd name="connsiteX25" fmla="*/ 1101681 w 4572000"/>
              <a:gd name="connsiteY25" fmla="*/ 4950628 h 5143500"/>
              <a:gd name="connsiteX26" fmla="*/ 1127824 w 4572000"/>
              <a:gd name="connsiteY26" fmla="*/ 4950628 h 5143500"/>
              <a:gd name="connsiteX27" fmla="*/ 1128318 w 4572000"/>
              <a:gd name="connsiteY27" fmla="*/ 4950134 h 5143500"/>
              <a:gd name="connsiteX28" fmla="*/ 1130432 w 4572000"/>
              <a:gd name="connsiteY28" fmla="*/ 4950134 h 5143500"/>
              <a:gd name="connsiteX29" fmla="*/ 1136286 w 4572000"/>
              <a:gd name="connsiteY29" fmla="*/ 4944348 h 5143500"/>
              <a:gd name="connsiteX30" fmla="*/ 1136286 w 4572000"/>
              <a:gd name="connsiteY30" fmla="*/ 4811405 h 5143500"/>
              <a:gd name="connsiteX31" fmla="*/ 1130432 w 4572000"/>
              <a:gd name="connsiteY31" fmla="*/ 4805627 h 5143500"/>
              <a:gd name="connsiteX32" fmla="*/ 1128093 w 4572000"/>
              <a:gd name="connsiteY32" fmla="*/ 4805627 h 5143500"/>
              <a:gd name="connsiteX33" fmla="*/ 1127824 w 4572000"/>
              <a:gd name="connsiteY33" fmla="*/ 4805359 h 5143500"/>
              <a:gd name="connsiteX34" fmla="*/ 891921 w 4572000"/>
              <a:gd name="connsiteY34" fmla="*/ 4802455 h 5143500"/>
              <a:gd name="connsiteX35" fmla="*/ 819860 w 4572000"/>
              <a:gd name="connsiteY35" fmla="*/ 4877990 h 5143500"/>
              <a:gd name="connsiteX36" fmla="*/ 893950 w 4572000"/>
              <a:gd name="connsiteY36" fmla="*/ 4953533 h 5143500"/>
              <a:gd name="connsiteX37" fmla="*/ 923594 w 4572000"/>
              <a:gd name="connsiteY37" fmla="*/ 4947899 h 5143500"/>
              <a:gd name="connsiteX38" fmla="*/ 924072 w 4572000"/>
              <a:gd name="connsiteY38" fmla="*/ 4947569 h 5143500"/>
              <a:gd name="connsiteX39" fmla="*/ 924870 w 4572000"/>
              <a:gd name="connsiteY39" fmla="*/ 4947419 h 5143500"/>
              <a:gd name="connsiteX40" fmla="*/ 967554 w 4572000"/>
              <a:gd name="connsiteY40" fmla="*/ 4877877 h 5143500"/>
              <a:gd name="connsiteX41" fmla="*/ 924009 w 4572000"/>
              <a:gd name="connsiteY41" fmla="*/ 4808342 h 5143500"/>
              <a:gd name="connsiteX42" fmla="*/ 922788 w 4572000"/>
              <a:gd name="connsiteY42" fmla="*/ 4808122 h 5143500"/>
              <a:gd name="connsiteX43" fmla="*/ 922738 w 4572000"/>
              <a:gd name="connsiteY43" fmla="*/ 4808088 h 5143500"/>
              <a:gd name="connsiteX44" fmla="*/ 891921 w 4572000"/>
              <a:gd name="connsiteY44" fmla="*/ 4802455 h 5143500"/>
              <a:gd name="connsiteX45" fmla="*/ 725444 w 4572000"/>
              <a:gd name="connsiteY45" fmla="*/ 4802455 h 5143500"/>
              <a:gd name="connsiteX46" fmla="*/ 667046 w 4572000"/>
              <a:gd name="connsiteY46" fmla="*/ 4812907 h 5143500"/>
              <a:gd name="connsiteX47" fmla="*/ 666934 w 4572000"/>
              <a:gd name="connsiteY47" fmla="*/ 4813086 h 5143500"/>
              <a:gd name="connsiteX48" fmla="*/ 666651 w 4572000"/>
              <a:gd name="connsiteY48" fmla="*/ 4813136 h 5143500"/>
              <a:gd name="connsiteX49" fmla="*/ 659335 w 4572000"/>
              <a:gd name="connsiteY49" fmla="*/ 4824699 h 5143500"/>
              <a:gd name="connsiteX50" fmla="*/ 659335 w 4572000"/>
              <a:gd name="connsiteY50" fmla="*/ 4944348 h 5143500"/>
              <a:gd name="connsiteX51" fmla="*/ 659778 w 4572000"/>
              <a:gd name="connsiteY51" fmla="*/ 4944785 h 5143500"/>
              <a:gd name="connsiteX52" fmla="*/ 659778 w 4572000"/>
              <a:gd name="connsiteY52" fmla="*/ 4944812 h 5143500"/>
              <a:gd name="connsiteX53" fmla="*/ 665594 w 4572000"/>
              <a:gd name="connsiteY53" fmla="*/ 4950628 h 5143500"/>
              <a:gd name="connsiteX54" fmla="*/ 691737 w 4572000"/>
              <a:gd name="connsiteY54" fmla="*/ 4950628 h 5143500"/>
              <a:gd name="connsiteX55" fmla="*/ 697553 w 4572000"/>
              <a:gd name="connsiteY55" fmla="*/ 4944812 h 5143500"/>
              <a:gd name="connsiteX56" fmla="*/ 697553 w 4572000"/>
              <a:gd name="connsiteY56" fmla="*/ 4847194 h 5143500"/>
              <a:gd name="connsiteX57" fmla="*/ 704449 w 4572000"/>
              <a:gd name="connsiteY57" fmla="*/ 4839717 h 5143500"/>
              <a:gd name="connsiteX58" fmla="*/ 726010 w 4572000"/>
              <a:gd name="connsiteY58" fmla="*/ 4837419 h 5143500"/>
              <a:gd name="connsiteX59" fmla="*/ 746014 w 4572000"/>
              <a:gd name="connsiteY59" fmla="*/ 4843168 h 5143500"/>
              <a:gd name="connsiteX60" fmla="*/ 754203 w 4572000"/>
              <a:gd name="connsiteY60" fmla="*/ 4862009 h 5143500"/>
              <a:gd name="connsiteX61" fmla="*/ 754203 w 4572000"/>
              <a:gd name="connsiteY61" fmla="*/ 4944812 h 5143500"/>
              <a:gd name="connsiteX62" fmla="*/ 760019 w 4572000"/>
              <a:gd name="connsiteY62" fmla="*/ 4950628 h 5143500"/>
              <a:gd name="connsiteX63" fmla="*/ 786161 w 4572000"/>
              <a:gd name="connsiteY63" fmla="*/ 4950628 h 5143500"/>
              <a:gd name="connsiteX64" fmla="*/ 791977 w 4572000"/>
              <a:gd name="connsiteY64" fmla="*/ 4944812 h 5143500"/>
              <a:gd name="connsiteX65" fmla="*/ 791977 w 4572000"/>
              <a:gd name="connsiteY65" fmla="*/ 4944762 h 5143500"/>
              <a:gd name="connsiteX66" fmla="*/ 792396 w 4572000"/>
              <a:gd name="connsiteY66" fmla="*/ 4944348 h 5143500"/>
              <a:gd name="connsiteX67" fmla="*/ 792396 w 4572000"/>
              <a:gd name="connsiteY67" fmla="*/ 4857065 h 5143500"/>
              <a:gd name="connsiteX68" fmla="*/ 775798 w 4572000"/>
              <a:gd name="connsiteY68" fmla="*/ 4816682 h 5143500"/>
              <a:gd name="connsiteX69" fmla="*/ 775550 w 4572000"/>
              <a:gd name="connsiteY69" fmla="*/ 4816558 h 5143500"/>
              <a:gd name="connsiteX70" fmla="*/ 775487 w 4572000"/>
              <a:gd name="connsiteY70" fmla="*/ 4816471 h 5143500"/>
              <a:gd name="connsiteX71" fmla="*/ 725444 w 4572000"/>
              <a:gd name="connsiteY71" fmla="*/ 4802455 h 5143500"/>
              <a:gd name="connsiteX72" fmla="*/ 559835 w 4572000"/>
              <a:gd name="connsiteY72" fmla="*/ 4802455 h 5143500"/>
              <a:gd name="connsiteX73" fmla="*/ 529663 w 4572000"/>
              <a:gd name="connsiteY73" fmla="*/ 4807762 h 5143500"/>
              <a:gd name="connsiteX74" fmla="*/ 529596 w 4572000"/>
              <a:gd name="connsiteY74" fmla="*/ 4807805 h 5143500"/>
              <a:gd name="connsiteX75" fmla="*/ 528373 w 4572000"/>
              <a:gd name="connsiteY75" fmla="*/ 4808018 h 5143500"/>
              <a:gd name="connsiteX76" fmla="*/ 483587 w 4572000"/>
              <a:gd name="connsiteY76" fmla="*/ 4877877 h 5143500"/>
              <a:gd name="connsiteX77" fmla="*/ 526397 w 4572000"/>
              <a:gd name="connsiteY77" fmla="*/ 4947825 h 5143500"/>
              <a:gd name="connsiteX78" fmla="*/ 527143 w 4572000"/>
              <a:gd name="connsiteY78" fmla="*/ 4947947 h 5143500"/>
              <a:gd name="connsiteX79" fmla="*/ 527701 w 4572000"/>
              <a:gd name="connsiteY79" fmla="*/ 4948307 h 5143500"/>
              <a:gd name="connsiteX80" fmla="*/ 559257 w 4572000"/>
              <a:gd name="connsiteY80" fmla="*/ 4953533 h 5143500"/>
              <a:gd name="connsiteX81" fmla="*/ 617069 w 4572000"/>
              <a:gd name="connsiteY81" fmla="*/ 4941908 h 5143500"/>
              <a:gd name="connsiteX82" fmla="*/ 624338 w 4572000"/>
              <a:gd name="connsiteY82" fmla="*/ 4930284 h 5143500"/>
              <a:gd name="connsiteX83" fmla="*/ 624338 w 4572000"/>
              <a:gd name="connsiteY83" fmla="*/ 4824821 h 5143500"/>
              <a:gd name="connsiteX84" fmla="*/ 617069 w 4572000"/>
              <a:gd name="connsiteY84" fmla="*/ 4813204 h 5143500"/>
              <a:gd name="connsiteX85" fmla="*/ 559835 w 4572000"/>
              <a:gd name="connsiteY85" fmla="*/ 4802455 h 5143500"/>
              <a:gd name="connsiteX86" fmla="*/ 398012 w 4572000"/>
              <a:gd name="connsiteY86" fmla="*/ 4801292 h 5143500"/>
              <a:gd name="connsiteX87" fmla="*/ 396528 w 4572000"/>
              <a:gd name="connsiteY87" fmla="*/ 4801750 h 5143500"/>
              <a:gd name="connsiteX88" fmla="*/ 395863 w 4572000"/>
              <a:gd name="connsiteY88" fmla="*/ 4801582 h 5143500"/>
              <a:gd name="connsiteX89" fmla="*/ 331528 w 4572000"/>
              <a:gd name="connsiteY89" fmla="*/ 4853603 h 5143500"/>
              <a:gd name="connsiteX90" fmla="*/ 425688 w 4572000"/>
              <a:gd name="connsiteY90" fmla="*/ 4933656 h 5143500"/>
              <a:gd name="connsiteX91" fmla="*/ 423937 w 4572000"/>
              <a:gd name="connsiteY91" fmla="*/ 4944348 h 5143500"/>
              <a:gd name="connsiteX92" fmla="*/ 423646 w 4572000"/>
              <a:gd name="connsiteY92" fmla="*/ 4946089 h 5143500"/>
              <a:gd name="connsiteX93" fmla="*/ 428030 w 4572000"/>
              <a:gd name="connsiteY93" fmla="*/ 4950134 h 5143500"/>
              <a:gd name="connsiteX94" fmla="*/ 429441 w 4572000"/>
              <a:gd name="connsiteY94" fmla="*/ 4950134 h 5143500"/>
              <a:gd name="connsiteX95" fmla="*/ 429970 w 4572000"/>
              <a:gd name="connsiteY95" fmla="*/ 4950628 h 5143500"/>
              <a:gd name="connsiteX96" fmla="*/ 456122 w 4572000"/>
              <a:gd name="connsiteY96" fmla="*/ 4950628 h 5143500"/>
              <a:gd name="connsiteX97" fmla="*/ 463669 w 4572000"/>
              <a:gd name="connsiteY97" fmla="*/ 4944812 h 5143500"/>
              <a:gd name="connsiteX98" fmla="*/ 465995 w 4572000"/>
              <a:gd name="connsiteY98" fmla="*/ 4928255 h 5143500"/>
              <a:gd name="connsiteX99" fmla="*/ 372446 w 4572000"/>
              <a:gd name="connsiteY99" fmla="*/ 4850972 h 5143500"/>
              <a:gd name="connsiteX100" fmla="*/ 378875 w 4572000"/>
              <a:gd name="connsiteY100" fmla="*/ 4840371 h 5143500"/>
              <a:gd name="connsiteX101" fmla="*/ 395405 w 4572000"/>
              <a:gd name="connsiteY101" fmla="*/ 4836760 h 5143500"/>
              <a:gd name="connsiteX102" fmla="*/ 438849 w 4572000"/>
              <a:gd name="connsiteY102" fmla="*/ 4849557 h 5143500"/>
              <a:gd name="connsiteX103" fmla="*/ 443233 w 4572000"/>
              <a:gd name="connsiteY103" fmla="*/ 4850714 h 5143500"/>
              <a:gd name="connsiteX104" fmla="*/ 443816 w 4572000"/>
              <a:gd name="connsiteY104" fmla="*/ 4850348 h 5143500"/>
              <a:gd name="connsiteX105" fmla="*/ 445075 w 4572000"/>
              <a:gd name="connsiteY105" fmla="*/ 4850684 h 5143500"/>
              <a:gd name="connsiteX106" fmla="*/ 451468 w 4572000"/>
              <a:gd name="connsiteY106" fmla="*/ 4846616 h 5143500"/>
              <a:gd name="connsiteX107" fmla="*/ 460477 w 4572000"/>
              <a:gd name="connsiteY107" fmla="*/ 4827435 h 5143500"/>
              <a:gd name="connsiteX108" fmla="*/ 461640 w 4572000"/>
              <a:gd name="connsiteY108" fmla="*/ 4822502 h 5143500"/>
              <a:gd name="connsiteX109" fmla="*/ 458151 w 4572000"/>
              <a:gd name="connsiteY109" fmla="*/ 4816686 h 5143500"/>
              <a:gd name="connsiteX110" fmla="*/ 398012 w 4572000"/>
              <a:gd name="connsiteY110" fmla="*/ 4801292 h 5143500"/>
              <a:gd name="connsiteX111" fmla="*/ 1053744 w 4572000"/>
              <a:gd name="connsiteY111" fmla="*/ 4747249 h 5143500"/>
              <a:gd name="connsiteX112" fmla="*/ 994182 w 4572000"/>
              <a:gd name="connsiteY112" fmla="*/ 4808264 h 5143500"/>
              <a:gd name="connsiteX113" fmla="*/ 994182 w 4572000"/>
              <a:gd name="connsiteY113" fmla="*/ 4944812 h 5143500"/>
              <a:gd name="connsiteX114" fmla="*/ 999998 w 4572000"/>
              <a:gd name="connsiteY114" fmla="*/ 4950628 h 5143500"/>
              <a:gd name="connsiteX115" fmla="*/ 1025852 w 4572000"/>
              <a:gd name="connsiteY115" fmla="*/ 4950628 h 5143500"/>
              <a:gd name="connsiteX116" fmla="*/ 1026345 w 4572000"/>
              <a:gd name="connsiteY116" fmla="*/ 4950134 h 5143500"/>
              <a:gd name="connsiteX117" fmla="*/ 1027795 w 4572000"/>
              <a:gd name="connsiteY117" fmla="*/ 4950134 h 5143500"/>
              <a:gd name="connsiteX118" fmla="*/ 1033640 w 4572000"/>
              <a:gd name="connsiteY118" fmla="*/ 4944348 h 5143500"/>
              <a:gd name="connsiteX119" fmla="*/ 1033640 w 4572000"/>
              <a:gd name="connsiteY119" fmla="*/ 4837419 h 5143500"/>
              <a:gd name="connsiteX120" fmla="*/ 1070781 w 4572000"/>
              <a:gd name="connsiteY120" fmla="*/ 4837419 h 5143500"/>
              <a:gd name="connsiteX121" fmla="*/ 1076626 w 4572000"/>
              <a:gd name="connsiteY121" fmla="*/ 4831634 h 5143500"/>
              <a:gd name="connsiteX122" fmla="*/ 1076626 w 4572000"/>
              <a:gd name="connsiteY122" fmla="*/ 4811692 h 5143500"/>
              <a:gd name="connsiteX123" fmla="*/ 1070781 w 4572000"/>
              <a:gd name="connsiteY123" fmla="*/ 4805627 h 5143500"/>
              <a:gd name="connsiteX124" fmla="*/ 1068815 w 4572000"/>
              <a:gd name="connsiteY124" fmla="*/ 4805627 h 5143500"/>
              <a:gd name="connsiteX125" fmla="*/ 1068560 w 4572000"/>
              <a:gd name="connsiteY125" fmla="*/ 4805359 h 5143500"/>
              <a:gd name="connsiteX126" fmla="*/ 1033640 w 4572000"/>
              <a:gd name="connsiteY126" fmla="*/ 4805359 h 5143500"/>
              <a:gd name="connsiteX127" fmla="*/ 1033640 w 4572000"/>
              <a:gd name="connsiteY127" fmla="*/ 4802443 h 5143500"/>
              <a:gd name="connsiteX128" fmla="*/ 1056749 w 4572000"/>
              <a:gd name="connsiteY128" fmla="*/ 4778457 h 5143500"/>
              <a:gd name="connsiteX129" fmla="*/ 1071072 w 4572000"/>
              <a:gd name="connsiteY129" fmla="*/ 4779901 h 5143500"/>
              <a:gd name="connsiteX130" fmla="*/ 1076626 w 4572000"/>
              <a:gd name="connsiteY130" fmla="*/ 4774411 h 5143500"/>
              <a:gd name="connsiteX131" fmla="*/ 1079557 w 4572000"/>
              <a:gd name="connsiteY131" fmla="*/ 4759385 h 5143500"/>
              <a:gd name="connsiteX132" fmla="*/ 1080138 w 4572000"/>
              <a:gd name="connsiteY132" fmla="*/ 4755627 h 5143500"/>
              <a:gd name="connsiteX133" fmla="*/ 1074293 w 4572000"/>
              <a:gd name="connsiteY133" fmla="*/ 4749848 h 5143500"/>
              <a:gd name="connsiteX134" fmla="*/ 1072405 w 4572000"/>
              <a:gd name="connsiteY134" fmla="*/ 4749641 h 5143500"/>
              <a:gd name="connsiteX135" fmla="*/ 1072049 w 4572000"/>
              <a:gd name="connsiteY135" fmla="*/ 4749285 h 5143500"/>
              <a:gd name="connsiteX136" fmla="*/ 1053744 w 4572000"/>
              <a:gd name="connsiteY136" fmla="*/ 4747249 h 5143500"/>
              <a:gd name="connsiteX137" fmla="*/ 1115152 w 4572000"/>
              <a:gd name="connsiteY137" fmla="*/ 4747131 h 5143500"/>
              <a:gd name="connsiteX138" fmla="*/ 1095105 w 4572000"/>
              <a:gd name="connsiteY138" fmla="*/ 4767478 h 5143500"/>
              <a:gd name="connsiteX139" fmla="*/ 1116018 w 4572000"/>
              <a:gd name="connsiteY139" fmla="*/ 4787818 h 5143500"/>
              <a:gd name="connsiteX140" fmla="*/ 1136066 w 4572000"/>
              <a:gd name="connsiteY140" fmla="*/ 4767481 h 5143500"/>
              <a:gd name="connsiteX141" fmla="*/ 1115152 w 4572000"/>
              <a:gd name="connsiteY141" fmla="*/ 4747131 h 5143500"/>
              <a:gd name="connsiteX142" fmla="*/ 0 w 4572000"/>
              <a:gd name="connsiteY142" fmla="*/ 0 h 5143500"/>
              <a:gd name="connsiteX143" fmla="*/ 4572000 w 4572000"/>
              <a:gd name="connsiteY143" fmla="*/ 0 h 5143500"/>
              <a:gd name="connsiteX144" fmla="*/ 4572000 w 4572000"/>
              <a:gd name="connsiteY144" fmla="*/ 5143500 h 5143500"/>
              <a:gd name="connsiteX145" fmla="*/ 0 w 4572000"/>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572000" h="5143500">
                <a:moveTo>
                  <a:pt x="351364" y="4913481"/>
                </a:moveTo>
                <a:cubicBezTo>
                  <a:pt x="339457" y="4913486"/>
                  <a:pt x="331613" y="4921037"/>
                  <a:pt x="331614" y="4933530"/>
                </a:cubicBezTo>
                <a:cubicBezTo>
                  <a:pt x="331609" y="4945734"/>
                  <a:pt x="339457" y="4953580"/>
                  <a:pt x="352238" y="4953582"/>
                </a:cubicBezTo>
                <a:cubicBezTo>
                  <a:pt x="364154" y="4953577"/>
                  <a:pt x="371991" y="4945737"/>
                  <a:pt x="371988" y="4933533"/>
                </a:cubicBezTo>
                <a:cubicBezTo>
                  <a:pt x="371996" y="4921039"/>
                  <a:pt x="364154" y="4913482"/>
                  <a:pt x="351364" y="4913481"/>
                </a:cubicBezTo>
                <a:close/>
                <a:moveTo>
                  <a:pt x="892594" y="4837587"/>
                </a:moveTo>
                <a:lnTo>
                  <a:pt x="917847" y="4847631"/>
                </a:lnTo>
                <a:cubicBezTo>
                  <a:pt x="924092" y="4854457"/>
                  <a:pt x="927649" y="4864625"/>
                  <a:pt x="927649" y="4877990"/>
                </a:cubicBezTo>
                <a:cubicBezTo>
                  <a:pt x="927649" y="4891355"/>
                  <a:pt x="924092" y="4901524"/>
                  <a:pt x="918101" y="4908353"/>
                </a:cubicBezTo>
                <a:lnTo>
                  <a:pt x="894867" y="4918277"/>
                </a:lnTo>
                <a:lnTo>
                  <a:pt x="868934" y="4908080"/>
                </a:lnTo>
                <a:cubicBezTo>
                  <a:pt x="862646" y="4901288"/>
                  <a:pt x="859063" y="4891172"/>
                  <a:pt x="859063" y="4877877"/>
                </a:cubicBezTo>
                <a:cubicBezTo>
                  <a:pt x="859063" y="4864582"/>
                  <a:pt x="862646" y="4854468"/>
                  <a:pt x="868679" y="4847677"/>
                </a:cubicBezTo>
                <a:close/>
                <a:moveTo>
                  <a:pt x="559058" y="4837499"/>
                </a:moveTo>
                <a:lnTo>
                  <a:pt x="578337" y="4840021"/>
                </a:lnTo>
                <a:cubicBezTo>
                  <a:pt x="583310" y="4841465"/>
                  <a:pt x="585644" y="4843483"/>
                  <a:pt x="585644" y="4847817"/>
                </a:cubicBezTo>
                <a:lnTo>
                  <a:pt x="585644" y="4907937"/>
                </a:lnTo>
                <a:cubicBezTo>
                  <a:pt x="585644" y="4912270"/>
                  <a:pt x="583310" y="4914296"/>
                  <a:pt x="578337" y="4915741"/>
                </a:cubicBezTo>
                <a:lnTo>
                  <a:pt x="558606" y="4918322"/>
                </a:lnTo>
                <a:lnTo>
                  <a:pt x="534560" y="4909442"/>
                </a:lnTo>
                <a:cubicBezTo>
                  <a:pt x="527878" y="4902976"/>
                  <a:pt x="523520" y="4892806"/>
                  <a:pt x="523520" y="4877990"/>
                </a:cubicBezTo>
                <a:cubicBezTo>
                  <a:pt x="523520" y="4863173"/>
                  <a:pt x="527878" y="4853005"/>
                  <a:pt x="534560" y="4846542"/>
                </a:cubicBezTo>
                <a:close/>
                <a:moveTo>
                  <a:pt x="1101681" y="4805359"/>
                </a:moveTo>
                <a:cubicBezTo>
                  <a:pt x="1098193" y="4805359"/>
                  <a:pt x="1095865" y="4807677"/>
                  <a:pt x="1095865" y="4811167"/>
                </a:cubicBezTo>
                <a:lnTo>
                  <a:pt x="1095865" y="4944812"/>
                </a:lnTo>
                <a:cubicBezTo>
                  <a:pt x="1095865" y="4948301"/>
                  <a:pt x="1098193" y="4950628"/>
                  <a:pt x="1101681" y="4950628"/>
                </a:cubicBezTo>
                <a:lnTo>
                  <a:pt x="1127824" y="4950628"/>
                </a:lnTo>
                <a:lnTo>
                  <a:pt x="1128318" y="4950134"/>
                </a:lnTo>
                <a:lnTo>
                  <a:pt x="1130432" y="4950134"/>
                </a:lnTo>
                <a:cubicBezTo>
                  <a:pt x="1133944" y="4950134"/>
                  <a:pt x="1136286" y="4947819"/>
                  <a:pt x="1136286" y="4944348"/>
                </a:cubicBezTo>
                <a:lnTo>
                  <a:pt x="1136286" y="4811405"/>
                </a:lnTo>
                <a:cubicBezTo>
                  <a:pt x="1136286" y="4807934"/>
                  <a:pt x="1133944" y="4805627"/>
                  <a:pt x="1130432" y="4805627"/>
                </a:cubicBezTo>
                <a:lnTo>
                  <a:pt x="1128093" y="4805627"/>
                </a:lnTo>
                <a:lnTo>
                  <a:pt x="1127824" y="4805359"/>
                </a:lnTo>
                <a:close/>
                <a:moveTo>
                  <a:pt x="891921" y="4802455"/>
                </a:moveTo>
                <a:cubicBezTo>
                  <a:pt x="848338" y="4802455"/>
                  <a:pt x="819860" y="4834118"/>
                  <a:pt x="819860" y="4877990"/>
                </a:cubicBezTo>
                <a:cubicBezTo>
                  <a:pt x="819860" y="4921862"/>
                  <a:pt x="848338" y="4953533"/>
                  <a:pt x="893950" y="4953533"/>
                </a:cubicBezTo>
                <a:cubicBezTo>
                  <a:pt x="904845" y="4953533"/>
                  <a:pt x="914796" y="4951553"/>
                  <a:pt x="923594" y="4947899"/>
                </a:cubicBezTo>
                <a:lnTo>
                  <a:pt x="924072" y="4947569"/>
                </a:lnTo>
                <a:lnTo>
                  <a:pt x="924870" y="4947419"/>
                </a:lnTo>
                <a:cubicBezTo>
                  <a:pt x="951435" y="4936512"/>
                  <a:pt x="967554" y="4910608"/>
                  <a:pt x="967554" y="4877877"/>
                </a:cubicBezTo>
                <a:cubicBezTo>
                  <a:pt x="967554" y="4845146"/>
                  <a:pt x="951435" y="4819246"/>
                  <a:pt x="924009" y="4808342"/>
                </a:cubicBezTo>
                <a:lnTo>
                  <a:pt x="922788" y="4808122"/>
                </a:lnTo>
                <a:lnTo>
                  <a:pt x="922738" y="4808088"/>
                </a:lnTo>
                <a:cubicBezTo>
                  <a:pt x="913655" y="4804434"/>
                  <a:pt x="903323" y="4802455"/>
                  <a:pt x="891921" y="4802455"/>
                </a:cubicBezTo>
                <a:close/>
                <a:moveTo>
                  <a:pt x="725444" y="4802455"/>
                </a:moveTo>
                <a:cubicBezTo>
                  <a:pt x="708302" y="4802455"/>
                  <a:pt x="688256" y="4805359"/>
                  <a:pt x="667046" y="4812907"/>
                </a:cubicBezTo>
                <a:lnTo>
                  <a:pt x="666934" y="4813086"/>
                </a:lnTo>
                <a:lnTo>
                  <a:pt x="666651" y="4813136"/>
                </a:lnTo>
                <a:cubicBezTo>
                  <a:pt x="662557" y="4814581"/>
                  <a:pt x="659335" y="4818052"/>
                  <a:pt x="659335" y="4824699"/>
                </a:cubicBezTo>
                <a:lnTo>
                  <a:pt x="659335" y="4944348"/>
                </a:lnTo>
                <a:lnTo>
                  <a:pt x="659778" y="4944785"/>
                </a:lnTo>
                <a:lnTo>
                  <a:pt x="659778" y="4944812"/>
                </a:lnTo>
                <a:cubicBezTo>
                  <a:pt x="659778" y="4948301"/>
                  <a:pt x="662104" y="4950628"/>
                  <a:pt x="665594" y="4950628"/>
                </a:cubicBezTo>
                <a:lnTo>
                  <a:pt x="691737" y="4950628"/>
                </a:lnTo>
                <a:cubicBezTo>
                  <a:pt x="695226" y="4950628"/>
                  <a:pt x="697553" y="4948301"/>
                  <a:pt x="697553" y="4944812"/>
                </a:cubicBezTo>
                <a:lnTo>
                  <a:pt x="697553" y="4847194"/>
                </a:lnTo>
                <a:lnTo>
                  <a:pt x="704449" y="4839717"/>
                </a:lnTo>
                <a:lnTo>
                  <a:pt x="726010" y="4837419"/>
                </a:lnTo>
                <a:lnTo>
                  <a:pt x="746014" y="4843168"/>
                </a:lnTo>
                <a:lnTo>
                  <a:pt x="754203" y="4862009"/>
                </a:lnTo>
                <a:lnTo>
                  <a:pt x="754203" y="4944812"/>
                </a:lnTo>
                <a:cubicBezTo>
                  <a:pt x="754203" y="4948301"/>
                  <a:pt x="756529" y="4950628"/>
                  <a:pt x="760019" y="4950628"/>
                </a:cubicBezTo>
                <a:lnTo>
                  <a:pt x="786161" y="4950628"/>
                </a:lnTo>
                <a:cubicBezTo>
                  <a:pt x="789651" y="4950628"/>
                  <a:pt x="791977" y="4948301"/>
                  <a:pt x="791977" y="4944812"/>
                </a:cubicBezTo>
                <a:lnTo>
                  <a:pt x="791977" y="4944762"/>
                </a:lnTo>
                <a:lnTo>
                  <a:pt x="792396" y="4944348"/>
                </a:lnTo>
                <a:lnTo>
                  <a:pt x="792396" y="4857065"/>
                </a:lnTo>
                <a:cubicBezTo>
                  <a:pt x="792396" y="4839438"/>
                  <a:pt x="786911" y="4825856"/>
                  <a:pt x="775798" y="4816682"/>
                </a:cubicBezTo>
                <a:lnTo>
                  <a:pt x="775550" y="4816558"/>
                </a:lnTo>
                <a:lnTo>
                  <a:pt x="775487" y="4816471"/>
                </a:lnTo>
                <a:cubicBezTo>
                  <a:pt x="764446" y="4807248"/>
                  <a:pt x="747813" y="4802455"/>
                  <a:pt x="725444" y="4802455"/>
                </a:cubicBezTo>
                <a:close/>
                <a:moveTo>
                  <a:pt x="559835" y="4802455"/>
                </a:moveTo>
                <a:cubicBezTo>
                  <a:pt x="548869" y="4802455"/>
                  <a:pt x="538720" y="4804289"/>
                  <a:pt x="529663" y="4807762"/>
                </a:cubicBezTo>
                <a:lnTo>
                  <a:pt x="529596" y="4807805"/>
                </a:lnTo>
                <a:lnTo>
                  <a:pt x="528373" y="4808018"/>
                </a:lnTo>
                <a:cubicBezTo>
                  <a:pt x="501027" y="4818381"/>
                  <a:pt x="483587" y="4843416"/>
                  <a:pt x="483587" y="4877877"/>
                </a:cubicBezTo>
                <a:cubicBezTo>
                  <a:pt x="483587" y="4912775"/>
                  <a:pt x="498720" y="4937596"/>
                  <a:pt x="526397" y="4947825"/>
                </a:cubicBezTo>
                <a:lnTo>
                  <a:pt x="527143" y="4947947"/>
                </a:lnTo>
                <a:lnTo>
                  <a:pt x="527701" y="4948307"/>
                </a:lnTo>
                <a:cubicBezTo>
                  <a:pt x="536867" y="4951735"/>
                  <a:pt x="547417" y="4953533"/>
                  <a:pt x="559257" y="4953533"/>
                </a:cubicBezTo>
                <a:cubicBezTo>
                  <a:pt x="578429" y="4953533"/>
                  <a:pt x="597023" y="4950331"/>
                  <a:pt x="617069" y="4941908"/>
                </a:cubicBezTo>
                <a:cubicBezTo>
                  <a:pt x="621723" y="4939879"/>
                  <a:pt x="624338" y="4936678"/>
                  <a:pt x="624338" y="4930284"/>
                </a:cubicBezTo>
                <a:lnTo>
                  <a:pt x="624338" y="4824821"/>
                </a:lnTo>
                <a:cubicBezTo>
                  <a:pt x="624338" y="4818138"/>
                  <a:pt x="621723" y="4814946"/>
                  <a:pt x="617069" y="4813204"/>
                </a:cubicBezTo>
                <a:cubicBezTo>
                  <a:pt x="597898" y="4805936"/>
                  <a:pt x="579880" y="4802455"/>
                  <a:pt x="559835" y="4802455"/>
                </a:cubicBezTo>
                <a:close/>
                <a:moveTo>
                  <a:pt x="398012" y="4801292"/>
                </a:moveTo>
                <a:lnTo>
                  <a:pt x="396528" y="4801750"/>
                </a:lnTo>
                <a:lnTo>
                  <a:pt x="395863" y="4801582"/>
                </a:lnTo>
                <a:cubicBezTo>
                  <a:pt x="356679" y="4801582"/>
                  <a:pt x="331528" y="4822385"/>
                  <a:pt x="331528" y="4853603"/>
                </a:cubicBezTo>
                <a:cubicBezTo>
                  <a:pt x="331528" y="4914871"/>
                  <a:pt x="425688" y="4891154"/>
                  <a:pt x="425688" y="4933656"/>
                </a:cubicBezTo>
                <a:cubicBezTo>
                  <a:pt x="425688" y="4937989"/>
                  <a:pt x="425107" y="4940590"/>
                  <a:pt x="423937" y="4944348"/>
                </a:cubicBezTo>
                <a:cubicBezTo>
                  <a:pt x="423646" y="4944931"/>
                  <a:pt x="423646" y="4945505"/>
                  <a:pt x="423646" y="4946089"/>
                </a:cubicBezTo>
                <a:cubicBezTo>
                  <a:pt x="423646" y="4948394"/>
                  <a:pt x="425107" y="4950134"/>
                  <a:pt x="428030" y="4950134"/>
                </a:cubicBezTo>
                <a:lnTo>
                  <a:pt x="429441" y="4950134"/>
                </a:lnTo>
                <a:lnTo>
                  <a:pt x="429970" y="4950628"/>
                </a:lnTo>
                <a:lnTo>
                  <a:pt x="456122" y="4950628"/>
                </a:lnTo>
                <a:cubicBezTo>
                  <a:pt x="460477" y="4950628"/>
                  <a:pt x="462217" y="4949176"/>
                  <a:pt x="463669" y="4944812"/>
                </a:cubicBezTo>
                <a:cubicBezTo>
                  <a:pt x="465419" y="4939879"/>
                  <a:pt x="465995" y="4933196"/>
                  <a:pt x="465995" y="4928255"/>
                </a:cubicBezTo>
                <a:cubicBezTo>
                  <a:pt x="465995" y="4862299"/>
                  <a:pt x="372446" y="4878177"/>
                  <a:pt x="372446" y="4850972"/>
                </a:cubicBezTo>
                <a:cubicBezTo>
                  <a:pt x="372446" y="4846523"/>
                  <a:pt x="374698" y="4842891"/>
                  <a:pt x="378875" y="4840371"/>
                </a:cubicBezTo>
                <a:lnTo>
                  <a:pt x="395405" y="4836760"/>
                </a:lnTo>
                <a:lnTo>
                  <a:pt x="438849" y="4849557"/>
                </a:lnTo>
                <a:cubicBezTo>
                  <a:pt x="440310" y="4850418"/>
                  <a:pt x="441772" y="4850714"/>
                  <a:pt x="443233" y="4850714"/>
                </a:cubicBezTo>
                <a:lnTo>
                  <a:pt x="443816" y="4850348"/>
                </a:lnTo>
                <a:lnTo>
                  <a:pt x="445075" y="4850684"/>
                </a:lnTo>
                <a:cubicBezTo>
                  <a:pt x="447690" y="4850684"/>
                  <a:pt x="450306" y="4849231"/>
                  <a:pt x="451468" y="4846616"/>
                </a:cubicBezTo>
                <a:lnTo>
                  <a:pt x="460477" y="4827435"/>
                </a:lnTo>
                <a:cubicBezTo>
                  <a:pt x="461318" y="4825652"/>
                  <a:pt x="461640" y="4823954"/>
                  <a:pt x="461640" y="4822502"/>
                </a:cubicBezTo>
                <a:cubicBezTo>
                  <a:pt x="461640" y="4820176"/>
                  <a:pt x="460486" y="4817858"/>
                  <a:pt x="458151" y="4816686"/>
                </a:cubicBezTo>
                <a:cubicBezTo>
                  <a:pt x="440142" y="4806226"/>
                  <a:pt x="418636" y="4801292"/>
                  <a:pt x="398012" y="4801292"/>
                </a:cubicBezTo>
                <a:close/>
                <a:moveTo>
                  <a:pt x="1053744" y="4747249"/>
                </a:moveTo>
                <a:cubicBezTo>
                  <a:pt x="1017718" y="4747249"/>
                  <a:pt x="994182" y="4766420"/>
                  <a:pt x="994182" y="4808264"/>
                </a:cubicBezTo>
                <a:lnTo>
                  <a:pt x="994182" y="4944812"/>
                </a:lnTo>
                <a:cubicBezTo>
                  <a:pt x="994182" y="4948301"/>
                  <a:pt x="996508" y="4950628"/>
                  <a:pt x="999998" y="4950628"/>
                </a:cubicBezTo>
                <a:lnTo>
                  <a:pt x="1025852" y="4950628"/>
                </a:lnTo>
                <a:lnTo>
                  <a:pt x="1026345" y="4950134"/>
                </a:lnTo>
                <a:lnTo>
                  <a:pt x="1027795" y="4950134"/>
                </a:lnTo>
                <a:cubicBezTo>
                  <a:pt x="1031307" y="4950134"/>
                  <a:pt x="1033640" y="4947819"/>
                  <a:pt x="1033640" y="4944348"/>
                </a:cubicBezTo>
                <a:lnTo>
                  <a:pt x="1033640" y="4837419"/>
                </a:lnTo>
                <a:lnTo>
                  <a:pt x="1070781" y="4837419"/>
                </a:lnTo>
                <a:cubicBezTo>
                  <a:pt x="1074584" y="4837419"/>
                  <a:pt x="1076626" y="4835105"/>
                  <a:pt x="1076626" y="4831634"/>
                </a:cubicBezTo>
                <a:lnTo>
                  <a:pt x="1076626" y="4811692"/>
                </a:lnTo>
                <a:cubicBezTo>
                  <a:pt x="1076626" y="4807934"/>
                  <a:pt x="1074584" y="4805627"/>
                  <a:pt x="1070781" y="4805627"/>
                </a:cubicBezTo>
                <a:lnTo>
                  <a:pt x="1068815" y="4805627"/>
                </a:lnTo>
                <a:lnTo>
                  <a:pt x="1068560" y="4805359"/>
                </a:lnTo>
                <a:lnTo>
                  <a:pt x="1033640" y="4805359"/>
                </a:lnTo>
                <a:lnTo>
                  <a:pt x="1033640" y="4802443"/>
                </a:lnTo>
                <a:cubicBezTo>
                  <a:pt x="1033640" y="4786548"/>
                  <a:pt x="1040664" y="4778457"/>
                  <a:pt x="1056749" y="4778457"/>
                </a:cubicBezTo>
                <a:cubicBezTo>
                  <a:pt x="1062594" y="4778457"/>
                  <a:pt x="1068893" y="4779901"/>
                  <a:pt x="1071072" y="4779901"/>
                </a:cubicBezTo>
                <a:cubicBezTo>
                  <a:pt x="1074584" y="4779901"/>
                  <a:pt x="1076046" y="4777882"/>
                  <a:pt x="1076626" y="4774411"/>
                </a:cubicBezTo>
                <a:lnTo>
                  <a:pt x="1079557" y="4759385"/>
                </a:lnTo>
                <a:cubicBezTo>
                  <a:pt x="1079814" y="4758050"/>
                  <a:pt x="1080138" y="4756876"/>
                  <a:pt x="1080138" y="4755627"/>
                </a:cubicBezTo>
                <a:cubicBezTo>
                  <a:pt x="1080138" y="4752417"/>
                  <a:pt x="1078387" y="4750711"/>
                  <a:pt x="1074293" y="4749848"/>
                </a:cubicBezTo>
                <a:lnTo>
                  <a:pt x="1072405" y="4749641"/>
                </a:lnTo>
                <a:lnTo>
                  <a:pt x="1072049" y="4749285"/>
                </a:lnTo>
                <a:cubicBezTo>
                  <a:pt x="1066233" y="4747834"/>
                  <a:pt x="1059942" y="4747249"/>
                  <a:pt x="1053744" y="4747249"/>
                </a:cubicBezTo>
                <a:close/>
                <a:moveTo>
                  <a:pt x="1115152" y="4747131"/>
                </a:moveTo>
                <a:cubicBezTo>
                  <a:pt x="1102948" y="4747139"/>
                  <a:pt x="1095102" y="4754688"/>
                  <a:pt x="1095105" y="4767478"/>
                </a:cubicBezTo>
                <a:cubicBezTo>
                  <a:pt x="1095102" y="4779971"/>
                  <a:pt x="1102948" y="4787811"/>
                  <a:pt x="1116018" y="4787818"/>
                </a:cubicBezTo>
                <a:cubicBezTo>
                  <a:pt x="1127933" y="4787817"/>
                  <a:pt x="1136071" y="4779974"/>
                  <a:pt x="1136066" y="4767481"/>
                </a:cubicBezTo>
                <a:cubicBezTo>
                  <a:pt x="1136071" y="4754690"/>
                  <a:pt x="1127933" y="4747137"/>
                  <a:pt x="1115152" y="4747131"/>
                </a:cubicBezTo>
                <a:close/>
                <a:moveTo>
                  <a:pt x="0" y="0"/>
                </a:moveTo>
                <a:lnTo>
                  <a:pt x="4572000" y="0"/>
                </a:lnTo>
                <a:lnTo>
                  <a:pt x="4572000" y="5143500"/>
                </a:lnTo>
                <a:lnTo>
                  <a:pt x="0" y="5143500"/>
                </a:lnTo>
                <a:close/>
              </a:path>
            </a:pathLst>
          </a:custGeom>
        </p:spPr>
        <p:txBody>
          <a:bodyPr wrap="square">
            <a:noAutofit/>
          </a:bodyPr>
          <a:lstStyle>
            <a:lvl1pPr>
              <a:defRPr>
                <a:noFill/>
              </a:defRPr>
            </a:lvl1pPr>
          </a:lstStyle>
          <a:p>
            <a:r>
              <a:rPr lang="zh-CN" altLang="en-US"/>
              <a:t>单击图标添加图片</a:t>
            </a:r>
            <a:endParaRPr lang="fr-FR"/>
          </a:p>
        </p:txBody>
      </p:sp>
      <p:sp>
        <p:nvSpPr>
          <p:cNvPr id="12" name="Espace réservé du graphique SmartArt 11">
            <a:extLst>
              <a:ext uri="{FF2B5EF4-FFF2-40B4-BE49-F238E27FC236}">
                <a16:creationId xmlns:a16="http://schemas.microsoft.com/office/drawing/2014/main" id="{0F580B26-21D6-4630-AE3D-FB359C1C883E}"/>
              </a:ext>
            </a:extLst>
          </p:cNvPr>
          <p:cNvSpPr>
            <a:spLocks noGrp="1" noChangeAspect="1"/>
          </p:cNvSpPr>
          <p:nvPr>
            <p:ph type="dgm" sz="quarter" idx="14"/>
          </p:nvPr>
        </p:nvSpPr>
        <p:spPr>
          <a:xfrm>
            <a:off x="9216309" y="1901915"/>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zh-CN" altLang="en-US"/>
              <a:t>单击图标添加 </a:t>
            </a:r>
            <a:r>
              <a:rPr lang="en-US" altLang="zh-CN"/>
              <a:t>SmartArt </a:t>
            </a:r>
            <a:r>
              <a:rPr lang="zh-CN" altLang="en-US"/>
              <a:t>图形</a:t>
            </a:r>
            <a:endParaRPr lang="fr-FR"/>
          </a:p>
        </p:txBody>
      </p:sp>
      <p:sp>
        <p:nvSpPr>
          <p:cNvPr id="17" name="Espace réservé du graphique SmartArt 11">
            <a:extLst>
              <a:ext uri="{FF2B5EF4-FFF2-40B4-BE49-F238E27FC236}">
                <a16:creationId xmlns:a16="http://schemas.microsoft.com/office/drawing/2014/main" id="{16B17374-481A-4CE6-8974-CA84865A03CA}"/>
              </a:ext>
            </a:extLst>
          </p:cNvPr>
          <p:cNvSpPr>
            <a:spLocks noGrp="1" noChangeAspect="1"/>
          </p:cNvSpPr>
          <p:nvPr>
            <p:ph type="dgm" sz="quarter" idx="19"/>
          </p:nvPr>
        </p:nvSpPr>
        <p:spPr>
          <a:xfrm>
            <a:off x="9216309" y="4860087"/>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zh-CN" altLang="en-US"/>
              <a:t>单击图标添加 </a:t>
            </a:r>
            <a:r>
              <a:rPr lang="en-US" altLang="zh-CN"/>
              <a:t>SmartArt </a:t>
            </a:r>
            <a:r>
              <a:rPr lang="zh-CN" altLang="en-US"/>
              <a:t>图形</a:t>
            </a:r>
            <a:endParaRPr lang="fr-FR"/>
          </a:p>
        </p:txBody>
      </p:sp>
      <p:sp>
        <p:nvSpPr>
          <p:cNvPr id="7" name="Espace réservé du pied de page 6">
            <a:extLst>
              <a:ext uri="{FF2B5EF4-FFF2-40B4-BE49-F238E27FC236}">
                <a16:creationId xmlns:a16="http://schemas.microsoft.com/office/drawing/2014/main" id="{1748CB09-B51F-4AC1-A908-AF052BFFAB5C}"/>
              </a:ext>
            </a:extLst>
          </p:cNvPr>
          <p:cNvSpPr>
            <a:spLocks noGrp="1"/>
          </p:cNvSpPr>
          <p:nvPr>
            <p:ph type="ftr" sz="quarter" idx="24"/>
          </p:nvPr>
        </p:nvSpPr>
        <p:spPr>
          <a:xfrm>
            <a:off x="2866442" y="6479322"/>
            <a:ext cx="6459117" cy="170333"/>
          </a:xfrm>
          <a:prstGeom prst="rect">
            <a:avLst/>
          </a:prstGeom>
        </p:spPr>
        <p:txBody>
          <a:bodyPr/>
          <a:lstStyle>
            <a:lvl1pPr>
              <a:defRPr>
                <a:solidFill>
                  <a:schemeClr val="accent1"/>
                </a:solidFill>
              </a:defRPr>
            </a:lvl1pPr>
          </a:lstStyle>
          <a:p>
            <a:r>
              <a:rPr lang="fr-FR"/>
              <a:t>internal use</a:t>
            </a:r>
          </a:p>
        </p:txBody>
      </p:sp>
      <p:sp>
        <p:nvSpPr>
          <p:cNvPr id="8" name="Espace réservé du numéro de diapositive 7">
            <a:extLst>
              <a:ext uri="{FF2B5EF4-FFF2-40B4-BE49-F238E27FC236}">
                <a16:creationId xmlns:a16="http://schemas.microsoft.com/office/drawing/2014/main" id="{C28E44FC-CC99-479F-B667-CC0B04AA1BEB}"/>
              </a:ext>
            </a:extLst>
          </p:cNvPr>
          <p:cNvSpPr>
            <a:spLocks noGrp="1"/>
          </p:cNvSpPr>
          <p:nvPr>
            <p:ph type="sldNum" sz="quarter" idx="25"/>
          </p:nvPr>
        </p:nvSpPr>
        <p:spPr/>
        <p:txBody>
          <a:bodyPr/>
          <a:lstStyle/>
          <a:p>
            <a:fld id="{6B54B0F7-55DD-40D6-B7F4-70B586885C0B}" type="slidenum">
              <a:rPr lang="fr-FR" smtClean="0"/>
              <a:pPr/>
              <a:t>‹#›</a:t>
            </a:fld>
            <a:endParaRPr lang="fr-FR" dirty="0"/>
          </a:p>
        </p:txBody>
      </p:sp>
      <p:sp>
        <p:nvSpPr>
          <p:cNvPr id="24" name="Espace réservé du texte 5">
            <a:extLst>
              <a:ext uri="{FF2B5EF4-FFF2-40B4-BE49-F238E27FC236}">
                <a16:creationId xmlns:a16="http://schemas.microsoft.com/office/drawing/2014/main" id="{013E5883-7FD1-4C44-9ADB-EE49A0891466}"/>
              </a:ext>
            </a:extLst>
          </p:cNvPr>
          <p:cNvSpPr>
            <a:spLocks noGrp="1"/>
          </p:cNvSpPr>
          <p:nvPr>
            <p:ph type="body" sz="quarter" idx="26"/>
          </p:nvPr>
        </p:nvSpPr>
        <p:spPr>
          <a:xfrm>
            <a:off x="7206602" y="2500883"/>
            <a:ext cx="4103397" cy="973837"/>
          </a:xfrm>
        </p:spPr>
        <p:txBody>
          <a:bodyPr anchor="b">
            <a:noAutofit/>
          </a:bodyPr>
          <a:lstStyle>
            <a:lvl1pPr algn="ctr">
              <a:lnSpc>
                <a:spcPct val="96000"/>
              </a:lnSpc>
              <a:spcAft>
                <a:spcPts val="1333"/>
              </a:spcAft>
              <a:defRPr lang="fr-FR" sz="32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5" name="Espace réservé du texte 5">
            <a:extLst>
              <a:ext uri="{FF2B5EF4-FFF2-40B4-BE49-F238E27FC236}">
                <a16:creationId xmlns:a16="http://schemas.microsoft.com/office/drawing/2014/main" id="{EF5BFE2C-3893-4574-8E43-0A0678870930}"/>
              </a:ext>
            </a:extLst>
          </p:cNvPr>
          <p:cNvSpPr>
            <a:spLocks noGrp="1"/>
          </p:cNvSpPr>
          <p:nvPr>
            <p:ph type="body" sz="quarter" idx="27"/>
          </p:nvPr>
        </p:nvSpPr>
        <p:spPr>
          <a:xfrm>
            <a:off x="7206602" y="3490415"/>
            <a:ext cx="4103397" cy="537959"/>
          </a:xfrm>
        </p:spPr>
        <p:txBody>
          <a:bodyPr anchor="t">
            <a:noAutofit/>
          </a:bodyPr>
          <a:lstStyle>
            <a:lvl1pPr algn="ctr">
              <a:lnSpc>
                <a:spcPct val="96000"/>
              </a:lnSpc>
              <a:spcAft>
                <a:spcPts val="1333"/>
              </a:spcAft>
              <a:defRPr lang="en-US" sz="3333"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3333"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
        <p:nvSpPr>
          <p:cNvPr id="26" name="Espace réservé du texte 5">
            <a:extLst>
              <a:ext uri="{FF2B5EF4-FFF2-40B4-BE49-F238E27FC236}">
                <a16:creationId xmlns:a16="http://schemas.microsoft.com/office/drawing/2014/main" id="{E331AD24-1AAB-440A-917D-3BB2B9658DC1}"/>
              </a:ext>
            </a:extLst>
          </p:cNvPr>
          <p:cNvSpPr>
            <a:spLocks noGrp="1"/>
          </p:cNvSpPr>
          <p:nvPr>
            <p:ph type="body" sz="quarter" idx="23"/>
          </p:nvPr>
        </p:nvSpPr>
        <p:spPr>
          <a:xfrm>
            <a:off x="7206602" y="4113499"/>
            <a:ext cx="4103397" cy="331244"/>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marL="371391" indent="0" algn="l">
              <a:lnSpc>
                <a:spcPct val="100000"/>
              </a:lnSpc>
              <a:buFont typeface="Arial" panose="020B0604020202020204" pitchFamily="34" charset="0"/>
              <a:buNone/>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zh-CN" altLang="en-US"/>
              <a:t>单击此处编辑母版文本样式</a:t>
            </a:r>
          </a:p>
        </p:txBody>
      </p:sp>
    </p:spTree>
    <p:extLst>
      <p:ext uri="{BB962C8B-B14F-4D97-AF65-F5344CB8AC3E}">
        <p14:creationId xmlns:p14="http://schemas.microsoft.com/office/powerpoint/2010/main" val="346505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Dark)">
    <p:bg>
      <p:bgPr>
        <a:solidFill>
          <a:schemeClr val="accent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lvl1pPr>
              <a:defRPr>
                <a:solidFill>
                  <a:schemeClr val="bg2"/>
                </a:solidFill>
              </a:defRPr>
            </a:lvl1pPr>
          </a:lstStyle>
          <a:p>
            <a:r>
              <a:rPr lang="en-US"/>
              <a:t>XX . XX . XXXX</a:t>
            </a:r>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chemeClr val="bg1"/>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en-US" noProof="0"/>
              <a:t>Click icon to add picture</a:t>
            </a:r>
          </a:p>
        </p:txBody>
      </p:sp>
      <p:sp>
        <p:nvSpPr>
          <p:cNvPr id="11" name="Espace réservé du graphique SmartArt 11">
            <a:extLst>
              <a:ext uri="{FF2B5EF4-FFF2-40B4-BE49-F238E27FC236}">
                <a16:creationId xmlns:a16="http://schemas.microsoft.com/office/drawing/2014/main" id="{540F3744-EAB0-48D1-B7AE-720C8628C071}"/>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en-US" noProof="0"/>
              <a:t>Click icon to add SmartArt graphic</a:t>
            </a:r>
          </a:p>
        </p:txBody>
      </p:sp>
      <p:sp>
        <p:nvSpPr>
          <p:cNvPr id="16" name="Espace réservé du graphique SmartArt 11">
            <a:extLst>
              <a:ext uri="{FF2B5EF4-FFF2-40B4-BE49-F238E27FC236}">
                <a16:creationId xmlns:a16="http://schemas.microsoft.com/office/drawing/2014/main" id="{E04644FF-725F-4770-81BC-F016774228AE}"/>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en-US" noProof="0"/>
              <a:t>Click icon to add SmartArt graphic</a:t>
            </a:r>
          </a:p>
        </p:txBody>
      </p:sp>
      <p:sp>
        <p:nvSpPr>
          <p:cNvPr id="21" name="Espace réservé du texte 5">
            <a:extLst>
              <a:ext uri="{FF2B5EF4-FFF2-40B4-BE49-F238E27FC236}">
                <a16:creationId xmlns:a16="http://schemas.microsoft.com/office/drawing/2014/main" id="{008D4AEF-2960-4B86-98AA-A0ABA6675BC8}"/>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2" name="Espace réservé du texte 5">
            <a:extLst>
              <a:ext uri="{FF2B5EF4-FFF2-40B4-BE49-F238E27FC236}">
                <a16:creationId xmlns:a16="http://schemas.microsoft.com/office/drawing/2014/main" id="{C4763866-3F61-4A13-9CE8-9A542B41F4FC}"/>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3" name="Espace réservé du texte 5">
            <a:extLst>
              <a:ext uri="{FF2B5EF4-FFF2-40B4-BE49-F238E27FC236}">
                <a16:creationId xmlns:a16="http://schemas.microsoft.com/office/drawing/2014/main" id="{7A2D6EFB-94B5-487C-A9CF-03E9B187D679}"/>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307705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7" name="Espace réservé du texte 5">
            <a:extLst>
              <a:ext uri="{FF2B5EF4-FFF2-40B4-BE49-F238E27FC236}">
                <a16:creationId xmlns:a16="http://schemas.microsoft.com/office/drawing/2014/main" id="{3FC96125-BC0F-469E-BA75-F4F2916D5028}"/>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442033" y="1943799"/>
            <a:ext cx="11304000" cy="4295223"/>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13" name="Espace réservé du texte 4">
            <a:extLst>
              <a:ext uri="{FF2B5EF4-FFF2-40B4-BE49-F238E27FC236}">
                <a16:creationId xmlns:a16="http://schemas.microsoft.com/office/drawing/2014/main" id="{E214CB94-27AF-41B7-A363-829DCFEBE7A6}"/>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dirty="0"/>
              <a:t>单击此处编辑母版文本样式</a:t>
            </a:r>
          </a:p>
        </p:txBody>
      </p:sp>
      <p:sp>
        <p:nvSpPr>
          <p:cNvPr id="2" name="Title 1">
            <a:extLst>
              <a:ext uri="{FF2B5EF4-FFF2-40B4-BE49-F238E27FC236}">
                <a16:creationId xmlns:a16="http://schemas.microsoft.com/office/drawing/2014/main" id="{397577A6-F24A-4B6D-B7E1-FB31180BD644}"/>
              </a:ext>
            </a:extLst>
          </p:cNvPr>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369989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 Columns">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du texte 5">
            <a:extLst>
              <a:ext uri="{FF2B5EF4-FFF2-40B4-BE49-F238E27FC236}">
                <a16:creationId xmlns:a16="http://schemas.microsoft.com/office/drawing/2014/main" id="{B4F55540-ED4C-45E7-8160-232239F0CDF8}"/>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3" name="Text Placeholder 2">
            <a:extLst>
              <a:ext uri="{FF2B5EF4-FFF2-40B4-BE49-F238E27FC236}">
                <a16:creationId xmlns:a16="http://schemas.microsoft.com/office/drawing/2014/main" id="{6925CDC4-EFB2-488D-B30A-C3793D2205CA}"/>
              </a:ext>
            </a:extLst>
          </p:cNvPr>
          <p:cNvSpPr>
            <a:spLocks noGrp="1"/>
          </p:cNvSpPr>
          <p:nvPr>
            <p:ph type="body" sz="quarter" idx="21"/>
          </p:nvPr>
        </p:nvSpPr>
        <p:spPr>
          <a:xfrm>
            <a:off x="442033" y="1943799"/>
            <a:ext cx="11304000" cy="4295223"/>
          </a:xfrm>
        </p:spPr>
        <p:txBody>
          <a:bodyPr numCol="3" spcCol="21600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4" name="Espace réservé du texte 4">
            <a:extLst>
              <a:ext uri="{FF2B5EF4-FFF2-40B4-BE49-F238E27FC236}">
                <a16:creationId xmlns:a16="http://schemas.microsoft.com/office/drawing/2014/main" id="{93BC343D-E104-407A-AA3E-1C92F175BD83}"/>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15" name="Title 1">
            <a:extLst>
              <a:ext uri="{FF2B5EF4-FFF2-40B4-BE49-F238E27FC236}">
                <a16:creationId xmlns:a16="http://schemas.microsoft.com/office/drawing/2014/main" id="{9F8C1E34-6402-444E-A649-A92F2E58D2E7}"/>
              </a:ext>
            </a:extLst>
          </p:cNvPr>
          <p:cNvSpPr>
            <a:spLocks noGrp="1"/>
          </p:cNvSpPr>
          <p:nvPr>
            <p:ph type="title"/>
          </p:nvPr>
        </p:nvSpPr>
        <p:spPr>
          <a:xfrm>
            <a:off x="441600" y="710401"/>
            <a:ext cx="11313600" cy="748247"/>
          </a:xfrm>
        </p:spPr>
        <p:txBody>
          <a:bodyPr/>
          <a:lstStyle/>
          <a:p>
            <a:r>
              <a:rPr lang="zh-CN" altLang="en-US"/>
              <a:t>单击此处编辑母版标题样式</a:t>
            </a:r>
            <a:endParaRPr lang="en-US"/>
          </a:p>
        </p:txBody>
      </p:sp>
    </p:spTree>
    <p:extLst>
      <p:ext uri="{BB962C8B-B14F-4D97-AF65-F5344CB8AC3E}">
        <p14:creationId xmlns:p14="http://schemas.microsoft.com/office/powerpoint/2010/main" val="251517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with Image (Small)">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pour une image  3">
            <a:extLst>
              <a:ext uri="{FF2B5EF4-FFF2-40B4-BE49-F238E27FC236}">
                <a16:creationId xmlns:a16="http://schemas.microsoft.com/office/drawing/2014/main" id="{CEC2E05F-5F9D-41D9-A40F-97C2869C7DDA}"/>
              </a:ext>
            </a:extLst>
          </p:cNvPr>
          <p:cNvSpPr>
            <a:spLocks noGrp="1"/>
          </p:cNvSpPr>
          <p:nvPr>
            <p:ph type="pic" sz="quarter" idx="23"/>
          </p:nvPr>
        </p:nvSpPr>
        <p:spPr>
          <a:xfrm>
            <a:off x="8462400" y="0"/>
            <a:ext cx="3729600" cy="6858000"/>
          </a:xfrm>
        </p:spPr>
        <p:txBody>
          <a:bodyPr>
            <a:noAutofit/>
          </a:bodyPr>
          <a:lstStyle>
            <a:lvl1pPr>
              <a:defRPr>
                <a:noFill/>
              </a:defRPr>
            </a:lvl1pPr>
          </a:lstStyle>
          <a:p>
            <a:r>
              <a:rPr lang="zh-CN" altLang="en-US" noProof="0"/>
              <a:t>单击图标添加图片</a:t>
            </a:r>
            <a:endParaRPr lang="en-US" noProof="0"/>
          </a:p>
        </p:txBody>
      </p:sp>
      <p:sp>
        <p:nvSpPr>
          <p:cNvPr id="14" name="Espace réservé du texte 5">
            <a:extLst>
              <a:ext uri="{FF2B5EF4-FFF2-40B4-BE49-F238E27FC236}">
                <a16:creationId xmlns:a16="http://schemas.microsoft.com/office/drawing/2014/main" id="{39F8F8F8-B2E7-4739-8BFF-FA42634CE5EB}"/>
              </a:ext>
            </a:extLst>
          </p:cNvPr>
          <p:cNvSpPr>
            <a:spLocks noGrp="1"/>
          </p:cNvSpPr>
          <p:nvPr>
            <p:ph type="body" sz="quarter" idx="18"/>
          </p:nvPr>
        </p:nvSpPr>
        <p:spPr>
          <a:xfrm>
            <a:off x="444973" y="425183"/>
            <a:ext cx="76512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5" name="Espace réservé du texte 4">
            <a:extLst>
              <a:ext uri="{FF2B5EF4-FFF2-40B4-BE49-F238E27FC236}">
                <a16:creationId xmlns:a16="http://schemas.microsoft.com/office/drawing/2014/main" id="{E0A2CB60-A40E-44FE-B4B7-57EBEFEC0DF9}"/>
              </a:ext>
            </a:extLst>
          </p:cNvPr>
          <p:cNvSpPr>
            <a:spLocks noGrp="1"/>
          </p:cNvSpPr>
          <p:nvPr>
            <p:ph type="body" sz="quarter" idx="22"/>
          </p:nvPr>
        </p:nvSpPr>
        <p:spPr>
          <a:xfrm>
            <a:off x="444973" y="1577578"/>
            <a:ext cx="7647827"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16" name="Text Placeholder 2">
            <a:extLst>
              <a:ext uri="{FF2B5EF4-FFF2-40B4-BE49-F238E27FC236}">
                <a16:creationId xmlns:a16="http://schemas.microsoft.com/office/drawing/2014/main" id="{F614E260-5FC8-4D02-8571-9C1540BB2B30}"/>
              </a:ext>
            </a:extLst>
          </p:cNvPr>
          <p:cNvSpPr>
            <a:spLocks noGrp="1"/>
          </p:cNvSpPr>
          <p:nvPr>
            <p:ph type="body" sz="quarter" idx="21"/>
          </p:nvPr>
        </p:nvSpPr>
        <p:spPr>
          <a:xfrm>
            <a:off x="442033" y="1943799"/>
            <a:ext cx="7647827" cy="429522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 name="Title 1">
            <a:extLst>
              <a:ext uri="{FF2B5EF4-FFF2-40B4-BE49-F238E27FC236}">
                <a16:creationId xmlns:a16="http://schemas.microsoft.com/office/drawing/2014/main" id="{380792EA-2F40-4220-B1A0-E938F3FB871F}"/>
              </a:ext>
            </a:extLst>
          </p:cNvPr>
          <p:cNvSpPr>
            <a:spLocks noGrp="1"/>
          </p:cNvSpPr>
          <p:nvPr>
            <p:ph type="title"/>
          </p:nvPr>
        </p:nvSpPr>
        <p:spPr>
          <a:xfrm>
            <a:off x="441600" y="710401"/>
            <a:ext cx="7647827" cy="748247"/>
          </a:xfrm>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256682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with Image (Large)">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pour une image  3">
            <a:extLst>
              <a:ext uri="{FF2B5EF4-FFF2-40B4-BE49-F238E27FC236}">
                <a16:creationId xmlns:a16="http://schemas.microsoft.com/office/drawing/2014/main" id="{7E64057C-5A6F-41C9-B888-6149A71BAD6F}"/>
              </a:ext>
            </a:extLst>
          </p:cNvPr>
          <p:cNvSpPr>
            <a:spLocks noGrp="1"/>
          </p:cNvSpPr>
          <p:nvPr>
            <p:ph type="pic" sz="quarter" idx="24"/>
          </p:nvPr>
        </p:nvSpPr>
        <p:spPr>
          <a:xfrm>
            <a:off x="6096000" y="0"/>
            <a:ext cx="6096000" cy="6858000"/>
          </a:xfrm>
        </p:spPr>
        <p:txBody>
          <a:bodyPr>
            <a:noAutofit/>
          </a:bodyPr>
          <a:lstStyle>
            <a:lvl1pPr>
              <a:defRPr>
                <a:noFill/>
              </a:defRPr>
            </a:lvl1pPr>
          </a:lstStyle>
          <a:p>
            <a:r>
              <a:rPr lang="zh-CN" altLang="en-US" noProof="0"/>
              <a:t>单击图标添加图片</a:t>
            </a:r>
            <a:endParaRPr lang="en-US" noProof="0"/>
          </a:p>
        </p:txBody>
      </p:sp>
      <p:sp>
        <p:nvSpPr>
          <p:cNvPr id="14" name="Espace réservé du texte 5">
            <a:extLst>
              <a:ext uri="{FF2B5EF4-FFF2-40B4-BE49-F238E27FC236}">
                <a16:creationId xmlns:a16="http://schemas.microsoft.com/office/drawing/2014/main" id="{D67FA919-D04A-4310-ADDF-1120333F61D8}"/>
              </a:ext>
            </a:extLst>
          </p:cNvPr>
          <p:cNvSpPr>
            <a:spLocks noGrp="1"/>
          </p:cNvSpPr>
          <p:nvPr>
            <p:ph type="body" sz="quarter" idx="18"/>
          </p:nvPr>
        </p:nvSpPr>
        <p:spPr>
          <a:xfrm>
            <a:off x="444973" y="425183"/>
            <a:ext cx="5373371"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5" name="Espace réservé du texte 4">
            <a:extLst>
              <a:ext uri="{FF2B5EF4-FFF2-40B4-BE49-F238E27FC236}">
                <a16:creationId xmlns:a16="http://schemas.microsoft.com/office/drawing/2014/main" id="{929FD931-0FD5-4A54-8BB1-79F5E8669C51}"/>
              </a:ext>
            </a:extLst>
          </p:cNvPr>
          <p:cNvSpPr>
            <a:spLocks noGrp="1"/>
          </p:cNvSpPr>
          <p:nvPr>
            <p:ph type="body" sz="quarter" idx="22"/>
          </p:nvPr>
        </p:nvSpPr>
        <p:spPr>
          <a:xfrm>
            <a:off x="444974" y="1577578"/>
            <a:ext cx="5371001"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16" name="Text Placeholder 2">
            <a:extLst>
              <a:ext uri="{FF2B5EF4-FFF2-40B4-BE49-F238E27FC236}">
                <a16:creationId xmlns:a16="http://schemas.microsoft.com/office/drawing/2014/main" id="{0AEBA920-ED61-4542-B852-868AA9D5A00B}"/>
              </a:ext>
            </a:extLst>
          </p:cNvPr>
          <p:cNvSpPr>
            <a:spLocks noGrp="1"/>
          </p:cNvSpPr>
          <p:nvPr>
            <p:ph type="body" sz="quarter" idx="21"/>
          </p:nvPr>
        </p:nvSpPr>
        <p:spPr>
          <a:xfrm>
            <a:off x="442034" y="1943799"/>
            <a:ext cx="5371001" cy="429522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3" name="Title 2">
            <a:extLst>
              <a:ext uri="{FF2B5EF4-FFF2-40B4-BE49-F238E27FC236}">
                <a16:creationId xmlns:a16="http://schemas.microsoft.com/office/drawing/2014/main" id="{1B62E878-181A-4B45-B709-990F0EC3EB82}"/>
              </a:ext>
            </a:extLst>
          </p:cNvPr>
          <p:cNvSpPr>
            <a:spLocks noGrp="1"/>
          </p:cNvSpPr>
          <p:nvPr>
            <p:ph type="title"/>
          </p:nvPr>
        </p:nvSpPr>
        <p:spPr>
          <a:xfrm>
            <a:off x="441601" y="710401"/>
            <a:ext cx="5371001" cy="748247"/>
          </a:xfrm>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392540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Images and Descriptio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du texte 4">
            <a:extLst>
              <a:ext uri="{FF2B5EF4-FFF2-40B4-BE49-F238E27FC236}">
                <a16:creationId xmlns:a16="http://schemas.microsoft.com/office/drawing/2014/main" id="{B88BFE2C-28A1-438A-960B-E93F4C5FF58C}"/>
              </a:ext>
            </a:extLst>
          </p:cNvPr>
          <p:cNvSpPr>
            <a:spLocks noGrp="1"/>
          </p:cNvSpPr>
          <p:nvPr>
            <p:ph type="body" sz="quarter" idx="43"/>
          </p:nvPr>
        </p:nvSpPr>
        <p:spPr>
          <a:xfrm>
            <a:off x="451324"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9" name="Espace réservé du texte 4">
            <a:extLst>
              <a:ext uri="{FF2B5EF4-FFF2-40B4-BE49-F238E27FC236}">
                <a16:creationId xmlns:a16="http://schemas.microsoft.com/office/drawing/2014/main" id="{67A3D333-F7E4-4D2F-8B90-78E621A65ABB}"/>
              </a:ext>
            </a:extLst>
          </p:cNvPr>
          <p:cNvSpPr>
            <a:spLocks noGrp="1"/>
          </p:cNvSpPr>
          <p:nvPr>
            <p:ph type="body" sz="quarter" idx="44"/>
          </p:nvPr>
        </p:nvSpPr>
        <p:spPr>
          <a:xfrm>
            <a:off x="6096000"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14" name="Espace réservé pour une image  3">
            <a:extLst>
              <a:ext uri="{FF2B5EF4-FFF2-40B4-BE49-F238E27FC236}">
                <a16:creationId xmlns:a16="http://schemas.microsoft.com/office/drawing/2014/main" id="{D04D9ECA-57E3-42D4-AB59-AFDFC4994F90}"/>
              </a:ext>
            </a:extLst>
          </p:cNvPr>
          <p:cNvSpPr>
            <a:spLocks noGrp="1"/>
          </p:cNvSpPr>
          <p:nvPr>
            <p:ph type="pic" sz="quarter" idx="45"/>
          </p:nvPr>
        </p:nvSpPr>
        <p:spPr>
          <a:xfrm>
            <a:off x="444974" y="2439354"/>
            <a:ext cx="2340559" cy="3622821"/>
          </a:xfrm>
        </p:spPr>
        <p:txBody>
          <a:bodyPr>
            <a:noAutofit/>
          </a:bodyPr>
          <a:lstStyle>
            <a:lvl1pPr>
              <a:defRPr>
                <a:noFill/>
              </a:defRPr>
            </a:lvl1pPr>
          </a:lstStyle>
          <a:p>
            <a:r>
              <a:rPr lang="zh-CN" altLang="en-US" noProof="0"/>
              <a:t>单击图标添加图片</a:t>
            </a:r>
            <a:endParaRPr lang="en-US" noProof="0"/>
          </a:p>
        </p:txBody>
      </p:sp>
      <p:sp>
        <p:nvSpPr>
          <p:cNvPr id="15" name="Espace réservé pour une image  3">
            <a:extLst>
              <a:ext uri="{FF2B5EF4-FFF2-40B4-BE49-F238E27FC236}">
                <a16:creationId xmlns:a16="http://schemas.microsoft.com/office/drawing/2014/main" id="{A4ACE33E-54EC-45BB-A1EF-BC5E84D636CA}"/>
              </a:ext>
            </a:extLst>
          </p:cNvPr>
          <p:cNvSpPr>
            <a:spLocks noGrp="1"/>
          </p:cNvSpPr>
          <p:nvPr>
            <p:ph type="pic" sz="quarter" idx="46"/>
          </p:nvPr>
        </p:nvSpPr>
        <p:spPr>
          <a:xfrm>
            <a:off x="6096001" y="2439354"/>
            <a:ext cx="2340559" cy="3622821"/>
          </a:xfrm>
        </p:spPr>
        <p:txBody>
          <a:bodyPr>
            <a:noAutofit/>
          </a:bodyPr>
          <a:lstStyle>
            <a:lvl1pPr>
              <a:defRPr>
                <a:noFill/>
              </a:defRPr>
            </a:lvl1pPr>
          </a:lstStyle>
          <a:p>
            <a:r>
              <a:rPr lang="zh-CN" altLang="en-US" noProof="0"/>
              <a:t>单击图标添加图片</a:t>
            </a:r>
            <a:endParaRPr lang="en-US" noProof="0"/>
          </a:p>
        </p:txBody>
      </p:sp>
      <p:sp>
        <p:nvSpPr>
          <p:cNvPr id="18" name="Text Placeholder 2">
            <a:extLst>
              <a:ext uri="{FF2B5EF4-FFF2-40B4-BE49-F238E27FC236}">
                <a16:creationId xmlns:a16="http://schemas.microsoft.com/office/drawing/2014/main" id="{C3DEB9B5-F15A-466E-8080-C371BE1672CE}"/>
              </a:ext>
            </a:extLst>
          </p:cNvPr>
          <p:cNvSpPr>
            <a:spLocks noGrp="1"/>
          </p:cNvSpPr>
          <p:nvPr>
            <p:ph type="body" sz="quarter" idx="21"/>
          </p:nvPr>
        </p:nvSpPr>
        <p:spPr>
          <a:xfrm>
            <a:off x="8719523" y="2439354"/>
            <a:ext cx="2745600" cy="226694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0" name="Text Placeholder 2">
            <a:extLst>
              <a:ext uri="{FF2B5EF4-FFF2-40B4-BE49-F238E27FC236}">
                <a16:creationId xmlns:a16="http://schemas.microsoft.com/office/drawing/2014/main" id="{53DFB714-75E9-40A1-A9E1-32341A0AB2F9}"/>
              </a:ext>
            </a:extLst>
          </p:cNvPr>
          <p:cNvSpPr>
            <a:spLocks noGrp="1"/>
          </p:cNvSpPr>
          <p:nvPr>
            <p:ph type="body" sz="quarter" idx="47"/>
          </p:nvPr>
        </p:nvSpPr>
        <p:spPr>
          <a:xfrm>
            <a:off x="3068498" y="2439354"/>
            <a:ext cx="2744537" cy="226694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6" name="Espace réservé du texte 5">
            <a:extLst>
              <a:ext uri="{FF2B5EF4-FFF2-40B4-BE49-F238E27FC236}">
                <a16:creationId xmlns:a16="http://schemas.microsoft.com/office/drawing/2014/main" id="{8B0C0C30-D9D7-4BD7-AF39-B6CB516C9897}"/>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9" name="Espace réservé du texte 4">
            <a:extLst>
              <a:ext uri="{FF2B5EF4-FFF2-40B4-BE49-F238E27FC236}">
                <a16:creationId xmlns:a16="http://schemas.microsoft.com/office/drawing/2014/main" id="{1CD7C0F2-9ED1-4D8C-94FB-BE336E7168B9}"/>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3" name="Title 2">
            <a:extLst>
              <a:ext uri="{FF2B5EF4-FFF2-40B4-BE49-F238E27FC236}">
                <a16:creationId xmlns:a16="http://schemas.microsoft.com/office/drawing/2014/main" id="{53841BA8-9107-45A1-B4A7-F5FE729D4823}"/>
              </a:ext>
            </a:extLst>
          </p:cNvPr>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291098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Content and Numbe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p>
            <a:r>
              <a:rPr lang="zh-CN" altLang="en-US"/>
              <a:t>单击此处编辑母版标题样式</a:t>
            </a:r>
            <a:endParaRPr lang="en-US" dirty="0"/>
          </a:p>
        </p:txBody>
      </p:sp>
      <p:sp>
        <p:nvSpPr>
          <p:cNvPr id="31" name="Forme libre : forme 9">
            <a:extLst>
              <a:ext uri="{FF2B5EF4-FFF2-40B4-BE49-F238E27FC236}">
                <a16:creationId xmlns:a16="http://schemas.microsoft.com/office/drawing/2014/main" id="{F5349C85-4F38-41FC-8627-25D47DE73E7F}"/>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32" name="Graphique 7">
            <a:extLst>
              <a:ext uri="{FF2B5EF4-FFF2-40B4-BE49-F238E27FC236}">
                <a16:creationId xmlns:a16="http://schemas.microsoft.com/office/drawing/2014/main" id="{06A5D6C0-9CFB-4C86-8BD0-9B0F6C1008B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40" name="Forme libre : forme 9">
              <a:extLst>
                <a:ext uri="{FF2B5EF4-FFF2-40B4-BE49-F238E27FC236}">
                  <a16:creationId xmlns:a16="http://schemas.microsoft.com/office/drawing/2014/main" id="{7570A171-087A-451D-8C88-52D822ABF6D0}"/>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41" name="Forme libre : forme 10">
              <a:extLst>
                <a:ext uri="{FF2B5EF4-FFF2-40B4-BE49-F238E27FC236}">
                  <a16:creationId xmlns:a16="http://schemas.microsoft.com/office/drawing/2014/main" id="{FC3C9097-DD6E-4680-8304-A8A8F1E97DBB}"/>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45" name="Forme libre : forme 11">
              <a:extLst>
                <a:ext uri="{FF2B5EF4-FFF2-40B4-BE49-F238E27FC236}">
                  <a16:creationId xmlns:a16="http://schemas.microsoft.com/office/drawing/2014/main" id="{BDB8E9CF-D9B2-4FB3-B1A5-B96BB1FF6D5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56321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Content and Numbers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lvl1pPr>
              <a:defRPr>
                <a:solidFill>
                  <a:schemeClr val="tx1"/>
                </a:solidFill>
              </a:defRPr>
            </a:lvl1pPr>
            <a:lvl2pPr marL="302392" indent="-302392">
              <a:buFontTx/>
              <a:buBlip>
                <a:blip r:embed="rId4">
                  <a:extLst>
                    <a:ext uri="{96DAC541-7B7A-43D3-8B79-37D633B846F1}">
                      <asvg:svgBlip xmlns:asvg="http://schemas.microsoft.com/office/drawing/2016/SVG/main" r:embed="rId5"/>
                    </a:ext>
                  </a:extLst>
                </a:blip>
              </a:buBlip>
              <a:defRPr>
                <a:solidFill>
                  <a:schemeClr val="tx1"/>
                </a:solidFill>
              </a:defRPr>
            </a:lvl2pPr>
            <a:lvl3pPr marL="609585" indent="-302392">
              <a:buFontTx/>
              <a:buBlip>
                <a:blip r:embed="rId4">
                  <a:extLst>
                    <a:ext uri="{96DAC541-7B7A-43D3-8B79-37D633B846F1}">
                      <asvg:svgBlip xmlns:asvg="http://schemas.microsoft.com/office/drawing/2016/SVG/main" r:embed="rId5"/>
                    </a:ext>
                  </a:extLst>
                </a:blip>
              </a:buBlip>
              <a:defRPr>
                <a:solidFill>
                  <a:schemeClr val="tx1"/>
                </a:solidFill>
              </a:defRPr>
            </a:lvl3pPr>
            <a:lvl4pPr marL="911977" indent="-302392">
              <a:buFontTx/>
              <a:buBlip>
                <a:blip r:embed="rId4">
                  <a:extLst>
                    <a:ext uri="{96DAC541-7B7A-43D3-8B79-37D633B846F1}">
                      <asvg:svgBlip xmlns:asvg="http://schemas.microsoft.com/office/drawing/2016/SVG/main" r:embed="rId5"/>
                    </a:ext>
                  </a:extLst>
                </a:blip>
              </a:buBlip>
              <a:defRPr>
                <a:solidFill>
                  <a:schemeClr val="tx1"/>
                </a:solidFill>
              </a:defRPr>
            </a:lvl4pPr>
            <a:lvl5pPr>
              <a:defRPr>
                <a:solidFill>
                  <a:schemeClr val="tx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zh-CN" altLang="en-US"/>
              <a:t>单击此处编辑母版标题样式</a:t>
            </a:r>
            <a:endParaRPr lang="en-US" dirty="0"/>
          </a:p>
        </p:txBody>
      </p:sp>
      <p:grpSp>
        <p:nvGrpSpPr>
          <p:cNvPr id="43" name="Graphique 7">
            <a:extLst>
              <a:ext uri="{FF2B5EF4-FFF2-40B4-BE49-F238E27FC236}">
                <a16:creationId xmlns:a16="http://schemas.microsoft.com/office/drawing/2014/main" id="{E81F6DB5-904A-4266-BC9D-43DEDDAB2FF5}"/>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44" name="Forme libre : forme 9">
              <a:extLst>
                <a:ext uri="{FF2B5EF4-FFF2-40B4-BE49-F238E27FC236}">
                  <a16:creationId xmlns:a16="http://schemas.microsoft.com/office/drawing/2014/main" id="{D973C0DD-9BFB-489B-BB18-B95D2818DDEA}"/>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46" name="Forme libre : forme 10">
              <a:extLst>
                <a:ext uri="{FF2B5EF4-FFF2-40B4-BE49-F238E27FC236}">
                  <a16:creationId xmlns:a16="http://schemas.microsoft.com/office/drawing/2014/main" id="{CDE5A571-F6DA-4505-A5B1-DCCE6D336F4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1EB464DC-BE69-4F65-B141-43FCFC49AC68}"/>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84833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Content and Numbers (Da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zh-CN" altLang="en-US" noProof="0"/>
              <a:t>单击图标添加图片</a:t>
            </a:r>
            <a:endParaRPr lang="en-US" noProof="0"/>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dirty="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246221"/>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lvl1pPr>
              <a:defRPr>
                <a:solidFill>
                  <a:schemeClr val="bg1"/>
                </a:solidFill>
              </a:defRPr>
            </a:lvl1pPr>
            <a:lvl2pPr marL="302392" indent="-302392">
              <a:buFontTx/>
              <a:buBlip>
                <a:blip r:embed="rId4"/>
              </a:buBlip>
              <a:defRPr>
                <a:solidFill>
                  <a:schemeClr val="bg1"/>
                </a:solidFill>
              </a:defRPr>
            </a:lvl2pPr>
            <a:lvl3pPr marL="609585" indent="-302392">
              <a:buFontTx/>
              <a:buBlip>
                <a:blip r:embed="rId4"/>
              </a:buBlip>
              <a:defRPr>
                <a:solidFill>
                  <a:schemeClr val="bg1"/>
                </a:solidFill>
              </a:defRPr>
            </a:lvl3pPr>
            <a:lvl4pPr marL="911977" indent="-302392">
              <a:buFontTx/>
              <a:buBlip>
                <a:blip r:embed="rId4"/>
              </a:buBlip>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zh-CN" altLang="en-US"/>
              <a:t>单击此处编辑母版标题样式</a:t>
            </a:r>
            <a:endParaRPr lang="en-US" dirty="0"/>
          </a:p>
        </p:txBody>
      </p:sp>
      <p:grpSp>
        <p:nvGrpSpPr>
          <p:cNvPr id="31" name="Graphique 7">
            <a:extLst>
              <a:ext uri="{FF2B5EF4-FFF2-40B4-BE49-F238E27FC236}">
                <a16:creationId xmlns:a16="http://schemas.microsoft.com/office/drawing/2014/main" id="{0055A07A-E8A5-4FC1-9082-2E1016C97878}"/>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2" name="Forme libre : forme 9">
              <a:extLst>
                <a:ext uri="{FF2B5EF4-FFF2-40B4-BE49-F238E27FC236}">
                  <a16:creationId xmlns:a16="http://schemas.microsoft.com/office/drawing/2014/main" id="{3CAEBE62-17A4-4CBD-B78D-154B1E270C58}"/>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40" name="Forme libre : forme 10">
              <a:extLst>
                <a:ext uri="{FF2B5EF4-FFF2-40B4-BE49-F238E27FC236}">
                  <a16:creationId xmlns:a16="http://schemas.microsoft.com/office/drawing/2014/main" id="{398D76C0-14BC-45A1-BA5D-05C4DA269827}"/>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1" name="Forme libre : forme 11">
              <a:extLst>
                <a:ext uri="{FF2B5EF4-FFF2-40B4-BE49-F238E27FC236}">
                  <a16:creationId xmlns:a16="http://schemas.microsoft.com/office/drawing/2014/main" id="{7734F84F-E2B5-42BC-915A-6FEA20143203}"/>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400380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L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50774"/>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444974" y="1577577"/>
            <a:ext cx="2824073"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442034" y="1943799"/>
            <a:ext cx="2827447" cy="4295223"/>
          </a:xfrm>
        </p:spPr>
        <p:txBody>
          <a:bodyPr/>
          <a:lstStyle>
            <a:lvl1pPr>
              <a:defRPr>
                <a:solidFill>
                  <a:schemeClr val="tx1"/>
                </a:solidFill>
              </a:defRPr>
            </a:lvl1pPr>
            <a:lvl2pPr marL="302392" indent="-302392">
              <a:buFontTx/>
              <a:buBlip>
                <a:blip r:embed="rId4"/>
              </a:buBlip>
              <a:defRPr>
                <a:solidFill>
                  <a:schemeClr val="tx1"/>
                </a:solidFill>
              </a:defRPr>
            </a:lvl2pPr>
            <a:lvl3pPr marL="609585" indent="-302392">
              <a:buFontTx/>
              <a:buBlip>
                <a:blip r:embed="rId4"/>
              </a:buBlip>
              <a:defRPr>
                <a:solidFill>
                  <a:schemeClr val="tx1"/>
                </a:solidFill>
              </a:defRPr>
            </a:lvl3pPr>
            <a:lvl4pPr marL="911977" indent="-302392">
              <a:buFontTx/>
              <a:buBlip>
                <a:blip r:embed="rId4"/>
              </a:buBlip>
              <a:defRPr>
                <a:solidFill>
                  <a:schemeClr val="tx1"/>
                </a:solidFill>
              </a:defRPr>
            </a:lvl4pPr>
            <a:lvl5pPr>
              <a:defRPr>
                <a:solidFill>
                  <a:schemeClr val="tx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zh-CN" altLang="en-US"/>
              <a:t>单击此处编辑母版标题样式</a:t>
            </a:r>
            <a:endParaRPr lang="en-US" dirty="0"/>
          </a:p>
        </p:txBody>
      </p:sp>
      <p:grpSp>
        <p:nvGrpSpPr>
          <p:cNvPr id="35" name="Graphique 7">
            <a:extLst>
              <a:ext uri="{FF2B5EF4-FFF2-40B4-BE49-F238E27FC236}">
                <a16:creationId xmlns:a16="http://schemas.microsoft.com/office/drawing/2014/main" id="{5AC15C66-D7EB-4500-A551-9FCE3A2D9B84}"/>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36" name="Forme libre : forme 9">
              <a:extLst>
                <a:ext uri="{FF2B5EF4-FFF2-40B4-BE49-F238E27FC236}">
                  <a16:creationId xmlns:a16="http://schemas.microsoft.com/office/drawing/2014/main" id="{DAF98B67-E81F-4FBA-B764-933BBFE9CB5D}"/>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C543963D-5473-4E97-AA1B-110116F53F39}"/>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3C560FE1-3142-4294-8909-8B9B8E77CFF7}"/>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45514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50774"/>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grpSp>
        <p:nvGrpSpPr>
          <p:cNvPr id="35" name="Graphique 7">
            <a:extLst>
              <a:ext uri="{FF2B5EF4-FFF2-40B4-BE49-F238E27FC236}">
                <a16:creationId xmlns:a16="http://schemas.microsoft.com/office/drawing/2014/main" id="{8670D0AF-4A05-41F5-A174-F1DCC172E6C4}"/>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6" name="Forme libre : forme 9">
              <a:extLst>
                <a:ext uri="{FF2B5EF4-FFF2-40B4-BE49-F238E27FC236}">
                  <a16:creationId xmlns:a16="http://schemas.microsoft.com/office/drawing/2014/main" id="{674A82B9-E907-49FC-BC51-EE0E71572E6B}"/>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365977A4-5832-45CF-A184-D4324C135EE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5471ED42-9DE8-447E-9480-04E42DA17FE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
        <p:nvSpPr>
          <p:cNvPr id="26" name="Espace réservé du texte 4">
            <a:extLst>
              <a:ext uri="{FF2B5EF4-FFF2-40B4-BE49-F238E27FC236}">
                <a16:creationId xmlns:a16="http://schemas.microsoft.com/office/drawing/2014/main" id="{BEB64EF3-BB46-4060-851B-3BDF171213C2}"/>
              </a:ext>
            </a:extLst>
          </p:cNvPr>
          <p:cNvSpPr>
            <a:spLocks noGrp="1"/>
          </p:cNvSpPr>
          <p:nvPr>
            <p:ph type="body" sz="quarter" idx="48"/>
          </p:nvPr>
        </p:nvSpPr>
        <p:spPr>
          <a:xfrm>
            <a:off x="444974" y="1577577"/>
            <a:ext cx="2824073"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27" name="Text Placeholder 2">
            <a:extLst>
              <a:ext uri="{FF2B5EF4-FFF2-40B4-BE49-F238E27FC236}">
                <a16:creationId xmlns:a16="http://schemas.microsoft.com/office/drawing/2014/main" id="{855E673C-6C7F-4EB7-A0E8-9C04C7963949}"/>
              </a:ext>
            </a:extLst>
          </p:cNvPr>
          <p:cNvSpPr>
            <a:spLocks noGrp="1"/>
          </p:cNvSpPr>
          <p:nvPr>
            <p:ph type="body" sz="quarter" idx="49"/>
          </p:nvPr>
        </p:nvSpPr>
        <p:spPr>
          <a:xfrm>
            <a:off x="442035" y="1943799"/>
            <a:ext cx="2827013" cy="4295223"/>
          </a:xfrm>
        </p:spPr>
        <p:txBody>
          <a:bodyPr/>
          <a:lstStyle>
            <a:lvl1pPr>
              <a:defRPr>
                <a:solidFill>
                  <a:schemeClr val="tx1"/>
                </a:solidFill>
              </a:defRPr>
            </a:lvl1pPr>
            <a:lvl2pPr marL="302392" indent="-302392">
              <a:buFontTx/>
              <a:buBlip>
                <a:blip r:embed="rId4">
                  <a:extLst>
                    <a:ext uri="{96DAC541-7B7A-43D3-8B79-37D633B846F1}">
                      <asvg:svgBlip xmlns:asvg="http://schemas.microsoft.com/office/drawing/2016/SVG/main" r:embed="rId5"/>
                    </a:ext>
                  </a:extLst>
                </a:blip>
              </a:buBlip>
              <a:defRPr>
                <a:solidFill>
                  <a:schemeClr val="tx1"/>
                </a:solidFill>
              </a:defRPr>
            </a:lvl2pPr>
            <a:lvl3pPr marL="609585" indent="-302392">
              <a:buFontTx/>
              <a:buBlip>
                <a:blip r:embed="rId4">
                  <a:extLst>
                    <a:ext uri="{96DAC541-7B7A-43D3-8B79-37D633B846F1}">
                      <asvg:svgBlip xmlns:asvg="http://schemas.microsoft.com/office/drawing/2016/SVG/main" r:embed="rId5"/>
                    </a:ext>
                  </a:extLst>
                </a:blip>
              </a:buBlip>
              <a:defRPr>
                <a:solidFill>
                  <a:schemeClr val="tx1"/>
                </a:solidFill>
              </a:defRPr>
            </a:lvl3pPr>
            <a:lvl4pPr marL="911977" indent="-302392">
              <a:buFontTx/>
              <a:buBlip>
                <a:blip r:embed="rId4">
                  <a:extLst>
                    <a:ext uri="{96DAC541-7B7A-43D3-8B79-37D633B846F1}">
                      <asvg:svgBlip xmlns:asvg="http://schemas.microsoft.com/office/drawing/2016/SVG/main" r:embed="rId5"/>
                    </a:ext>
                  </a:extLst>
                </a:blip>
              </a:buBlip>
              <a:defRPr>
                <a:solidFill>
                  <a:schemeClr val="tx1"/>
                </a:solidFill>
              </a:defRPr>
            </a:lvl4pPr>
            <a:lvl5pPr>
              <a:defRPr>
                <a:solidFill>
                  <a:schemeClr val="tx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8" name="Title 1">
            <a:extLst>
              <a:ext uri="{FF2B5EF4-FFF2-40B4-BE49-F238E27FC236}">
                <a16:creationId xmlns:a16="http://schemas.microsoft.com/office/drawing/2014/main" id="{30FF51BB-965D-4F61-9692-EE296D3C6611}"/>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zh-CN" altLang="en-US"/>
              <a:t>单击此处编辑母版标题样式</a:t>
            </a:r>
            <a:endParaRPr lang="en-US" dirty="0"/>
          </a:p>
        </p:txBody>
      </p:sp>
    </p:spTree>
    <p:extLst>
      <p:ext uri="{BB962C8B-B14F-4D97-AF65-F5344CB8AC3E}">
        <p14:creationId xmlns:p14="http://schemas.microsoft.com/office/powerpoint/2010/main" val="376614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with Visual">
    <p:bg>
      <p:bgPr>
        <a:solidFill>
          <a:srgbClr val="F5F3F8"/>
        </a:solidFill>
        <a:effectLst/>
      </p:bgPr>
    </p:bg>
    <p:spTree>
      <p:nvGrpSpPr>
        <p:cNvPr id="1" name=""/>
        <p:cNvGrpSpPr/>
        <p:nvPr/>
      </p:nvGrpSpPr>
      <p:grpSpPr>
        <a:xfrm>
          <a:off x="0" y="0"/>
          <a:ext cx="0" cy="0"/>
          <a:chOff x="0" y="0"/>
          <a:chExt cx="0" cy="0"/>
        </a:xfrm>
      </p:grpSpPr>
      <p:sp>
        <p:nvSpPr>
          <p:cNvPr id="16" name="Espace réservé pour une image  15">
            <a:extLst>
              <a:ext uri="{FF2B5EF4-FFF2-40B4-BE49-F238E27FC236}">
                <a16:creationId xmlns:a16="http://schemas.microsoft.com/office/drawing/2014/main" id="{AE9FBA9E-4B66-4D19-A4F1-FA106CF94360}"/>
              </a:ext>
            </a:extLst>
          </p:cNvPr>
          <p:cNvSpPr>
            <a:spLocks noGrp="1"/>
          </p:cNvSpPr>
          <p:nvPr>
            <p:ph type="pic" sz="quarter" idx="17"/>
          </p:nvPr>
        </p:nvSpPr>
        <p:spPr>
          <a:xfrm>
            <a:off x="5403703" y="710399"/>
            <a:ext cx="6342328" cy="5510591"/>
          </a:xfrm>
        </p:spPr>
        <p:txBody>
          <a:bodyPr>
            <a:noAutofit/>
          </a:bodyPr>
          <a:lstStyle>
            <a:lvl1pPr>
              <a:defRPr>
                <a:noFill/>
              </a:defRPr>
            </a:lvl1pPr>
          </a:lstStyle>
          <a:p>
            <a:r>
              <a:rPr lang="en-US"/>
              <a:t>Click icon to add picture</a:t>
            </a:r>
            <a:endParaRPr lang="fr-FR"/>
          </a:p>
        </p:txBody>
      </p:sp>
      <p:cxnSp>
        <p:nvCxnSpPr>
          <p:cNvPr id="14" name="Connecteur droit 13">
            <a:extLst>
              <a:ext uri="{FF2B5EF4-FFF2-40B4-BE49-F238E27FC236}">
                <a16:creationId xmlns:a16="http://schemas.microsoft.com/office/drawing/2014/main" id="{C27273C0-D926-4FC2-8437-9B297AC1E951}"/>
              </a:ext>
            </a:extLst>
          </p:cNvPr>
          <p:cNvCxnSpPr>
            <a:cxnSpLocks/>
          </p:cNvCxnSpPr>
          <p:nvPr userDrawn="1"/>
        </p:nvCxnSpPr>
        <p:spPr>
          <a:xfrm>
            <a:off x="1070063" y="1864891"/>
            <a:ext cx="0" cy="435610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2" name="Espace réservé du graphique SmartArt 11">
            <a:extLst>
              <a:ext uri="{FF2B5EF4-FFF2-40B4-BE49-F238E27FC236}">
                <a16:creationId xmlns:a16="http://schemas.microsoft.com/office/drawing/2014/main" id="{0F580B26-21D6-4630-AE3D-FB359C1C883E}"/>
              </a:ext>
            </a:extLst>
          </p:cNvPr>
          <p:cNvSpPr>
            <a:spLocks noGrp="1" noChangeAspect="1"/>
          </p:cNvSpPr>
          <p:nvPr>
            <p:ph type="dgm" sz="quarter" idx="14"/>
          </p:nvPr>
        </p:nvSpPr>
        <p:spPr>
          <a:xfrm>
            <a:off x="1035052" y="2095106"/>
            <a:ext cx="70019" cy="6951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a:xfrm>
            <a:off x="2866442" y="6479322"/>
            <a:ext cx="6459117" cy="170333"/>
          </a:xfrm>
          <a:prstGeom prst="rect">
            <a:avLst/>
          </a:prstGeom>
        </p:spPr>
        <p:txBody>
          <a:bodyPr/>
          <a:lstStyle/>
          <a:p>
            <a:r>
              <a:rPr lang="fr-FR" err="1"/>
              <a:t>internal</a:t>
            </a:r>
            <a:r>
              <a:rPr lang="fr-FR"/>
              <a:t>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fr-FR" smtClean="0"/>
              <a:pPr/>
              <a:t>‹#›</a:t>
            </a:fld>
            <a:endParaRPr lang="fr-FR"/>
          </a:p>
        </p:txBody>
      </p:sp>
      <p:sp>
        <p:nvSpPr>
          <p:cNvPr id="13" name="Espace réservé du texte 17">
            <a:extLst>
              <a:ext uri="{FF2B5EF4-FFF2-40B4-BE49-F238E27FC236}">
                <a16:creationId xmlns:a16="http://schemas.microsoft.com/office/drawing/2014/main" id="{33DFCED8-0EB4-4E57-BDC7-7349EFC7B907}"/>
              </a:ext>
            </a:extLst>
          </p:cNvPr>
          <p:cNvSpPr>
            <a:spLocks noGrp="1"/>
          </p:cNvSpPr>
          <p:nvPr>
            <p:ph type="body" sz="quarter" idx="26" hasCustomPrompt="1"/>
          </p:nvPr>
        </p:nvSpPr>
        <p:spPr>
          <a:xfrm>
            <a:off x="44203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7" name="Espace réservé du texte 17">
            <a:extLst>
              <a:ext uri="{FF2B5EF4-FFF2-40B4-BE49-F238E27FC236}">
                <a16:creationId xmlns:a16="http://schemas.microsoft.com/office/drawing/2014/main" id="{C565C352-3015-43B5-A637-271B7D2E3209}"/>
              </a:ext>
            </a:extLst>
          </p:cNvPr>
          <p:cNvSpPr>
            <a:spLocks noGrp="1"/>
          </p:cNvSpPr>
          <p:nvPr>
            <p:ph type="body" sz="quarter" idx="28" hasCustomPrompt="1"/>
          </p:nvPr>
        </p:nvSpPr>
        <p:spPr>
          <a:xfrm>
            <a:off x="44203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0" name="Espace réservé du texte 17">
            <a:extLst>
              <a:ext uri="{FF2B5EF4-FFF2-40B4-BE49-F238E27FC236}">
                <a16:creationId xmlns:a16="http://schemas.microsoft.com/office/drawing/2014/main" id="{15EE83C4-9859-4D9B-B740-E8C01E8B93DA}"/>
              </a:ext>
            </a:extLst>
          </p:cNvPr>
          <p:cNvSpPr>
            <a:spLocks noGrp="1"/>
          </p:cNvSpPr>
          <p:nvPr>
            <p:ph type="body" sz="quarter" idx="31" hasCustomPrompt="1"/>
          </p:nvPr>
        </p:nvSpPr>
        <p:spPr>
          <a:xfrm>
            <a:off x="44203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2" name="Espace réservé du texte 17">
            <a:extLst>
              <a:ext uri="{FF2B5EF4-FFF2-40B4-BE49-F238E27FC236}">
                <a16:creationId xmlns:a16="http://schemas.microsoft.com/office/drawing/2014/main" id="{74DFA65F-CF7B-4ED8-8B06-C50BE51634C8}"/>
              </a:ext>
            </a:extLst>
          </p:cNvPr>
          <p:cNvSpPr>
            <a:spLocks noGrp="1"/>
          </p:cNvSpPr>
          <p:nvPr>
            <p:ph type="body" sz="quarter" idx="33" hasCustomPrompt="1"/>
          </p:nvPr>
        </p:nvSpPr>
        <p:spPr>
          <a:xfrm>
            <a:off x="44203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5" name="Espace réservé du texte 17">
            <a:extLst>
              <a:ext uri="{FF2B5EF4-FFF2-40B4-BE49-F238E27FC236}">
                <a16:creationId xmlns:a16="http://schemas.microsoft.com/office/drawing/2014/main" id="{DBF18F57-A4B6-4E01-8E41-3610197C40D4}"/>
              </a:ext>
            </a:extLst>
          </p:cNvPr>
          <p:cNvSpPr>
            <a:spLocks noGrp="1"/>
          </p:cNvSpPr>
          <p:nvPr>
            <p:ph type="body" sz="quarter" idx="36" hasCustomPrompt="1"/>
          </p:nvPr>
        </p:nvSpPr>
        <p:spPr>
          <a:xfrm>
            <a:off x="44203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41" name="Espace réservé du texte 17">
            <a:extLst>
              <a:ext uri="{FF2B5EF4-FFF2-40B4-BE49-F238E27FC236}">
                <a16:creationId xmlns:a16="http://schemas.microsoft.com/office/drawing/2014/main" id="{8AFC591C-8E4C-4797-84E6-9ACB86CA6964}"/>
              </a:ext>
            </a:extLst>
          </p:cNvPr>
          <p:cNvSpPr>
            <a:spLocks noGrp="1"/>
          </p:cNvSpPr>
          <p:nvPr>
            <p:ph type="body" sz="quarter" idx="64"/>
          </p:nvPr>
        </p:nvSpPr>
        <p:spPr>
          <a:xfrm>
            <a:off x="1335449" y="2311400"/>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0" name="Espace réservé du texte 17">
            <a:extLst>
              <a:ext uri="{FF2B5EF4-FFF2-40B4-BE49-F238E27FC236}">
                <a16:creationId xmlns:a16="http://schemas.microsoft.com/office/drawing/2014/main" id="{591A3E6F-3476-47ED-8C55-9EBB33F42A52}"/>
              </a:ext>
            </a:extLst>
          </p:cNvPr>
          <p:cNvSpPr>
            <a:spLocks noGrp="1"/>
          </p:cNvSpPr>
          <p:nvPr>
            <p:ph type="body" sz="quarter" idx="73"/>
          </p:nvPr>
        </p:nvSpPr>
        <p:spPr>
          <a:xfrm>
            <a:off x="1334265" y="1957990"/>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5" name="Espace réservé du texte 17">
            <a:extLst>
              <a:ext uri="{FF2B5EF4-FFF2-40B4-BE49-F238E27FC236}">
                <a16:creationId xmlns:a16="http://schemas.microsoft.com/office/drawing/2014/main" id="{BD354000-934E-43A7-902B-EB0E6D553454}"/>
              </a:ext>
            </a:extLst>
          </p:cNvPr>
          <p:cNvSpPr>
            <a:spLocks noGrp="1"/>
          </p:cNvSpPr>
          <p:nvPr>
            <p:ph type="body" sz="quarter" idx="74"/>
          </p:nvPr>
        </p:nvSpPr>
        <p:spPr>
          <a:xfrm>
            <a:off x="1335449" y="3111067"/>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6" name="Espace réservé du texte 17">
            <a:extLst>
              <a:ext uri="{FF2B5EF4-FFF2-40B4-BE49-F238E27FC236}">
                <a16:creationId xmlns:a16="http://schemas.microsoft.com/office/drawing/2014/main" id="{674EDB5F-2360-4BDB-B4A4-F38BB2AA2521}"/>
              </a:ext>
            </a:extLst>
          </p:cNvPr>
          <p:cNvSpPr>
            <a:spLocks noGrp="1"/>
          </p:cNvSpPr>
          <p:nvPr>
            <p:ph type="body" sz="quarter" idx="75"/>
          </p:nvPr>
        </p:nvSpPr>
        <p:spPr>
          <a:xfrm>
            <a:off x="1334265" y="2757656"/>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7" name="Espace réservé du texte 17">
            <a:extLst>
              <a:ext uri="{FF2B5EF4-FFF2-40B4-BE49-F238E27FC236}">
                <a16:creationId xmlns:a16="http://schemas.microsoft.com/office/drawing/2014/main" id="{6764734A-FBDE-4D25-92A5-672B3F6077B1}"/>
              </a:ext>
            </a:extLst>
          </p:cNvPr>
          <p:cNvSpPr>
            <a:spLocks noGrp="1"/>
          </p:cNvSpPr>
          <p:nvPr>
            <p:ph type="body" sz="quarter" idx="76"/>
          </p:nvPr>
        </p:nvSpPr>
        <p:spPr>
          <a:xfrm>
            <a:off x="1335449" y="3894737"/>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8" name="Espace réservé du texte 17">
            <a:extLst>
              <a:ext uri="{FF2B5EF4-FFF2-40B4-BE49-F238E27FC236}">
                <a16:creationId xmlns:a16="http://schemas.microsoft.com/office/drawing/2014/main" id="{6227F425-D7E4-4B90-9761-EBF3BCC4260C}"/>
              </a:ext>
            </a:extLst>
          </p:cNvPr>
          <p:cNvSpPr>
            <a:spLocks noGrp="1"/>
          </p:cNvSpPr>
          <p:nvPr>
            <p:ph type="body" sz="quarter" idx="77"/>
          </p:nvPr>
        </p:nvSpPr>
        <p:spPr>
          <a:xfrm>
            <a:off x="1334265" y="3541327"/>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9" name="Espace réservé du texte 17">
            <a:extLst>
              <a:ext uri="{FF2B5EF4-FFF2-40B4-BE49-F238E27FC236}">
                <a16:creationId xmlns:a16="http://schemas.microsoft.com/office/drawing/2014/main" id="{7A462145-8066-42E6-AEC7-B7FFB4004F0C}"/>
              </a:ext>
            </a:extLst>
          </p:cNvPr>
          <p:cNvSpPr>
            <a:spLocks noGrp="1"/>
          </p:cNvSpPr>
          <p:nvPr>
            <p:ph type="body" sz="quarter" idx="78"/>
          </p:nvPr>
        </p:nvSpPr>
        <p:spPr>
          <a:xfrm>
            <a:off x="1335449" y="4686405"/>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0" name="Espace réservé du texte 17">
            <a:extLst>
              <a:ext uri="{FF2B5EF4-FFF2-40B4-BE49-F238E27FC236}">
                <a16:creationId xmlns:a16="http://schemas.microsoft.com/office/drawing/2014/main" id="{BDFC2A5C-1456-4E38-B7B8-53173C4D7226}"/>
              </a:ext>
            </a:extLst>
          </p:cNvPr>
          <p:cNvSpPr>
            <a:spLocks noGrp="1"/>
          </p:cNvSpPr>
          <p:nvPr>
            <p:ph type="body" sz="quarter" idx="79"/>
          </p:nvPr>
        </p:nvSpPr>
        <p:spPr>
          <a:xfrm>
            <a:off x="1334265" y="4332995"/>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1" name="Espace réservé du texte 17">
            <a:extLst>
              <a:ext uri="{FF2B5EF4-FFF2-40B4-BE49-F238E27FC236}">
                <a16:creationId xmlns:a16="http://schemas.microsoft.com/office/drawing/2014/main" id="{6F16C3B8-AA5D-4F33-B410-8B2C3BE2F2C6}"/>
              </a:ext>
            </a:extLst>
          </p:cNvPr>
          <p:cNvSpPr>
            <a:spLocks noGrp="1"/>
          </p:cNvSpPr>
          <p:nvPr>
            <p:ph type="body" sz="quarter" idx="80"/>
          </p:nvPr>
        </p:nvSpPr>
        <p:spPr>
          <a:xfrm>
            <a:off x="1335449" y="5485760"/>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2" name="Espace réservé du texte 17">
            <a:extLst>
              <a:ext uri="{FF2B5EF4-FFF2-40B4-BE49-F238E27FC236}">
                <a16:creationId xmlns:a16="http://schemas.microsoft.com/office/drawing/2014/main" id="{8C14FA2C-33DC-431E-9580-8F16A359800B}"/>
              </a:ext>
            </a:extLst>
          </p:cNvPr>
          <p:cNvSpPr>
            <a:spLocks noGrp="1"/>
          </p:cNvSpPr>
          <p:nvPr>
            <p:ph type="body" sz="quarter" idx="81"/>
          </p:nvPr>
        </p:nvSpPr>
        <p:spPr>
          <a:xfrm>
            <a:off x="1334265" y="5132350"/>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2" name="Title 1">
            <a:extLst>
              <a:ext uri="{FF2B5EF4-FFF2-40B4-BE49-F238E27FC236}">
                <a16:creationId xmlns:a16="http://schemas.microsoft.com/office/drawing/2014/main" id="{E177699B-FF9F-427C-87A3-B361DFAB50E1}"/>
              </a:ext>
            </a:extLst>
          </p:cNvPr>
          <p:cNvSpPr>
            <a:spLocks noGrp="1"/>
          </p:cNvSpPr>
          <p:nvPr>
            <p:ph type="title"/>
          </p:nvPr>
        </p:nvSpPr>
        <p:spPr>
          <a:xfrm>
            <a:off x="441600" y="710401"/>
            <a:ext cx="4731723" cy="748247"/>
          </a:xfrm>
        </p:spPr>
        <p:txBody>
          <a:bodyPr/>
          <a:lstStyle/>
          <a:p>
            <a:r>
              <a:rPr lang="en-US"/>
              <a:t>Click to edit Master title style</a:t>
            </a:r>
          </a:p>
        </p:txBody>
      </p:sp>
    </p:spTree>
    <p:extLst>
      <p:ext uri="{BB962C8B-B14F-4D97-AF65-F5344CB8AC3E}">
        <p14:creationId xmlns:p14="http://schemas.microsoft.com/office/powerpoint/2010/main" val="307477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50774"/>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zh-CN" altLang="en-US" noProof="0"/>
              <a:t>单击此处编辑母版文本样式</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444974" y="1577577"/>
            <a:ext cx="2824073" cy="246221"/>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442034" y="1943799"/>
            <a:ext cx="2827447" cy="4295223"/>
          </a:xfrm>
        </p:spPr>
        <p:txBody>
          <a:bodyPr/>
          <a:lstStyle>
            <a:lvl1pPr>
              <a:defRPr>
                <a:solidFill>
                  <a:schemeClr val="bg1"/>
                </a:solidFill>
              </a:defRPr>
            </a:lvl1pPr>
            <a:lvl2pPr marL="302392" indent="-302392">
              <a:buFontTx/>
              <a:buBlip>
                <a:blip r:embed="rId4"/>
              </a:buBlip>
              <a:defRPr>
                <a:solidFill>
                  <a:schemeClr val="bg1"/>
                </a:solidFill>
              </a:defRPr>
            </a:lvl2pPr>
            <a:lvl3pPr marL="609585" indent="-302392">
              <a:buFontTx/>
              <a:buBlip>
                <a:blip r:embed="rId4"/>
              </a:buBlip>
              <a:defRPr>
                <a:solidFill>
                  <a:schemeClr val="bg1"/>
                </a:solidFill>
              </a:defRPr>
            </a:lvl3pPr>
            <a:lvl4pPr marL="911977" indent="-302392">
              <a:buFontTx/>
              <a:buBlip>
                <a:blip r:embed="rId4"/>
              </a:buBlip>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zh-CN" altLang="en-US"/>
              <a:t>单击此处编辑母版标题样式</a:t>
            </a:r>
            <a:endParaRPr lang="en-US" dirty="0"/>
          </a:p>
        </p:txBody>
      </p:sp>
      <p:grpSp>
        <p:nvGrpSpPr>
          <p:cNvPr id="35" name="Graphique 7">
            <a:extLst>
              <a:ext uri="{FF2B5EF4-FFF2-40B4-BE49-F238E27FC236}">
                <a16:creationId xmlns:a16="http://schemas.microsoft.com/office/drawing/2014/main" id="{92DE48E4-21B7-43C3-B1C8-D1A1E1D11836}"/>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6" name="Forme libre : forme 9">
              <a:extLst>
                <a:ext uri="{FF2B5EF4-FFF2-40B4-BE49-F238E27FC236}">
                  <a16:creationId xmlns:a16="http://schemas.microsoft.com/office/drawing/2014/main" id="{CF3C004A-12EF-4882-9435-5C8C5CDDA3DC}"/>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C854BF86-9CB6-42C3-B52B-E372D3EE21D0}"/>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A41B13E3-A26E-439F-AA34-2A97E1411892}"/>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92443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Visual &amp; Colum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5" name="Espace réservé pour une image  8">
            <a:extLst>
              <a:ext uri="{FF2B5EF4-FFF2-40B4-BE49-F238E27FC236}">
                <a16:creationId xmlns:a16="http://schemas.microsoft.com/office/drawing/2014/main" id="{C39C5CD1-48A3-4FD3-8112-25C19BD8D92B}"/>
              </a:ext>
            </a:extLst>
          </p:cNvPr>
          <p:cNvSpPr>
            <a:spLocks noGrp="1" noChangeAspect="1"/>
          </p:cNvSpPr>
          <p:nvPr>
            <p:ph type="pic" sz="quarter" idx="33"/>
          </p:nvPr>
        </p:nvSpPr>
        <p:spPr>
          <a:xfrm>
            <a:off x="444975" y="1484956"/>
            <a:ext cx="4128000" cy="4098739"/>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a:noFill/>
              </a:defRPr>
            </a:lvl1pPr>
          </a:lstStyle>
          <a:p>
            <a:r>
              <a:rPr lang="zh-CN" altLang="en-US" noProof="0"/>
              <a:t>单击图标添加图片</a:t>
            </a:r>
            <a:endParaRPr lang="en-US" noProof="0" dirty="0"/>
          </a:p>
        </p:txBody>
      </p:sp>
      <p:sp>
        <p:nvSpPr>
          <p:cNvPr id="26" name="Espace réservé pour une image  8">
            <a:extLst>
              <a:ext uri="{FF2B5EF4-FFF2-40B4-BE49-F238E27FC236}">
                <a16:creationId xmlns:a16="http://schemas.microsoft.com/office/drawing/2014/main" id="{877CF915-392C-4C9E-9231-933278F733C0}"/>
              </a:ext>
            </a:extLst>
          </p:cNvPr>
          <p:cNvSpPr>
            <a:spLocks noGrp="1" noChangeAspect="1"/>
          </p:cNvSpPr>
          <p:nvPr>
            <p:ph type="pic" sz="quarter" idx="34"/>
          </p:nvPr>
        </p:nvSpPr>
        <p:spPr>
          <a:xfrm>
            <a:off x="5419650" y="2816877"/>
            <a:ext cx="918511" cy="9120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13" name="Espace réservé pour une image  8">
            <a:extLst>
              <a:ext uri="{FF2B5EF4-FFF2-40B4-BE49-F238E27FC236}">
                <a16:creationId xmlns:a16="http://schemas.microsoft.com/office/drawing/2014/main" id="{4C7F2E51-ABA8-4F5A-9037-C8CCEEB2507A}"/>
              </a:ext>
            </a:extLst>
          </p:cNvPr>
          <p:cNvSpPr>
            <a:spLocks noGrp="1" noChangeAspect="1"/>
          </p:cNvSpPr>
          <p:nvPr>
            <p:ph type="pic" sz="quarter" idx="36"/>
          </p:nvPr>
        </p:nvSpPr>
        <p:spPr>
          <a:xfrm>
            <a:off x="7058241" y="2816877"/>
            <a:ext cx="918511" cy="9120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16" name="Espace réservé pour une image  8">
            <a:extLst>
              <a:ext uri="{FF2B5EF4-FFF2-40B4-BE49-F238E27FC236}">
                <a16:creationId xmlns:a16="http://schemas.microsoft.com/office/drawing/2014/main" id="{372F035A-F8CD-4ACE-99B9-4C5DF57FF218}"/>
              </a:ext>
            </a:extLst>
          </p:cNvPr>
          <p:cNvSpPr>
            <a:spLocks noGrp="1" noChangeAspect="1"/>
          </p:cNvSpPr>
          <p:nvPr>
            <p:ph type="pic" sz="quarter" idx="38"/>
          </p:nvPr>
        </p:nvSpPr>
        <p:spPr>
          <a:xfrm>
            <a:off x="8717707" y="2816877"/>
            <a:ext cx="918511" cy="9120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18" name="Espace réservé pour une image  8">
            <a:extLst>
              <a:ext uri="{FF2B5EF4-FFF2-40B4-BE49-F238E27FC236}">
                <a16:creationId xmlns:a16="http://schemas.microsoft.com/office/drawing/2014/main" id="{BFF91B72-FE8D-4E96-8F5D-0506EA882BB5}"/>
              </a:ext>
            </a:extLst>
          </p:cNvPr>
          <p:cNvSpPr>
            <a:spLocks noGrp="1" noChangeAspect="1"/>
          </p:cNvSpPr>
          <p:nvPr>
            <p:ph type="pic" sz="quarter" idx="40"/>
          </p:nvPr>
        </p:nvSpPr>
        <p:spPr>
          <a:xfrm>
            <a:off x="10356298" y="2816877"/>
            <a:ext cx="918511" cy="9120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20" name="Espace réservé du texte 5">
            <a:extLst>
              <a:ext uri="{FF2B5EF4-FFF2-40B4-BE49-F238E27FC236}">
                <a16:creationId xmlns:a16="http://schemas.microsoft.com/office/drawing/2014/main" id="{2974E98B-F9E8-419E-91E4-51E3364BAFB5}"/>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22" name="Espace réservé du texte 4">
            <a:extLst>
              <a:ext uri="{FF2B5EF4-FFF2-40B4-BE49-F238E27FC236}">
                <a16:creationId xmlns:a16="http://schemas.microsoft.com/office/drawing/2014/main" id="{D1CABF73-739E-4F65-87EE-6E76601F2658}"/>
              </a:ext>
            </a:extLst>
          </p:cNvPr>
          <p:cNvSpPr>
            <a:spLocks noGrp="1"/>
          </p:cNvSpPr>
          <p:nvPr>
            <p:ph type="body" sz="quarter" idx="22"/>
          </p:nvPr>
        </p:nvSpPr>
        <p:spPr>
          <a:xfrm>
            <a:off x="5417825" y="1577578"/>
            <a:ext cx="6331148"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23" name="Title 1">
            <a:extLst>
              <a:ext uri="{FF2B5EF4-FFF2-40B4-BE49-F238E27FC236}">
                <a16:creationId xmlns:a16="http://schemas.microsoft.com/office/drawing/2014/main" id="{4779AEC4-102A-4C92-BE0B-E482213D0760}"/>
              </a:ext>
            </a:extLst>
          </p:cNvPr>
          <p:cNvSpPr>
            <a:spLocks noGrp="1"/>
          </p:cNvSpPr>
          <p:nvPr>
            <p:ph type="title"/>
          </p:nvPr>
        </p:nvSpPr>
        <p:spPr>
          <a:xfrm>
            <a:off x="5417824" y="710401"/>
            <a:ext cx="6337376" cy="748247"/>
          </a:xfrm>
        </p:spPr>
        <p:txBody>
          <a:bodyPr/>
          <a:lstStyle/>
          <a:p>
            <a:r>
              <a:rPr lang="zh-CN" altLang="en-US"/>
              <a:t>单击此处编辑母版标题样式</a:t>
            </a:r>
            <a:endParaRPr lang="en-US" dirty="0"/>
          </a:p>
        </p:txBody>
      </p:sp>
      <p:sp>
        <p:nvSpPr>
          <p:cNvPr id="21" name="Text Placeholder 2">
            <a:extLst>
              <a:ext uri="{FF2B5EF4-FFF2-40B4-BE49-F238E27FC236}">
                <a16:creationId xmlns:a16="http://schemas.microsoft.com/office/drawing/2014/main" id="{FC8E1771-F222-47FB-AA03-2F95A1C562F4}"/>
              </a:ext>
            </a:extLst>
          </p:cNvPr>
          <p:cNvSpPr>
            <a:spLocks noGrp="1"/>
          </p:cNvSpPr>
          <p:nvPr>
            <p:ph type="body" sz="quarter" idx="41"/>
          </p:nvPr>
        </p:nvSpPr>
        <p:spPr>
          <a:xfrm>
            <a:off x="5422250" y="3906754"/>
            <a:ext cx="1390651" cy="2169583"/>
          </a:xfrm>
        </p:spPr>
        <p:txBody>
          <a:bodyPr/>
          <a:lstStyle>
            <a:lvl1pPr marL="143996" indent="-143996">
              <a:buFontTx/>
              <a:buBlip>
                <a:blip r:embed="rId2"/>
              </a:buBlip>
              <a:defRPr sz="800"/>
            </a:lvl1pPr>
            <a:lvl2pPr marL="0" indent="0">
              <a:buFont typeface="Arial" panose="020B0604020202020204" pitchFamily="34" charset="0"/>
              <a:buNone/>
              <a:defRPr sz="1200">
                <a:solidFill>
                  <a:schemeClr val="accent2"/>
                </a:solidFill>
              </a:defRPr>
            </a:lvl2pPr>
            <a:lvl3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3996" indent="-143996" algn="l" defTabSz="914377" rtl="0" eaLnBrk="1" latinLnBrk="0" hangingPunct="1">
              <a:lnSpc>
                <a:spcPct val="125000"/>
              </a:lnSpc>
              <a:spcBef>
                <a:spcPts val="0"/>
              </a:spcBef>
              <a:buFontTx/>
              <a:buBlip>
                <a:blip r:embed="rId2"/>
              </a:buBlip>
              <a:defRPr lang="en-US" sz="8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29" name="Text Placeholder 2">
            <a:extLst>
              <a:ext uri="{FF2B5EF4-FFF2-40B4-BE49-F238E27FC236}">
                <a16:creationId xmlns:a16="http://schemas.microsoft.com/office/drawing/2014/main" id="{F76FB291-E5A0-4951-B332-135E78DF00D8}"/>
              </a:ext>
            </a:extLst>
          </p:cNvPr>
          <p:cNvSpPr>
            <a:spLocks noGrp="1"/>
          </p:cNvSpPr>
          <p:nvPr>
            <p:ph type="body" sz="quarter" idx="45"/>
          </p:nvPr>
        </p:nvSpPr>
        <p:spPr>
          <a:xfrm>
            <a:off x="7058240" y="3906754"/>
            <a:ext cx="1390651" cy="2169583"/>
          </a:xfrm>
        </p:spPr>
        <p:txBody>
          <a:bodyPr/>
          <a:lstStyle>
            <a:lvl1pPr marL="143996" indent="-143996">
              <a:buFontTx/>
              <a:buBlip>
                <a:blip r:embed="rId2"/>
              </a:buBlip>
              <a:defRPr sz="800"/>
            </a:lvl1pPr>
            <a:lvl2pPr marL="0" indent="0">
              <a:buFont typeface="Arial" panose="020B0604020202020204" pitchFamily="34" charset="0"/>
              <a:buNone/>
              <a:defRPr sz="1200">
                <a:solidFill>
                  <a:schemeClr val="accent2"/>
                </a:solidFill>
              </a:defRPr>
            </a:lvl2pPr>
            <a:lvl3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3996" indent="-143996" algn="l" defTabSz="914377" rtl="0" eaLnBrk="1" latinLnBrk="0" hangingPunct="1">
              <a:lnSpc>
                <a:spcPct val="125000"/>
              </a:lnSpc>
              <a:spcBef>
                <a:spcPts val="0"/>
              </a:spcBef>
              <a:buFontTx/>
              <a:buBlip>
                <a:blip r:embed="rId2"/>
              </a:buBlip>
              <a:defRPr lang="en-US" sz="8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30" name="Text Placeholder 2">
            <a:extLst>
              <a:ext uri="{FF2B5EF4-FFF2-40B4-BE49-F238E27FC236}">
                <a16:creationId xmlns:a16="http://schemas.microsoft.com/office/drawing/2014/main" id="{8715D62C-EC77-4B61-9919-71E0B129548A}"/>
              </a:ext>
            </a:extLst>
          </p:cNvPr>
          <p:cNvSpPr>
            <a:spLocks noGrp="1"/>
          </p:cNvSpPr>
          <p:nvPr>
            <p:ph type="body" sz="quarter" idx="46"/>
          </p:nvPr>
        </p:nvSpPr>
        <p:spPr>
          <a:xfrm>
            <a:off x="8719700" y="3906754"/>
            <a:ext cx="1390651" cy="2169583"/>
          </a:xfrm>
        </p:spPr>
        <p:txBody>
          <a:bodyPr/>
          <a:lstStyle>
            <a:lvl1pPr marL="143996" indent="-143996">
              <a:buFontTx/>
              <a:buBlip>
                <a:blip r:embed="rId2"/>
              </a:buBlip>
              <a:defRPr sz="800"/>
            </a:lvl1pPr>
            <a:lvl2pPr marL="0" indent="0">
              <a:buFont typeface="Arial" panose="020B0604020202020204" pitchFamily="34" charset="0"/>
              <a:buNone/>
              <a:defRPr sz="1200">
                <a:solidFill>
                  <a:schemeClr val="accent2"/>
                </a:solidFill>
              </a:defRPr>
            </a:lvl2pPr>
            <a:lvl3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3996" indent="-143996" algn="l" defTabSz="914377" rtl="0" eaLnBrk="1" latinLnBrk="0" hangingPunct="1">
              <a:lnSpc>
                <a:spcPct val="125000"/>
              </a:lnSpc>
              <a:spcBef>
                <a:spcPts val="0"/>
              </a:spcBef>
              <a:buFontTx/>
              <a:buBlip>
                <a:blip r:embed="rId2"/>
              </a:buBlip>
              <a:defRPr lang="en-US" sz="8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31" name="Text Placeholder 2">
            <a:extLst>
              <a:ext uri="{FF2B5EF4-FFF2-40B4-BE49-F238E27FC236}">
                <a16:creationId xmlns:a16="http://schemas.microsoft.com/office/drawing/2014/main" id="{5A1D3125-0CBF-4C19-9D10-F33F2DE4801B}"/>
              </a:ext>
            </a:extLst>
          </p:cNvPr>
          <p:cNvSpPr>
            <a:spLocks noGrp="1"/>
          </p:cNvSpPr>
          <p:nvPr>
            <p:ph type="body" sz="quarter" idx="47"/>
          </p:nvPr>
        </p:nvSpPr>
        <p:spPr>
          <a:xfrm>
            <a:off x="10353388" y="3906754"/>
            <a:ext cx="1390651" cy="2169583"/>
          </a:xfrm>
        </p:spPr>
        <p:txBody>
          <a:bodyPr/>
          <a:lstStyle>
            <a:lvl1pPr marL="143996" indent="-143996">
              <a:buFontTx/>
              <a:buBlip>
                <a:blip r:embed="rId2"/>
              </a:buBlip>
              <a:defRPr sz="800"/>
            </a:lvl1pPr>
            <a:lvl2pPr marL="0" indent="0">
              <a:buFont typeface="Arial" panose="020B0604020202020204" pitchFamily="34" charset="0"/>
              <a:buNone/>
              <a:defRPr sz="1200">
                <a:solidFill>
                  <a:schemeClr val="accent2"/>
                </a:solidFill>
              </a:defRPr>
            </a:lvl2pPr>
            <a:lvl3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3996" indent="-143996" algn="l" defTabSz="914377" rtl="0" eaLnBrk="1" latinLnBrk="0" hangingPunct="1">
              <a:lnSpc>
                <a:spcPct val="125000"/>
              </a:lnSpc>
              <a:spcBef>
                <a:spcPts val="0"/>
              </a:spcBef>
              <a:buFontTx/>
              <a:buBlip>
                <a:blip r:embed="rId2"/>
              </a:buBlip>
              <a:defRPr lang="en-US" sz="8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Tree>
    <p:extLst>
      <p:ext uri="{BB962C8B-B14F-4D97-AF65-F5344CB8AC3E}">
        <p14:creationId xmlns:p14="http://schemas.microsoft.com/office/powerpoint/2010/main" val="375218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and Content with Chart">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du graphique 7">
            <a:extLst>
              <a:ext uri="{FF2B5EF4-FFF2-40B4-BE49-F238E27FC236}">
                <a16:creationId xmlns:a16="http://schemas.microsoft.com/office/drawing/2014/main" id="{5740236E-B231-4B38-9B19-5CA4361809F8}"/>
              </a:ext>
            </a:extLst>
          </p:cNvPr>
          <p:cNvSpPr>
            <a:spLocks noGrp="1"/>
          </p:cNvSpPr>
          <p:nvPr>
            <p:ph type="chart" sz="quarter" idx="21" hasCustomPrompt="1"/>
          </p:nvPr>
        </p:nvSpPr>
        <p:spPr>
          <a:xfrm>
            <a:off x="3750734" y="1942730"/>
            <a:ext cx="7988300" cy="4295221"/>
          </a:xfrm>
        </p:spPr>
        <p:txBody>
          <a:bodyPr anchor="ctr">
            <a:noAutofit/>
          </a:bodyPr>
          <a:lstStyle>
            <a:lvl1pPr algn="ctr">
              <a:defRPr>
                <a:solidFill>
                  <a:schemeClr val="tx1"/>
                </a:solidFill>
              </a:defRPr>
            </a:lvl1pPr>
          </a:lstStyle>
          <a:p>
            <a:r>
              <a:rPr lang="en-US" noProof="0" dirty="0"/>
              <a:t>Chart and Table</a:t>
            </a:r>
          </a:p>
        </p:txBody>
      </p:sp>
      <p:sp>
        <p:nvSpPr>
          <p:cNvPr id="12" name="Espace réservé du texte 5">
            <a:extLst>
              <a:ext uri="{FF2B5EF4-FFF2-40B4-BE49-F238E27FC236}">
                <a16:creationId xmlns:a16="http://schemas.microsoft.com/office/drawing/2014/main" id="{7C974083-9FEF-484E-9F19-6CD76EB3A2AC}"/>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3" name="Espace réservé du texte 4">
            <a:extLst>
              <a:ext uri="{FF2B5EF4-FFF2-40B4-BE49-F238E27FC236}">
                <a16:creationId xmlns:a16="http://schemas.microsoft.com/office/drawing/2014/main" id="{372C0F46-678A-45F1-938F-2E7732BC05F3}"/>
              </a:ext>
            </a:extLst>
          </p:cNvPr>
          <p:cNvSpPr>
            <a:spLocks noGrp="1"/>
          </p:cNvSpPr>
          <p:nvPr>
            <p:ph type="body" sz="quarter" idx="22"/>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14" name="Title 1">
            <a:extLst>
              <a:ext uri="{FF2B5EF4-FFF2-40B4-BE49-F238E27FC236}">
                <a16:creationId xmlns:a16="http://schemas.microsoft.com/office/drawing/2014/main" id="{4F7F0780-2D15-471D-9496-7A64395D2FEF}"/>
              </a:ext>
            </a:extLst>
          </p:cNvPr>
          <p:cNvSpPr>
            <a:spLocks noGrp="1"/>
          </p:cNvSpPr>
          <p:nvPr>
            <p:ph type="title"/>
          </p:nvPr>
        </p:nvSpPr>
        <p:spPr>
          <a:xfrm>
            <a:off x="444975" y="710401"/>
            <a:ext cx="11294059" cy="748247"/>
          </a:xfrm>
        </p:spPr>
        <p:txBody>
          <a:bodyPr/>
          <a:lstStyle/>
          <a:p>
            <a:r>
              <a:rPr lang="zh-CN" altLang="en-US"/>
              <a:t>单击此处编辑母版标题样式</a:t>
            </a:r>
            <a:endParaRPr lang="en-US" dirty="0"/>
          </a:p>
        </p:txBody>
      </p:sp>
      <p:sp>
        <p:nvSpPr>
          <p:cNvPr id="16" name="Text Placeholder 2">
            <a:extLst>
              <a:ext uri="{FF2B5EF4-FFF2-40B4-BE49-F238E27FC236}">
                <a16:creationId xmlns:a16="http://schemas.microsoft.com/office/drawing/2014/main" id="{2E6DF4D0-6655-42BC-BA6C-0FF9041659BA}"/>
              </a:ext>
            </a:extLst>
          </p:cNvPr>
          <p:cNvSpPr>
            <a:spLocks noGrp="1"/>
          </p:cNvSpPr>
          <p:nvPr>
            <p:ph type="body" sz="quarter" idx="49"/>
          </p:nvPr>
        </p:nvSpPr>
        <p:spPr>
          <a:xfrm>
            <a:off x="442034" y="1943799"/>
            <a:ext cx="2827447" cy="4295223"/>
          </a:xfrm>
        </p:spPr>
        <p:txBody>
          <a:bodyPr/>
          <a:lstStyle>
            <a:lvl1pPr>
              <a:defRPr>
                <a:solidFill>
                  <a:schemeClr val="tx1"/>
                </a:solidFill>
              </a:defRPr>
            </a:lvl1pPr>
            <a:lvl2pPr marL="302392" indent="-302392">
              <a:buFontTx/>
              <a:buBlip>
                <a:blip r:embed="rId2"/>
              </a:buBlip>
              <a:defRPr>
                <a:solidFill>
                  <a:schemeClr val="tx1"/>
                </a:solidFill>
              </a:defRPr>
            </a:lvl2pPr>
            <a:lvl3pPr marL="609585" indent="-302392">
              <a:buFontTx/>
              <a:buBlip>
                <a:blip r:embed="rId2"/>
              </a:buBlip>
              <a:defRPr>
                <a:solidFill>
                  <a:schemeClr val="tx1"/>
                </a:solidFill>
              </a:defRPr>
            </a:lvl3pPr>
            <a:lvl4pPr marL="911977" indent="-302392">
              <a:buFontTx/>
              <a:buBlip>
                <a:blip r:embed="rId2"/>
              </a:buBlip>
              <a:defRPr>
                <a:solidFill>
                  <a:schemeClr val="tx1"/>
                </a:solidFill>
              </a:defRPr>
            </a:lvl4pPr>
            <a:lvl5pPr>
              <a:defRPr>
                <a:solidFill>
                  <a:schemeClr val="tx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Tree>
    <p:extLst>
      <p:ext uri="{BB962C8B-B14F-4D97-AF65-F5344CB8AC3E}">
        <p14:creationId xmlns:p14="http://schemas.microsoft.com/office/powerpoint/2010/main" val="42728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ustom Chart">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4" name="Espace réservé du texte 3">
            <a:extLst>
              <a:ext uri="{FF2B5EF4-FFF2-40B4-BE49-F238E27FC236}">
                <a16:creationId xmlns:a16="http://schemas.microsoft.com/office/drawing/2014/main" id="{9BA057E7-5A0F-4AE0-9351-1A58DB294C4E}"/>
              </a:ext>
            </a:extLst>
          </p:cNvPr>
          <p:cNvSpPr>
            <a:spLocks noGrp="1"/>
          </p:cNvSpPr>
          <p:nvPr>
            <p:ph type="body" sz="quarter" idx="21" hasCustomPrompt="1"/>
          </p:nvPr>
        </p:nvSpPr>
        <p:spPr>
          <a:xfrm>
            <a:off x="3752851" y="1942729"/>
            <a:ext cx="3365500" cy="4295223"/>
          </a:xfrm>
          <a:solidFill>
            <a:schemeClr val="accent2"/>
          </a:solidFill>
        </p:spPr>
        <p:txBody>
          <a:bodyPr anchor="ctr">
            <a:noAutofit/>
          </a:bodyPr>
          <a:lstStyle>
            <a:lvl1pPr algn="ctr">
              <a:lnSpc>
                <a:spcPct val="100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dirty="0"/>
              <a:t>8</a:t>
            </a:r>
          </a:p>
          <a:p>
            <a:pPr lvl="2"/>
            <a:r>
              <a:rPr lang="en-US" noProof="0" dirty="0"/>
              <a:t>Oncology</a:t>
            </a:r>
          </a:p>
        </p:txBody>
      </p:sp>
      <p:sp>
        <p:nvSpPr>
          <p:cNvPr id="12" name="Espace réservé du texte 3">
            <a:extLst>
              <a:ext uri="{FF2B5EF4-FFF2-40B4-BE49-F238E27FC236}">
                <a16:creationId xmlns:a16="http://schemas.microsoft.com/office/drawing/2014/main" id="{D1DC7E5E-9E41-496F-A46A-10D60378AF45}"/>
              </a:ext>
            </a:extLst>
          </p:cNvPr>
          <p:cNvSpPr>
            <a:spLocks noGrp="1"/>
          </p:cNvSpPr>
          <p:nvPr>
            <p:ph type="body" sz="quarter" idx="22" hasCustomPrompt="1"/>
          </p:nvPr>
        </p:nvSpPr>
        <p:spPr>
          <a:xfrm>
            <a:off x="7239003" y="1942729"/>
            <a:ext cx="1657349" cy="2057772"/>
          </a:xfrm>
          <a:solidFill>
            <a:schemeClr val="accent3"/>
          </a:solidFill>
        </p:spPr>
        <p:txBody>
          <a:bodyPr anchor="ctr">
            <a:noAutofit/>
          </a:bodyPr>
          <a:lstStyle>
            <a:lvl1pPr algn="ctr">
              <a:lnSpc>
                <a:spcPct val="100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dirty="0"/>
              <a:t>2</a:t>
            </a:r>
          </a:p>
          <a:p>
            <a:pPr lvl="2"/>
            <a:r>
              <a:rPr lang="en-US" noProof="0" dirty="0"/>
              <a:t>Neurology</a:t>
            </a:r>
          </a:p>
        </p:txBody>
      </p:sp>
      <p:sp>
        <p:nvSpPr>
          <p:cNvPr id="14" name="Espace réservé du texte 3">
            <a:extLst>
              <a:ext uri="{FF2B5EF4-FFF2-40B4-BE49-F238E27FC236}">
                <a16:creationId xmlns:a16="http://schemas.microsoft.com/office/drawing/2014/main" id="{3CA8CA11-934D-49F7-A929-1D1F6E6171E8}"/>
              </a:ext>
            </a:extLst>
          </p:cNvPr>
          <p:cNvSpPr>
            <a:spLocks noGrp="1"/>
          </p:cNvSpPr>
          <p:nvPr>
            <p:ph type="body" sz="quarter" idx="24" hasCustomPrompt="1"/>
          </p:nvPr>
        </p:nvSpPr>
        <p:spPr>
          <a:xfrm>
            <a:off x="10795006" y="1942727"/>
            <a:ext cx="952020" cy="4295223"/>
          </a:xfrm>
          <a:solidFill>
            <a:schemeClr val="accent3"/>
          </a:solidFill>
        </p:spPr>
        <p:txBody>
          <a:bodyPr anchor="ctr">
            <a:noAutofit/>
          </a:bodyPr>
          <a:lstStyle>
            <a:lvl1pPr algn="ctr">
              <a:lnSpc>
                <a:spcPct val="80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8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dirty="0"/>
              <a:t>2</a:t>
            </a:r>
          </a:p>
          <a:p>
            <a:pPr lvl="2"/>
            <a:r>
              <a:rPr lang="en-US" noProof="0" dirty="0"/>
              <a:t>Rare diseases</a:t>
            </a:r>
          </a:p>
        </p:txBody>
      </p:sp>
      <p:sp>
        <p:nvSpPr>
          <p:cNvPr id="15" name="Espace réservé du texte 3">
            <a:extLst>
              <a:ext uri="{FF2B5EF4-FFF2-40B4-BE49-F238E27FC236}">
                <a16:creationId xmlns:a16="http://schemas.microsoft.com/office/drawing/2014/main" id="{E2A95B96-5606-44FB-9A28-BF7F82AE0AEA}"/>
              </a:ext>
            </a:extLst>
          </p:cNvPr>
          <p:cNvSpPr>
            <a:spLocks noGrp="1"/>
          </p:cNvSpPr>
          <p:nvPr>
            <p:ph type="body" sz="quarter" idx="25" hasCustomPrompt="1"/>
          </p:nvPr>
        </p:nvSpPr>
        <p:spPr>
          <a:xfrm>
            <a:off x="7239001" y="4124871"/>
            <a:ext cx="3435352" cy="1298029"/>
          </a:xfrm>
          <a:solidFill>
            <a:schemeClr val="accent4"/>
          </a:solidFill>
        </p:spPr>
        <p:txBody>
          <a:bodyPr bIns="108000" anchor="ctr">
            <a:noAutofit/>
          </a:bodyPr>
          <a:lstStyle>
            <a:lvl1pPr algn="ctr">
              <a:lnSpc>
                <a:spcPct val="100000"/>
              </a:lnSpc>
              <a:spcBef>
                <a:spcPts val="0"/>
              </a:spcBef>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Bef>
                <a:spcPts val="400"/>
              </a:spcBef>
              <a:buFont typeface="Arial" panose="020B0604020202020204" pitchFamily="34" charset="0"/>
              <a:buNone/>
              <a:defRPr sz="8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noProof="0" dirty="0"/>
              <a:t>3</a:t>
            </a:r>
          </a:p>
          <a:p>
            <a:pPr lvl="1"/>
            <a:r>
              <a:rPr lang="en-US" noProof="0" dirty="0"/>
              <a:t>Rare blood disorders</a:t>
            </a:r>
          </a:p>
        </p:txBody>
      </p:sp>
      <p:sp>
        <p:nvSpPr>
          <p:cNvPr id="16" name="Espace réservé du texte 3">
            <a:extLst>
              <a:ext uri="{FF2B5EF4-FFF2-40B4-BE49-F238E27FC236}">
                <a16:creationId xmlns:a16="http://schemas.microsoft.com/office/drawing/2014/main" id="{563A6F80-C740-4630-B53A-0571C25D9BC9}"/>
              </a:ext>
            </a:extLst>
          </p:cNvPr>
          <p:cNvSpPr>
            <a:spLocks noGrp="1"/>
          </p:cNvSpPr>
          <p:nvPr>
            <p:ph type="body" sz="quarter" idx="26" hasCustomPrompt="1"/>
          </p:nvPr>
        </p:nvSpPr>
        <p:spPr>
          <a:xfrm>
            <a:off x="7239001" y="5547270"/>
            <a:ext cx="3435352" cy="675405"/>
          </a:xfrm>
          <a:solidFill>
            <a:schemeClr val="accent5"/>
          </a:solidFill>
        </p:spPr>
        <p:txBody>
          <a:bodyPr tIns="36000" bIns="36000" anchor="ctr">
            <a:noAutofit/>
          </a:bodyPr>
          <a:lstStyle>
            <a:lvl1pPr algn="ctr">
              <a:lnSpc>
                <a:spcPct val="75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8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dirty="0"/>
              <a:t>1</a:t>
            </a:r>
          </a:p>
          <a:p>
            <a:pPr lvl="2"/>
            <a:r>
              <a:rPr lang="en-US" noProof="0" dirty="0" err="1"/>
              <a:t>Immunologie</a:t>
            </a:r>
            <a:endParaRPr lang="en-US" noProof="0" dirty="0"/>
          </a:p>
        </p:txBody>
      </p:sp>
      <p:sp>
        <p:nvSpPr>
          <p:cNvPr id="22" name="Espace réservé du texte 3">
            <a:extLst>
              <a:ext uri="{FF2B5EF4-FFF2-40B4-BE49-F238E27FC236}">
                <a16:creationId xmlns:a16="http://schemas.microsoft.com/office/drawing/2014/main" id="{03CC539B-EFCF-4F4C-B1A5-A69F32F5CE14}"/>
              </a:ext>
            </a:extLst>
          </p:cNvPr>
          <p:cNvSpPr>
            <a:spLocks noGrp="1"/>
          </p:cNvSpPr>
          <p:nvPr>
            <p:ph type="body" sz="quarter" idx="30" hasCustomPrompt="1"/>
          </p:nvPr>
        </p:nvSpPr>
        <p:spPr>
          <a:xfrm>
            <a:off x="9015363" y="1942729"/>
            <a:ext cx="1657349" cy="2057772"/>
          </a:xfrm>
          <a:solidFill>
            <a:schemeClr val="accent3"/>
          </a:solidFill>
        </p:spPr>
        <p:txBody>
          <a:bodyPr anchor="ctr">
            <a:noAutofit/>
          </a:bodyPr>
          <a:lstStyle>
            <a:lvl1pPr algn="ctr">
              <a:lnSpc>
                <a:spcPct val="100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dirty="0"/>
              <a:t>2</a:t>
            </a:r>
          </a:p>
          <a:p>
            <a:pPr lvl="2"/>
            <a:r>
              <a:rPr lang="en-US" noProof="0" dirty="0"/>
              <a:t>Rare diseases</a:t>
            </a:r>
          </a:p>
        </p:txBody>
      </p:sp>
      <p:sp>
        <p:nvSpPr>
          <p:cNvPr id="17" name="Espace réservé du texte 5">
            <a:extLst>
              <a:ext uri="{FF2B5EF4-FFF2-40B4-BE49-F238E27FC236}">
                <a16:creationId xmlns:a16="http://schemas.microsoft.com/office/drawing/2014/main" id="{2B698D7F-F2E3-4AC1-83C8-EBE1328E299C}"/>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8" name="Espace réservé du texte 4">
            <a:extLst>
              <a:ext uri="{FF2B5EF4-FFF2-40B4-BE49-F238E27FC236}">
                <a16:creationId xmlns:a16="http://schemas.microsoft.com/office/drawing/2014/main" id="{2A804B13-0274-405A-885F-9C73BEF1A9D9}"/>
              </a:ext>
            </a:extLst>
          </p:cNvPr>
          <p:cNvSpPr>
            <a:spLocks noGrp="1"/>
          </p:cNvSpPr>
          <p:nvPr>
            <p:ph type="body" sz="quarter" idx="31"/>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20" name="Title 1">
            <a:extLst>
              <a:ext uri="{FF2B5EF4-FFF2-40B4-BE49-F238E27FC236}">
                <a16:creationId xmlns:a16="http://schemas.microsoft.com/office/drawing/2014/main" id="{874F34E5-E51A-4313-AC90-F67C509F31A5}"/>
              </a:ext>
            </a:extLst>
          </p:cNvPr>
          <p:cNvSpPr>
            <a:spLocks noGrp="1"/>
          </p:cNvSpPr>
          <p:nvPr>
            <p:ph type="title"/>
          </p:nvPr>
        </p:nvSpPr>
        <p:spPr>
          <a:xfrm>
            <a:off x="444975" y="710401"/>
            <a:ext cx="11294059" cy="748247"/>
          </a:xfrm>
        </p:spPr>
        <p:txBody>
          <a:bodyPr/>
          <a:lstStyle/>
          <a:p>
            <a:r>
              <a:rPr lang="zh-CN" altLang="en-US"/>
              <a:t>单击此处编辑母版标题样式</a:t>
            </a:r>
            <a:endParaRPr lang="en-US" dirty="0"/>
          </a:p>
        </p:txBody>
      </p:sp>
      <p:sp>
        <p:nvSpPr>
          <p:cNvPr id="21" name="Text Placeholder 2">
            <a:extLst>
              <a:ext uri="{FF2B5EF4-FFF2-40B4-BE49-F238E27FC236}">
                <a16:creationId xmlns:a16="http://schemas.microsoft.com/office/drawing/2014/main" id="{D2D553F7-D3A0-40D6-80B1-7D98F5A96AFE}"/>
              </a:ext>
            </a:extLst>
          </p:cNvPr>
          <p:cNvSpPr>
            <a:spLocks noGrp="1"/>
          </p:cNvSpPr>
          <p:nvPr>
            <p:ph type="body" sz="quarter" idx="49"/>
          </p:nvPr>
        </p:nvSpPr>
        <p:spPr>
          <a:xfrm>
            <a:off x="442034" y="1943799"/>
            <a:ext cx="2827447" cy="4295223"/>
          </a:xfrm>
        </p:spPr>
        <p:txBody>
          <a:bodyPr/>
          <a:lstStyle>
            <a:lvl1pPr>
              <a:defRPr>
                <a:solidFill>
                  <a:schemeClr val="tx1"/>
                </a:solidFill>
              </a:defRPr>
            </a:lvl1pPr>
            <a:lvl2pPr marL="302392" indent="-302392">
              <a:buFontTx/>
              <a:buBlip>
                <a:blip r:embed="rId2"/>
              </a:buBlip>
              <a:defRPr>
                <a:solidFill>
                  <a:schemeClr val="tx1"/>
                </a:solidFill>
              </a:defRPr>
            </a:lvl2pPr>
            <a:lvl3pPr marL="609585" indent="-302392">
              <a:buFontTx/>
              <a:buBlip>
                <a:blip r:embed="rId2"/>
              </a:buBlip>
              <a:defRPr>
                <a:solidFill>
                  <a:schemeClr val="tx1"/>
                </a:solidFill>
              </a:defRPr>
            </a:lvl3pPr>
            <a:lvl4pPr marL="911977" indent="-302392">
              <a:buFontTx/>
              <a:buBlip>
                <a:blip r:embed="rId2"/>
              </a:buBlip>
              <a:defRPr>
                <a:solidFill>
                  <a:schemeClr val="tx1"/>
                </a:solidFill>
              </a:defRPr>
            </a:lvl4pPr>
            <a:lvl5pPr>
              <a:defRPr>
                <a:solidFill>
                  <a:schemeClr val="tx1"/>
                </a:solidFill>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Tree>
    <p:extLst>
      <p:ext uri="{BB962C8B-B14F-4D97-AF65-F5344CB8AC3E}">
        <p14:creationId xmlns:p14="http://schemas.microsoft.com/office/powerpoint/2010/main" val="40300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Pipeline">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8" name="Espace réservé du graphique SmartArt 27">
            <a:extLst>
              <a:ext uri="{FF2B5EF4-FFF2-40B4-BE49-F238E27FC236}">
                <a16:creationId xmlns:a16="http://schemas.microsoft.com/office/drawing/2014/main" id="{8D53DFC9-0862-4983-A2CD-513024C2A0A3}"/>
              </a:ext>
            </a:extLst>
          </p:cNvPr>
          <p:cNvSpPr>
            <a:spLocks noGrp="1" noChangeAspect="1"/>
          </p:cNvSpPr>
          <p:nvPr>
            <p:ph type="dgm" sz="quarter" idx="21"/>
          </p:nvPr>
        </p:nvSpPr>
        <p:spPr>
          <a:xfrm>
            <a:off x="988477"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30" name="Espace réservé du graphique SmartArt 29">
            <a:extLst>
              <a:ext uri="{FF2B5EF4-FFF2-40B4-BE49-F238E27FC236}">
                <a16:creationId xmlns:a16="http://schemas.microsoft.com/office/drawing/2014/main" id="{426C2D69-E6C0-447B-8709-F429E5524A8D}"/>
              </a:ext>
            </a:extLst>
          </p:cNvPr>
          <p:cNvSpPr>
            <a:spLocks noGrp="1" noChangeAspect="1"/>
          </p:cNvSpPr>
          <p:nvPr>
            <p:ph type="dgm" sz="quarter" idx="23"/>
          </p:nvPr>
        </p:nvSpPr>
        <p:spPr>
          <a:xfrm>
            <a:off x="2643481"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31" name="Espace réservé du graphique SmartArt 30">
            <a:extLst>
              <a:ext uri="{FF2B5EF4-FFF2-40B4-BE49-F238E27FC236}">
                <a16:creationId xmlns:a16="http://schemas.microsoft.com/office/drawing/2014/main" id="{983A806B-A7D8-4764-8E4F-9196393870B0}"/>
              </a:ext>
            </a:extLst>
          </p:cNvPr>
          <p:cNvSpPr>
            <a:spLocks noGrp="1" noChangeAspect="1"/>
          </p:cNvSpPr>
          <p:nvPr>
            <p:ph type="dgm" sz="quarter" idx="24"/>
          </p:nvPr>
        </p:nvSpPr>
        <p:spPr>
          <a:xfrm>
            <a:off x="9255749"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32" name="Espace réservé du graphique SmartArt 31">
            <a:extLst>
              <a:ext uri="{FF2B5EF4-FFF2-40B4-BE49-F238E27FC236}">
                <a16:creationId xmlns:a16="http://schemas.microsoft.com/office/drawing/2014/main" id="{B6D46D2C-9EB8-4FFE-A096-794420255959}"/>
              </a:ext>
            </a:extLst>
          </p:cNvPr>
          <p:cNvSpPr>
            <a:spLocks noGrp="1" noChangeAspect="1"/>
          </p:cNvSpPr>
          <p:nvPr>
            <p:ph type="dgm" sz="quarter" idx="25"/>
          </p:nvPr>
        </p:nvSpPr>
        <p:spPr>
          <a:xfrm>
            <a:off x="10910753"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33" name="Espace réservé du texte 4">
            <a:extLst>
              <a:ext uri="{FF2B5EF4-FFF2-40B4-BE49-F238E27FC236}">
                <a16:creationId xmlns:a16="http://schemas.microsoft.com/office/drawing/2014/main" id="{DCF4AB73-53BB-4916-832A-A1FF52F2EB8F}"/>
              </a:ext>
            </a:extLst>
          </p:cNvPr>
          <p:cNvSpPr>
            <a:spLocks noGrp="1"/>
          </p:cNvSpPr>
          <p:nvPr>
            <p:ph type="body" sz="quarter" idx="26" hasCustomPrompt="1"/>
          </p:nvPr>
        </p:nvSpPr>
        <p:spPr>
          <a:xfrm>
            <a:off x="360594" y="3934793"/>
            <a:ext cx="1548535" cy="468689"/>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Title goes here in Verdana 9pt</a:t>
            </a:r>
          </a:p>
        </p:txBody>
      </p:sp>
      <p:sp>
        <p:nvSpPr>
          <p:cNvPr id="34" name="Espace réservé du texte 4">
            <a:extLst>
              <a:ext uri="{FF2B5EF4-FFF2-40B4-BE49-F238E27FC236}">
                <a16:creationId xmlns:a16="http://schemas.microsoft.com/office/drawing/2014/main" id="{D32D786C-DE6F-435E-89A2-F0DBD4573699}"/>
              </a:ext>
            </a:extLst>
          </p:cNvPr>
          <p:cNvSpPr>
            <a:spLocks noGrp="1"/>
          </p:cNvSpPr>
          <p:nvPr>
            <p:ph type="body" sz="quarter" idx="27" hasCustomPrompt="1"/>
          </p:nvPr>
        </p:nvSpPr>
        <p:spPr>
          <a:xfrm>
            <a:off x="2082978" y="3934793"/>
            <a:ext cx="1407759" cy="468689"/>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Title goes here in Verdana 9pt</a:t>
            </a:r>
          </a:p>
        </p:txBody>
      </p:sp>
      <p:sp>
        <p:nvSpPr>
          <p:cNvPr id="35" name="Espace réservé du texte 4">
            <a:extLst>
              <a:ext uri="{FF2B5EF4-FFF2-40B4-BE49-F238E27FC236}">
                <a16:creationId xmlns:a16="http://schemas.microsoft.com/office/drawing/2014/main" id="{9C501E4B-3A14-4B9B-B61B-DC6381B9AA7C}"/>
              </a:ext>
            </a:extLst>
          </p:cNvPr>
          <p:cNvSpPr>
            <a:spLocks noGrp="1"/>
          </p:cNvSpPr>
          <p:nvPr>
            <p:ph type="body" sz="quarter" idx="28" hasCustomPrompt="1"/>
          </p:nvPr>
        </p:nvSpPr>
        <p:spPr>
          <a:xfrm>
            <a:off x="3740330" y="3936413"/>
            <a:ext cx="1407759" cy="471247"/>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Title goes here in Verdana 9pt</a:t>
            </a:r>
          </a:p>
        </p:txBody>
      </p:sp>
      <p:sp>
        <p:nvSpPr>
          <p:cNvPr id="36" name="Espace réservé du texte 4">
            <a:extLst>
              <a:ext uri="{FF2B5EF4-FFF2-40B4-BE49-F238E27FC236}">
                <a16:creationId xmlns:a16="http://schemas.microsoft.com/office/drawing/2014/main" id="{9C742B60-DBF9-4074-B1A9-8F6E74E9D9E7}"/>
              </a:ext>
            </a:extLst>
          </p:cNvPr>
          <p:cNvSpPr>
            <a:spLocks noGrp="1"/>
          </p:cNvSpPr>
          <p:nvPr>
            <p:ph type="body" sz="quarter" idx="29" hasCustomPrompt="1"/>
          </p:nvPr>
        </p:nvSpPr>
        <p:spPr>
          <a:xfrm>
            <a:off x="5392119" y="3925153"/>
            <a:ext cx="1407759" cy="478329"/>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Title goes here in Verdana 9pt</a:t>
            </a:r>
          </a:p>
        </p:txBody>
      </p:sp>
      <p:sp>
        <p:nvSpPr>
          <p:cNvPr id="37" name="Espace réservé du texte 4">
            <a:extLst>
              <a:ext uri="{FF2B5EF4-FFF2-40B4-BE49-F238E27FC236}">
                <a16:creationId xmlns:a16="http://schemas.microsoft.com/office/drawing/2014/main" id="{5FD15E1D-688D-409E-9AD0-74ABF227C223}"/>
              </a:ext>
            </a:extLst>
          </p:cNvPr>
          <p:cNvSpPr>
            <a:spLocks noGrp="1"/>
          </p:cNvSpPr>
          <p:nvPr>
            <p:ph type="body" sz="quarter" idx="30" hasCustomPrompt="1"/>
          </p:nvPr>
        </p:nvSpPr>
        <p:spPr>
          <a:xfrm>
            <a:off x="7043909" y="3913892"/>
            <a:ext cx="1407759" cy="489589"/>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Title goes here in Verdana 9pt</a:t>
            </a:r>
          </a:p>
        </p:txBody>
      </p:sp>
      <p:sp>
        <p:nvSpPr>
          <p:cNvPr id="38" name="Espace réservé du texte 4">
            <a:extLst>
              <a:ext uri="{FF2B5EF4-FFF2-40B4-BE49-F238E27FC236}">
                <a16:creationId xmlns:a16="http://schemas.microsoft.com/office/drawing/2014/main" id="{3D55ECC2-F335-44B9-9DDE-2AE845F32B16}"/>
              </a:ext>
            </a:extLst>
          </p:cNvPr>
          <p:cNvSpPr>
            <a:spLocks noGrp="1"/>
          </p:cNvSpPr>
          <p:nvPr>
            <p:ph type="body" sz="quarter" idx="31" hasCustomPrompt="1"/>
          </p:nvPr>
        </p:nvSpPr>
        <p:spPr>
          <a:xfrm>
            <a:off x="8695698" y="3902633"/>
            <a:ext cx="1407759" cy="500847"/>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Title goes here in Verdana 9pt</a:t>
            </a:r>
          </a:p>
        </p:txBody>
      </p:sp>
      <p:sp>
        <p:nvSpPr>
          <p:cNvPr id="39" name="Espace réservé du texte 4">
            <a:extLst>
              <a:ext uri="{FF2B5EF4-FFF2-40B4-BE49-F238E27FC236}">
                <a16:creationId xmlns:a16="http://schemas.microsoft.com/office/drawing/2014/main" id="{D9015B19-D4D5-4F3C-934C-E2A9B54E71FF}"/>
              </a:ext>
            </a:extLst>
          </p:cNvPr>
          <p:cNvSpPr>
            <a:spLocks noGrp="1"/>
          </p:cNvSpPr>
          <p:nvPr>
            <p:ph type="body" sz="quarter" idx="32" hasCustomPrompt="1"/>
          </p:nvPr>
        </p:nvSpPr>
        <p:spPr>
          <a:xfrm>
            <a:off x="10353258" y="3902631"/>
            <a:ext cx="1407759" cy="514404"/>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Title goes here in Verdana 9pt</a:t>
            </a:r>
          </a:p>
        </p:txBody>
      </p:sp>
      <p:sp>
        <p:nvSpPr>
          <p:cNvPr id="40" name="Espace réservé du texte 4">
            <a:extLst>
              <a:ext uri="{FF2B5EF4-FFF2-40B4-BE49-F238E27FC236}">
                <a16:creationId xmlns:a16="http://schemas.microsoft.com/office/drawing/2014/main" id="{7CB0C600-717D-4628-8BB6-411A6709E1AA}"/>
              </a:ext>
            </a:extLst>
          </p:cNvPr>
          <p:cNvSpPr>
            <a:spLocks noGrp="1"/>
          </p:cNvSpPr>
          <p:nvPr>
            <p:ph type="body" sz="quarter" idx="33" hasCustomPrompt="1"/>
          </p:nvPr>
        </p:nvSpPr>
        <p:spPr>
          <a:xfrm>
            <a:off x="360594" y="5183547"/>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Body copy goes here in Verdana 7pt</a:t>
            </a:r>
          </a:p>
        </p:txBody>
      </p:sp>
      <p:sp>
        <p:nvSpPr>
          <p:cNvPr id="41" name="Espace réservé du texte 4">
            <a:extLst>
              <a:ext uri="{FF2B5EF4-FFF2-40B4-BE49-F238E27FC236}">
                <a16:creationId xmlns:a16="http://schemas.microsoft.com/office/drawing/2014/main" id="{CA06A69C-FC71-47B5-A2D0-336941212B15}"/>
              </a:ext>
            </a:extLst>
          </p:cNvPr>
          <p:cNvSpPr>
            <a:spLocks noGrp="1"/>
          </p:cNvSpPr>
          <p:nvPr>
            <p:ph type="body" sz="quarter" idx="34" hasCustomPrompt="1"/>
          </p:nvPr>
        </p:nvSpPr>
        <p:spPr>
          <a:xfrm>
            <a:off x="2012590" y="5183549"/>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Body copy goes here in Verdana 7pt</a:t>
            </a:r>
          </a:p>
        </p:txBody>
      </p:sp>
      <p:sp>
        <p:nvSpPr>
          <p:cNvPr id="42" name="Espace réservé du texte 4">
            <a:extLst>
              <a:ext uri="{FF2B5EF4-FFF2-40B4-BE49-F238E27FC236}">
                <a16:creationId xmlns:a16="http://schemas.microsoft.com/office/drawing/2014/main" id="{09AF6B2D-FE1E-4067-9129-C4B5676FF75B}"/>
              </a:ext>
            </a:extLst>
          </p:cNvPr>
          <p:cNvSpPr>
            <a:spLocks noGrp="1"/>
          </p:cNvSpPr>
          <p:nvPr>
            <p:ph type="body" sz="quarter" idx="35" hasCustomPrompt="1"/>
          </p:nvPr>
        </p:nvSpPr>
        <p:spPr>
          <a:xfrm>
            <a:off x="5321731" y="5183549"/>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Body copy goes here in Verdana 7pt</a:t>
            </a:r>
          </a:p>
        </p:txBody>
      </p:sp>
      <p:sp>
        <p:nvSpPr>
          <p:cNvPr id="43" name="Espace réservé du texte 4">
            <a:extLst>
              <a:ext uri="{FF2B5EF4-FFF2-40B4-BE49-F238E27FC236}">
                <a16:creationId xmlns:a16="http://schemas.microsoft.com/office/drawing/2014/main" id="{CF14C971-4FFC-440B-9E09-17D67217DA4D}"/>
              </a:ext>
            </a:extLst>
          </p:cNvPr>
          <p:cNvSpPr>
            <a:spLocks noGrp="1"/>
          </p:cNvSpPr>
          <p:nvPr>
            <p:ph type="body" sz="quarter" idx="36" hasCustomPrompt="1"/>
          </p:nvPr>
        </p:nvSpPr>
        <p:spPr>
          <a:xfrm>
            <a:off x="8625310" y="5183548"/>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Body copy goes here in Verdana 7pt</a:t>
            </a:r>
          </a:p>
        </p:txBody>
      </p:sp>
      <p:sp>
        <p:nvSpPr>
          <p:cNvPr id="44" name="Espace réservé du texte 4">
            <a:extLst>
              <a:ext uri="{FF2B5EF4-FFF2-40B4-BE49-F238E27FC236}">
                <a16:creationId xmlns:a16="http://schemas.microsoft.com/office/drawing/2014/main" id="{83FECD87-649A-4C86-9EE3-E68666E5077C}"/>
              </a:ext>
            </a:extLst>
          </p:cNvPr>
          <p:cNvSpPr>
            <a:spLocks noGrp="1"/>
          </p:cNvSpPr>
          <p:nvPr>
            <p:ph type="body" sz="quarter" idx="37" hasCustomPrompt="1"/>
          </p:nvPr>
        </p:nvSpPr>
        <p:spPr>
          <a:xfrm>
            <a:off x="10282870" y="5183548"/>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Body copy goes here in Verdana 7pt</a:t>
            </a:r>
          </a:p>
        </p:txBody>
      </p:sp>
      <p:sp>
        <p:nvSpPr>
          <p:cNvPr id="45" name="Espace réservé pour une image  8">
            <a:extLst>
              <a:ext uri="{FF2B5EF4-FFF2-40B4-BE49-F238E27FC236}">
                <a16:creationId xmlns:a16="http://schemas.microsoft.com/office/drawing/2014/main" id="{CC5C9632-E14B-4BCC-B960-B235737C8F5E}"/>
              </a:ext>
            </a:extLst>
          </p:cNvPr>
          <p:cNvSpPr>
            <a:spLocks noGrp="1" noChangeAspect="1"/>
          </p:cNvSpPr>
          <p:nvPr>
            <p:ph type="pic" sz="quarter" idx="38"/>
          </p:nvPr>
        </p:nvSpPr>
        <p:spPr>
          <a:xfrm>
            <a:off x="523592"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46" name="Espace réservé pour une image  8">
            <a:extLst>
              <a:ext uri="{FF2B5EF4-FFF2-40B4-BE49-F238E27FC236}">
                <a16:creationId xmlns:a16="http://schemas.microsoft.com/office/drawing/2014/main" id="{84EE3C86-4DFD-490F-A50B-B0BEE6298C43}"/>
              </a:ext>
            </a:extLst>
          </p:cNvPr>
          <p:cNvSpPr>
            <a:spLocks noGrp="1" noChangeAspect="1"/>
          </p:cNvSpPr>
          <p:nvPr>
            <p:ph type="pic" sz="quarter" idx="39"/>
          </p:nvPr>
        </p:nvSpPr>
        <p:spPr>
          <a:xfrm>
            <a:off x="2175588"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47" name="Espace réservé pour une image  8">
            <a:extLst>
              <a:ext uri="{FF2B5EF4-FFF2-40B4-BE49-F238E27FC236}">
                <a16:creationId xmlns:a16="http://schemas.microsoft.com/office/drawing/2014/main" id="{77D5A709-E29B-43D2-A12D-DECB5EE31488}"/>
              </a:ext>
            </a:extLst>
          </p:cNvPr>
          <p:cNvSpPr>
            <a:spLocks noGrp="1" noChangeAspect="1"/>
          </p:cNvSpPr>
          <p:nvPr>
            <p:ph type="pic" sz="quarter" idx="40"/>
          </p:nvPr>
        </p:nvSpPr>
        <p:spPr>
          <a:xfrm>
            <a:off x="3827584"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48" name="Espace réservé pour une image  8">
            <a:extLst>
              <a:ext uri="{FF2B5EF4-FFF2-40B4-BE49-F238E27FC236}">
                <a16:creationId xmlns:a16="http://schemas.microsoft.com/office/drawing/2014/main" id="{A2BF4A97-13DA-4E9F-8ACB-59EB15D77A1E}"/>
              </a:ext>
            </a:extLst>
          </p:cNvPr>
          <p:cNvSpPr>
            <a:spLocks noGrp="1" noChangeAspect="1"/>
          </p:cNvSpPr>
          <p:nvPr>
            <p:ph type="pic" sz="quarter" idx="41"/>
          </p:nvPr>
        </p:nvSpPr>
        <p:spPr>
          <a:xfrm>
            <a:off x="5479580"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49" name="Espace réservé pour une image  8">
            <a:extLst>
              <a:ext uri="{FF2B5EF4-FFF2-40B4-BE49-F238E27FC236}">
                <a16:creationId xmlns:a16="http://schemas.microsoft.com/office/drawing/2014/main" id="{B3001942-C22D-4695-956D-BB43AA2F9E26}"/>
              </a:ext>
            </a:extLst>
          </p:cNvPr>
          <p:cNvSpPr>
            <a:spLocks noGrp="1" noChangeAspect="1"/>
          </p:cNvSpPr>
          <p:nvPr>
            <p:ph type="pic" sz="quarter" idx="42"/>
          </p:nvPr>
        </p:nvSpPr>
        <p:spPr>
          <a:xfrm>
            <a:off x="7131576"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50" name="Espace réservé pour une image  8">
            <a:extLst>
              <a:ext uri="{FF2B5EF4-FFF2-40B4-BE49-F238E27FC236}">
                <a16:creationId xmlns:a16="http://schemas.microsoft.com/office/drawing/2014/main" id="{779AA997-FB2D-45EA-9288-E6142EF3D61B}"/>
              </a:ext>
            </a:extLst>
          </p:cNvPr>
          <p:cNvSpPr>
            <a:spLocks noGrp="1" noChangeAspect="1"/>
          </p:cNvSpPr>
          <p:nvPr>
            <p:ph type="pic" sz="quarter" idx="43"/>
          </p:nvPr>
        </p:nvSpPr>
        <p:spPr>
          <a:xfrm>
            <a:off x="8783572"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51" name="Espace réservé pour une image  8">
            <a:extLst>
              <a:ext uri="{FF2B5EF4-FFF2-40B4-BE49-F238E27FC236}">
                <a16:creationId xmlns:a16="http://schemas.microsoft.com/office/drawing/2014/main" id="{0604BCBF-1C62-4840-B2BA-6AAA4AEAFBD9}"/>
              </a:ext>
            </a:extLst>
          </p:cNvPr>
          <p:cNvSpPr>
            <a:spLocks noGrp="1" noChangeAspect="1"/>
          </p:cNvSpPr>
          <p:nvPr>
            <p:ph type="pic" sz="quarter" idx="44"/>
          </p:nvPr>
        </p:nvSpPr>
        <p:spPr>
          <a:xfrm>
            <a:off x="10435568"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52" name="Espace réservé du graphique SmartArt 29">
            <a:extLst>
              <a:ext uri="{FF2B5EF4-FFF2-40B4-BE49-F238E27FC236}">
                <a16:creationId xmlns:a16="http://schemas.microsoft.com/office/drawing/2014/main" id="{FA8235AD-5B9A-4575-82DB-8CE0D777263C}"/>
              </a:ext>
            </a:extLst>
          </p:cNvPr>
          <p:cNvSpPr>
            <a:spLocks noGrp="1" noChangeAspect="1"/>
          </p:cNvSpPr>
          <p:nvPr>
            <p:ph type="dgm" sz="quarter" idx="45"/>
          </p:nvPr>
        </p:nvSpPr>
        <p:spPr>
          <a:xfrm>
            <a:off x="4294610"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53" name="Espace réservé du graphique SmartArt 29">
            <a:extLst>
              <a:ext uri="{FF2B5EF4-FFF2-40B4-BE49-F238E27FC236}">
                <a16:creationId xmlns:a16="http://schemas.microsoft.com/office/drawing/2014/main" id="{7DBF2C70-2304-418B-A045-58A1900F2C79}"/>
              </a:ext>
            </a:extLst>
          </p:cNvPr>
          <p:cNvSpPr>
            <a:spLocks noGrp="1" noChangeAspect="1"/>
          </p:cNvSpPr>
          <p:nvPr>
            <p:ph type="dgm" sz="quarter" idx="46" hasCustomPrompt="1"/>
          </p:nvPr>
        </p:nvSpPr>
        <p:spPr>
          <a:xfrm>
            <a:off x="5945739"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pPr lvl="0"/>
            <a:r>
              <a:rPr lang="en-US" noProof="0" dirty="0"/>
              <a:t>Body copy goes here in Verdana 7pt</a:t>
            </a:r>
          </a:p>
        </p:txBody>
      </p:sp>
      <p:sp>
        <p:nvSpPr>
          <p:cNvPr id="54" name="Espace réservé du graphique SmartArt 29">
            <a:extLst>
              <a:ext uri="{FF2B5EF4-FFF2-40B4-BE49-F238E27FC236}">
                <a16:creationId xmlns:a16="http://schemas.microsoft.com/office/drawing/2014/main" id="{6F45D7C0-81AA-4419-9BD5-BC22EF4DA055}"/>
              </a:ext>
            </a:extLst>
          </p:cNvPr>
          <p:cNvSpPr>
            <a:spLocks noGrp="1" noChangeAspect="1"/>
          </p:cNvSpPr>
          <p:nvPr>
            <p:ph type="dgm" sz="quarter" idx="47"/>
          </p:nvPr>
        </p:nvSpPr>
        <p:spPr>
          <a:xfrm>
            <a:off x="7596869"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56" name="Espace réservé du texte 4">
            <a:extLst>
              <a:ext uri="{FF2B5EF4-FFF2-40B4-BE49-F238E27FC236}">
                <a16:creationId xmlns:a16="http://schemas.microsoft.com/office/drawing/2014/main" id="{FC6B0F1C-7055-324B-98C6-0177CD4AD1B4}"/>
              </a:ext>
            </a:extLst>
          </p:cNvPr>
          <p:cNvSpPr>
            <a:spLocks noGrp="1"/>
          </p:cNvSpPr>
          <p:nvPr>
            <p:ph type="body" sz="quarter" idx="48" hasCustomPrompt="1"/>
          </p:nvPr>
        </p:nvSpPr>
        <p:spPr>
          <a:xfrm>
            <a:off x="3664584" y="5183548"/>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Body copy goes here in Verdana 7pt</a:t>
            </a:r>
          </a:p>
        </p:txBody>
      </p:sp>
      <p:sp>
        <p:nvSpPr>
          <p:cNvPr id="57" name="Espace réservé du texte 4">
            <a:extLst>
              <a:ext uri="{FF2B5EF4-FFF2-40B4-BE49-F238E27FC236}">
                <a16:creationId xmlns:a16="http://schemas.microsoft.com/office/drawing/2014/main" id="{CC765C58-0238-9A4D-B57F-E8B0921FD688}"/>
              </a:ext>
            </a:extLst>
          </p:cNvPr>
          <p:cNvSpPr>
            <a:spLocks noGrp="1"/>
          </p:cNvSpPr>
          <p:nvPr>
            <p:ph type="body" sz="quarter" idx="49" hasCustomPrompt="1"/>
          </p:nvPr>
        </p:nvSpPr>
        <p:spPr>
          <a:xfrm>
            <a:off x="7058438" y="5183547"/>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Body copy goes here in Verdana 7pt</a:t>
            </a:r>
          </a:p>
        </p:txBody>
      </p:sp>
      <p:sp>
        <p:nvSpPr>
          <p:cNvPr id="58" name="Espace réservé du texte 5">
            <a:extLst>
              <a:ext uri="{FF2B5EF4-FFF2-40B4-BE49-F238E27FC236}">
                <a16:creationId xmlns:a16="http://schemas.microsoft.com/office/drawing/2014/main" id="{C80B1260-0CAE-4EC0-ADA7-84EBC9CAA702}"/>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59" name="Espace réservé du texte 4">
            <a:extLst>
              <a:ext uri="{FF2B5EF4-FFF2-40B4-BE49-F238E27FC236}">
                <a16:creationId xmlns:a16="http://schemas.microsoft.com/office/drawing/2014/main" id="{493C2CC6-58BB-406E-99B1-809B741801CB}"/>
              </a:ext>
            </a:extLst>
          </p:cNvPr>
          <p:cNvSpPr>
            <a:spLocks noGrp="1"/>
          </p:cNvSpPr>
          <p:nvPr>
            <p:ph type="body" sz="quarter" idx="50"/>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60" name="Title 1">
            <a:extLst>
              <a:ext uri="{FF2B5EF4-FFF2-40B4-BE49-F238E27FC236}">
                <a16:creationId xmlns:a16="http://schemas.microsoft.com/office/drawing/2014/main" id="{DB609FE6-0339-4B6E-86E1-9513AF7B37AA}"/>
              </a:ext>
            </a:extLst>
          </p:cNvPr>
          <p:cNvSpPr>
            <a:spLocks noGrp="1"/>
          </p:cNvSpPr>
          <p:nvPr>
            <p:ph type="title"/>
          </p:nvPr>
        </p:nvSpPr>
        <p:spPr>
          <a:xfrm>
            <a:off x="444975" y="710401"/>
            <a:ext cx="11294059" cy="748247"/>
          </a:xfrm>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31648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Content on righ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40A4075-8388-4D55-A178-9B9B0A11486C}"/>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fr-FR"/>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fr-FR" smtClean="0"/>
              <a:pPr/>
              <a:t>‹#›</a:t>
            </a:fld>
            <a:endParaRPr lang="fr-FR" dirty="0"/>
          </a:p>
        </p:txBody>
      </p:sp>
      <p:sp>
        <p:nvSpPr>
          <p:cNvPr id="17" name="Espace réservé du texte 4">
            <a:extLst>
              <a:ext uri="{FF2B5EF4-FFF2-40B4-BE49-F238E27FC236}">
                <a16:creationId xmlns:a16="http://schemas.microsoft.com/office/drawing/2014/main" id="{A7961CA2-3943-4444-B840-C954E319F3FA}"/>
              </a:ext>
            </a:extLst>
          </p:cNvPr>
          <p:cNvSpPr>
            <a:spLocks noGrp="1"/>
          </p:cNvSpPr>
          <p:nvPr>
            <p:ph type="body" sz="quarter" idx="48"/>
          </p:nvPr>
        </p:nvSpPr>
        <p:spPr>
          <a:xfrm>
            <a:off x="444974" y="1577577"/>
            <a:ext cx="2824073" cy="246221"/>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18" name="Text Placeholder 2">
            <a:extLst>
              <a:ext uri="{FF2B5EF4-FFF2-40B4-BE49-F238E27FC236}">
                <a16:creationId xmlns:a16="http://schemas.microsoft.com/office/drawing/2014/main" id="{34742E3D-4B67-4B8A-9D27-6975297E3853}"/>
              </a:ext>
            </a:extLst>
          </p:cNvPr>
          <p:cNvSpPr>
            <a:spLocks noGrp="1"/>
          </p:cNvSpPr>
          <p:nvPr>
            <p:ph type="body" sz="quarter" idx="49"/>
          </p:nvPr>
        </p:nvSpPr>
        <p:spPr>
          <a:xfrm>
            <a:off x="442034" y="1943799"/>
            <a:ext cx="2827447" cy="4295223"/>
          </a:xfrm>
        </p:spPr>
        <p:txBody>
          <a:bodyPr/>
          <a:lstStyle>
            <a:lvl1pPr>
              <a:defRPr>
                <a:solidFill>
                  <a:schemeClr val="bg1"/>
                </a:solidFill>
              </a:defRPr>
            </a:lvl1pPr>
            <a:lvl2pPr marL="302392" indent="-302392">
              <a:buFontTx/>
              <a:buBlip>
                <a:blip r:embed="rId2"/>
              </a:buBlip>
              <a:defRPr>
                <a:solidFill>
                  <a:schemeClr val="bg1"/>
                </a:solidFill>
              </a:defRPr>
            </a:lvl2pPr>
            <a:lvl3pPr marL="609585" indent="-302392">
              <a:buFontTx/>
              <a:buBlip>
                <a:blip r:embed="rId2"/>
              </a:buBlip>
              <a:defRPr>
                <a:solidFill>
                  <a:schemeClr val="bg1"/>
                </a:solidFill>
              </a:defRPr>
            </a:lvl3pPr>
            <a:lvl4pPr marL="911977" indent="-302392">
              <a:buFontTx/>
              <a:buBlip>
                <a:blip r:embed="rId2"/>
              </a:buBlip>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9" name="Title 1">
            <a:extLst>
              <a:ext uri="{FF2B5EF4-FFF2-40B4-BE49-F238E27FC236}">
                <a16:creationId xmlns:a16="http://schemas.microsoft.com/office/drawing/2014/main" id="{BC3E3DE0-A4A7-4BCC-9639-9768A25B8AB1}"/>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zh-CN" altLang="en-US"/>
              <a:t>单击此处编辑母版标题样式</a:t>
            </a:r>
            <a:endParaRPr lang="en-US" dirty="0"/>
          </a:p>
        </p:txBody>
      </p:sp>
      <p:sp>
        <p:nvSpPr>
          <p:cNvPr id="20" name="Espace réservé du texte 5">
            <a:extLst>
              <a:ext uri="{FF2B5EF4-FFF2-40B4-BE49-F238E27FC236}">
                <a16:creationId xmlns:a16="http://schemas.microsoft.com/office/drawing/2014/main" id="{636DBA71-2431-4439-882F-2EE9CBB75D91}"/>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grpSp>
        <p:nvGrpSpPr>
          <p:cNvPr id="36" name="Graphique 7">
            <a:extLst>
              <a:ext uri="{FF2B5EF4-FFF2-40B4-BE49-F238E27FC236}">
                <a16:creationId xmlns:a16="http://schemas.microsoft.com/office/drawing/2014/main" id="{3C798781-F4CB-44F3-9F78-3F13A6985909}"/>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7" name="Forme libre : forme 9">
              <a:extLst>
                <a:ext uri="{FF2B5EF4-FFF2-40B4-BE49-F238E27FC236}">
                  <a16:creationId xmlns:a16="http://schemas.microsoft.com/office/drawing/2014/main" id="{1449B5FD-7625-4985-9939-DCBF403E122A}"/>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8" name="Forme libre : forme 10">
              <a:extLst>
                <a:ext uri="{FF2B5EF4-FFF2-40B4-BE49-F238E27FC236}">
                  <a16:creationId xmlns:a16="http://schemas.microsoft.com/office/drawing/2014/main" id="{79BB7204-57DC-4669-89E8-1BC85F9001F0}"/>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39" name="Forme libre : forme 11">
              <a:extLst>
                <a:ext uri="{FF2B5EF4-FFF2-40B4-BE49-F238E27FC236}">
                  <a16:creationId xmlns:a16="http://schemas.microsoft.com/office/drawing/2014/main" id="{7FB3F5C2-F3C4-4335-B7A9-8E0DB1BE42B2}"/>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51150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hree Subject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45" name="Espace réservé pour une image  8">
            <a:extLst>
              <a:ext uri="{FF2B5EF4-FFF2-40B4-BE49-F238E27FC236}">
                <a16:creationId xmlns:a16="http://schemas.microsoft.com/office/drawing/2014/main" id="{CC5C9632-E14B-4BCC-B960-B235737C8F5E}"/>
              </a:ext>
            </a:extLst>
          </p:cNvPr>
          <p:cNvSpPr>
            <a:spLocks noGrp="1" noChangeAspect="1"/>
          </p:cNvSpPr>
          <p:nvPr>
            <p:ph type="pic" sz="quarter" idx="38"/>
          </p:nvPr>
        </p:nvSpPr>
        <p:spPr>
          <a:xfrm>
            <a:off x="1885829" y="2275343"/>
            <a:ext cx="1814105" cy="1801248"/>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52" name="Espace réservé pour une image  8">
            <a:extLst>
              <a:ext uri="{FF2B5EF4-FFF2-40B4-BE49-F238E27FC236}">
                <a16:creationId xmlns:a16="http://schemas.microsoft.com/office/drawing/2014/main" id="{D248539B-6296-41E2-B2A7-32CAFE749EF1}"/>
              </a:ext>
            </a:extLst>
          </p:cNvPr>
          <p:cNvSpPr>
            <a:spLocks noGrp="1" noChangeAspect="1"/>
          </p:cNvSpPr>
          <p:nvPr>
            <p:ph type="pic" sz="quarter" idx="39"/>
          </p:nvPr>
        </p:nvSpPr>
        <p:spPr>
          <a:xfrm>
            <a:off x="5242862" y="2275343"/>
            <a:ext cx="1814105" cy="1801248"/>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53" name="Espace réservé pour une image  8">
            <a:extLst>
              <a:ext uri="{FF2B5EF4-FFF2-40B4-BE49-F238E27FC236}">
                <a16:creationId xmlns:a16="http://schemas.microsoft.com/office/drawing/2014/main" id="{C99700F4-131B-4BC3-9911-BC47E4952A9B}"/>
              </a:ext>
            </a:extLst>
          </p:cNvPr>
          <p:cNvSpPr>
            <a:spLocks noGrp="1" noChangeAspect="1"/>
          </p:cNvSpPr>
          <p:nvPr>
            <p:ph type="pic" sz="quarter" idx="40"/>
          </p:nvPr>
        </p:nvSpPr>
        <p:spPr>
          <a:xfrm>
            <a:off x="8608996" y="2275343"/>
            <a:ext cx="1814105" cy="1801248"/>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57" name="Espace réservé du texte 4">
            <a:extLst>
              <a:ext uri="{FF2B5EF4-FFF2-40B4-BE49-F238E27FC236}">
                <a16:creationId xmlns:a16="http://schemas.microsoft.com/office/drawing/2014/main" id="{99EBFDD5-74E4-455D-9724-A19D96C2041E}"/>
              </a:ext>
            </a:extLst>
          </p:cNvPr>
          <p:cNvSpPr>
            <a:spLocks noGrp="1"/>
          </p:cNvSpPr>
          <p:nvPr>
            <p:ph type="body" sz="quarter" idx="43" hasCustomPrompt="1"/>
          </p:nvPr>
        </p:nvSpPr>
        <p:spPr>
          <a:xfrm>
            <a:off x="887121" y="6074874"/>
            <a:ext cx="10417759" cy="164148"/>
          </a:xfrm>
        </p:spPr>
        <p:txBody>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Overarching subtext goes here in Verdana 7pt – if text box necessary</a:t>
            </a:r>
          </a:p>
        </p:txBody>
      </p:sp>
      <p:sp>
        <p:nvSpPr>
          <p:cNvPr id="18" name="Espace réservé du texte 4">
            <a:extLst>
              <a:ext uri="{FF2B5EF4-FFF2-40B4-BE49-F238E27FC236}">
                <a16:creationId xmlns:a16="http://schemas.microsoft.com/office/drawing/2014/main" id="{5C1F33E9-9CFD-C248-B455-84A70176E550}"/>
              </a:ext>
            </a:extLst>
          </p:cNvPr>
          <p:cNvSpPr>
            <a:spLocks noGrp="1"/>
          </p:cNvSpPr>
          <p:nvPr>
            <p:ph type="body" sz="quarter" idx="46" hasCustomPrompt="1"/>
          </p:nvPr>
        </p:nvSpPr>
        <p:spPr>
          <a:xfrm>
            <a:off x="1443789" y="4457406"/>
            <a:ext cx="2698183" cy="1031471"/>
          </a:xfrm>
        </p:spPr>
        <p:txBody>
          <a:bodyPr/>
          <a:lstStyle>
            <a:lvl1pPr marL="0" indent="0" algn="ctr">
              <a:lnSpc>
                <a:spcPct val="100000"/>
              </a:lnSpc>
              <a:spcAft>
                <a:spcPts val="667"/>
              </a:spcAft>
              <a:buClr>
                <a:schemeClr val="accent2"/>
              </a:buClr>
              <a:buFont typeface="Wingdings 2" panose="05020102010507070707" pitchFamily="18" charset="2"/>
              <a:buNone/>
              <a:defRPr sz="2000" b="0">
                <a:solidFill>
                  <a:schemeClr val="accent2"/>
                </a:solidFill>
              </a:defRPr>
            </a:lvl1pPr>
            <a:lvl2pPr marL="0" indent="0" algn="ctr">
              <a:lnSpc>
                <a:spcPct val="125000"/>
              </a:lnSpc>
              <a:spcAft>
                <a:spcPts val="0"/>
              </a:spcAft>
              <a:buFont typeface="Arial" panose="020B0604020202020204" pitchFamily="34" charset="0"/>
              <a:buNone/>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sz="1067">
                <a:latin typeface="+mj-lt"/>
              </a:defRPr>
            </a:lvl3pPr>
            <a:lvl4pPr>
              <a:defRPr sz="1333"/>
            </a:lvl4pPr>
            <a:lvl5pPr>
              <a:defRPr sz="1333"/>
            </a:lvl5pPr>
          </a:lstStyle>
          <a:p>
            <a:pPr lvl="0"/>
            <a:r>
              <a:rPr lang="en-US" noProof="0" dirty="0"/>
              <a:t>Header Verd. 15pt</a:t>
            </a:r>
          </a:p>
          <a:p>
            <a:pPr lvl="1"/>
            <a:r>
              <a:rPr lang="en-US" noProof="0" dirty="0"/>
              <a:t>Body copy goes here in 9pt</a:t>
            </a:r>
          </a:p>
          <a:p>
            <a:pPr lvl="1"/>
            <a:r>
              <a:rPr lang="en-US" noProof="0" dirty="0"/>
              <a:t>Line 2</a:t>
            </a:r>
          </a:p>
          <a:p>
            <a:pPr lvl="1"/>
            <a:r>
              <a:rPr lang="en-US" noProof="0" dirty="0"/>
              <a:t>Line 3</a:t>
            </a:r>
          </a:p>
        </p:txBody>
      </p:sp>
      <p:sp>
        <p:nvSpPr>
          <p:cNvPr id="20" name="Espace réservé du texte 4">
            <a:extLst>
              <a:ext uri="{FF2B5EF4-FFF2-40B4-BE49-F238E27FC236}">
                <a16:creationId xmlns:a16="http://schemas.microsoft.com/office/drawing/2014/main" id="{07B91730-598B-3A45-B533-0E89A10E5ABF}"/>
              </a:ext>
            </a:extLst>
          </p:cNvPr>
          <p:cNvSpPr>
            <a:spLocks noGrp="1"/>
          </p:cNvSpPr>
          <p:nvPr>
            <p:ph type="body" sz="quarter" idx="47" hasCustomPrompt="1"/>
          </p:nvPr>
        </p:nvSpPr>
        <p:spPr>
          <a:xfrm>
            <a:off x="8175609" y="4457406"/>
            <a:ext cx="2698183" cy="1031471"/>
          </a:xfrm>
        </p:spPr>
        <p:txBody>
          <a:bodyPr/>
          <a:lstStyle>
            <a:lvl1pPr marL="0" indent="0" algn="ctr">
              <a:lnSpc>
                <a:spcPct val="100000"/>
              </a:lnSpc>
              <a:spcAft>
                <a:spcPts val="667"/>
              </a:spcAft>
              <a:buClr>
                <a:schemeClr val="accent2"/>
              </a:buClr>
              <a:buFont typeface="Wingdings 2" panose="05020102010507070707" pitchFamily="18" charset="2"/>
              <a:buNone/>
              <a:defRPr sz="2000" b="0">
                <a:solidFill>
                  <a:schemeClr val="accent2"/>
                </a:solidFill>
              </a:defRPr>
            </a:lvl1pPr>
            <a:lvl2pPr marL="0" indent="0" algn="ctr">
              <a:lnSpc>
                <a:spcPct val="125000"/>
              </a:lnSpc>
              <a:spcAft>
                <a:spcPts val="0"/>
              </a:spcAft>
              <a:buFont typeface="Arial" panose="020B0604020202020204" pitchFamily="34" charset="0"/>
              <a:buNone/>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sz="1067">
                <a:latin typeface="+mj-lt"/>
              </a:defRPr>
            </a:lvl3pPr>
            <a:lvl4pPr>
              <a:defRPr sz="1333"/>
            </a:lvl4pPr>
            <a:lvl5pPr>
              <a:defRPr sz="1333"/>
            </a:lvl5pPr>
          </a:lstStyle>
          <a:p>
            <a:pPr lvl="0"/>
            <a:r>
              <a:rPr lang="en-US" noProof="0" dirty="0"/>
              <a:t>Header Verd. 15pt</a:t>
            </a:r>
          </a:p>
          <a:p>
            <a:pPr lvl="1"/>
            <a:r>
              <a:rPr lang="en-US" noProof="0" dirty="0"/>
              <a:t>Body copy goes here in 9pt</a:t>
            </a:r>
          </a:p>
          <a:p>
            <a:pPr lvl="1"/>
            <a:r>
              <a:rPr lang="en-US" noProof="0" dirty="0"/>
              <a:t>Line 2</a:t>
            </a:r>
          </a:p>
          <a:p>
            <a:pPr lvl="1"/>
            <a:r>
              <a:rPr lang="en-US" noProof="0" dirty="0"/>
              <a:t>Line 3</a:t>
            </a:r>
          </a:p>
        </p:txBody>
      </p:sp>
      <p:sp>
        <p:nvSpPr>
          <p:cNvPr id="21" name="Espace réservé du texte 4">
            <a:extLst>
              <a:ext uri="{FF2B5EF4-FFF2-40B4-BE49-F238E27FC236}">
                <a16:creationId xmlns:a16="http://schemas.microsoft.com/office/drawing/2014/main" id="{ED327B16-2D28-E74D-80D9-FCA946C04984}"/>
              </a:ext>
            </a:extLst>
          </p:cNvPr>
          <p:cNvSpPr>
            <a:spLocks noGrp="1"/>
          </p:cNvSpPr>
          <p:nvPr>
            <p:ph type="body" sz="quarter" idx="48" hasCustomPrompt="1"/>
          </p:nvPr>
        </p:nvSpPr>
        <p:spPr>
          <a:xfrm>
            <a:off x="4809698" y="4457406"/>
            <a:ext cx="2698183" cy="1031471"/>
          </a:xfrm>
        </p:spPr>
        <p:txBody>
          <a:bodyPr/>
          <a:lstStyle>
            <a:lvl1pPr marL="0" indent="0" algn="ctr">
              <a:lnSpc>
                <a:spcPct val="100000"/>
              </a:lnSpc>
              <a:spcAft>
                <a:spcPts val="667"/>
              </a:spcAft>
              <a:buClr>
                <a:schemeClr val="accent2"/>
              </a:buClr>
              <a:buFont typeface="Wingdings 2" panose="05020102010507070707" pitchFamily="18" charset="2"/>
              <a:buNone/>
              <a:defRPr sz="2000" b="0">
                <a:solidFill>
                  <a:schemeClr val="accent2"/>
                </a:solidFill>
              </a:defRPr>
            </a:lvl1pPr>
            <a:lvl2pPr marL="0" indent="0" algn="ctr">
              <a:lnSpc>
                <a:spcPct val="125000"/>
              </a:lnSpc>
              <a:spcAft>
                <a:spcPts val="0"/>
              </a:spcAft>
              <a:buFont typeface="Arial" panose="020B0604020202020204" pitchFamily="34" charset="0"/>
              <a:buNone/>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sz="1067">
                <a:latin typeface="+mj-lt"/>
              </a:defRPr>
            </a:lvl3pPr>
            <a:lvl4pPr>
              <a:defRPr sz="1333"/>
            </a:lvl4pPr>
            <a:lvl5pPr>
              <a:defRPr sz="1333"/>
            </a:lvl5pPr>
          </a:lstStyle>
          <a:p>
            <a:pPr lvl="0"/>
            <a:r>
              <a:rPr lang="en-US" noProof="0" dirty="0"/>
              <a:t>Header Verd. 15pt</a:t>
            </a:r>
          </a:p>
          <a:p>
            <a:pPr lvl="1"/>
            <a:r>
              <a:rPr lang="en-US" noProof="0" dirty="0"/>
              <a:t>Body copy goes here in 9pt</a:t>
            </a:r>
          </a:p>
          <a:p>
            <a:pPr lvl="1"/>
            <a:r>
              <a:rPr lang="en-US" noProof="0" dirty="0"/>
              <a:t>Line 2</a:t>
            </a:r>
          </a:p>
          <a:p>
            <a:pPr lvl="1"/>
            <a:r>
              <a:rPr lang="en-US" noProof="0" dirty="0"/>
              <a:t>Line 3</a:t>
            </a:r>
          </a:p>
        </p:txBody>
      </p:sp>
      <p:sp>
        <p:nvSpPr>
          <p:cNvPr id="14" name="Espace réservé du texte 5">
            <a:extLst>
              <a:ext uri="{FF2B5EF4-FFF2-40B4-BE49-F238E27FC236}">
                <a16:creationId xmlns:a16="http://schemas.microsoft.com/office/drawing/2014/main" id="{021483E1-2425-40BE-8F9C-5B7951948625}"/>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5" name="Espace réservé du texte 4">
            <a:extLst>
              <a:ext uri="{FF2B5EF4-FFF2-40B4-BE49-F238E27FC236}">
                <a16:creationId xmlns:a16="http://schemas.microsoft.com/office/drawing/2014/main" id="{FC649E92-62C2-4614-AAA1-64785BCA3BB5}"/>
              </a:ext>
            </a:extLst>
          </p:cNvPr>
          <p:cNvSpPr>
            <a:spLocks noGrp="1"/>
          </p:cNvSpPr>
          <p:nvPr>
            <p:ph type="body" sz="quarter" idx="50"/>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16" name="Title 1">
            <a:extLst>
              <a:ext uri="{FF2B5EF4-FFF2-40B4-BE49-F238E27FC236}">
                <a16:creationId xmlns:a16="http://schemas.microsoft.com/office/drawing/2014/main" id="{2BD92977-6456-4F81-9A2E-322E82DBEFCA}"/>
              </a:ext>
            </a:extLst>
          </p:cNvPr>
          <p:cNvSpPr>
            <a:spLocks noGrp="1"/>
          </p:cNvSpPr>
          <p:nvPr>
            <p:ph type="title"/>
          </p:nvPr>
        </p:nvSpPr>
        <p:spPr>
          <a:xfrm>
            <a:off x="444975" y="710401"/>
            <a:ext cx="11294059" cy="748247"/>
          </a:xfrm>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173690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06.Body_Text&amp;Visual_2colum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57" name="Espace réservé du texte 4">
            <a:extLst>
              <a:ext uri="{FF2B5EF4-FFF2-40B4-BE49-F238E27FC236}">
                <a16:creationId xmlns:a16="http://schemas.microsoft.com/office/drawing/2014/main" id="{99EBFDD5-74E4-455D-9724-A19D96C2041E}"/>
              </a:ext>
            </a:extLst>
          </p:cNvPr>
          <p:cNvSpPr>
            <a:spLocks noGrp="1"/>
          </p:cNvSpPr>
          <p:nvPr>
            <p:ph type="body" sz="quarter" idx="43" hasCustomPrompt="1"/>
          </p:nvPr>
        </p:nvSpPr>
        <p:spPr>
          <a:xfrm>
            <a:off x="451323" y="2023118"/>
            <a:ext cx="5387175" cy="215444"/>
          </a:xfrm>
        </p:spPr>
        <p:txBody>
          <a:bodyPr/>
          <a:lstStyle>
            <a:lvl1pPr algn="l">
              <a:lnSpc>
                <a:spcPct val="100000"/>
              </a:lnSpc>
              <a:spcAft>
                <a:spcPts val="0"/>
              </a:spcAft>
              <a:defRPr sz="1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Header IN ALLCAPS VERDANA 12PT</a:t>
            </a:r>
          </a:p>
        </p:txBody>
      </p:sp>
      <p:sp>
        <p:nvSpPr>
          <p:cNvPr id="15" name="Espace réservé du texte 4">
            <a:extLst>
              <a:ext uri="{FF2B5EF4-FFF2-40B4-BE49-F238E27FC236}">
                <a16:creationId xmlns:a16="http://schemas.microsoft.com/office/drawing/2014/main" id="{102EE37F-49C7-4E9B-9C3D-B4ED45E94718}"/>
              </a:ext>
            </a:extLst>
          </p:cNvPr>
          <p:cNvSpPr>
            <a:spLocks noGrp="1"/>
          </p:cNvSpPr>
          <p:nvPr>
            <p:ph type="body" sz="quarter" idx="44" hasCustomPrompt="1"/>
          </p:nvPr>
        </p:nvSpPr>
        <p:spPr>
          <a:xfrm>
            <a:off x="6095999" y="2023118"/>
            <a:ext cx="5387175" cy="215444"/>
          </a:xfrm>
        </p:spPr>
        <p:txBody>
          <a:bodyPr/>
          <a:lstStyle>
            <a:lvl1pPr algn="l">
              <a:lnSpc>
                <a:spcPct val="100000"/>
              </a:lnSpc>
              <a:spcAft>
                <a:spcPts val="0"/>
              </a:spcAft>
              <a:defRPr sz="1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dirty="0"/>
              <a:t>Header IN ALLCAPS VERDANA 12PT</a:t>
            </a:r>
          </a:p>
        </p:txBody>
      </p:sp>
      <p:sp>
        <p:nvSpPr>
          <p:cNvPr id="16" name="Espace réservé pour une image  3">
            <a:extLst>
              <a:ext uri="{FF2B5EF4-FFF2-40B4-BE49-F238E27FC236}">
                <a16:creationId xmlns:a16="http://schemas.microsoft.com/office/drawing/2014/main" id="{53ACCDE3-920E-4B07-97C0-4268A8816D7F}"/>
              </a:ext>
            </a:extLst>
          </p:cNvPr>
          <p:cNvSpPr>
            <a:spLocks noGrp="1"/>
          </p:cNvSpPr>
          <p:nvPr>
            <p:ph type="pic" sz="quarter" idx="45"/>
          </p:nvPr>
        </p:nvSpPr>
        <p:spPr>
          <a:xfrm>
            <a:off x="444974" y="2384670"/>
            <a:ext cx="2340559" cy="3622821"/>
          </a:xfrm>
        </p:spPr>
        <p:txBody>
          <a:bodyPr>
            <a:noAutofit/>
          </a:bodyPr>
          <a:lstStyle>
            <a:lvl1pPr>
              <a:defRPr>
                <a:noFill/>
              </a:defRPr>
            </a:lvl1pPr>
          </a:lstStyle>
          <a:p>
            <a:r>
              <a:rPr lang="zh-CN" altLang="en-US" noProof="0"/>
              <a:t>单击图标添加图片</a:t>
            </a:r>
            <a:endParaRPr lang="en-US" noProof="0"/>
          </a:p>
        </p:txBody>
      </p:sp>
      <p:sp>
        <p:nvSpPr>
          <p:cNvPr id="17" name="Espace réservé pour une image  3">
            <a:extLst>
              <a:ext uri="{FF2B5EF4-FFF2-40B4-BE49-F238E27FC236}">
                <a16:creationId xmlns:a16="http://schemas.microsoft.com/office/drawing/2014/main" id="{BA1D5B65-0ABB-49CE-B750-F373B8CD7F3C}"/>
              </a:ext>
            </a:extLst>
          </p:cNvPr>
          <p:cNvSpPr>
            <a:spLocks noGrp="1"/>
          </p:cNvSpPr>
          <p:nvPr>
            <p:ph type="pic" sz="quarter" idx="46"/>
          </p:nvPr>
        </p:nvSpPr>
        <p:spPr>
          <a:xfrm>
            <a:off x="6096001" y="2384670"/>
            <a:ext cx="2340559" cy="3622821"/>
          </a:xfrm>
        </p:spPr>
        <p:txBody>
          <a:bodyPr>
            <a:noAutofit/>
          </a:bodyPr>
          <a:lstStyle>
            <a:lvl1pPr>
              <a:defRPr>
                <a:noFill/>
              </a:defRPr>
            </a:lvl1pPr>
          </a:lstStyle>
          <a:p>
            <a:r>
              <a:rPr lang="zh-CN" altLang="en-US" noProof="0"/>
              <a:t>单击图标添加图片</a:t>
            </a:r>
            <a:endParaRPr lang="en-US" noProof="0"/>
          </a:p>
        </p:txBody>
      </p:sp>
      <p:sp>
        <p:nvSpPr>
          <p:cNvPr id="14" name="Espace réservé du texte 4">
            <a:extLst>
              <a:ext uri="{FF2B5EF4-FFF2-40B4-BE49-F238E27FC236}">
                <a16:creationId xmlns:a16="http://schemas.microsoft.com/office/drawing/2014/main" id="{70B13997-CC8E-4CA7-BC9F-1E2FE9781D8B}"/>
              </a:ext>
            </a:extLst>
          </p:cNvPr>
          <p:cNvSpPr>
            <a:spLocks noGrp="1"/>
          </p:cNvSpPr>
          <p:nvPr>
            <p:ph type="body" sz="quarter" idx="20" hasCustomPrompt="1"/>
          </p:nvPr>
        </p:nvSpPr>
        <p:spPr>
          <a:xfrm>
            <a:off x="3056143" y="2410069"/>
            <a:ext cx="2782356" cy="3350235"/>
          </a:xfrm>
        </p:spPr>
        <p:txBody>
          <a:bodyPr wrap="square">
            <a:spAutoFit/>
          </a:bodyPr>
          <a:lstStyle>
            <a:lvl1pPr>
              <a:lnSpc>
                <a:spcPct val="125000"/>
              </a:lnSpc>
              <a:spcAft>
                <a:spcPts val="0"/>
              </a:spcAft>
              <a:defRPr lang="en-US" sz="16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63993" marR="0" indent="-263993" algn="l" defTabSz="914377" rtl="0" eaLnBrk="1" fontAlgn="auto" latinLnBrk="0" hangingPunct="1">
              <a:lnSpc>
                <a:spcPct val="110000"/>
              </a:lnSpc>
              <a:spcBef>
                <a:spcPts val="0"/>
              </a:spcBef>
              <a:spcAft>
                <a:spcPts val="400"/>
              </a:spcAft>
              <a:buClr>
                <a:schemeClr val="accent2"/>
              </a:buClr>
              <a:buSzPct val="90000"/>
              <a:buFontTx/>
              <a:buBlip>
                <a:blip r:embed="rId2">
                  <a:extLst>
                    <a:ext uri="{96DAC541-7B7A-43D3-8B79-37D633B846F1}">
                      <asvg:svgBlip xmlns:asvg="http://schemas.microsoft.com/office/drawing/2016/SVG/main" r:embed="rId3"/>
                    </a:ext>
                  </a:extLst>
                </a:blip>
              </a:buBlip>
              <a:tabLs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spcAft>
                <a:spcPts val="2400"/>
              </a:spcAft>
              <a:defRPr lang="en-US" sz="1200" b="0" i="0" kern="1200" dirty="0"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dirty="0"/>
              <a:t>Body copy goes here in Verdana 12pt</a:t>
            </a:r>
            <a:br>
              <a:rPr lang="en-US" noProof="0" dirty="0"/>
            </a:br>
            <a:r>
              <a:rPr lang="en-US" noProof="0" dirty="0"/>
              <a:t>Line 2</a:t>
            </a:r>
            <a:br>
              <a:rPr lang="en-US" noProof="0" dirty="0"/>
            </a:br>
            <a:r>
              <a:rPr lang="en-US" noProof="0" dirty="0"/>
              <a:t>Line 3</a:t>
            </a:r>
          </a:p>
          <a:p>
            <a:pPr lvl="0"/>
            <a:endParaRPr lang="en-US" noProof="0" dirty="0"/>
          </a:p>
          <a:p>
            <a:pPr lvl="1"/>
            <a:r>
              <a:rPr lang="en-US" noProof="0" dirty="0"/>
              <a:t>Bullet point level in Verdana 9pt</a:t>
            </a:r>
          </a:p>
          <a:p>
            <a:pPr lvl="1"/>
            <a:r>
              <a:rPr lang="en-US" noProof="0" dirty="0"/>
              <a:t>Bullet point 2</a:t>
            </a:r>
          </a:p>
          <a:p>
            <a:pPr lvl="1"/>
            <a:r>
              <a:rPr lang="en-US" noProof="0" dirty="0"/>
              <a:t>Bullet point 3</a:t>
            </a:r>
          </a:p>
          <a:p>
            <a:pPr lvl="1"/>
            <a:endParaRPr lang="en-US" noProof="0" dirty="0"/>
          </a:p>
          <a:p>
            <a:pPr lvl="2"/>
            <a:r>
              <a:rPr lang="en-US" noProof="0" dirty="0"/>
              <a:t>Body copy goes here in Verdana 9pt</a:t>
            </a:r>
            <a:br>
              <a:rPr lang="en-US" noProof="0" dirty="0"/>
            </a:br>
            <a:r>
              <a:rPr lang="en-US" noProof="0" dirty="0"/>
              <a:t>Line 2</a:t>
            </a:r>
            <a:br>
              <a:rPr lang="en-US" noProof="0" dirty="0"/>
            </a:br>
            <a:r>
              <a:rPr lang="en-US" noProof="0" dirty="0"/>
              <a:t>Line 3</a:t>
            </a:r>
          </a:p>
        </p:txBody>
      </p:sp>
      <p:sp>
        <p:nvSpPr>
          <p:cNvPr id="18" name="Espace réservé du texte 4">
            <a:extLst>
              <a:ext uri="{FF2B5EF4-FFF2-40B4-BE49-F238E27FC236}">
                <a16:creationId xmlns:a16="http://schemas.microsoft.com/office/drawing/2014/main" id="{2F116EA8-5445-47B3-947A-920077D67D8D}"/>
              </a:ext>
            </a:extLst>
          </p:cNvPr>
          <p:cNvSpPr>
            <a:spLocks noGrp="1"/>
          </p:cNvSpPr>
          <p:nvPr>
            <p:ph type="body" sz="quarter" idx="52" hasCustomPrompt="1"/>
          </p:nvPr>
        </p:nvSpPr>
        <p:spPr>
          <a:xfrm>
            <a:off x="8719525" y="2410069"/>
            <a:ext cx="2782356" cy="3350235"/>
          </a:xfrm>
        </p:spPr>
        <p:txBody>
          <a:bodyPr wrap="square">
            <a:spAutoFit/>
          </a:bodyPr>
          <a:lstStyle>
            <a:lvl1pPr>
              <a:lnSpc>
                <a:spcPct val="125000"/>
              </a:lnSpc>
              <a:spcAft>
                <a:spcPts val="0"/>
              </a:spcAft>
              <a:defRPr lang="en-US" sz="16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63993" marR="0" indent="-263993" algn="l" defTabSz="914377" rtl="0" eaLnBrk="1" fontAlgn="auto" latinLnBrk="0" hangingPunct="1">
              <a:lnSpc>
                <a:spcPct val="110000"/>
              </a:lnSpc>
              <a:spcBef>
                <a:spcPts val="0"/>
              </a:spcBef>
              <a:spcAft>
                <a:spcPts val="400"/>
              </a:spcAft>
              <a:buClr>
                <a:schemeClr val="accent2"/>
              </a:buClr>
              <a:buSzPct val="90000"/>
              <a:buFontTx/>
              <a:buBlip>
                <a:blip r:embed="rId2">
                  <a:extLst>
                    <a:ext uri="{96DAC541-7B7A-43D3-8B79-37D633B846F1}">
                      <asvg:svgBlip xmlns:asvg="http://schemas.microsoft.com/office/drawing/2016/SVG/main" r:embed="rId3"/>
                    </a:ext>
                  </a:extLst>
                </a:blip>
              </a:buBlip>
              <a:tabLs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spcAft>
                <a:spcPts val="2400"/>
              </a:spcAft>
              <a:defRPr lang="en-US" sz="1200" b="0" i="0" kern="1200" dirty="0"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dirty="0"/>
              <a:t>Body copy goes here in Verdana 12pt</a:t>
            </a:r>
            <a:br>
              <a:rPr lang="en-US" noProof="0" dirty="0"/>
            </a:br>
            <a:r>
              <a:rPr lang="en-US" noProof="0" dirty="0"/>
              <a:t>Line 2</a:t>
            </a:r>
            <a:br>
              <a:rPr lang="en-US" noProof="0" dirty="0"/>
            </a:br>
            <a:r>
              <a:rPr lang="en-US" noProof="0" dirty="0"/>
              <a:t>Line 3</a:t>
            </a:r>
          </a:p>
          <a:p>
            <a:pPr lvl="0"/>
            <a:endParaRPr lang="en-US" noProof="0" dirty="0"/>
          </a:p>
          <a:p>
            <a:pPr lvl="1"/>
            <a:r>
              <a:rPr lang="en-US" noProof="0" dirty="0"/>
              <a:t>Bullet point level in Verdana 9pt</a:t>
            </a:r>
          </a:p>
          <a:p>
            <a:pPr lvl="1"/>
            <a:r>
              <a:rPr lang="en-US" noProof="0" dirty="0"/>
              <a:t>Bullet point 2</a:t>
            </a:r>
          </a:p>
          <a:p>
            <a:pPr lvl="1"/>
            <a:r>
              <a:rPr lang="en-US" noProof="0" dirty="0"/>
              <a:t>Bullet point 3</a:t>
            </a:r>
          </a:p>
          <a:p>
            <a:pPr lvl="1"/>
            <a:endParaRPr lang="en-US" noProof="0" dirty="0"/>
          </a:p>
          <a:p>
            <a:pPr lvl="2"/>
            <a:r>
              <a:rPr lang="en-US" noProof="0" dirty="0"/>
              <a:t>Body copy goes here in Verdana 9pt</a:t>
            </a:r>
            <a:br>
              <a:rPr lang="en-US" noProof="0" dirty="0"/>
            </a:br>
            <a:r>
              <a:rPr lang="en-US" noProof="0" dirty="0"/>
              <a:t>Line 2</a:t>
            </a:r>
            <a:br>
              <a:rPr lang="en-US" noProof="0" dirty="0"/>
            </a:br>
            <a:r>
              <a:rPr lang="en-US" noProof="0" dirty="0"/>
              <a:t>Line 3</a:t>
            </a:r>
          </a:p>
        </p:txBody>
      </p:sp>
      <p:sp>
        <p:nvSpPr>
          <p:cNvPr id="19" name="Espace réservé du texte 5">
            <a:extLst>
              <a:ext uri="{FF2B5EF4-FFF2-40B4-BE49-F238E27FC236}">
                <a16:creationId xmlns:a16="http://schemas.microsoft.com/office/drawing/2014/main" id="{8E4E4032-9898-4A69-9D9C-6DB7CEE7159E}"/>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20" name="Espace réservé du texte 4">
            <a:extLst>
              <a:ext uri="{FF2B5EF4-FFF2-40B4-BE49-F238E27FC236}">
                <a16:creationId xmlns:a16="http://schemas.microsoft.com/office/drawing/2014/main" id="{BB316397-FA0F-41C2-AD67-87E804222296}"/>
              </a:ext>
            </a:extLst>
          </p:cNvPr>
          <p:cNvSpPr>
            <a:spLocks noGrp="1"/>
          </p:cNvSpPr>
          <p:nvPr>
            <p:ph type="body" sz="quarter" idx="50"/>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21" name="Title 1">
            <a:extLst>
              <a:ext uri="{FF2B5EF4-FFF2-40B4-BE49-F238E27FC236}">
                <a16:creationId xmlns:a16="http://schemas.microsoft.com/office/drawing/2014/main" id="{C5999050-FEA1-4953-AD6B-0FD3F03707E4}"/>
              </a:ext>
            </a:extLst>
          </p:cNvPr>
          <p:cNvSpPr>
            <a:spLocks noGrp="1"/>
          </p:cNvSpPr>
          <p:nvPr>
            <p:ph type="title"/>
          </p:nvPr>
        </p:nvSpPr>
        <p:spPr>
          <a:xfrm>
            <a:off x="444975" y="710401"/>
            <a:ext cx="11294059" cy="748247"/>
          </a:xfrm>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279801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09.Series_Pictograms">
    <p:spTree>
      <p:nvGrpSpPr>
        <p:cNvPr id="1" name=""/>
        <p:cNvGrpSpPr/>
        <p:nvPr/>
      </p:nvGrpSpPr>
      <p:grpSpPr>
        <a:xfrm>
          <a:off x="0" y="0"/>
          <a:ext cx="0" cy="0"/>
          <a:chOff x="0" y="0"/>
          <a:chExt cx="0" cy="0"/>
        </a:xfrm>
      </p:grpSpPr>
      <p:sp>
        <p:nvSpPr>
          <p:cNvPr id="43" name="Espace réservé du texte 4">
            <a:extLst>
              <a:ext uri="{FF2B5EF4-FFF2-40B4-BE49-F238E27FC236}">
                <a16:creationId xmlns:a16="http://schemas.microsoft.com/office/drawing/2014/main" id="{D6A66775-D99C-FB4D-B9BA-F866BE69C75A}"/>
              </a:ext>
            </a:extLst>
          </p:cNvPr>
          <p:cNvSpPr>
            <a:spLocks noGrp="1"/>
          </p:cNvSpPr>
          <p:nvPr>
            <p:ph type="body" sz="quarter" idx="58" hasCustomPrompt="1"/>
          </p:nvPr>
        </p:nvSpPr>
        <p:spPr>
          <a:xfrm>
            <a:off x="4412369" y="5249293"/>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dirty="0"/>
              <a:t>Icon header in Verdana 12</a:t>
            </a:r>
          </a:p>
          <a:p>
            <a:pPr lvl="2"/>
            <a:r>
              <a:rPr lang="en-US" noProof="0" dirty="0"/>
              <a:t>Subtext level Verdana 6pt</a:t>
            </a:r>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dirty="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pour une image  8">
            <a:extLst>
              <a:ext uri="{FF2B5EF4-FFF2-40B4-BE49-F238E27FC236}">
                <a16:creationId xmlns:a16="http://schemas.microsoft.com/office/drawing/2014/main" id="{168A2321-51C0-44B8-85CC-82C00400516F}"/>
              </a:ext>
            </a:extLst>
          </p:cNvPr>
          <p:cNvSpPr>
            <a:spLocks noGrp="1" noChangeAspect="1"/>
          </p:cNvSpPr>
          <p:nvPr>
            <p:ph type="pic" sz="quarter" idx="38"/>
          </p:nvPr>
        </p:nvSpPr>
        <p:spPr>
          <a:xfrm>
            <a:off x="4846823" y="2266949"/>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14" name="Espace réservé pour une image  8">
            <a:extLst>
              <a:ext uri="{FF2B5EF4-FFF2-40B4-BE49-F238E27FC236}">
                <a16:creationId xmlns:a16="http://schemas.microsoft.com/office/drawing/2014/main" id="{6749475C-69E4-4BE9-A38D-7241DCB89E86}"/>
              </a:ext>
            </a:extLst>
          </p:cNvPr>
          <p:cNvSpPr>
            <a:spLocks noGrp="1" noChangeAspect="1"/>
          </p:cNvSpPr>
          <p:nvPr>
            <p:ph type="pic" sz="quarter" idx="39"/>
          </p:nvPr>
        </p:nvSpPr>
        <p:spPr>
          <a:xfrm>
            <a:off x="7555773" y="2266949"/>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15" name="Espace réservé pour une image  8">
            <a:extLst>
              <a:ext uri="{FF2B5EF4-FFF2-40B4-BE49-F238E27FC236}">
                <a16:creationId xmlns:a16="http://schemas.microsoft.com/office/drawing/2014/main" id="{53004C71-88FB-4D84-AF67-163F0A8F5713}"/>
              </a:ext>
            </a:extLst>
          </p:cNvPr>
          <p:cNvSpPr>
            <a:spLocks noGrp="1" noChangeAspect="1"/>
          </p:cNvSpPr>
          <p:nvPr>
            <p:ph type="pic" sz="quarter" idx="40"/>
          </p:nvPr>
        </p:nvSpPr>
        <p:spPr>
          <a:xfrm>
            <a:off x="10264724" y="2266949"/>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16" name="Espace réservé pour une image  8">
            <a:extLst>
              <a:ext uri="{FF2B5EF4-FFF2-40B4-BE49-F238E27FC236}">
                <a16:creationId xmlns:a16="http://schemas.microsoft.com/office/drawing/2014/main" id="{2DBF61FA-A35E-4273-8034-DAAC1ECD9D13}"/>
              </a:ext>
            </a:extLst>
          </p:cNvPr>
          <p:cNvSpPr>
            <a:spLocks noGrp="1" noChangeAspect="1"/>
          </p:cNvSpPr>
          <p:nvPr>
            <p:ph type="pic" sz="quarter" idx="41"/>
          </p:nvPr>
        </p:nvSpPr>
        <p:spPr>
          <a:xfrm>
            <a:off x="4846823" y="4381911"/>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17" name="Espace réservé pour une image  8">
            <a:extLst>
              <a:ext uri="{FF2B5EF4-FFF2-40B4-BE49-F238E27FC236}">
                <a16:creationId xmlns:a16="http://schemas.microsoft.com/office/drawing/2014/main" id="{2789384D-EA94-4052-B57F-95DE218737E1}"/>
              </a:ext>
            </a:extLst>
          </p:cNvPr>
          <p:cNvSpPr>
            <a:spLocks noGrp="1" noChangeAspect="1"/>
          </p:cNvSpPr>
          <p:nvPr>
            <p:ph type="pic" sz="quarter" idx="42"/>
          </p:nvPr>
        </p:nvSpPr>
        <p:spPr>
          <a:xfrm>
            <a:off x="7555773" y="4381911"/>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18" name="Espace réservé pour une image  8">
            <a:extLst>
              <a:ext uri="{FF2B5EF4-FFF2-40B4-BE49-F238E27FC236}">
                <a16:creationId xmlns:a16="http://schemas.microsoft.com/office/drawing/2014/main" id="{A400283B-48F4-4D29-A5D4-EF54E4DEE830}"/>
              </a:ext>
            </a:extLst>
          </p:cNvPr>
          <p:cNvSpPr>
            <a:spLocks noGrp="1" noChangeAspect="1"/>
          </p:cNvSpPr>
          <p:nvPr>
            <p:ph type="pic" sz="quarter" idx="43"/>
          </p:nvPr>
        </p:nvSpPr>
        <p:spPr>
          <a:xfrm>
            <a:off x="10264724" y="4381911"/>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zh-CN" altLang="en-US" noProof="0"/>
              <a:t>单击图标添加图片</a:t>
            </a:r>
            <a:endParaRPr lang="en-US" noProof="0"/>
          </a:p>
        </p:txBody>
      </p:sp>
      <p:sp>
        <p:nvSpPr>
          <p:cNvPr id="19" name="Espace réservé du texte 4">
            <a:extLst>
              <a:ext uri="{FF2B5EF4-FFF2-40B4-BE49-F238E27FC236}">
                <a16:creationId xmlns:a16="http://schemas.microsoft.com/office/drawing/2014/main" id="{42CCC6AE-5AF4-4691-BF67-CE2AE425B9A1}"/>
              </a:ext>
            </a:extLst>
          </p:cNvPr>
          <p:cNvSpPr>
            <a:spLocks noGrp="1"/>
          </p:cNvSpPr>
          <p:nvPr>
            <p:ph type="body" sz="quarter" idx="44" hasCustomPrompt="1"/>
          </p:nvPr>
        </p:nvSpPr>
        <p:spPr>
          <a:xfrm>
            <a:off x="4412369" y="3132079"/>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dirty="0"/>
              <a:t>Icon header in Verdana 12</a:t>
            </a:r>
          </a:p>
          <a:p>
            <a:pPr lvl="2"/>
            <a:r>
              <a:rPr lang="en-US" noProof="0" dirty="0"/>
              <a:t>Subtext level Verdana 6pt</a:t>
            </a:r>
          </a:p>
        </p:txBody>
      </p:sp>
      <p:sp>
        <p:nvSpPr>
          <p:cNvPr id="38" name="Espace réservé du texte 4">
            <a:extLst>
              <a:ext uri="{FF2B5EF4-FFF2-40B4-BE49-F238E27FC236}">
                <a16:creationId xmlns:a16="http://schemas.microsoft.com/office/drawing/2014/main" id="{6D6398C9-77BD-0246-B4C7-E8636466B435}"/>
              </a:ext>
            </a:extLst>
          </p:cNvPr>
          <p:cNvSpPr>
            <a:spLocks noGrp="1"/>
          </p:cNvSpPr>
          <p:nvPr>
            <p:ph type="body" sz="quarter" idx="56" hasCustomPrompt="1"/>
          </p:nvPr>
        </p:nvSpPr>
        <p:spPr>
          <a:xfrm>
            <a:off x="9826711" y="3132079"/>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dirty="0"/>
              <a:t>Icon header in Verdana 12</a:t>
            </a:r>
          </a:p>
          <a:p>
            <a:pPr lvl="2"/>
            <a:r>
              <a:rPr lang="en-US" noProof="0" dirty="0"/>
              <a:t>Subtext level Verdana 6pt</a:t>
            </a:r>
          </a:p>
        </p:txBody>
      </p:sp>
      <p:sp>
        <p:nvSpPr>
          <p:cNvPr id="39" name="Espace réservé du texte 4">
            <a:extLst>
              <a:ext uri="{FF2B5EF4-FFF2-40B4-BE49-F238E27FC236}">
                <a16:creationId xmlns:a16="http://schemas.microsoft.com/office/drawing/2014/main" id="{F64D3D11-BDB5-D647-AE1B-75549238F3C3}"/>
              </a:ext>
            </a:extLst>
          </p:cNvPr>
          <p:cNvSpPr>
            <a:spLocks noGrp="1"/>
          </p:cNvSpPr>
          <p:nvPr>
            <p:ph type="body" sz="quarter" idx="57" hasCustomPrompt="1"/>
          </p:nvPr>
        </p:nvSpPr>
        <p:spPr>
          <a:xfrm>
            <a:off x="7119540" y="3132079"/>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dirty="0"/>
              <a:t>Icon header in Verdana 12</a:t>
            </a:r>
          </a:p>
          <a:p>
            <a:pPr lvl="2"/>
            <a:r>
              <a:rPr lang="en-US" noProof="0" dirty="0"/>
              <a:t>Subtext level Verdana 6pt</a:t>
            </a:r>
          </a:p>
        </p:txBody>
      </p:sp>
      <p:sp>
        <p:nvSpPr>
          <p:cNvPr id="44" name="Espace réservé du texte 4">
            <a:extLst>
              <a:ext uri="{FF2B5EF4-FFF2-40B4-BE49-F238E27FC236}">
                <a16:creationId xmlns:a16="http://schemas.microsoft.com/office/drawing/2014/main" id="{4E9486BD-46D7-254F-A584-B651B6D8D437}"/>
              </a:ext>
            </a:extLst>
          </p:cNvPr>
          <p:cNvSpPr>
            <a:spLocks noGrp="1"/>
          </p:cNvSpPr>
          <p:nvPr>
            <p:ph type="body" sz="quarter" idx="59" hasCustomPrompt="1"/>
          </p:nvPr>
        </p:nvSpPr>
        <p:spPr>
          <a:xfrm>
            <a:off x="9826711" y="5249293"/>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dirty="0"/>
              <a:t>Icon header in Verdana 12</a:t>
            </a:r>
          </a:p>
          <a:p>
            <a:pPr lvl="2"/>
            <a:r>
              <a:rPr lang="en-US" noProof="0" dirty="0"/>
              <a:t>Subtext level Verdana 6pt</a:t>
            </a:r>
          </a:p>
        </p:txBody>
      </p:sp>
      <p:sp>
        <p:nvSpPr>
          <p:cNvPr id="45" name="Espace réservé du texte 4">
            <a:extLst>
              <a:ext uri="{FF2B5EF4-FFF2-40B4-BE49-F238E27FC236}">
                <a16:creationId xmlns:a16="http://schemas.microsoft.com/office/drawing/2014/main" id="{95667BD6-1D89-BF44-9AC0-03B52EFC58E3}"/>
              </a:ext>
            </a:extLst>
          </p:cNvPr>
          <p:cNvSpPr>
            <a:spLocks noGrp="1"/>
          </p:cNvSpPr>
          <p:nvPr>
            <p:ph type="body" sz="quarter" idx="60" hasCustomPrompt="1"/>
          </p:nvPr>
        </p:nvSpPr>
        <p:spPr>
          <a:xfrm>
            <a:off x="7119540" y="5249293"/>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dirty="0"/>
              <a:t>Icon header in Verdana 12</a:t>
            </a:r>
          </a:p>
          <a:p>
            <a:pPr lvl="2"/>
            <a:r>
              <a:rPr lang="en-US" noProof="0" dirty="0"/>
              <a:t>Subtext level Verdana 6pt</a:t>
            </a:r>
          </a:p>
        </p:txBody>
      </p:sp>
      <p:sp>
        <p:nvSpPr>
          <p:cNvPr id="21" name="Espace réservé du texte 5">
            <a:extLst>
              <a:ext uri="{FF2B5EF4-FFF2-40B4-BE49-F238E27FC236}">
                <a16:creationId xmlns:a16="http://schemas.microsoft.com/office/drawing/2014/main" id="{259E210E-1597-48C5-8AD6-8CF4CA9E969C}"/>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22" name="Espace réservé du texte 4">
            <a:extLst>
              <a:ext uri="{FF2B5EF4-FFF2-40B4-BE49-F238E27FC236}">
                <a16:creationId xmlns:a16="http://schemas.microsoft.com/office/drawing/2014/main" id="{882E961F-2EC2-4DBD-847C-01740E0A540F}"/>
              </a:ext>
            </a:extLst>
          </p:cNvPr>
          <p:cNvSpPr>
            <a:spLocks noGrp="1"/>
          </p:cNvSpPr>
          <p:nvPr>
            <p:ph type="body" sz="quarter" idx="22"/>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23" name="Title 1">
            <a:extLst>
              <a:ext uri="{FF2B5EF4-FFF2-40B4-BE49-F238E27FC236}">
                <a16:creationId xmlns:a16="http://schemas.microsoft.com/office/drawing/2014/main" id="{BA265111-C2ED-45CD-9BC6-C950D268BAC8}"/>
              </a:ext>
            </a:extLst>
          </p:cNvPr>
          <p:cNvSpPr>
            <a:spLocks noGrp="1"/>
          </p:cNvSpPr>
          <p:nvPr>
            <p:ph type="title"/>
          </p:nvPr>
        </p:nvSpPr>
        <p:spPr>
          <a:xfrm>
            <a:off x="444975" y="710401"/>
            <a:ext cx="11294059" cy="748247"/>
          </a:xfrm>
        </p:spPr>
        <p:txBody>
          <a:bodyPr/>
          <a:lstStyle/>
          <a:p>
            <a:r>
              <a:rPr lang="zh-CN" altLang="en-US"/>
              <a:t>单击此处编辑母版标题样式</a:t>
            </a:r>
            <a:endParaRPr lang="en-US" dirty="0"/>
          </a:p>
        </p:txBody>
      </p:sp>
      <p:sp>
        <p:nvSpPr>
          <p:cNvPr id="24" name="Text Placeholder 2">
            <a:extLst>
              <a:ext uri="{FF2B5EF4-FFF2-40B4-BE49-F238E27FC236}">
                <a16:creationId xmlns:a16="http://schemas.microsoft.com/office/drawing/2014/main" id="{E063F5DF-B0A6-49D0-9B38-EEDAE439BF88}"/>
              </a:ext>
            </a:extLst>
          </p:cNvPr>
          <p:cNvSpPr>
            <a:spLocks noGrp="1"/>
          </p:cNvSpPr>
          <p:nvPr>
            <p:ph type="body" sz="quarter" idx="49"/>
          </p:nvPr>
        </p:nvSpPr>
        <p:spPr>
          <a:xfrm>
            <a:off x="442034" y="1943799"/>
            <a:ext cx="2827447" cy="4295223"/>
          </a:xfrm>
        </p:spPr>
        <p:txBody>
          <a:bodyPr/>
          <a:lstStyle>
            <a:lvl1pPr>
              <a:defRPr>
                <a:solidFill>
                  <a:schemeClr val="tx1"/>
                </a:solidFill>
              </a:defRPr>
            </a:lvl1pPr>
            <a:lvl2pPr marL="302392" indent="-302392">
              <a:buFontTx/>
              <a:buBlip>
                <a:blip r:embed="rId2"/>
              </a:buBlip>
              <a:defRPr>
                <a:solidFill>
                  <a:schemeClr val="tx1"/>
                </a:solidFill>
              </a:defRPr>
            </a:lvl2pPr>
            <a:lvl3pPr marL="609585" indent="-302392">
              <a:buFontTx/>
              <a:buBlip>
                <a:blip r:embed="rId2"/>
              </a:buBlip>
              <a:defRPr>
                <a:solidFill>
                  <a:schemeClr val="tx1"/>
                </a:solidFill>
              </a:defRPr>
            </a:lvl3pPr>
            <a:lvl4pPr marL="911977" indent="-302392">
              <a:buFontTx/>
              <a:buBlip>
                <a:blip r:embed="rId2"/>
              </a:buBlip>
              <a:defRPr>
                <a:solidFill>
                  <a:schemeClr val="tx1"/>
                </a:solidFill>
              </a:defRPr>
            </a:lvl4pPr>
            <a:lvl5pPr>
              <a:defRPr>
                <a:solidFill>
                  <a:schemeClr val="tx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Tree>
    <p:extLst>
      <p:ext uri="{BB962C8B-B14F-4D97-AF65-F5344CB8AC3E}">
        <p14:creationId xmlns:p14="http://schemas.microsoft.com/office/powerpoint/2010/main" val="294695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07.ColumnTitle+3columns_NoVisual_Color3">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BD28644-31E5-42EB-A359-94FBB151C4BA}"/>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2" name="Espace réservé du texte 5">
            <a:extLst>
              <a:ext uri="{FF2B5EF4-FFF2-40B4-BE49-F238E27FC236}">
                <a16:creationId xmlns:a16="http://schemas.microsoft.com/office/drawing/2014/main" id="{9A2CA514-4233-4338-B4D8-DECD377FF6DF}"/>
              </a:ext>
            </a:extLst>
          </p:cNvPr>
          <p:cNvSpPr>
            <a:spLocks noGrp="1"/>
          </p:cNvSpPr>
          <p:nvPr>
            <p:ph type="body" sz="quarter" idx="13" hasCustomPrompt="1"/>
          </p:nvPr>
        </p:nvSpPr>
        <p:spPr>
          <a:xfrm>
            <a:off x="4522911" y="1943800"/>
            <a:ext cx="1841499" cy="780873"/>
          </a:xfrm>
          <a:solidFill>
            <a:schemeClr val="accent1"/>
          </a:solidFill>
        </p:spPr>
        <p:txBody>
          <a:bodyPr anchor="ctr">
            <a:noAutofit/>
          </a:bodyPr>
          <a:lstStyle>
            <a:lvl1pPr algn="ctr">
              <a:defRPr sz="1600" b="0" cap="none" baseline="0">
                <a:solidFill>
                  <a:schemeClr val="bg1"/>
                </a:solidFill>
                <a:latin typeface="+mn-lt"/>
              </a:defRPr>
            </a:lvl1pPr>
            <a:lvl2pPr>
              <a:defRPr sz="1333">
                <a:latin typeface="LOREAL Royale" pitchFamily="2" charset="0"/>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dirty="0"/>
              <a:t>Lorem </a:t>
            </a:r>
          </a:p>
          <a:p>
            <a:pPr lvl="0"/>
            <a:r>
              <a:rPr lang="en-US" noProof="0" dirty="0"/>
              <a:t>ipsum </a:t>
            </a:r>
          </a:p>
        </p:txBody>
      </p:sp>
      <p:sp>
        <p:nvSpPr>
          <p:cNvPr id="14" name="Espace réservé du graphique SmartArt 10">
            <a:extLst>
              <a:ext uri="{FF2B5EF4-FFF2-40B4-BE49-F238E27FC236}">
                <a16:creationId xmlns:a16="http://schemas.microsoft.com/office/drawing/2014/main" id="{19B0CBA6-8D91-40B7-A08B-3172CF7A8299}"/>
              </a:ext>
            </a:extLst>
          </p:cNvPr>
          <p:cNvSpPr>
            <a:spLocks noGrp="1"/>
          </p:cNvSpPr>
          <p:nvPr>
            <p:ph type="dgm" sz="quarter" idx="44"/>
          </p:nvPr>
        </p:nvSpPr>
        <p:spPr>
          <a:xfrm rot="5400000">
            <a:off x="5393937" y="1853646"/>
            <a:ext cx="99444" cy="1841497"/>
          </a:xfrm>
          <a:solidFill>
            <a:schemeClr val="accent2"/>
          </a:solidFill>
        </p:spPr>
        <p:txBody>
          <a:bodyPr>
            <a:noAutofit/>
          </a:bodyPr>
          <a:lstStyle>
            <a:lvl1pPr>
              <a:defRPr sz="133">
                <a:noFill/>
              </a:defRPr>
            </a:lvl1pPr>
          </a:lstStyle>
          <a:p>
            <a:r>
              <a:rPr lang="zh-CN" altLang="en-US" noProof="0"/>
              <a:t>单击图标添加 </a:t>
            </a:r>
            <a:r>
              <a:rPr lang="en-US" altLang="zh-CN" noProof="0"/>
              <a:t>SmartArt </a:t>
            </a:r>
            <a:r>
              <a:rPr lang="zh-CN" altLang="en-US" noProof="0"/>
              <a:t>图形</a:t>
            </a:r>
            <a:endParaRPr lang="en-US" noProof="0"/>
          </a:p>
        </p:txBody>
      </p:sp>
      <p:sp>
        <p:nvSpPr>
          <p:cNvPr id="15" name="Espace réservé du texte 5">
            <a:extLst>
              <a:ext uri="{FF2B5EF4-FFF2-40B4-BE49-F238E27FC236}">
                <a16:creationId xmlns:a16="http://schemas.microsoft.com/office/drawing/2014/main" id="{299C77F5-F32E-41C3-BEFC-25D7AC59AB7A}"/>
              </a:ext>
            </a:extLst>
          </p:cNvPr>
          <p:cNvSpPr>
            <a:spLocks noGrp="1"/>
          </p:cNvSpPr>
          <p:nvPr>
            <p:ph type="body" sz="quarter" idx="57" hasCustomPrompt="1"/>
          </p:nvPr>
        </p:nvSpPr>
        <p:spPr>
          <a:xfrm>
            <a:off x="4522910" y="4600059"/>
            <a:ext cx="1841497" cy="1073147"/>
          </a:xfrm>
          <a:noFill/>
          <a:ln w="9525">
            <a:solidFill>
              <a:schemeClr val="accent2"/>
            </a:solidFill>
          </a:ln>
        </p:spPr>
        <p:txBody>
          <a:bodyPr lIns="0" anchor="ctr">
            <a:noAutofit/>
          </a:bodyPr>
          <a:lstStyle>
            <a:lvl1pPr algn="ctr">
              <a:lnSpc>
                <a:spcPct val="90000"/>
              </a:lnSpc>
              <a:defRPr sz="1200" b="0" cap="none" baseline="0">
                <a:solidFill>
                  <a:schemeClr val="tx1"/>
                </a:solidFill>
                <a:latin typeface="+mn-lt"/>
              </a:defRPr>
            </a:lvl1pPr>
            <a:lvl2pPr marL="0" indent="0" algn="ctr">
              <a:lnSpc>
                <a:spcPct val="90000"/>
              </a:lnSpc>
              <a:buNone/>
              <a:defRPr kumimoji="0" lang="fr-FR" sz="1667" b="0" i="0" u="none" strike="noStrike" kern="0" cap="none" spc="0" normalizeH="0" baseline="0" dirty="0" smtClean="0">
                <a:ln>
                  <a:noFill/>
                </a:ln>
                <a:solidFill>
                  <a:schemeClr val="accent1"/>
                </a:solidFill>
                <a:effectLst/>
                <a:uLnTx/>
                <a:uFillTx/>
                <a:latin typeface="LOREAL Royale" pitchFamily="2" charset="0"/>
                <a:ea typeface="+mn-ea"/>
                <a:cs typeface="+mn-cs"/>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dirty="0"/>
              <a:t>Lorem ipsum dolor</a:t>
            </a:r>
          </a:p>
          <a:p>
            <a:pPr lvl="0"/>
            <a:r>
              <a:rPr lang="en-US" noProof="0" dirty="0"/>
              <a:t>sit </a:t>
            </a:r>
            <a:r>
              <a:rPr lang="en-US" noProof="0" dirty="0" err="1"/>
              <a:t>amet</a:t>
            </a:r>
            <a:r>
              <a:rPr lang="en-US" noProof="0" dirty="0"/>
              <a:t>, </a:t>
            </a:r>
            <a:r>
              <a:rPr lang="en-US" noProof="0" dirty="0" err="1"/>
              <a:t>consecte</a:t>
            </a:r>
            <a:r>
              <a:rPr lang="en-US" noProof="0" dirty="0"/>
              <a:t>-</a:t>
            </a:r>
          </a:p>
          <a:p>
            <a:pPr lvl="0"/>
            <a:r>
              <a:rPr lang="en-US" noProof="0" dirty="0" err="1"/>
              <a:t>tuer</a:t>
            </a:r>
            <a:r>
              <a:rPr lang="en-US" noProof="0" dirty="0"/>
              <a:t> </a:t>
            </a:r>
            <a:r>
              <a:rPr lang="en-US" noProof="0" dirty="0" err="1"/>
              <a:t>adipiscing</a:t>
            </a:r>
            <a:endParaRPr lang="en-US" noProof="0" dirty="0"/>
          </a:p>
        </p:txBody>
      </p:sp>
      <p:sp>
        <p:nvSpPr>
          <p:cNvPr id="16" name="Espace réservé du graphique SmartArt 47">
            <a:extLst>
              <a:ext uri="{FF2B5EF4-FFF2-40B4-BE49-F238E27FC236}">
                <a16:creationId xmlns:a16="http://schemas.microsoft.com/office/drawing/2014/main" id="{92E82BE4-7D85-4A10-9D30-E2BA20C54B67}"/>
              </a:ext>
            </a:extLst>
          </p:cNvPr>
          <p:cNvSpPr>
            <a:spLocks noGrp="1" noChangeAspect="1"/>
          </p:cNvSpPr>
          <p:nvPr>
            <p:ph type="dgm" sz="quarter" idx="70"/>
          </p:nvPr>
        </p:nvSpPr>
        <p:spPr>
          <a:xfrm rot="5400000">
            <a:off x="5349433" y="4067684"/>
            <a:ext cx="188448" cy="361955"/>
          </a:xfrm>
          <a:custGeom>
            <a:avLst/>
            <a:gdLst>
              <a:gd name="connsiteX0" fmla="*/ 6561 w 141336"/>
              <a:gd name="connsiteY0" fmla="*/ 211367 h 221456"/>
              <a:gd name="connsiteX1" fmla="*/ 132807 w 141336"/>
              <a:gd name="connsiteY1" fmla="*/ 110734 h 221456"/>
              <a:gd name="connsiteX2" fmla="*/ 6561 w 141336"/>
              <a:gd name="connsiteY2" fmla="*/ 10089 h 221456"/>
              <a:gd name="connsiteX3" fmla="*/ 0 w 141336"/>
              <a:gd name="connsiteY3" fmla="*/ 218178 h 221456"/>
              <a:gd name="connsiteX4" fmla="*/ 0 w 141336"/>
              <a:gd name="connsiteY4" fmla="*/ 3279 h 221456"/>
              <a:gd name="connsiteX5" fmla="*/ 1863 w 141336"/>
              <a:gd name="connsiteY5" fmla="*/ 327 h 221456"/>
              <a:gd name="connsiteX6" fmla="*/ 5327 w 141336"/>
              <a:gd name="connsiteY6" fmla="*/ 720 h 221456"/>
              <a:gd name="connsiteX7" fmla="*/ 140103 w 141336"/>
              <a:gd name="connsiteY7" fmla="*/ 108162 h 221456"/>
              <a:gd name="connsiteX8" fmla="*/ 141336 w 141336"/>
              <a:gd name="connsiteY8" fmla="*/ 110734 h 221456"/>
              <a:gd name="connsiteX9" fmla="*/ 140103 w 141336"/>
              <a:gd name="connsiteY9" fmla="*/ 113293 h 221456"/>
              <a:gd name="connsiteX10" fmla="*/ 5327 w 141336"/>
              <a:gd name="connsiteY10" fmla="*/ 220749 h 221456"/>
              <a:gd name="connsiteX11" fmla="*/ 1863 w 141336"/>
              <a:gd name="connsiteY11" fmla="*/ 221130 h 221456"/>
              <a:gd name="connsiteX12" fmla="*/ 0 w 141336"/>
              <a:gd name="connsiteY12" fmla="*/ 218178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336" h="221456">
                <a:moveTo>
                  <a:pt x="6561" y="211367"/>
                </a:moveTo>
                <a:lnTo>
                  <a:pt x="132807" y="110734"/>
                </a:lnTo>
                <a:lnTo>
                  <a:pt x="6561" y="10089"/>
                </a:lnTo>
                <a:close/>
                <a:moveTo>
                  <a:pt x="0" y="218178"/>
                </a:moveTo>
                <a:lnTo>
                  <a:pt x="0" y="3279"/>
                </a:lnTo>
                <a:cubicBezTo>
                  <a:pt x="0" y="2019"/>
                  <a:pt x="721" y="878"/>
                  <a:pt x="1863" y="327"/>
                </a:cubicBezTo>
                <a:cubicBezTo>
                  <a:pt x="2992" y="-225"/>
                  <a:pt x="4330" y="-67"/>
                  <a:pt x="5327" y="720"/>
                </a:cubicBezTo>
                <a:lnTo>
                  <a:pt x="140103" y="108162"/>
                </a:lnTo>
                <a:cubicBezTo>
                  <a:pt x="140890" y="108793"/>
                  <a:pt x="141336" y="109724"/>
                  <a:pt x="141336" y="110734"/>
                </a:cubicBezTo>
                <a:cubicBezTo>
                  <a:pt x="141336" y="111732"/>
                  <a:pt x="140890" y="112677"/>
                  <a:pt x="140103" y="113293"/>
                </a:cubicBezTo>
                <a:lnTo>
                  <a:pt x="5327" y="220749"/>
                </a:lnTo>
                <a:cubicBezTo>
                  <a:pt x="4330" y="221523"/>
                  <a:pt x="2992" y="221681"/>
                  <a:pt x="1863" y="221130"/>
                </a:cubicBezTo>
                <a:cubicBezTo>
                  <a:pt x="721" y="220592"/>
                  <a:pt x="0" y="219437"/>
                  <a:pt x="0" y="218178"/>
                </a:cubicBezTo>
                <a:close/>
              </a:path>
            </a:pathLst>
          </a:custGeom>
          <a:solidFill>
            <a:schemeClr val="accent2"/>
          </a:solidFill>
          <a:ln w="6350">
            <a:noFill/>
          </a:ln>
        </p:spPr>
        <p:txBody>
          <a:bodyPr wrap="square">
            <a:noAutofit/>
          </a:bodyPr>
          <a:lstStyle>
            <a:lvl1pPr>
              <a:defRPr sz="133">
                <a:noFill/>
              </a:defRPr>
            </a:lvl1pPr>
          </a:lstStyle>
          <a:p>
            <a:r>
              <a:rPr lang="zh-CN" altLang="en-US" noProof="0"/>
              <a:t>单击图标添加 </a:t>
            </a:r>
            <a:r>
              <a:rPr lang="en-US" altLang="zh-CN" noProof="0"/>
              <a:t>SmartArt </a:t>
            </a:r>
            <a:r>
              <a:rPr lang="zh-CN" altLang="en-US" noProof="0"/>
              <a:t>图形</a:t>
            </a:r>
            <a:endParaRPr lang="en-US" noProof="0"/>
          </a:p>
        </p:txBody>
      </p:sp>
      <p:sp>
        <p:nvSpPr>
          <p:cNvPr id="17" name="Espace réservé du texte 18">
            <a:extLst>
              <a:ext uri="{FF2B5EF4-FFF2-40B4-BE49-F238E27FC236}">
                <a16:creationId xmlns:a16="http://schemas.microsoft.com/office/drawing/2014/main" id="{40A17507-5CAB-41A8-8654-A943A0B8BB45}"/>
              </a:ext>
            </a:extLst>
          </p:cNvPr>
          <p:cNvSpPr>
            <a:spLocks noGrp="1"/>
          </p:cNvSpPr>
          <p:nvPr>
            <p:ph type="body" sz="quarter" idx="42" hasCustomPrompt="1"/>
          </p:nvPr>
        </p:nvSpPr>
        <p:spPr>
          <a:xfrm>
            <a:off x="4522910" y="2824117"/>
            <a:ext cx="1841497" cy="1073148"/>
          </a:xfrm>
          <a:custGeom>
            <a:avLst/>
            <a:gdLst>
              <a:gd name="connsiteX0" fmla="*/ 0 w 1744470"/>
              <a:gd name="connsiteY0" fmla="*/ 0 h 1095374"/>
              <a:gd name="connsiteX1" fmla="*/ 1744470 w 1744470"/>
              <a:gd name="connsiteY1" fmla="*/ 0 h 1095374"/>
              <a:gd name="connsiteX2" fmla="*/ 1744470 w 1744470"/>
              <a:gd name="connsiteY2" fmla="*/ 1095374 h 1095374"/>
              <a:gd name="connsiteX3" fmla="*/ 0 w 1744470"/>
              <a:gd name="connsiteY3" fmla="*/ 1095374 h 1095374"/>
            </a:gdLst>
            <a:ahLst/>
            <a:cxnLst>
              <a:cxn ang="0">
                <a:pos x="connsiteX0" y="connsiteY0"/>
              </a:cxn>
              <a:cxn ang="0">
                <a:pos x="connsiteX1" y="connsiteY1"/>
              </a:cxn>
              <a:cxn ang="0">
                <a:pos x="connsiteX2" y="connsiteY2"/>
              </a:cxn>
              <a:cxn ang="0">
                <a:pos x="connsiteX3" y="connsiteY3"/>
              </a:cxn>
            </a:cxnLst>
            <a:rect l="l" t="t" r="r" b="b"/>
            <a:pathLst>
              <a:path w="1744470" h="1095374">
                <a:moveTo>
                  <a:pt x="0" y="0"/>
                </a:moveTo>
                <a:lnTo>
                  <a:pt x="1744470" y="0"/>
                </a:lnTo>
                <a:lnTo>
                  <a:pt x="1744470" y="1095374"/>
                </a:lnTo>
                <a:lnTo>
                  <a:pt x="0" y="1095374"/>
                </a:lnTo>
                <a:close/>
              </a:path>
            </a:pathLst>
          </a:custGeom>
          <a:solidFill>
            <a:srgbClr val="F5F3F8"/>
          </a:solidFill>
        </p:spPr>
        <p:txBody>
          <a:bodyPr wrap="square" lIns="0" tIns="0" rIns="0" bIns="0" numCol="1" spcCol="108000" anchor="ctr" anchorCtr="0">
            <a:noAutofit/>
          </a:bodyPr>
          <a:lstStyle>
            <a:lvl1pPr algn="ctr">
              <a:lnSpc>
                <a:spcPct val="113000"/>
              </a:lnSpc>
              <a:defRPr sz="1200">
                <a:solidFill>
                  <a:schemeClr val="tx1"/>
                </a:solidFill>
              </a:defRPr>
            </a:lvl1pPr>
            <a:lvl2pPr algn="ctr">
              <a:lnSpc>
                <a:spcPct val="113000"/>
              </a:lnSpc>
              <a:buClr>
                <a:schemeClr val="accent1"/>
              </a:buClr>
              <a:defRPr sz="1200" b="1">
                <a:solidFill>
                  <a:schemeClr val="tx1"/>
                </a:solidFill>
              </a:defRPr>
            </a:lvl2pPr>
            <a:lvl3pPr>
              <a:lnSpc>
                <a:spcPct val="113000"/>
              </a:lnSpc>
              <a:defRPr sz="1000" b="1">
                <a:solidFill>
                  <a:schemeClr val="tx1"/>
                </a:solidFill>
                <a:latin typeface="+mn-lt"/>
              </a:defRPr>
            </a:lvl3pPr>
            <a:lvl4pPr>
              <a:lnSpc>
                <a:spcPct val="113000"/>
              </a:lnSpc>
              <a:defRPr sz="1000">
                <a:solidFill>
                  <a:sysClr val="windowText" lastClr="000000"/>
                </a:solidFill>
              </a:defRPr>
            </a:lvl4pPr>
            <a:lvl5pPr>
              <a:defRPr>
                <a:solidFill>
                  <a:sysClr val="windowText" lastClr="000000"/>
                </a:solidFill>
              </a:defRPr>
            </a:lvl5pPr>
          </a:lstStyle>
          <a:p>
            <a:pPr lvl="0"/>
            <a:r>
              <a:rPr lang="en-US" noProof="0" dirty="0"/>
              <a:t>Lorem ipsum dolor</a:t>
            </a:r>
          </a:p>
          <a:p>
            <a:pPr lvl="0"/>
            <a:r>
              <a:rPr lang="en-US" noProof="0" dirty="0"/>
              <a:t>sit </a:t>
            </a:r>
            <a:r>
              <a:rPr lang="en-US" noProof="0" dirty="0" err="1"/>
              <a:t>amet</a:t>
            </a:r>
            <a:r>
              <a:rPr lang="en-US" noProof="0" dirty="0"/>
              <a:t>, </a:t>
            </a:r>
            <a:r>
              <a:rPr lang="en-US" noProof="0" dirty="0" err="1"/>
              <a:t>consecte</a:t>
            </a:r>
            <a:r>
              <a:rPr lang="en-US" noProof="0" dirty="0"/>
              <a:t>-</a:t>
            </a:r>
          </a:p>
          <a:p>
            <a:pPr lvl="0"/>
            <a:r>
              <a:rPr lang="en-US" noProof="0" dirty="0" err="1"/>
              <a:t>tuer</a:t>
            </a:r>
            <a:r>
              <a:rPr lang="en-US" noProof="0" dirty="0"/>
              <a:t> </a:t>
            </a:r>
            <a:r>
              <a:rPr lang="en-US" noProof="0" dirty="0" err="1"/>
              <a:t>adipiscing</a:t>
            </a:r>
            <a:endParaRPr lang="en-US" noProof="0" dirty="0"/>
          </a:p>
          <a:p>
            <a:pPr lvl="1"/>
            <a:r>
              <a:rPr lang="en-US" noProof="0" dirty="0"/>
              <a:t>Et </a:t>
            </a:r>
            <a:r>
              <a:rPr lang="en-US" noProof="0" dirty="0" err="1"/>
              <a:t>fuga</a:t>
            </a:r>
            <a:endParaRPr lang="en-US" noProof="0" dirty="0"/>
          </a:p>
        </p:txBody>
      </p:sp>
      <p:sp>
        <p:nvSpPr>
          <p:cNvPr id="18" name="Espace réservé du texte 5">
            <a:extLst>
              <a:ext uri="{FF2B5EF4-FFF2-40B4-BE49-F238E27FC236}">
                <a16:creationId xmlns:a16="http://schemas.microsoft.com/office/drawing/2014/main" id="{ACDFF36C-2E3B-4F84-8FD6-D84E5419FB83}"/>
              </a:ext>
            </a:extLst>
          </p:cNvPr>
          <p:cNvSpPr>
            <a:spLocks noGrp="1"/>
          </p:cNvSpPr>
          <p:nvPr>
            <p:ph type="body" sz="quarter" idx="71" hasCustomPrompt="1"/>
          </p:nvPr>
        </p:nvSpPr>
        <p:spPr>
          <a:xfrm>
            <a:off x="7016329" y="1943800"/>
            <a:ext cx="1841499" cy="780873"/>
          </a:xfrm>
          <a:solidFill>
            <a:schemeClr val="accent1"/>
          </a:solidFill>
        </p:spPr>
        <p:txBody>
          <a:bodyPr anchor="ctr">
            <a:noAutofit/>
          </a:bodyPr>
          <a:lstStyle>
            <a:lvl1pPr algn="ctr">
              <a:defRPr sz="1600" b="0" cap="none" baseline="0">
                <a:solidFill>
                  <a:schemeClr val="bg1"/>
                </a:solidFill>
                <a:latin typeface="+mn-lt"/>
              </a:defRPr>
            </a:lvl1pPr>
            <a:lvl2pPr>
              <a:defRPr sz="1333">
                <a:latin typeface="LOREAL Royale" pitchFamily="2" charset="0"/>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dirty="0"/>
              <a:t>Lorem </a:t>
            </a:r>
          </a:p>
          <a:p>
            <a:pPr lvl="0"/>
            <a:r>
              <a:rPr lang="en-US" noProof="0" dirty="0"/>
              <a:t>ipsum </a:t>
            </a:r>
          </a:p>
        </p:txBody>
      </p:sp>
      <p:sp>
        <p:nvSpPr>
          <p:cNvPr id="19" name="Espace réservé du graphique SmartArt 10">
            <a:extLst>
              <a:ext uri="{FF2B5EF4-FFF2-40B4-BE49-F238E27FC236}">
                <a16:creationId xmlns:a16="http://schemas.microsoft.com/office/drawing/2014/main" id="{4AEDDBF7-5EA9-4A49-8B8C-79110C43EB76}"/>
              </a:ext>
            </a:extLst>
          </p:cNvPr>
          <p:cNvSpPr>
            <a:spLocks noGrp="1"/>
          </p:cNvSpPr>
          <p:nvPr>
            <p:ph type="dgm" sz="quarter" idx="72"/>
          </p:nvPr>
        </p:nvSpPr>
        <p:spPr>
          <a:xfrm rot="5400000">
            <a:off x="7887355" y="1853646"/>
            <a:ext cx="99444" cy="1841497"/>
          </a:xfrm>
          <a:solidFill>
            <a:schemeClr val="accent2"/>
          </a:solidFill>
        </p:spPr>
        <p:txBody>
          <a:bodyPr>
            <a:noAutofit/>
          </a:bodyPr>
          <a:lstStyle>
            <a:lvl1pPr>
              <a:defRPr sz="133">
                <a:noFill/>
              </a:defRPr>
            </a:lvl1pPr>
          </a:lstStyle>
          <a:p>
            <a:r>
              <a:rPr lang="zh-CN" altLang="en-US" noProof="0"/>
              <a:t>单击图标添加 </a:t>
            </a:r>
            <a:r>
              <a:rPr lang="en-US" altLang="zh-CN" noProof="0"/>
              <a:t>SmartArt </a:t>
            </a:r>
            <a:r>
              <a:rPr lang="zh-CN" altLang="en-US" noProof="0"/>
              <a:t>图形</a:t>
            </a:r>
            <a:endParaRPr lang="en-US" noProof="0"/>
          </a:p>
        </p:txBody>
      </p:sp>
      <p:sp>
        <p:nvSpPr>
          <p:cNvPr id="20" name="Espace réservé du texte 5">
            <a:extLst>
              <a:ext uri="{FF2B5EF4-FFF2-40B4-BE49-F238E27FC236}">
                <a16:creationId xmlns:a16="http://schemas.microsoft.com/office/drawing/2014/main" id="{DA3F9611-A7F0-42CE-AE25-854FF5FA6DEB}"/>
              </a:ext>
            </a:extLst>
          </p:cNvPr>
          <p:cNvSpPr>
            <a:spLocks noGrp="1"/>
          </p:cNvSpPr>
          <p:nvPr>
            <p:ph type="body" sz="quarter" idx="73" hasCustomPrompt="1"/>
          </p:nvPr>
        </p:nvSpPr>
        <p:spPr>
          <a:xfrm>
            <a:off x="7016329" y="4600059"/>
            <a:ext cx="1841497" cy="1073147"/>
          </a:xfrm>
          <a:noFill/>
          <a:ln w="9525">
            <a:solidFill>
              <a:schemeClr val="accent2"/>
            </a:solidFill>
          </a:ln>
        </p:spPr>
        <p:txBody>
          <a:bodyPr lIns="0" anchor="ctr">
            <a:noAutofit/>
          </a:bodyPr>
          <a:lstStyle>
            <a:lvl1pPr algn="ctr">
              <a:lnSpc>
                <a:spcPct val="90000"/>
              </a:lnSpc>
              <a:defRPr sz="1200" b="0" cap="none" baseline="0">
                <a:solidFill>
                  <a:schemeClr val="tx1"/>
                </a:solidFill>
                <a:latin typeface="+mn-lt"/>
              </a:defRPr>
            </a:lvl1pPr>
            <a:lvl2pPr marL="0" indent="0" algn="ctr">
              <a:lnSpc>
                <a:spcPct val="90000"/>
              </a:lnSpc>
              <a:buNone/>
              <a:defRPr kumimoji="0" lang="fr-FR" sz="1667" b="0" i="0" u="none" strike="noStrike" kern="0" cap="none" spc="0" normalizeH="0" baseline="0" dirty="0" smtClean="0">
                <a:ln>
                  <a:noFill/>
                </a:ln>
                <a:solidFill>
                  <a:schemeClr val="accent1"/>
                </a:solidFill>
                <a:effectLst/>
                <a:uLnTx/>
                <a:uFillTx/>
                <a:latin typeface="LOREAL Royale" pitchFamily="2" charset="0"/>
                <a:ea typeface="+mn-ea"/>
                <a:cs typeface="+mn-cs"/>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a:t>Lorem ipsum dolor</a:t>
            </a:r>
          </a:p>
          <a:p>
            <a:pPr lvl="0"/>
            <a:r>
              <a:rPr lang="en-US" noProof="0"/>
              <a:t>sit amet, consecte-</a:t>
            </a:r>
          </a:p>
          <a:p>
            <a:pPr lvl="0"/>
            <a:r>
              <a:rPr lang="en-US" noProof="0"/>
              <a:t>tuer adipiscing</a:t>
            </a:r>
          </a:p>
        </p:txBody>
      </p:sp>
      <p:sp>
        <p:nvSpPr>
          <p:cNvPr id="21" name="Espace réservé du graphique SmartArt 47">
            <a:extLst>
              <a:ext uri="{FF2B5EF4-FFF2-40B4-BE49-F238E27FC236}">
                <a16:creationId xmlns:a16="http://schemas.microsoft.com/office/drawing/2014/main" id="{4FAF97D0-F2E0-4F84-94DB-1F8CA6FFD747}"/>
              </a:ext>
            </a:extLst>
          </p:cNvPr>
          <p:cNvSpPr>
            <a:spLocks noGrp="1" noChangeAspect="1"/>
          </p:cNvSpPr>
          <p:nvPr>
            <p:ph type="dgm" sz="quarter" idx="74"/>
          </p:nvPr>
        </p:nvSpPr>
        <p:spPr>
          <a:xfrm rot="5400000">
            <a:off x="7842852" y="4067684"/>
            <a:ext cx="188448" cy="361955"/>
          </a:xfrm>
          <a:custGeom>
            <a:avLst/>
            <a:gdLst>
              <a:gd name="connsiteX0" fmla="*/ 6561 w 141336"/>
              <a:gd name="connsiteY0" fmla="*/ 211367 h 221456"/>
              <a:gd name="connsiteX1" fmla="*/ 132807 w 141336"/>
              <a:gd name="connsiteY1" fmla="*/ 110734 h 221456"/>
              <a:gd name="connsiteX2" fmla="*/ 6561 w 141336"/>
              <a:gd name="connsiteY2" fmla="*/ 10089 h 221456"/>
              <a:gd name="connsiteX3" fmla="*/ 0 w 141336"/>
              <a:gd name="connsiteY3" fmla="*/ 218178 h 221456"/>
              <a:gd name="connsiteX4" fmla="*/ 0 w 141336"/>
              <a:gd name="connsiteY4" fmla="*/ 3279 h 221456"/>
              <a:gd name="connsiteX5" fmla="*/ 1863 w 141336"/>
              <a:gd name="connsiteY5" fmla="*/ 327 h 221456"/>
              <a:gd name="connsiteX6" fmla="*/ 5327 w 141336"/>
              <a:gd name="connsiteY6" fmla="*/ 720 h 221456"/>
              <a:gd name="connsiteX7" fmla="*/ 140103 w 141336"/>
              <a:gd name="connsiteY7" fmla="*/ 108162 h 221456"/>
              <a:gd name="connsiteX8" fmla="*/ 141336 w 141336"/>
              <a:gd name="connsiteY8" fmla="*/ 110734 h 221456"/>
              <a:gd name="connsiteX9" fmla="*/ 140103 w 141336"/>
              <a:gd name="connsiteY9" fmla="*/ 113293 h 221456"/>
              <a:gd name="connsiteX10" fmla="*/ 5327 w 141336"/>
              <a:gd name="connsiteY10" fmla="*/ 220749 h 221456"/>
              <a:gd name="connsiteX11" fmla="*/ 1863 w 141336"/>
              <a:gd name="connsiteY11" fmla="*/ 221130 h 221456"/>
              <a:gd name="connsiteX12" fmla="*/ 0 w 141336"/>
              <a:gd name="connsiteY12" fmla="*/ 218178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336" h="221456">
                <a:moveTo>
                  <a:pt x="6561" y="211367"/>
                </a:moveTo>
                <a:lnTo>
                  <a:pt x="132807" y="110734"/>
                </a:lnTo>
                <a:lnTo>
                  <a:pt x="6561" y="10089"/>
                </a:lnTo>
                <a:close/>
                <a:moveTo>
                  <a:pt x="0" y="218178"/>
                </a:moveTo>
                <a:lnTo>
                  <a:pt x="0" y="3279"/>
                </a:lnTo>
                <a:cubicBezTo>
                  <a:pt x="0" y="2019"/>
                  <a:pt x="721" y="878"/>
                  <a:pt x="1863" y="327"/>
                </a:cubicBezTo>
                <a:cubicBezTo>
                  <a:pt x="2992" y="-225"/>
                  <a:pt x="4330" y="-67"/>
                  <a:pt x="5327" y="720"/>
                </a:cubicBezTo>
                <a:lnTo>
                  <a:pt x="140103" y="108162"/>
                </a:lnTo>
                <a:cubicBezTo>
                  <a:pt x="140890" y="108793"/>
                  <a:pt x="141336" y="109724"/>
                  <a:pt x="141336" y="110734"/>
                </a:cubicBezTo>
                <a:cubicBezTo>
                  <a:pt x="141336" y="111732"/>
                  <a:pt x="140890" y="112677"/>
                  <a:pt x="140103" y="113293"/>
                </a:cubicBezTo>
                <a:lnTo>
                  <a:pt x="5327" y="220749"/>
                </a:lnTo>
                <a:cubicBezTo>
                  <a:pt x="4330" y="221523"/>
                  <a:pt x="2992" y="221681"/>
                  <a:pt x="1863" y="221130"/>
                </a:cubicBezTo>
                <a:cubicBezTo>
                  <a:pt x="721" y="220592"/>
                  <a:pt x="0" y="219437"/>
                  <a:pt x="0" y="218178"/>
                </a:cubicBezTo>
                <a:close/>
              </a:path>
            </a:pathLst>
          </a:custGeom>
          <a:solidFill>
            <a:schemeClr val="accent2"/>
          </a:solidFill>
          <a:ln w="6350">
            <a:noFill/>
          </a:ln>
        </p:spPr>
        <p:txBody>
          <a:bodyPr wrap="square">
            <a:noAutofit/>
          </a:bodyPr>
          <a:lstStyle>
            <a:lvl1pPr>
              <a:defRPr sz="133">
                <a:noFill/>
              </a:defRPr>
            </a:lvl1pPr>
          </a:lstStyle>
          <a:p>
            <a:r>
              <a:rPr lang="zh-CN" altLang="en-US" noProof="0"/>
              <a:t>单击图标添加 </a:t>
            </a:r>
            <a:r>
              <a:rPr lang="en-US" altLang="zh-CN" noProof="0"/>
              <a:t>SmartArt </a:t>
            </a:r>
            <a:r>
              <a:rPr lang="zh-CN" altLang="en-US" noProof="0"/>
              <a:t>图形</a:t>
            </a:r>
            <a:endParaRPr lang="en-US" noProof="0"/>
          </a:p>
        </p:txBody>
      </p:sp>
      <p:sp>
        <p:nvSpPr>
          <p:cNvPr id="22" name="Espace réservé du texte 18">
            <a:extLst>
              <a:ext uri="{FF2B5EF4-FFF2-40B4-BE49-F238E27FC236}">
                <a16:creationId xmlns:a16="http://schemas.microsoft.com/office/drawing/2014/main" id="{0628E42C-71C0-48AF-8906-B29B4465CE3A}"/>
              </a:ext>
            </a:extLst>
          </p:cNvPr>
          <p:cNvSpPr>
            <a:spLocks noGrp="1"/>
          </p:cNvSpPr>
          <p:nvPr>
            <p:ph type="body" sz="quarter" idx="75" hasCustomPrompt="1"/>
          </p:nvPr>
        </p:nvSpPr>
        <p:spPr>
          <a:xfrm>
            <a:off x="7016329" y="2824117"/>
            <a:ext cx="1841497" cy="1073148"/>
          </a:xfrm>
          <a:custGeom>
            <a:avLst/>
            <a:gdLst>
              <a:gd name="connsiteX0" fmla="*/ 0 w 1744470"/>
              <a:gd name="connsiteY0" fmla="*/ 0 h 1095374"/>
              <a:gd name="connsiteX1" fmla="*/ 1744470 w 1744470"/>
              <a:gd name="connsiteY1" fmla="*/ 0 h 1095374"/>
              <a:gd name="connsiteX2" fmla="*/ 1744470 w 1744470"/>
              <a:gd name="connsiteY2" fmla="*/ 1095374 h 1095374"/>
              <a:gd name="connsiteX3" fmla="*/ 0 w 1744470"/>
              <a:gd name="connsiteY3" fmla="*/ 1095374 h 1095374"/>
            </a:gdLst>
            <a:ahLst/>
            <a:cxnLst>
              <a:cxn ang="0">
                <a:pos x="connsiteX0" y="connsiteY0"/>
              </a:cxn>
              <a:cxn ang="0">
                <a:pos x="connsiteX1" y="connsiteY1"/>
              </a:cxn>
              <a:cxn ang="0">
                <a:pos x="connsiteX2" y="connsiteY2"/>
              </a:cxn>
              <a:cxn ang="0">
                <a:pos x="connsiteX3" y="connsiteY3"/>
              </a:cxn>
            </a:cxnLst>
            <a:rect l="l" t="t" r="r" b="b"/>
            <a:pathLst>
              <a:path w="1744470" h="1095374">
                <a:moveTo>
                  <a:pt x="0" y="0"/>
                </a:moveTo>
                <a:lnTo>
                  <a:pt x="1744470" y="0"/>
                </a:lnTo>
                <a:lnTo>
                  <a:pt x="1744470" y="1095374"/>
                </a:lnTo>
                <a:lnTo>
                  <a:pt x="0" y="1095374"/>
                </a:lnTo>
                <a:close/>
              </a:path>
            </a:pathLst>
          </a:custGeom>
          <a:solidFill>
            <a:srgbClr val="F5F3F8"/>
          </a:solidFill>
        </p:spPr>
        <p:txBody>
          <a:bodyPr wrap="square" lIns="0" tIns="0" rIns="0" bIns="0" numCol="1" spcCol="108000" anchor="ctr" anchorCtr="0">
            <a:noAutofit/>
          </a:bodyPr>
          <a:lstStyle>
            <a:lvl1pPr algn="ctr">
              <a:lnSpc>
                <a:spcPct val="113000"/>
              </a:lnSpc>
              <a:defRPr sz="1200">
                <a:solidFill>
                  <a:schemeClr val="tx1"/>
                </a:solidFill>
              </a:defRPr>
            </a:lvl1pPr>
            <a:lvl2pPr algn="ctr">
              <a:lnSpc>
                <a:spcPct val="113000"/>
              </a:lnSpc>
              <a:buClr>
                <a:schemeClr val="accent1"/>
              </a:buClr>
              <a:defRPr sz="1200" b="1">
                <a:solidFill>
                  <a:schemeClr val="tx1"/>
                </a:solidFill>
              </a:defRPr>
            </a:lvl2pPr>
            <a:lvl3pPr>
              <a:lnSpc>
                <a:spcPct val="113000"/>
              </a:lnSpc>
              <a:defRPr sz="1000" b="1">
                <a:solidFill>
                  <a:schemeClr val="tx1"/>
                </a:solidFill>
                <a:latin typeface="+mn-lt"/>
              </a:defRPr>
            </a:lvl3pPr>
            <a:lvl4pPr>
              <a:lnSpc>
                <a:spcPct val="113000"/>
              </a:lnSpc>
              <a:defRPr sz="1000">
                <a:solidFill>
                  <a:sysClr val="windowText" lastClr="000000"/>
                </a:solidFill>
              </a:defRPr>
            </a:lvl4pPr>
            <a:lvl5pPr>
              <a:defRPr>
                <a:solidFill>
                  <a:sysClr val="windowText" lastClr="000000"/>
                </a:solidFill>
              </a:defRPr>
            </a:lvl5pPr>
          </a:lstStyle>
          <a:p>
            <a:pPr lvl="0"/>
            <a:r>
              <a:rPr lang="en-US" noProof="0" dirty="0"/>
              <a:t>Lorem ipsum dolor</a:t>
            </a:r>
          </a:p>
          <a:p>
            <a:pPr lvl="0"/>
            <a:r>
              <a:rPr lang="en-US" noProof="0" dirty="0"/>
              <a:t>sit </a:t>
            </a:r>
            <a:r>
              <a:rPr lang="en-US" noProof="0" dirty="0" err="1"/>
              <a:t>amet</a:t>
            </a:r>
            <a:r>
              <a:rPr lang="en-US" noProof="0" dirty="0"/>
              <a:t>, </a:t>
            </a:r>
            <a:r>
              <a:rPr lang="en-US" noProof="0" dirty="0" err="1"/>
              <a:t>consecte</a:t>
            </a:r>
            <a:r>
              <a:rPr lang="en-US" noProof="0" dirty="0"/>
              <a:t>-</a:t>
            </a:r>
          </a:p>
          <a:p>
            <a:pPr lvl="0"/>
            <a:r>
              <a:rPr lang="en-US" noProof="0" dirty="0" err="1"/>
              <a:t>tuer</a:t>
            </a:r>
            <a:r>
              <a:rPr lang="en-US" noProof="0" dirty="0"/>
              <a:t> </a:t>
            </a:r>
            <a:r>
              <a:rPr lang="en-US" noProof="0" dirty="0" err="1"/>
              <a:t>adipiscing</a:t>
            </a:r>
            <a:endParaRPr lang="en-US" noProof="0" dirty="0"/>
          </a:p>
          <a:p>
            <a:pPr lvl="1"/>
            <a:r>
              <a:rPr lang="en-US" noProof="0" dirty="0"/>
              <a:t>Et </a:t>
            </a:r>
            <a:r>
              <a:rPr lang="en-US" noProof="0" dirty="0" err="1"/>
              <a:t>fuga</a:t>
            </a:r>
            <a:endParaRPr lang="en-US" noProof="0" dirty="0"/>
          </a:p>
        </p:txBody>
      </p:sp>
      <p:sp>
        <p:nvSpPr>
          <p:cNvPr id="23" name="Espace réservé du texte 5">
            <a:extLst>
              <a:ext uri="{FF2B5EF4-FFF2-40B4-BE49-F238E27FC236}">
                <a16:creationId xmlns:a16="http://schemas.microsoft.com/office/drawing/2014/main" id="{7014C5F2-20B9-4C76-BD18-8D3A07248228}"/>
              </a:ext>
            </a:extLst>
          </p:cNvPr>
          <p:cNvSpPr>
            <a:spLocks noGrp="1"/>
          </p:cNvSpPr>
          <p:nvPr>
            <p:ph type="body" sz="quarter" idx="76" hasCustomPrompt="1"/>
          </p:nvPr>
        </p:nvSpPr>
        <p:spPr>
          <a:xfrm>
            <a:off x="9509757" y="1943800"/>
            <a:ext cx="1841499" cy="780873"/>
          </a:xfrm>
          <a:solidFill>
            <a:schemeClr val="accent1"/>
          </a:solidFill>
        </p:spPr>
        <p:txBody>
          <a:bodyPr anchor="ctr">
            <a:noAutofit/>
          </a:bodyPr>
          <a:lstStyle>
            <a:lvl1pPr algn="ctr">
              <a:defRPr sz="1600" b="0" cap="none" baseline="0">
                <a:solidFill>
                  <a:schemeClr val="bg1"/>
                </a:solidFill>
                <a:latin typeface="+mn-lt"/>
              </a:defRPr>
            </a:lvl1pPr>
            <a:lvl2pPr>
              <a:defRPr sz="1333">
                <a:latin typeface="LOREAL Royale" pitchFamily="2" charset="0"/>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dirty="0"/>
              <a:t>Lorem </a:t>
            </a:r>
          </a:p>
          <a:p>
            <a:pPr lvl="0"/>
            <a:r>
              <a:rPr lang="en-US" noProof="0" dirty="0"/>
              <a:t>ipsum </a:t>
            </a:r>
          </a:p>
        </p:txBody>
      </p:sp>
      <p:sp>
        <p:nvSpPr>
          <p:cNvPr id="24" name="Espace réservé du graphique SmartArt 10">
            <a:extLst>
              <a:ext uri="{FF2B5EF4-FFF2-40B4-BE49-F238E27FC236}">
                <a16:creationId xmlns:a16="http://schemas.microsoft.com/office/drawing/2014/main" id="{2F86B678-A609-4B17-9715-9C6B93348626}"/>
              </a:ext>
            </a:extLst>
          </p:cNvPr>
          <p:cNvSpPr>
            <a:spLocks noGrp="1"/>
          </p:cNvSpPr>
          <p:nvPr>
            <p:ph type="dgm" sz="quarter" idx="77"/>
          </p:nvPr>
        </p:nvSpPr>
        <p:spPr>
          <a:xfrm rot="5400000">
            <a:off x="10380783" y="1853646"/>
            <a:ext cx="99444" cy="1841497"/>
          </a:xfrm>
          <a:solidFill>
            <a:schemeClr val="accent2"/>
          </a:solidFill>
        </p:spPr>
        <p:txBody>
          <a:bodyPr>
            <a:noAutofit/>
          </a:bodyPr>
          <a:lstStyle>
            <a:lvl1pPr>
              <a:defRPr sz="133">
                <a:noFill/>
              </a:defRPr>
            </a:lvl1pPr>
          </a:lstStyle>
          <a:p>
            <a:r>
              <a:rPr lang="zh-CN" altLang="en-US" noProof="0"/>
              <a:t>单击图标添加 </a:t>
            </a:r>
            <a:r>
              <a:rPr lang="en-US" altLang="zh-CN" noProof="0"/>
              <a:t>SmartArt </a:t>
            </a:r>
            <a:r>
              <a:rPr lang="zh-CN" altLang="en-US" noProof="0"/>
              <a:t>图形</a:t>
            </a:r>
            <a:endParaRPr lang="en-US" noProof="0"/>
          </a:p>
        </p:txBody>
      </p:sp>
      <p:sp>
        <p:nvSpPr>
          <p:cNvPr id="25" name="Espace réservé du texte 5">
            <a:extLst>
              <a:ext uri="{FF2B5EF4-FFF2-40B4-BE49-F238E27FC236}">
                <a16:creationId xmlns:a16="http://schemas.microsoft.com/office/drawing/2014/main" id="{CB15E812-EEBF-45E0-9F03-1A12E6B4DFD8}"/>
              </a:ext>
            </a:extLst>
          </p:cNvPr>
          <p:cNvSpPr>
            <a:spLocks noGrp="1"/>
          </p:cNvSpPr>
          <p:nvPr>
            <p:ph type="body" sz="quarter" idx="78" hasCustomPrompt="1"/>
          </p:nvPr>
        </p:nvSpPr>
        <p:spPr>
          <a:xfrm>
            <a:off x="9509757" y="4600059"/>
            <a:ext cx="1841497" cy="1073147"/>
          </a:xfrm>
          <a:noFill/>
          <a:ln w="9525">
            <a:solidFill>
              <a:schemeClr val="accent2"/>
            </a:solidFill>
          </a:ln>
        </p:spPr>
        <p:txBody>
          <a:bodyPr lIns="0" anchor="ctr">
            <a:noAutofit/>
          </a:bodyPr>
          <a:lstStyle>
            <a:lvl1pPr algn="ctr">
              <a:lnSpc>
                <a:spcPct val="90000"/>
              </a:lnSpc>
              <a:defRPr sz="1200" b="0" cap="none" baseline="0">
                <a:solidFill>
                  <a:schemeClr val="tx1"/>
                </a:solidFill>
                <a:latin typeface="+mn-lt"/>
              </a:defRPr>
            </a:lvl1pPr>
            <a:lvl2pPr marL="0" indent="0" algn="ctr">
              <a:lnSpc>
                <a:spcPct val="90000"/>
              </a:lnSpc>
              <a:buNone/>
              <a:defRPr kumimoji="0" lang="fr-FR" sz="1667" b="0" i="0" u="none" strike="noStrike" kern="0" cap="none" spc="0" normalizeH="0" baseline="0" dirty="0" smtClean="0">
                <a:ln>
                  <a:noFill/>
                </a:ln>
                <a:solidFill>
                  <a:schemeClr val="accent1"/>
                </a:solidFill>
                <a:effectLst/>
                <a:uLnTx/>
                <a:uFillTx/>
                <a:latin typeface="LOREAL Royale" pitchFamily="2" charset="0"/>
                <a:ea typeface="+mn-ea"/>
                <a:cs typeface="+mn-cs"/>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a:t>Lorem ipsum dolor</a:t>
            </a:r>
          </a:p>
          <a:p>
            <a:pPr lvl="0"/>
            <a:r>
              <a:rPr lang="en-US" noProof="0"/>
              <a:t>sit amet, consecte-</a:t>
            </a:r>
          </a:p>
          <a:p>
            <a:pPr lvl="0"/>
            <a:r>
              <a:rPr lang="en-US" noProof="0"/>
              <a:t>tuer adipiscing</a:t>
            </a:r>
          </a:p>
        </p:txBody>
      </p:sp>
      <p:sp>
        <p:nvSpPr>
          <p:cNvPr id="26" name="Espace réservé du graphique SmartArt 47">
            <a:extLst>
              <a:ext uri="{FF2B5EF4-FFF2-40B4-BE49-F238E27FC236}">
                <a16:creationId xmlns:a16="http://schemas.microsoft.com/office/drawing/2014/main" id="{6DFE7F26-F772-41BC-BA39-2787B3898D0F}"/>
              </a:ext>
            </a:extLst>
          </p:cNvPr>
          <p:cNvSpPr>
            <a:spLocks noGrp="1" noChangeAspect="1"/>
          </p:cNvSpPr>
          <p:nvPr>
            <p:ph type="dgm" sz="quarter" idx="79"/>
          </p:nvPr>
        </p:nvSpPr>
        <p:spPr>
          <a:xfrm rot="5400000">
            <a:off x="10336280" y="4067684"/>
            <a:ext cx="188448" cy="361955"/>
          </a:xfrm>
          <a:custGeom>
            <a:avLst/>
            <a:gdLst>
              <a:gd name="connsiteX0" fmla="*/ 6561 w 141336"/>
              <a:gd name="connsiteY0" fmla="*/ 211367 h 221456"/>
              <a:gd name="connsiteX1" fmla="*/ 132807 w 141336"/>
              <a:gd name="connsiteY1" fmla="*/ 110734 h 221456"/>
              <a:gd name="connsiteX2" fmla="*/ 6561 w 141336"/>
              <a:gd name="connsiteY2" fmla="*/ 10089 h 221456"/>
              <a:gd name="connsiteX3" fmla="*/ 0 w 141336"/>
              <a:gd name="connsiteY3" fmla="*/ 218178 h 221456"/>
              <a:gd name="connsiteX4" fmla="*/ 0 w 141336"/>
              <a:gd name="connsiteY4" fmla="*/ 3279 h 221456"/>
              <a:gd name="connsiteX5" fmla="*/ 1863 w 141336"/>
              <a:gd name="connsiteY5" fmla="*/ 327 h 221456"/>
              <a:gd name="connsiteX6" fmla="*/ 5327 w 141336"/>
              <a:gd name="connsiteY6" fmla="*/ 720 h 221456"/>
              <a:gd name="connsiteX7" fmla="*/ 140103 w 141336"/>
              <a:gd name="connsiteY7" fmla="*/ 108162 h 221456"/>
              <a:gd name="connsiteX8" fmla="*/ 141336 w 141336"/>
              <a:gd name="connsiteY8" fmla="*/ 110734 h 221456"/>
              <a:gd name="connsiteX9" fmla="*/ 140103 w 141336"/>
              <a:gd name="connsiteY9" fmla="*/ 113293 h 221456"/>
              <a:gd name="connsiteX10" fmla="*/ 5327 w 141336"/>
              <a:gd name="connsiteY10" fmla="*/ 220749 h 221456"/>
              <a:gd name="connsiteX11" fmla="*/ 1863 w 141336"/>
              <a:gd name="connsiteY11" fmla="*/ 221130 h 221456"/>
              <a:gd name="connsiteX12" fmla="*/ 0 w 141336"/>
              <a:gd name="connsiteY12" fmla="*/ 218178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336" h="221456">
                <a:moveTo>
                  <a:pt x="6561" y="211367"/>
                </a:moveTo>
                <a:lnTo>
                  <a:pt x="132807" y="110734"/>
                </a:lnTo>
                <a:lnTo>
                  <a:pt x="6561" y="10089"/>
                </a:lnTo>
                <a:close/>
                <a:moveTo>
                  <a:pt x="0" y="218178"/>
                </a:moveTo>
                <a:lnTo>
                  <a:pt x="0" y="3279"/>
                </a:lnTo>
                <a:cubicBezTo>
                  <a:pt x="0" y="2019"/>
                  <a:pt x="721" y="878"/>
                  <a:pt x="1863" y="327"/>
                </a:cubicBezTo>
                <a:cubicBezTo>
                  <a:pt x="2992" y="-225"/>
                  <a:pt x="4330" y="-67"/>
                  <a:pt x="5327" y="720"/>
                </a:cubicBezTo>
                <a:lnTo>
                  <a:pt x="140103" y="108162"/>
                </a:lnTo>
                <a:cubicBezTo>
                  <a:pt x="140890" y="108793"/>
                  <a:pt x="141336" y="109724"/>
                  <a:pt x="141336" y="110734"/>
                </a:cubicBezTo>
                <a:cubicBezTo>
                  <a:pt x="141336" y="111732"/>
                  <a:pt x="140890" y="112677"/>
                  <a:pt x="140103" y="113293"/>
                </a:cubicBezTo>
                <a:lnTo>
                  <a:pt x="5327" y="220749"/>
                </a:lnTo>
                <a:cubicBezTo>
                  <a:pt x="4330" y="221523"/>
                  <a:pt x="2992" y="221681"/>
                  <a:pt x="1863" y="221130"/>
                </a:cubicBezTo>
                <a:cubicBezTo>
                  <a:pt x="721" y="220592"/>
                  <a:pt x="0" y="219437"/>
                  <a:pt x="0" y="218178"/>
                </a:cubicBezTo>
                <a:close/>
              </a:path>
            </a:pathLst>
          </a:custGeom>
          <a:solidFill>
            <a:schemeClr val="accent2"/>
          </a:solidFill>
          <a:ln w="6350">
            <a:noFill/>
          </a:ln>
        </p:spPr>
        <p:txBody>
          <a:bodyPr wrap="square">
            <a:noAutofit/>
          </a:bodyPr>
          <a:lstStyle>
            <a:lvl1pPr>
              <a:defRPr sz="133">
                <a:noFill/>
              </a:defRPr>
            </a:lvl1pPr>
          </a:lstStyle>
          <a:p>
            <a:r>
              <a:rPr lang="zh-CN" altLang="en-US" noProof="0"/>
              <a:t>单击图标添加 </a:t>
            </a:r>
            <a:r>
              <a:rPr lang="en-US" altLang="zh-CN" noProof="0"/>
              <a:t>SmartArt </a:t>
            </a:r>
            <a:r>
              <a:rPr lang="zh-CN" altLang="en-US" noProof="0"/>
              <a:t>图形</a:t>
            </a:r>
            <a:endParaRPr lang="en-US" noProof="0"/>
          </a:p>
        </p:txBody>
      </p:sp>
      <p:sp>
        <p:nvSpPr>
          <p:cNvPr id="27" name="Espace réservé du texte 18">
            <a:extLst>
              <a:ext uri="{FF2B5EF4-FFF2-40B4-BE49-F238E27FC236}">
                <a16:creationId xmlns:a16="http://schemas.microsoft.com/office/drawing/2014/main" id="{CB7B9BBB-2B07-4086-9024-DEE22312457F}"/>
              </a:ext>
            </a:extLst>
          </p:cNvPr>
          <p:cNvSpPr>
            <a:spLocks noGrp="1"/>
          </p:cNvSpPr>
          <p:nvPr>
            <p:ph type="body" sz="quarter" idx="80" hasCustomPrompt="1"/>
          </p:nvPr>
        </p:nvSpPr>
        <p:spPr>
          <a:xfrm>
            <a:off x="9509757" y="2824117"/>
            <a:ext cx="1841497" cy="1073148"/>
          </a:xfrm>
          <a:custGeom>
            <a:avLst/>
            <a:gdLst>
              <a:gd name="connsiteX0" fmla="*/ 0 w 1744470"/>
              <a:gd name="connsiteY0" fmla="*/ 0 h 1095374"/>
              <a:gd name="connsiteX1" fmla="*/ 1744470 w 1744470"/>
              <a:gd name="connsiteY1" fmla="*/ 0 h 1095374"/>
              <a:gd name="connsiteX2" fmla="*/ 1744470 w 1744470"/>
              <a:gd name="connsiteY2" fmla="*/ 1095374 h 1095374"/>
              <a:gd name="connsiteX3" fmla="*/ 0 w 1744470"/>
              <a:gd name="connsiteY3" fmla="*/ 1095374 h 1095374"/>
            </a:gdLst>
            <a:ahLst/>
            <a:cxnLst>
              <a:cxn ang="0">
                <a:pos x="connsiteX0" y="connsiteY0"/>
              </a:cxn>
              <a:cxn ang="0">
                <a:pos x="connsiteX1" y="connsiteY1"/>
              </a:cxn>
              <a:cxn ang="0">
                <a:pos x="connsiteX2" y="connsiteY2"/>
              </a:cxn>
              <a:cxn ang="0">
                <a:pos x="connsiteX3" y="connsiteY3"/>
              </a:cxn>
            </a:cxnLst>
            <a:rect l="l" t="t" r="r" b="b"/>
            <a:pathLst>
              <a:path w="1744470" h="1095374">
                <a:moveTo>
                  <a:pt x="0" y="0"/>
                </a:moveTo>
                <a:lnTo>
                  <a:pt x="1744470" y="0"/>
                </a:lnTo>
                <a:lnTo>
                  <a:pt x="1744470" y="1095374"/>
                </a:lnTo>
                <a:lnTo>
                  <a:pt x="0" y="1095374"/>
                </a:lnTo>
                <a:close/>
              </a:path>
            </a:pathLst>
          </a:custGeom>
          <a:solidFill>
            <a:srgbClr val="F5F3F8"/>
          </a:solidFill>
        </p:spPr>
        <p:txBody>
          <a:bodyPr wrap="square" lIns="0" tIns="0" rIns="0" bIns="0" numCol="1" spcCol="108000" anchor="ctr" anchorCtr="0">
            <a:noAutofit/>
          </a:bodyPr>
          <a:lstStyle>
            <a:lvl1pPr algn="ctr">
              <a:lnSpc>
                <a:spcPct val="113000"/>
              </a:lnSpc>
              <a:defRPr sz="1200">
                <a:solidFill>
                  <a:schemeClr val="tx1"/>
                </a:solidFill>
              </a:defRPr>
            </a:lvl1pPr>
            <a:lvl2pPr algn="ctr">
              <a:lnSpc>
                <a:spcPct val="113000"/>
              </a:lnSpc>
              <a:buClr>
                <a:schemeClr val="accent1"/>
              </a:buClr>
              <a:defRPr sz="1200" b="1">
                <a:solidFill>
                  <a:schemeClr val="tx1"/>
                </a:solidFill>
              </a:defRPr>
            </a:lvl2pPr>
            <a:lvl3pPr>
              <a:lnSpc>
                <a:spcPct val="113000"/>
              </a:lnSpc>
              <a:defRPr sz="1000" b="1">
                <a:solidFill>
                  <a:schemeClr val="tx1"/>
                </a:solidFill>
                <a:latin typeface="+mn-lt"/>
              </a:defRPr>
            </a:lvl3pPr>
            <a:lvl4pPr>
              <a:lnSpc>
                <a:spcPct val="113000"/>
              </a:lnSpc>
              <a:defRPr sz="1000">
                <a:solidFill>
                  <a:sysClr val="windowText" lastClr="000000"/>
                </a:solidFill>
              </a:defRPr>
            </a:lvl4pPr>
            <a:lvl5pPr>
              <a:defRPr>
                <a:solidFill>
                  <a:sysClr val="windowText" lastClr="000000"/>
                </a:solidFill>
              </a:defRPr>
            </a:lvl5pPr>
          </a:lstStyle>
          <a:p>
            <a:pPr lvl="0"/>
            <a:r>
              <a:rPr lang="en-US" noProof="0" dirty="0"/>
              <a:t>Lorem ipsum dolor</a:t>
            </a:r>
          </a:p>
          <a:p>
            <a:pPr lvl="0"/>
            <a:r>
              <a:rPr lang="en-US" noProof="0" dirty="0"/>
              <a:t>sit </a:t>
            </a:r>
            <a:r>
              <a:rPr lang="en-US" noProof="0" dirty="0" err="1"/>
              <a:t>amet</a:t>
            </a:r>
            <a:r>
              <a:rPr lang="en-US" noProof="0" dirty="0"/>
              <a:t>, </a:t>
            </a:r>
            <a:r>
              <a:rPr lang="en-US" noProof="0" dirty="0" err="1"/>
              <a:t>consecte</a:t>
            </a:r>
            <a:r>
              <a:rPr lang="en-US" noProof="0" dirty="0"/>
              <a:t>-</a:t>
            </a:r>
          </a:p>
          <a:p>
            <a:pPr lvl="0"/>
            <a:r>
              <a:rPr lang="en-US" noProof="0" dirty="0" err="1"/>
              <a:t>tuer</a:t>
            </a:r>
            <a:r>
              <a:rPr lang="en-US" noProof="0" dirty="0"/>
              <a:t> </a:t>
            </a:r>
            <a:r>
              <a:rPr lang="en-US" noProof="0" dirty="0" err="1"/>
              <a:t>adipiscing</a:t>
            </a:r>
            <a:endParaRPr lang="en-US" noProof="0" dirty="0"/>
          </a:p>
          <a:p>
            <a:pPr lvl="1"/>
            <a:r>
              <a:rPr lang="en-US" noProof="0" dirty="0"/>
              <a:t>Et </a:t>
            </a:r>
            <a:r>
              <a:rPr lang="en-US" noProof="0" dirty="0" err="1"/>
              <a:t>fuga</a:t>
            </a:r>
            <a:endParaRPr lang="en-US" noProof="0" dirty="0"/>
          </a:p>
        </p:txBody>
      </p:sp>
      <p:sp>
        <p:nvSpPr>
          <p:cNvPr id="35" name="Espace réservé du texte 4">
            <a:extLst>
              <a:ext uri="{FF2B5EF4-FFF2-40B4-BE49-F238E27FC236}">
                <a16:creationId xmlns:a16="http://schemas.microsoft.com/office/drawing/2014/main" id="{5C842C5C-9AC3-448B-960C-704DDA9F4EF9}"/>
              </a:ext>
            </a:extLst>
          </p:cNvPr>
          <p:cNvSpPr>
            <a:spLocks noGrp="1"/>
          </p:cNvSpPr>
          <p:nvPr>
            <p:ph type="body" sz="quarter" idx="48"/>
          </p:nvPr>
        </p:nvSpPr>
        <p:spPr>
          <a:xfrm>
            <a:off x="444974" y="1577577"/>
            <a:ext cx="2824073" cy="246221"/>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36" name="Text Placeholder 2">
            <a:extLst>
              <a:ext uri="{FF2B5EF4-FFF2-40B4-BE49-F238E27FC236}">
                <a16:creationId xmlns:a16="http://schemas.microsoft.com/office/drawing/2014/main" id="{8BD41B43-AC57-4D2B-895A-D6C42B2C6DBC}"/>
              </a:ext>
            </a:extLst>
          </p:cNvPr>
          <p:cNvSpPr>
            <a:spLocks noGrp="1"/>
          </p:cNvSpPr>
          <p:nvPr>
            <p:ph type="body" sz="quarter" idx="49"/>
          </p:nvPr>
        </p:nvSpPr>
        <p:spPr>
          <a:xfrm>
            <a:off x="442034" y="1943799"/>
            <a:ext cx="2827447" cy="4295223"/>
          </a:xfrm>
        </p:spPr>
        <p:txBody>
          <a:bodyPr/>
          <a:lstStyle>
            <a:lvl1pPr>
              <a:defRPr>
                <a:solidFill>
                  <a:schemeClr val="bg1"/>
                </a:solidFill>
              </a:defRPr>
            </a:lvl1pPr>
            <a:lvl2pPr marL="302392" indent="-302392">
              <a:buFontTx/>
              <a:buBlip>
                <a:blip r:embed="rId2"/>
              </a:buBlip>
              <a:defRPr>
                <a:solidFill>
                  <a:schemeClr val="bg1"/>
                </a:solidFill>
              </a:defRPr>
            </a:lvl2pPr>
            <a:lvl3pPr marL="609585" indent="-302392">
              <a:buFontTx/>
              <a:buBlip>
                <a:blip r:embed="rId2"/>
              </a:buBlip>
              <a:defRPr>
                <a:solidFill>
                  <a:schemeClr val="bg1"/>
                </a:solidFill>
              </a:defRPr>
            </a:lvl3pPr>
            <a:lvl4pPr marL="911977" indent="-302392">
              <a:buFontTx/>
              <a:buBlip>
                <a:blip r:embed="rId2"/>
              </a:buBlip>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37" name="Title 1">
            <a:extLst>
              <a:ext uri="{FF2B5EF4-FFF2-40B4-BE49-F238E27FC236}">
                <a16:creationId xmlns:a16="http://schemas.microsoft.com/office/drawing/2014/main" id="{41F219FC-0C17-41D8-A025-7B19D0B2C5E4}"/>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zh-CN" altLang="en-US"/>
              <a:t>单击此处编辑母版标题样式</a:t>
            </a:r>
            <a:endParaRPr lang="en-US" dirty="0"/>
          </a:p>
        </p:txBody>
      </p:sp>
      <p:sp>
        <p:nvSpPr>
          <p:cNvPr id="38" name="Espace réservé du texte 5">
            <a:extLst>
              <a:ext uri="{FF2B5EF4-FFF2-40B4-BE49-F238E27FC236}">
                <a16:creationId xmlns:a16="http://schemas.microsoft.com/office/drawing/2014/main" id="{F0A95EBF-507C-4A4F-B6AB-97F42EE2FA1D}"/>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grpSp>
        <p:nvGrpSpPr>
          <p:cNvPr id="39" name="Graphique 7">
            <a:extLst>
              <a:ext uri="{FF2B5EF4-FFF2-40B4-BE49-F238E27FC236}">
                <a16:creationId xmlns:a16="http://schemas.microsoft.com/office/drawing/2014/main" id="{C27C04FF-DE6C-4072-8BF4-5EC4DDBD662B}"/>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40" name="Forme libre : forme 9">
              <a:extLst>
                <a:ext uri="{FF2B5EF4-FFF2-40B4-BE49-F238E27FC236}">
                  <a16:creationId xmlns:a16="http://schemas.microsoft.com/office/drawing/2014/main" id="{212E5D6A-36AC-4C11-B9FC-882015D3F3E8}"/>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41" name="Forme libre : forme 10">
              <a:extLst>
                <a:ext uri="{FF2B5EF4-FFF2-40B4-BE49-F238E27FC236}">
                  <a16:creationId xmlns:a16="http://schemas.microsoft.com/office/drawing/2014/main" id="{D6348C0A-6CEA-4E8E-B679-84C9BC1345C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2" name="Forme libre : forme 11">
              <a:extLst>
                <a:ext uri="{FF2B5EF4-FFF2-40B4-BE49-F238E27FC236}">
                  <a16:creationId xmlns:a16="http://schemas.microsoft.com/office/drawing/2014/main" id="{3CB09C3A-78E1-4A35-9F27-91D8336A84C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6808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Large">
    <p:bg>
      <p:bgPr>
        <a:solidFill>
          <a:srgbClr val="F5F3F8"/>
        </a:solidFill>
        <a:effectLst/>
      </p:bgPr>
    </p:bg>
    <p:spTree>
      <p:nvGrpSpPr>
        <p:cNvPr id="1" name=""/>
        <p:cNvGrpSpPr/>
        <p:nvPr/>
      </p:nvGrpSpPr>
      <p:grpSpPr>
        <a:xfrm>
          <a:off x="0" y="0"/>
          <a:ext cx="0" cy="0"/>
          <a:chOff x="0" y="0"/>
          <a:chExt cx="0" cy="0"/>
        </a:xfrm>
      </p:grpSpPr>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a:xfrm>
            <a:off x="2866442" y="6479322"/>
            <a:ext cx="6459117" cy="170333"/>
          </a:xfrm>
          <a:prstGeom prst="rect">
            <a:avLst/>
          </a:prstGeom>
        </p:spPr>
        <p:txBody>
          <a:bodyPr/>
          <a:lstStyle/>
          <a:p>
            <a:r>
              <a:rPr lang="en-US" noProof="0"/>
              <a:t>internal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en-US" noProof="0" smtClean="0"/>
              <a:pPr/>
              <a:t>‹#›</a:t>
            </a:fld>
            <a:endParaRPr lang="en-US" noProof="0"/>
          </a:p>
        </p:txBody>
      </p:sp>
      <p:cxnSp>
        <p:nvCxnSpPr>
          <p:cNvPr id="32" name="Connecteur droit 13">
            <a:extLst>
              <a:ext uri="{FF2B5EF4-FFF2-40B4-BE49-F238E27FC236}">
                <a16:creationId xmlns:a16="http://schemas.microsoft.com/office/drawing/2014/main" id="{7BC19BBF-83CB-4541-9E5A-ACB3379B1867}"/>
              </a:ext>
            </a:extLst>
          </p:cNvPr>
          <p:cNvCxnSpPr>
            <a:cxnSpLocks/>
          </p:cNvCxnSpPr>
          <p:nvPr userDrawn="1"/>
        </p:nvCxnSpPr>
        <p:spPr>
          <a:xfrm>
            <a:off x="1770509" y="1864891"/>
            <a:ext cx="0" cy="43561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80" name="Connecteur droit 13">
            <a:extLst>
              <a:ext uri="{FF2B5EF4-FFF2-40B4-BE49-F238E27FC236}">
                <a16:creationId xmlns:a16="http://schemas.microsoft.com/office/drawing/2014/main" id="{85FA77DC-6A39-4C5E-A7D7-DB530C4F2170}"/>
              </a:ext>
            </a:extLst>
          </p:cNvPr>
          <p:cNvCxnSpPr>
            <a:cxnSpLocks/>
          </p:cNvCxnSpPr>
          <p:nvPr userDrawn="1"/>
        </p:nvCxnSpPr>
        <p:spPr>
          <a:xfrm>
            <a:off x="7256625" y="1864891"/>
            <a:ext cx="0" cy="435610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96" name="Espace réservé du graphique SmartArt 11">
            <a:extLst>
              <a:ext uri="{FF2B5EF4-FFF2-40B4-BE49-F238E27FC236}">
                <a16:creationId xmlns:a16="http://schemas.microsoft.com/office/drawing/2014/main" id="{23BA7E43-84CF-486A-BB7B-AD1F2F009C79}"/>
              </a:ext>
            </a:extLst>
          </p:cNvPr>
          <p:cNvSpPr>
            <a:spLocks noGrp="1" noChangeAspect="1"/>
          </p:cNvSpPr>
          <p:nvPr>
            <p:ph type="dgm" sz="quarter" idx="14"/>
          </p:nvPr>
        </p:nvSpPr>
        <p:spPr>
          <a:xfrm>
            <a:off x="1736092" y="2095106"/>
            <a:ext cx="70019" cy="6951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97" name="Espace réservé du texte 17">
            <a:extLst>
              <a:ext uri="{FF2B5EF4-FFF2-40B4-BE49-F238E27FC236}">
                <a16:creationId xmlns:a16="http://schemas.microsoft.com/office/drawing/2014/main" id="{9CDF02F4-4E8C-4E89-B7C0-915F018992FE}"/>
              </a:ext>
            </a:extLst>
          </p:cNvPr>
          <p:cNvSpPr>
            <a:spLocks noGrp="1"/>
          </p:cNvSpPr>
          <p:nvPr>
            <p:ph type="body" sz="quarter" idx="26" hasCustomPrompt="1"/>
          </p:nvPr>
        </p:nvSpPr>
        <p:spPr>
          <a:xfrm>
            <a:off x="114307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99" name="Espace réservé du texte 17">
            <a:extLst>
              <a:ext uri="{FF2B5EF4-FFF2-40B4-BE49-F238E27FC236}">
                <a16:creationId xmlns:a16="http://schemas.microsoft.com/office/drawing/2014/main" id="{E9841E24-6A28-4ABC-A6CA-596885012B8B}"/>
              </a:ext>
            </a:extLst>
          </p:cNvPr>
          <p:cNvSpPr>
            <a:spLocks noGrp="1"/>
          </p:cNvSpPr>
          <p:nvPr>
            <p:ph type="body" sz="quarter" idx="28" hasCustomPrompt="1"/>
          </p:nvPr>
        </p:nvSpPr>
        <p:spPr>
          <a:xfrm>
            <a:off x="114307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1" name="Espace réservé du texte 17">
            <a:extLst>
              <a:ext uri="{FF2B5EF4-FFF2-40B4-BE49-F238E27FC236}">
                <a16:creationId xmlns:a16="http://schemas.microsoft.com/office/drawing/2014/main" id="{E6201C6B-3D61-415D-A81D-394F193593E8}"/>
              </a:ext>
            </a:extLst>
          </p:cNvPr>
          <p:cNvSpPr>
            <a:spLocks noGrp="1"/>
          </p:cNvSpPr>
          <p:nvPr>
            <p:ph type="body" sz="quarter" idx="31" hasCustomPrompt="1"/>
          </p:nvPr>
        </p:nvSpPr>
        <p:spPr>
          <a:xfrm>
            <a:off x="114307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3" name="Espace réservé du texte 17">
            <a:extLst>
              <a:ext uri="{FF2B5EF4-FFF2-40B4-BE49-F238E27FC236}">
                <a16:creationId xmlns:a16="http://schemas.microsoft.com/office/drawing/2014/main" id="{E49EEF33-C71E-40D1-9265-9BA472F3F6C0}"/>
              </a:ext>
            </a:extLst>
          </p:cNvPr>
          <p:cNvSpPr>
            <a:spLocks noGrp="1"/>
          </p:cNvSpPr>
          <p:nvPr>
            <p:ph type="body" sz="quarter" idx="33" hasCustomPrompt="1"/>
          </p:nvPr>
        </p:nvSpPr>
        <p:spPr>
          <a:xfrm>
            <a:off x="114307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5" name="Espace réservé du texte 17">
            <a:extLst>
              <a:ext uri="{FF2B5EF4-FFF2-40B4-BE49-F238E27FC236}">
                <a16:creationId xmlns:a16="http://schemas.microsoft.com/office/drawing/2014/main" id="{C11A4F59-2FB0-4630-BFDA-22FD2B557649}"/>
              </a:ext>
            </a:extLst>
          </p:cNvPr>
          <p:cNvSpPr>
            <a:spLocks noGrp="1"/>
          </p:cNvSpPr>
          <p:nvPr>
            <p:ph type="body" sz="quarter" idx="36" hasCustomPrompt="1"/>
          </p:nvPr>
        </p:nvSpPr>
        <p:spPr>
          <a:xfrm>
            <a:off x="114307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17" name="Espace réservé du texte 17">
            <a:extLst>
              <a:ext uri="{FF2B5EF4-FFF2-40B4-BE49-F238E27FC236}">
                <a16:creationId xmlns:a16="http://schemas.microsoft.com/office/drawing/2014/main" id="{BC549DD2-19EC-48CD-B888-45BB704C4174}"/>
              </a:ext>
            </a:extLst>
          </p:cNvPr>
          <p:cNvSpPr>
            <a:spLocks noGrp="1"/>
          </p:cNvSpPr>
          <p:nvPr>
            <p:ph type="body" sz="quarter" idx="55" hasCustomPrompt="1"/>
          </p:nvPr>
        </p:nvSpPr>
        <p:spPr>
          <a:xfrm>
            <a:off x="6628593"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19" name="Espace réservé du texte 17">
            <a:extLst>
              <a:ext uri="{FF2B5EF4-FFF2-40B4-BE49-F238E27FC236}">
                <a16:creationId xmlns:a16="http://schemas.microsoft.com/office/drawing/2014/main" id="{3F60EFF9-C152-4B38-A6F0-B6187C82AB3A}"/>
              </a:ext>
            </a:extLst>
          </p:cNvPr>
          <p:cNvSpPr>
            <a:spLocks noGrp="1"/>
          </p:cNvSpPr>
          <p:nvPr>
            <p:ph type="body" sz="quarter" idx="57" hasCustomPrompt="1"/>
          </p:nvPr>
        </p:nvSpPr>
        <p:spPr>
          <a:xfrm>
            <a:off x="6628593"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1" name="Espace réservé du texte 17">
            <a:extLst>
              <a:ext uri="{FF2B5EF4-FFF2-40B4-BE49-F238E27FC236}">
                <a16:creationId xmlns:a16="http://schemas.microsoft.com/office/drawing/2014/main" id="{79245E80-9388-4650-8049-250CA8CADB14}"/>
              </a:ext>
            </a:extLst>
          </p:cNvPr>
          <p:cNvSpPr>
            <a:spLocks noGrp="1"/>
          </p:cNvSpPr>
          <p:nvPr>
            <p:ph type="body" sz="quarter" idx="59" hasCustomPrompt="1"/>
          </p:nvPr>
        </p:nvSpPr>
        <p:spPr>
          <a:xfrm>
            <a:off x="6628593"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3" name="Espace réservé du texte 17">
            <a:extLst>
              <a:ext uri="{FF2B5EF4-FFF2-40B4-BE49-F238E27FC236}">
                <a16:creationId xmlns:a16="http://schemas.microsoft.com/office/drawing/2014/main" id="{38029C0C-186F-4AA6-979B-ED3F5FBAE0CE}"/>
              </a:ext>
            </a:extLst>
          </p:cNvPr>
          <p:cNvSpPr>
            <a:spLocks noGrp="1"/>
          </p:cNvSpPr>
          <p:nvPr>
            <p:ph type="body" sz="quarter" idx="61" hasCustomPrompt="1"/>
          </p:nvPr>
        </p:nvSpPr>
        <p:spPr>
          <a:xfrm>
            <a:off x="6628593"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5" name="Espace réservé du texte 17">
            <a:extLst>
              <a:ext uri="{FF2B5EF4-FFF2-40B4-BE49-F238E27FC236}">
                <a16:creationId xmlns:a16="http://schemas.microsoft.com/office/drawing/2014/main" id="{59A7AD2F-F568-4503-8FF8-3611A660ED34}"/>
              </a:ext>
            </a:extLst>
          </p:cNvPr>
          <p:cNvSpPr>
            <a:spLocks noGrp="1"/>
          </p:cNvSpPr>
          <p:nvPr>
            <p:ph type="body" sz="quarter" idx="63" hasCustomPrompt="1"/>
          </p:nvPr>
        </p:nvSpPr>
        <p:spPr>
          <a:xfrm>
            <a:off x="6628593"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71" name="Espace réservé du texte 17">
            <a:extLst>
              <a:ext uri="{FF2B5EF4-FFF2-40B4-BE49-F238E27FC236}">
                <a16:creationId xmlns:a16="http://schemas.microsoft.com/office/drawing/2014/main" id="{F76009EF-0F43-4873-91C8-26C6B0F441B3}"/>
              </a:ext>
            </a:extLst>
          </p:cNvPr>
          <p:cNvSpPr>
            <a:spLocks noGrp="1"/>
          </p:cNvSpPr>
          <p:nvPr>
            <p:ph type="body" sz="quarter" idx="83"/>
          </p:nvPr>
        </p:nvSpPr>
        <p:spPr>
          <a:xfrm>
            <a:off x="2035303" y="2311400"/>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2" name="Espace réservé du texte 17">
            <a:extLst>
              <a:ext uri="{FF2B5EF4-FFF2-40B4-BE49-F238E27FC236}">
                <a16:creationId xmlns:a16="http://schemas.microsoft.com/office/drawing/2014/main" id="{992C4267-8843-489C-BDA2-A7781B549C30}"/>
              </a:ext>
            </a:extLst>
          </p:cNvPr>
          <p:cNvSpPr>
            <a:spLocks noGrp="1"/>
          </p:cNvSpPr>
          <p:nvPr>
            <p:ph type="body" sz="quarter" idx="84"/>
          </p:nvPr>
        </p:nvSpPr>
        <p:spPr>
          <a:xfrm>
            <a:off x="2034119" y="1957990"/>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3" name="Espace réservé du texte 17">
            <a:extLst>
              <a:ext uri="{FF2B5EF4-FFF2-40B4-BE49-F238E27FC236}">
                <a16:creationId xmlns:a16="http://schemas.microsoft.com/office/drawing/2014/main" id="{9CA0A737-645E-4692-BFD7-8713830985A3}"/>
              </a:ext>
            </a:extLst>
          </p:cNvPr>
          <p:cNvSpPr>
            <a:spLocks noGrp="1"/>
          </p:cNvSpPr>
          <p:nvPr>
            <p:ph type="body" sz="quarter" idx="85"/>
          </p:nvPr>
        </p:nvSpPr>
        <p:spPr>
          <a:xfrm>
            <a:off x="2035303" y="3111067"/>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4" name="Espace réservé du texte 17">
            <a:extLst>
              <a:ext uri="{FF2B5EF4-FFF2-40B4-BE49-F238E27FC236}">
                <a16:creationId xmlns:a16="http://schemas.microsoft.com/office/drawing/2014/main" id="{EA07FC7D-0F48-467E-8265-8D2A4C7B25A5}"/>
              </a:ext>
            </a:extLst>
          </p:cNvPr>
          <p:cNvSpPr>
            <a:spLocks noGrp="1"/>
          </p:cNvSpPr>
          <p:nvPr>
            <p:ph type="body" sz="quarter" idx="86"/>
          </p:nvPr>
        </p:nvSpPr>
        <p:spPr>
          <a:xfrm>
            <a:off x="2034119" y="2757656"/>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5" name="Espace réservé du texte 17">
            <a:extLst>
              <a:ext uri="{FF2B5EF4-FFF2-40B4-BE49-F238E27FC236}">
                <a16:creationId xmlns:a16="http://schemas.microsoft.com/office/drawing/2014/main" id="{DABC94A2-3D6D-4C3B-99A1-FC80D5B47E01}"/>
              </a:ext>
            </a:extLst>
          </p:cNvPr>
          <p:cNvSpPr>
            <a:spLocks noGrp="1"/>
          </p:cNvSpPr>
          <p:nvPr>
            <p:ph type="body" sz="quarter" idx="87"/>
          </p:nvPr>
        </p:nvSpPr>
        <p:spPr>
          <a:xfrm>
            <a:off x="2035303" y="3894737"/>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6" name="Espace réservé du texte 17">
            <a:extLst>
              <a:ext uri="{FF2B5EF4-FFF2-40B4-BE49-F238E27FC236}">
                <a16:creationId xmlns:a16="http://schemas.microsoft.com/office/drawing/2014/main" id="{B4BCF212-97F3-4F17-A4AF-E597DA1C4089}"/>
              </a:ext>
            </a:extLst>
          </p:cNvPr>
          <p:cNvSpPr>
            <a:spLocks noGrp="1"/>
          </p:cNvSpPr>
          <p:nvPr>
            <p:ph type="body" sz="quarter" idx="88"/>
          </p:nvPr>
        </p:nvSpPr>
        <p:spPr>
          <a:xfrm>
            <a:off x="2034119" y="3541327"/>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7" name="Espace réservé du texte 17">
            <a:extLst>
              <a:ext uri="{FF2B5EF4-FFF2-40B4-BE49-F238E27FC236}">
                <a16:creationId xmlns:a16="http://schemas.microsoft.com/office/drawing/2014/main" id="{F13BA32F-5E1A-4B20-A528-9672446426DC}"/>
              </a:ext>
            </a:extLst>
          </p:cNvPr>
          <p:cNvSpPr>
            <a:spLocks noGrp="1"/>
          </p:cNvSpPr>
          <p:nvPr>
            <p:ph type="body" sz="quarter" idx="89"/>
          </p:nvPr>
        </p:nvSpPr>
        <p:spPr>
          <a:xfrm>
            <a:off x="2035303" y="4686405"/>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8" name="Espace réservé du texte 17">
            <a:extLst>
              <a:ext uri="{FF2B5EF4-FFF2-40B4-BE49-F238E27FC236}">
                <a16:creationId xmlns:a16="http://schemas.microsoft.com/office/drawing/2014/main" id="{920DB0B3-FD86-49D8-8F01-632DB0B0FF76}"/>
              </a:ext>
            </a:extLst>
          </p:cNvPr>
          <p:cNvSpPr>
            <a:spLocks noGrp="1"/>
          </p:cNvSpPr>
          <p:nvPr>
            <p:ph type="body" sz="quarter" idx="90"/>
          </p:nvPr>
        </p:nvSpPr>
        <p:spPr>
          <a:xfrm>
            <a:off x="2034119" y="4332995"/>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9" name="Espace réservé du texte 17">
            <a:extLst>
              <a:ext uri="{FF2B5EF4-FFF2-40B4-BE49-F238E27FC236}">
                <a16:creationId xmlns:a16="http://schemas.microsoft.com/office/drawing/2014/main" id="{4D5C3EB0-17A1-481A-8460-030803714A3D}"/>
              </a:ext>
            </a:extLst>
          </p:cNvPr>
          <p:cNvSpPr>
            <a:spLocks noGrp="1"/>
          </p:cNvSpPr>
          <p:nvPr>
            <p:ph type="body" sz="quarter" idx="91"/>
          </p:nvPr>
        </p:nvSpPr>
        <p:spPr>
          <a:xfrm>
            <a:off x="2035303" y="5485760"/>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80" name="Espace réservé du texte 17">
            <a:extLst>
              <a:ext uri="{FF2B5EF4-FFF2-40B4-BE49-F238E27FC236}">
                <a16:creationId xmlns:a16="http://schemas.microsoft.com/office/drawing/2014/main" id="{0BC088B8-2A7D-4727-84F1-67BE7254C140}"/>
              </a:ext>
            </a:extLst>
          </p:cNvPr>
          <p:cNvSpPr>
            <a:spLocks noGrp="1"/>
          </p:cNvSpPr>
          <p:nvPr>
            <p:ph type="body" sz="quarter" idx="92"/>
          </p:nvPr>
        </p:nvSpPr>
        <p:spPr>
          <a:xfrm>
            <a:off x="2034119" y="5132350"/>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1" name="Espace réservé du texte 17">
            <a:extLst>
              <a:ext uri="{FF2B5EF4-FFF2-40B4-BE49-F238E27FC236}">
                <a16:creationId xmlns:a16="http://schemas.microsoft.com/office/drawing/2014/main" id="{5599C94B-1830-4681-A21C-C4AE3554868C}"/>
              </a:ext>
            </a:extLst>
          </p:cNvPr>
          <p:cNvSpPr>
            <a:spLocks noGrp="1"/>
          </p:cNvSpPr>
          <p:nvPr>
            <p:ph type="body" sz="quarter" idx="93"/>
          </p:nvPr>
        </p:nvSpPr>
        <p:spPr>
          <a:xfrm>
            <a:off x="7521417" y="2311400"/>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2" name="Espace réservé du texte 17">
            <a:extLst>
              <a:ext uri="{FF2B5EF4-FFF2-40B4-BE49-F238E27FC236}">
                <a16:creationId xmlns:a16="http://schemas.microsoft.com/office/drawing/2014/main" id="{81F4A82C-0719-446F-8204-BD600D39DFA6}"/>
              </a:ext>
            </a:extLst>
          </p:cNvPr>
          <p:cNvSpPr>
            <a:spLocks noGrp="1"/>
          </p:cNvSpPr>
          <p:nvPr>
            <p:ph type="body" sz="quarter" idx="94"/>
          </p:nvPr>
        </p:nvSpPr>
        <p:spPr>
          <a:xfrm>
            <a:off x="7520233" y="1957990"/>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3" name="Espace réservé du texte 17">
            <a:extLst>
              <a:ext uri="{FF2B5EF4-FFF2-40B4-BE49-F238E27FC236}">
                <a16:creationId xmlns:a16="http://schemas.microsoft.com/office/drawing/2014/main" id="{EF8088A7-1D02-466E-84F0-04D764E0DC4A}"/>
              </a:ext>
            </a:extLst>
          </p:cNvPr>
          <p:cNvSpPr>
            <a:spLocks noGrp="1"/>
          </p:cNvSpPr>
          <p:nvPr>
            <p:ph type="body" sz="quarter" idx="95"/>
          </p:nvPr>
        </p:nvSpPr>
        <p:spPr>
          <a:xfrm>
            <a:off x="7521417" y="3111067"/>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4" name="Espace réservé du texte 17">
            <a:extLst>
              <a:ext uri="{FF2B5EF4-FFF2-40B4-BE49-F238E27FC236}">
                <a16:creationId xmlns:a16="http://schemas.microsoft.com/office/drawing/2014/main" id="{134577A3-254A-436C-A36C-9D09814B41BB}"/>
              </a:ext>
            </a:extLst>
          </p:cNvPr>
          <p:cNvSpPr>
            <a:spLocks noGrp="1"/>
          </p:cNvSpPr>
          <p:nvPr>
            <p:ph type="body" sz="quarter" idx="96"/>
          </p:nvPr>
        </p:nvSpPr>
        <p:spPr>
          <a:xfrm>
            <a:off x="7520233" y="2757656"/>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5" name="Espace réservé du texte 17">
            <a:extLst>
              <a:ext uri="{FF2B5EF4-FFF2-40B4-BE49-F238E27FC236}">
                <a16:creationId xmlns:a16="http://schemas.microsoft.com/office/drawing/2014/main" id="{694AA9F3-9F80-43B9-A7BA-A659EBF77CF5}"/>
              </a:ext>
            </a:extLst>
          </p:cNvPr>
          <p:cNvSpPr>
            <a:spLocks noGrp="1"/>
          </p:cNvSpPr>
          <p:nvPr>
            <p:ph type="body" sz="quarter" idx="97"/>
          </p:nvPr>
        </p:nvSpPr>
        <p:spPr>
          <a:xfrm>
            <a:off x="7521417" y="3894737"/>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6" name="Espace réservé du texte 17">
            <a:extLst>
              <a:ext uri="{FF2B5EF4-FFF2-40B4-BE49-F238E27FC236}">
                <a16:creationId xmlns:a16="http://schemas.microsoft.com/office/drawing/2014/main" id="{3123C134-847A-48A6-8622-283EBB3AFAB9}"/>
              </a:ext>
            </a:extLst>
          </p:cNvPr>
          <p:cNvSpPr>
            <a:spLocks noGrp="1"/>
          </p:cNvSpPr>
          <p:nvPr>
            <p:ph type="body" sz="quarter" idx="98"/>
          </p:nvPr>
        </p:nvSpPr>
        <p:spPr>
          <a:xfrm>
            <a:off x="7520233" y="3541327"/>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7" name="Espace réservé du texte 17">
            <a:extLst>
              <a:ext uri="{FF2B5EF4-FFF2-40B4-BE49-F238E27FC236}">
                <a16:creationId xmlns:a16="http://schemas.microsoft.com/office/drawing/2014/main" id="{EF32F629-964F-4E14-B1A1-6D678560527F}"/>
              </a:ext>
            </a:extLst>
          </p:cNvPr>
          <p:cNvSpPr>
            <a:spLocks noGrp="1"/>
          </p:cNvSpPr>
          <p:nvPr>
            <p:ph type="body" sz="quarter" idx="99"/>
          </p:nvPr>
        </p:nvSpPr>
        <p:spPr>
          <a:xfrm>
            <a:off x="7521417" y="4686405"/>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8" name="Espace réservé du texte 17">
            <a:extLst>
              <a:ext uri="{FF2B5EF4-FFF2-40B4-BE49-F238E27FC236}">
                <a16:creationId xmlns:a16="http://schemas.microsoft.com/office/drawing/2014/main" id="{A0F44CD8-F3DD-47F9-9C0A-6B207499E86A}"/>
              </a:ext>
            </a:extLst>
          </p:cNvPr>
          <p:cNvSpPr>
            <a:spLocks noGrp="1"/>
          </p:cNvSpPr>
          <p:nvPr>
            <p:ph type="body" sz="quarter" idx="100"/>
          </p:nvPr>
        </p:nvSpPr>
        <p:spPr>
          <a:xfrm>
            <a:off x="7520233" y="4332995"/>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9" name="Espace réservé du texte 17">
            <a:extLst>
              <a:ext uri="{FF2B5EF4-FFF2-40B4-BE49-F238E27FC236}">
                <a16:creationId xmlns:a16="http://schemas.microsoft.com/office/drawing/2014/main" id="{816D3008-850F-471B-9C7E-0D97399B5925}"/>
              </a:ext>
            </a:extLst>
          </p:cNvPr>
          <p:cNvSpPr>
            <a:spLocks noGrp="1"/>
          </p:cNvSpPr>
          <p:nvPr>
            <p:ph type="body" sz="quarter" idx="101"/>
          </p:nvPr>
        </p:nvSpPr>
        <p:spPr>
          <a:xfrm>
            <a:off x="7521417" y="5485760"/>
            <a:ext cx="3839059"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200" name="Espace réservé du texte 17">
            <a:extLst>
              <a:ext uri="{FF2B5EF4-FFF2-40B4-BE49-F238E27FC236}">
                <a16:creationId xmlns:a16="http://schemas.microsoft.com/office/drawing/2014/main" id="{D3020D71-C5F3-42BA-8874-B40E24DB7F68}"/>
              </a:ext>
            </a:extLst>
          </p:cNvPr>
          <p:cNvSpPr>
            <a:spLocks noGrp="1"/>
          </p:cNvSpPr>
          <p:nvPr>
            <p:ph type="body" sz="quarter" idx="102"/>
          </p:nvPr>
        </p:nvSpPr>
        <p:spPr>
          <a:xfrm>
            <a:off x="7520233" y="5132350"/>
            <a:ext cx="3839059"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3" name="Title 2">
            <a:extLst>
              <a:ext uri="{FF2B5EF4-FFF2-40B4-BE49-F238E27FC236}">
                <a16:creationId xmlns:a16="http://schemas.microsoft.com/office/drawing/2014/main" id="{83399648-618D-47E8-91C9-BB5481D9892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841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866442" y="6479322"/>
            <a:ext cx="6459117" cy="170333"/>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4" name="Table Placeholder 3">
            <a:extLst>
              <a:ext uri="{FF2B5EF4-FFF2-40B4-BE49-F238E27FC236}">
                <a16:creationId xmlns:a16="http://schemas.microsoft.com/office/drawing/2014/main" id="{828EDE46-3F40-4CF0-8732-22A2312E12B6}"/>
              </a:ext>
            </a:extLst>
          </p:cNvPr>
          <p:cNvSpPr>
            <a:spLocks noGrp="1"/>
          </p:cNvSpPr>
          <p:nvPr>
            <p:ph type="tbl" sz="quarter" idx="23"/>
          </p:nvPr>
        </p:nvSpPr>
        <p:spPr>
          <a:xfrm>
            <a:off x="441384" y="1942730"/>
            <a:ext cx="11304000" cy="4296292"/>
          </a:xfrm>
        </p:spPr>
        <p:txBody>
          <a:bodyPr anchor="ctr"/>
          <a:lstStyle>
            <a:lvl1pPr algn="ctr">
              <a:defRPr/>
            </a:lvl1pPr>
          </a:lstStyle>
          <a:p>
            <a:r>
              <a:rPr lang="zh-CN" altLang="en-US"/>
              <a:t>单击图标添加表格</a:t>
            </a:r>
            <a:endParaRPr lang="en-US" dirty="0"/>
          </a:p>
        </p:txBody>
      </p:sp>
      <p:sp>
        <p:nvSpPr>
          <p:cNvPr id="8" name="Espace réservé du texte 5">
            <a:extLst>
              <a:ext uri="{FF2B5EF4-FFF2-40B4-BE49-F238E27FC236}">
                <a16:creationId xmlns:a16="http://schemas.microsoft.com/office/drawing/2014/main" id="{D46BD89B-81DC-413F-95C7-44BCE7D89F2B}"/>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zh-CN" altLang="en-US" noProof="0"/>
              <a:t>单击此处编辑母版文本样式</a:t>
            </a:r>
          </a:p>
        </p:txBody>
      </p:sp>
      <p:sp>
        <p:nvSpPr>
          <p:cNvPr id="15" name="Espace réservé du texte 4">
            <a:extLst>
              <a:ext uri="{FF2B5EF4-FFF2-40B4-BE49-F238E27FC236}">
                <a16:creationId xmlns:a16="http://schemas.microsoft.com/office/drawing/2014/main" id="{B46DC04F-F549-4DDB-B1AB-2032A0ED3E12}"/>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zh-CN" altLang="en-US" noProof="0"/>
              <a:t>单击此处编辑母版文本样式</a:t>
            </a:r>
          </a:p>
        </p:txBody>
      </p:sp>
      <p:sp>
        <p:nvSpPr>
          <p:cNvPr id="3" name="Title 2">
            <a:extLst>
              <a:ext uri="{FF2B5EF4-FFF2-40B4-BE49-F238E27FC236}">
                <a16:creationId xmlns:a16="http://schemas.microsoft.com/office/drawing/2014/main" id="{22A467E3-1BB0-45A9-9E32-33434B3E3790}"/>
              </a:ext>
            </a:extLst>
          </p:cNvPr>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326543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23004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984036"/>
            <a:ext cx="9144000" cy="889928"/>
          </a:xfrm>
        </p:spPr>
        <p:txBody>
          <a:bodyPr anchor="ctr">
            <a:normAutofit/>
          </a:bodyPr>
          <a:lstStyle>
            <a:lvl1pPr algn="ctr">
              <a:defRPr sz="5333">
                <a:solidFill>
                  <a:schemeClr val="bg2"/>
                </a:solidFill>
              </a:defRPr>
            </a:lvl1pPr>
          </a:lstStyle>
          <a:p>
            <a:r>
              <a:rPr lang="en-US" noProof="0" dirty="0"/>
              <a:t>Thank you</a:t>
            </a:r>
          </a:p>
        </p:txBody>
      </p:sp>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1445" y="4346936"/>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1445" y="2362265"/>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zh-CN" altLang="en-US" noProof="0"/>
              <a:t>单击图标添加 </a:t>
            </a:r>
            <a:r>
              <a:rPr lang="en-US" altLang="zh-CN" noProof="0"/>
              <a:t>SmartArt </a:t>
            </a:r>
            <a:r>
              <a:rPr lang="zh-CN" altLang="en-US" noProof="0"/>
              <a:t>图形</a:t>
            </a:r>
            <a:endParaRPr lang="en-US" noProof="0" dirty="0"/>
          </a:p>
        </p:txBody>
      </p:sp>
      <p:sp>
        <p:nvSpPr>
          <p:cNvPr id="18" name="Forme libre : forme 9">
            <a:extLst>
              <a:ext uri="{FF2B5EF4-FFF2-40B4-BE49-F238E27FC236}">
                <a16:creationId xmlns:a16="http://schemas.microsoft.com/office/drawing/2014/main" id="{9BDDF620-0779-479D-AEB4-C14EF8564C01}"/>
              </a:ext>
            </a:extLst>
          </p:cNvPr>
          <p:cNvSpPr>
            <a:spLocks noChangeAspect="1"/>
          </p:cNvSpPr>
          <p:nvPr userDrawn="1"/>
        </p:nvSpPr>
        <p:spPr>
          <a:xfrm>
            <a:off x="5559496" y="6014679"/>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bg1"/>
          </a:solidFill>
          <a:ln w="7833" cap="flat">
            <a:noFill/>
            <a:prstDash val="solid"/>
            <a:round/>
          </a:ln>
        </p:spPr>
        <p:txBody>
          <a:bodyPr rtlCol="0" anchor="ctr"/>
          <a:lstStyle/>
          <a:p>
            <a:endParaRPr lang="en-US" sz="2400" noProof="0"/>
          </a:p>
        </p:txBody>
      </p:sp>
      <p:grpSp>
        <p:nvGrpSpPr>
          <p:cNvPr id="21" name="Graphique 7">
            <a:extLst>
              <a:ext uri="{FF2B5EF4-FFF2-40B4-BE49-F238E27FC236}">
                <a16:creationId xmlns:a16="http://schemas.microsoft.com/office/drawing/2014/main" id="{CCF15C7E-6A99-4286-A9D8-5CFB7F6C2F2D}"/>
              </a:ext>
            </a:extLst>
          </p:cNvPr>
          <p:cNvGrpSpPr>
            <a:grpSpLocks noChangeAspect="1"/>
          </p:cNvGrpSpPr>
          <p:nvPr userDrawn="1"/>
        </p:nvGrpSpPr>
        <p:grpSpPr>
          <a:xfrm>
            <a:off x="5560063" y="6013890"/>
            <a:ext cx="1071853" cy="275084"/>
            <a:chOff x="4768103" y="-471733"/>
            <a:chExt cx="744723" cy="191124"/>
          </a:xfrm>
          <a:solidFill>
            <a:schemeClr val="bg1"/>
          </a:solidFill>
        </p:grpSpPr>
        <p:sp>
          <p:nvSpPr>
            <p:cNvPr id="22" name="Forme libre : forme 9">
              <a:extLst>
                <a:ext uri="{FF2B5EF4-FFF2-40B4-BE49-F238E27FC236}">
                  <a16:creationId xmlns:a16="http://schemas.microsoft.com/office/drawing/2014/main" id="{6694094C-70CE-4AC8-A396-70F4CAC44E42}"/>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23" name="Forme libre : forme 10">
              <a:extLst>
                <a:ext uri="{FF2B5EF4-FFF2-40B4-BE49-F238E27FC236}">
                  <a16:creationId xmlns:a16="http://schemas.microsoft.com/office/drawing/2014/main" id="{F0CC9C0D-B090-476A-A414-384A1818254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24" name="Forme libre : forme 11">
              <a:extLst>
                <a:ext uri="{FF2B5EF4-FFF2-40B4-BE49-F238E27FC236}">
                  <a16:creationId xmlns:a16="http://schemas.microsoft.com/office/drawing/2014/main" id="{6DE4ADDB-0CA9-4651-BF0C-18EF0C881B3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0595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25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Green one third">
    <p:bg>
      <p:bgPr>
        <a:solidFill>
          <a:srgbClr val="23004C"/>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5BB4A8-A455-4F7E-A89E-1E8212CE9BB9}"/>
              </a:ext>
            </a:extLst>
          </p:cNvPr>
          <p:cNvGraphicFramePr>
            <a:graphicFrameLocks noChangeAspect="1"/>
          </p:cNvGraphicFramePr>
          <p:nvPr userDrawn="1">
            <p:custDataLst>
              <p:tags r:id="rId2"/>
            </p:custDataLst>
            <p:extLst>
              <p:ext uri="{D42A27DB-BD31-4B8C-83A1-F6EECF244321}">
                <p14:modId xmlns:p14="http://schemas.microsoft.com/office/powerpoint/2010/main" val="182409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0" name="think-cell Slide" r:id="rId4" imgW="351" imgH="363" progId="TCLayout.ActiveDocument.1">
                  <p:embed/>
                </p:oleObj>
              </mc:Choice>
              <mc:Fallback>
                <p:oleObj name="think-cell Slide" r:id="rId4" imgW="351" imgH="363" progId="TCLayout.ActiveDocument.1">
                  <p:embed/>
                  <p:pic>
                    <p:nvPicPr>
                      <p:cNvPr id="3" name="Object 2" hidden="1">
                        <a:extLst>
                          <a:ext uri="{FF2B5EF4-FFF2-40B4-BE49-F238E27FC236}">
                            <a16:creationId xmlns:a16="http://schemas.microsoft.com/office/drawing/2014/main" id="{F95BB4A8-A455-4F7E-A89E-1E8212CE9B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425450" y="2681103"/>
            <a:ext cx="3332431" cy="1495794"/>
          </a:xfrm>
          <a:prstGeom prst="rect">
            <a:avLst/>
          </a:prstGeom>
        </p:spPr>
        <p:txBody>
          <a:bodyPr vert="horz" anchor="ctr">
            <a:noAutofit/>
          </a:bodyPr>
          <a:lstStyle>
            <a:lvl1pPr>
              <a:defRPr sz="32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grpSp>
        <p:nvGrpSpPr>
          <p:cNvPr id="17" name="Group 16">
            <a:extLst>
              <a:ext uri="{FF2B5EF4-FFF2-40B4-BE49-F238E27FC236}">
                <a16:creationId xmlns:a16="http://schemas.microsoft.com/office/drawing/2014/main" id="{F81B60AB-1007-4244-A88C-1FCF65CCBF3E}"/>
              </a:ext>
            </a:extLst>
          </p:cNvPr>
          <p:cNvGrpSpPr>
            <a:grpSpLocks noChangeAspect="1"/>
          </p:cNvGrpSpPr>
          <p:nvPr userDrawn="1"/>
        </p:nvGrpSpPr>
        <p:grpSpPr>
          <a:xfrm>
            <a:off x="441011" y="6330105"/>
            <a:ext cx="1067355" cy="273927"/>
            <a:chOff x="441011" y="6330105"/>
            <a:chExt cx="1067355" cy="273927"/>
          </a:xfrm>
        </p:grpSpPr>
        <p:sp>
          <p:nvSpPr>
            <p:cNvPr id="18" name="Forme libre : forme 9">
              <a:extLst>
                <a:ext uri="{FF2B5EF4-FFF2-40B4-BE49-F238E27FC236}">
                  <a16:creationId xmlns:a16="http://schemas.microsoft.com/office/drawing/2014/main" id="{F3AFE7DB-C1D3-4FDA-B42E-92F71542B1BA}"/>
                </a:ext>
              </a:extLst>
            </p:cNvPr>
            <p:cNvSpPr/>
            <p:nvPr/>
          </p:nvSpPr>
          <p:spPr>
            <a:xfrm>
              <a:off x="443854" y="6330129"/>
              <a:ext cx="1061588" cy="273887"/>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bg1"/>
            </a:solidFill>
            <a:ln w="7833" cap="flat">
              <a:no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dirty="0">
                <a:ln>
                  <a:noFill/>
                </a:ln>
                <a:solidFill>
                  <a:prstClr val="black"/>
                </a:solidFill>
                <a:effectLst/>
                <a:uLnTx/>
                <a:uFillTx/>
                <a:latin typeface="+mn-lt"/>
                <a:ea typeface="+mn-ea"/>
                <a:cs typeface="+mn-cs"/>
              </a:endParaRPr>
            </a:p>
          </p:txBody>
        </p:sp>
        <p:sp>
          <p:nvSpPr>
            <p:cNvPr id="19" name="Forme libre : forme 10">
              <a:extLst>
                <a:ext uri="{FF2B5EF4-FFF2-40B4-BE49-F238E27FC236}">
                  <a16:creationId xmlns:a16="http://schemas.microsoft.com/office/drawing/2014/main" id="{B7D25DF7-01AB-4CC8-A26F-0F11A1334A64}"/>
                </a:ext>
              </a:extLst>
            </p:cNvPr>
            <p:cNvSpPr/>
            <p:nvPr/>
          </p:nvSpPr>
          <p:spPr>
            <a:xfrm rot="21526104" flipV="1">
              <a:off x="1453977" y="6330105"/>
              <a:ext cx="54389" cy="54049"/>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bg1"/>
            </a:solidFill>
            <a:ln w="7833" cap="flat">
              <a:no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dirty="0">
                <a:ln>
                  <a:noFill/>
                </a:ln>
                <a:solidFill>
                  <a:srgbClr val="7A00E6"/>
                </a:solidFill>
                <a:effectLst/>
                <a:uLnTx/>
                <a:uFillTx/>
                <a:latin typeface="+mn-lt"/>
                <a:ea typeface="+mn-ea"/>
                <a:cs typeface="+mn-cs"/>
              </a:endParaRPr>
            </a:p>
          </p:txBody>
        </p:sp>
        <p:sp>
          <p:nvSpPr>
            <p:cNvPr id="20" name="Forme libre : forme 11">
              <a:extLst>
                <a:ext uri="{FF2B5EF4-FFF2-40B4-BE49-F238E27FC236}">
                  <a16:creationId xmlns:a16="http://schemas.microsoft.com/office/drawing/2014/main" id="{A199F67F-C07D-4F73-AD2E-00AD306FF683}"/>
                </a:ext>
              </a:extLst>
            </p:cNvPr>
            <p:cNvSpPr/>
            <p:nvPr/>
          </p:nvSpPr>
          <p:spPr>
            <a:xfrm rot="10725025" flipV="1">
              <a:off x="441011" y="6550760"/>
              <a:ext cx="53611" cy="53272"/>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bg1"/>
            </a:solidFill>
            <a:ln w="7833" cap="flat">
              <a:no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dirty="0">
                <a:ln>
                  <a:noFill/>
                </a:ln>
                <a:solidFill>
                  <a:prstClr val="black"/>
                </a:solidFill>
                <a:effectLst/>
                <a:uLnTx/>
                <a:uFillTx/>
                <a:latin typeface="+mn-lt"/>
                <a:ea typeface="+mn-ea"/>
                <a:cs typeface="+mn-cs"/>
              </a:endParaRPr>
            </a:p>
          </p:txBody>
        </p:sp>
      </p:grpSp>
    </p:spTree>
    <p:extLst>
      <p:ext uri="{BB962C8B-B14F-4D97-AF65-F5344CB8AC3E}">
        <p14:creationId xmlns:p14="http://schemas.microsoft.com/office/powerpoint/2010/main" val="408723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02.Cover_D_Title+Visual">
    <p:bg>
      <p:bgPr>
        <a:solidFill>
          <a:schemeClr val="accent1"/>
        </a:solidFill>
        <a:effectLst/>
      </p:bgPr>
    </p:bg>
    <p:spTree>
      <p:nvGrpSpPr>
        <p:cNvPr id="1" name=""/>
        <p:cNvGrpSpPr/>
        <p:nvPr/>
      </p:nvGrpSpPr>
      <p:grpSpPr>
        <a:xfrm>
          <a:off x="0" y="0"/>
          <a:ext cx="0" cy="0"/>
          <a:chOff x="0" y="0"/>
          <a:chExt cx="0" cy="0"/>
        </a:xfrm>
      </p:grpSpPr>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2360010" y="1093293"/>
            <a:ext cx="1134681" cy="292121"/>
            <a:chOff x="4767702" y="-472136"/>
            <a:chExt cx="745525" cy="191931"/>
          </a:xfrm>
          <a:solidFill>
            <a:schemeClr val="bg1"/>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7A00E6"/>
                </a:solidFill>
                <a:effectLst/>
                <a:uLnTx/>
                <a:uFillTx/>
                <a:latin typeface="Verdana"/>
                <a:ea typeface="+mn-ea"/>
                <a:cs typeface="+mn-cs"/>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grpSp>
      <p:sp>
        <p:nvSpPr>
          <p:cNvPr id="11" name="Espace réservé pour une image  10">
            <a:extLst>
              <a:ext uri="{FF2B5EF4-FFF2-40B4-BE49-F238E27FC236}">
                <a16:creationId xmlns:a16="http://schemas.microsoft.com/office/drawing/2014/main" id="{A1A4B6A3-0F23-48D5-8D83-A01BD3C3BF57}"/>
              </a:ext>
            </a:extLst>
          </p:cNvPr>
          <p:cNvSpPr>
            <a:spLocks noGrp="1"/>
          </p:cNvSpPr>
          <p:nvPr>
            <p:ph type="pic" sz="quarter" idx="21"/>
          </p:nvPr>
        </p:nvSpPr>
        <p:spPr>
          <a:xfrm>
            <a:off x="5817152" y="0"/>
            <a:ext cx="6374848" cy="6858000"/>
          </a:xfrm>
          <a:custGeom>
            <a:avLst/>
            <a:gdLst>
              <a:gd name="connsiteX0" fmla="*/ 1107901 w 4781136"/>
              <a:gd name="connsiteY0" fmla="*/ 0 h 5143500"/>
              <a:gd name="connsiteX1" fmla="*/ 4781136 w 4781136"/>
              <a:gd name="connsiteY1" fmla="*/ 0 h 5143500"/>
              <a:gd name="connsiteX2" fmla="*/ 4781136 w 4781136"/>
              <a:gd name="connsiteY2" fmla="*/ 5143500 h 5143500"/>
              <a:gd name="connsiteX3" fmla="*/ 989018 w 4781136"/>
              <a:gd name="connsiteY3" fmla="*/ 5143500 h 5143500"/>
              <a:gd name="connsiteX4" fmla="*/ 919683 w 4781136"/>
              <a:gd name="connsiteY4" fmla="*/ 5081299 h 5143500"/>
              <a:gd name="connsiteX5" fmla="*/ 1 w 4781136"/>
              <a:gd name="connsiteY5" fmla="*/ 2622891 h 5143500"/>
              <a:gd name="connsiteX6" fmla="*/ 937787 w 4781136"/>
              <a:gd name="connsiteY6" fmla="*/ 14597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6" h="5143500">
                <a:moveTo>
                  <a:pt x="1107901" y="0"/>
                </a:moveTo>
                <a:lnTo>
                  <a:pt x="4781136" y="0"/>
                </a:lnTo>
                <a:lnTo>
                  <a:pt x="4781136" y="5143500"/>
                </a:lnTo>
                <a:lnTo>
                  <a:pt x="989018" y="5143500"/>
                </a:lnTo>
                <a:lnTo>
                  <a:pt x="919683" y="5081299"/>
                </a:lnTo>
                <a:cubicBezTo>
                  <a:pt x="336550" y="4498301"/>
                  <a:pt x="-121" y="3656845"/>
                  <a:pt x="1" y="2622891"/>
                </a:cubicBezTo>
                <a:cubicBezTo>
                  <a:pt x="1" y="1564827"/>
                  <a:pt x="336658" y="723140"/>
                  <a:pt x="937787" y="145970"/>
                </a:cubicBezTo>
                <a:close/>
              </a:path>
            </a:pathLst>
          </a:custGeom>
        </p:spPr>
        <p:txBody>
          <a:bodyPr wrap="square">
            <a:noAutofit/>
          </a:bodyPr>
          <a:lstStyle>
            <a:lvl1pPr>
              <a:defRPr>
                <a:noFill/>
              </a:defRPr>
            </a:lvl1pPr>
          </a:lstStyle>
          <a:p>
            <a:r>
              <a:rPr lang="fr-FR" noProof="0"/>
              <a:t>Cliquez sur l'icône pour ajouter une image</a:t>
            </a:r>
            <a:endParaRPr lang="en-US" noProof="0"/>
          </a:p>
        </p:txBody>
      </p:sp>
      <p:sp>
        <p:nvSpPr>
          <p:cNvPr id="12" name="Espace réservé du graphique SmartArt 11">
            <a:extLst>
              <a:ext uri="{FF2B5EF4-FFF2-40B4-BE49-F238E27FC236}">
                <a16:creationId xmlns:a16="http://schemas.microsoft.com/office/drawing/2014/main" id="{C938AE35-C335-46A4-B865-062BB2EDEDAC}"/>
              </a:ext>
            </a:extLst>
          </p:cNvPr>
          <p:cNvSpPr>
            <a:spLocks noGrp="1" noChangeAspect="1"/>
          </p:cNvSpPr>
          <p:nvPr>
            <p:ph type="dgm" sz="quarter" idx="14"/>
          </p:nvPr>
        </p:nvSpPr>
        <p:spPr>
          <a:xfrm>
            <a:off x="2859129" y="2067044"/>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
        <p:nvSpPr>
          <p:cNvPr id="16" name="Espace réservé du texte 5">
            <a:extLst>
              <a:ext uri="{FF2B5EF4-FFF2-40B4-BE49-F238E27FC236}">
                <a16:creationId xmlns:a16="http://schemas.microsoft.com/office/drawing/2014/main" id="{356D4DE1-1587-4B2C-A322-B273E6B0BD65}"/>
              </a:ext>
            </a:extLst>
          </p:cNvPr>
          <p:cNvSpPr>
            <a:spLocks noGrp="1"/>
          </p:cNvSpPr>
          <p:nvPr>
            <p:ph type="body" sz="quarter" idx="18" hasCustomPrompt="1"/>
          </p:nvPr>
        </p:nvSpPr>
        <p:spPr>
          <a:xfrm>
            <a:off x="452480" y="1901915"/>
            <a:ext cx="4949741" cy="3189244"/>
          </a:xfrm>
        </p:spPr>
        <p:txBody>
          <a:bodyPr anchor="ctr">
            <a:noAutofit/>
          </a:bodyPr>
          <a:lstStyle>
            <a:lvl1pPr algn="ctr">
              <a:lnSpc>
                <a:spcPct val="96000"/>
              </a:lnSpc>
              <a:spcAft>
                <a:spcPts val="1333"/>
              </a:spcAft>
              <a:defRPr lang="fr-FR" sz="40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bg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solidFill>
                  <a:schemeClr val="bg2"/>
                </a:solidFill>
              </a:defRPr>
            </a:lvl3pPr>
          </a:lstStyle>
          <a:p>
            <a:pPr lvl="0"/>
            <a:r>
              <a:rPr lang="en-US"/>
              <a:t>Title in</a:t>
            </a:r>
            <a:br>
              <a:rPr lang="en-US"/>
            </a:br>
            <a:r>
              <a:rPr lang="en-US"/>
              <a:t>Verdana 30pt</a:t>
            </a:r>
          </a:p>
          <a:p>
            <a:pPr lvl="1"/>
            <a:r>
              <a:rPr lang="en-US"/>
              <a:t>Subtitle in Georgia Italics 20pt</a:t>
            </a:r>
          </a:p>
        </p:txBody>
      </p:sp>
      <p:sp>
        <p:nvSpPr>
          <p:cNvPr id="19" name="Espace réservé du graphique SmartArt 11">
            <a:extLst>
              <a:ext uri="{FF2B5EF4-FFF2-40B4-BE49-F238E27FC236}">
                <a16:creationId xmlns:a16="http://schemas.microsoft.com/office/drawing/2014/main" id="{5A2EF04E-7E32-484C-8A97-49C0D78D35CA}"/>
              </a:ext>
            </a:extLst>
          </p:cNvPr>
          <p:cNvSpPr>
            <a:spLocks noGrp="1" noChangeAspect="1"/>
          </p:cNvSpPr>
          <p:nvPr>
            <p:ph type="dgm" sz="quarter" idx="19"/>
          </p:nvPr>
        </p:nvSpPr>
        <p:spPr>
          <a:xfrm>
            <a:off x="2859129" y="4933196"/>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Tree>
    <p:extLst>
      <p:ext uri="{BB962C8B-B14F-4D97-AF65-F5344CB8AC3E}">
        <p14:creationId xmlns:p14="http://schemas.microsoft.com/office/powerpoint/2010/main" val="310513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 (Light)">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7" name="Espace réservé du texte 17">
            <a:extLst>
              <a:ext uri="{FF2B5EF4-FFF2-40B4-BE49-F238E27FC236}">
                <a16:creationId xmlns:a16="http://schemas.microsoft.com/office/drawing/2014/main" id="{1CE40FF4-616D-467E-AEDB-B9934FB2C80A}"/>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defRPr lang="en-US" sz="3200" b="1" noProof="0" dirty="0">
                <a:solidFill>
                  <a:schemeClr val="tx1"/>
                </a:solidFill>
              </a:defRPr>
            </a:lvl1pPr>
          </a:lstStyle>
          <a:p>
            <a:pPr lvl="0" algn="r">
              <a:lnSpc>
                <a:spcPct val="90000"/>
              </a:lnSpc>
            </a:pPr>
            <a:r>
              <a:rPr lang="en-US" noProof="0"/>
              <a:t>00</a:t>
            </a:r>
          </a:p>
        </p:txBody>
      </p:sp>
      <p:sp>
        <p:nvSpPr>
          <p:cNvPr id="8" name="Espace réservé du texte 17">
            <a:extLst>
              <a:ext uri="{FF2B5EF4-FFF2-40B4-BE49-F238E27FC236}">
                <a16:creationId xmlns:a16="http://schemas.microsoft.com/office/drawing/2014/main" id="{2C7B456D-17FA-4CA6-A94C-1F15CC23B22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9" name="Espace réservé du texte 17">
            <a:extLst>
              <a:ext uri="{FF2B5EF4-FFF2-40B4-BE49-F238E27FC236}">
                <a16:creationId xmlns:a16="http://schemas.microsoft.com/office/drawing/2014/main" id="{A4BDC3FC-500C-4A36-AFD2-52224706F782}"/>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10" name="Espace réservé du texte 17">
            <a:extLst>
              <a:ext uri="{FF2B5EF4-FFF2-40B4-BE49-F238E27FC236}">
                <a16:creationId xmlns:a16="http://schemas.microsoft.com/office/drawing/2014/main" id="{A97CE5D1-697D-4C34-8623-6B2871AE2E2D}"/>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800"/>
              </a:spcBef>
              <a:buFont typeface="Arial" panose="020B0604020202020204" pitchFamily="34" charset="0"/>
              <a:buNone/>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Tree>
    <p:extLst>
      <p:ext uri="{BB962C8B-B14F-4D97-AF65-F5344CB8AC3E}">
        <p14:creationId xmlns:p14="http://schemas.microsoft.com/office/powerpoint/2010/main" val="89028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image" Target="../media/image9.emf"/><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oleObject" Target="../embeddings/oleObject2.bin"/><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ags" Target="../tags/tag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vmlDrawing" Target="../drawings/vmlDrawing2.v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 Id="rId27"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slideLayout" Target="../slideLayouts/slideLayout8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image" Target="../media/image2.pn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theme" Target="../theme/theme3.xml"/><Relationship Id="rId8" Type="http://schemas.openxmlformats.org/officeDocument/2006/relationships/slideLayout" Target="../slideLayouts/slideLayout50.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D3FE390A-6B64-49F7-B58C-7172A82AF00B}"/>
              </a:ext>
            </a:extLst>
          </p:cNvPr>
          <p:cNvGraphicFramePr>
            <a:graphicFrameLocks noChangeAspect="1"/>
          </p:cNvGraphicFramePr>
          <p:nvPr userDrawn="1">
            <p:custDataLst>
              <p:tags r:id="rId24"/>
            </p:custDataLst>
            <p:extLst>
              <p:ext uri="{D42A27DB-BD31-4B8C-83A1-F6EECF244321}">
                <p14:modId xmlns:p14="http://schemas.microsoft.com/office/powerpoint/2010/main" val="622924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2" name="Diapositiva de think-cell" r:id="rId25" imgW="360" imgH="360" progId="">
                  <p:embed/>
                </p:oleObj>
              </mc:Choice>
              <mc:Fallback>
                <p:oleObj name="Diapositiva de think-cell" r:id="rId25" imgW="360" imgH="360" progId="">
                  <p:embed/>
                  <p:pic>
                    <p:nvPicPr>
                      <p:cNvPr id="4" name="Objeto 3" hidden="1">
                        <a:extLst>
                          <a:ext uri="{FF2B5EF4-FFF2-40B4-BE49-F238E27FC236}">
                            <a16:creationId xmlns:a16="http://schemas.microsoft.com/office/drawing/2014/main" id="{D3FE390A-6B64-49F7-B58C-7172A82AF00B}"/>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441600" y="710401"/>
            <a:ext cx="11313600" cy="748247"/>
          </a:xfrm>
          <a:prstGeom prst="rect">
            <a:avLst/>
          </a:prstGeom>
        </p:spPr>
        <p:txBody>
          <a:bodyPr vert="horz" lIns="0" tIns="0" rIns="0" bIns="0" rtlCol="0" anchor="t">
            <a:normAutofit/>
          </a:bodyPr>
          <a:lstStyle/>
          <a:p>
            <a:endParaRPr lang="en-US" noProof="0"/>
          </a:p>
        </p:txBody>
      </p:sp>
      <p:sp>
        <p:nvSpPr>
          <p:cNvPr id="3" name="Text Placeholder 2"/>
          <p:cNvSpPr>
            <a:spLocks noGrp="1"/>
          </p:cNvSpPr>
          <p:nvPr>
            <p:ph type="body" idx="1"/>
          </p:nvPr>
        </p:nvSpPr>
        <p:spPr>
          <a:xfrm>
            <a:off x="441600" y="1944000"/>
            <a:ext cx="11304000" cy="4296000"/>
          </a:xfrm>
          <a:prstGeom prst="rect">
            <a:avLst/>
          </a:prstGeom>
        </p:spPr>
        <p:txBody>
          <a:bodyPr vert="horz" lIns="0" tIns="0" rIns="0" bIns="0" rtlCol="0">
            <a:no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Espace réservé de la date 28">
            <a:extLst>
              <a:ext uri="{FF2B5EF4-FFF2-40B4-BE49-F238E27FC236}">
                <a16:creationId xmlns:a16="http://schemas.microsoft.com/office/drawing/2014/main" id="{B6D8E440-8C31-4584-85CD-3DE2B7815CCC}"/>
              </a:ext>
            </a:extLst>
          </p:cNvPr>
          <p:cNvSpPr>
            <a:spLocks noGrp="1"/>
          </p:cNvSpPr>
          <p:nvPr userDrawn="1">
            <p:ph type="dt" sz="half" idx="2"/>
          </p:nvPr>
        </p:nvSpPr>
        <p:spPr>
          <a:xfrm>
            <a:off x="4724400" y="6106773"/>
            <a:ext cx="2743200" cy="366183"/>
          </a:xfrm>
          <a:prstGeom prst="rect">
            <a:avLst/>
          </a:prstGeom>
        </p:spPr>
        <p:txBody>
          <a:bodyPr vert="horz" lIns="91440" tIns="45720" rIns="91440" bIns="45720" rtlCol="0" anchor="ctr"/>
          <a:lstStyle>
            <a:lvl1pPr algn="ctr">
              <a:defRPr sz="1467" b="0" i="0" spc="27"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noProof="0"/>
              <a:t>XX . XX . XXXX</a:t>
            </a:r>
          </a:p>
        </p:txBody>
      </p:sp>
      <p:sp>
        <p:nvSpPr>
          <p:cNvPr id="6" name="Slide Number Placeholder 5"/>
          <p:cNvSpPr>
            <a:spLocks noGrp="1"/>
          </p:cNvSpPr>
          <p:nvPr userDrawn="1">
            <p:ph type="sldNum" sz="quarter" idx="4"/>
          </p:nvPr>
        </p:nvSpPr>
        <p:spPr>
          <a:xfrm>
            <a:off x="11114968" y="6427327"/>
            <a:ext cx="635000" cy="274324"/>
          </a:xfrm>
          <a:prstGeom prst="rect">
            <a:avLst/>
          </a:prstGeom>
        </p:spPr>
        <p:txBody>
          <a:bodyPr vert="horz" lIns="0" tIns="0" rIns="0" bIns="0" rtlCol="0" anchor="ctr"/>
          <a:lstStyle>
            <a:lvl1pPr algn="r">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6B54B0F7-55DD-40D6-B7F4-70B586885C0B}" type="slidenum">
              <a:rPr lang="en-US" noProof="0" smtClean="0"/>
              <a:pPr/>
              <a:t>‹#›</a:t>
            </a:fld>
            <a:endParaRPr lang="en-US" noProof="0"/>
          </a:p>
        </p:txBody>
      </p:sp>
      <p:sp>
        <p:nvSpPr>
          <p:cNvPr id="17" name="Forme libre : forme 9">
            <a:extLst>
              <a:ext uri="{FF2B5EF4-FFF2-40B4-BE49-F238E27FC236}">
                <a16:creationId xmlns:a16="http://schemas.microsoft.com/office/drawing/2014/main" id="{A881F5C4-317B-425E-B915-8F11F339271F}"/>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10" name="Graphique 7">
            <a:extLst>
              <a:ext uri="{FF2B5EF4-FFF2-40B4-BE49-F238E27FC236}">
                <a16:creationId xmlns:a16="http://schemas.microsoft.com/office/drawing/2014/main" id="{6A66B5A4-BE29-4194-A788-255CA3752BC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13" name="Forme libre : forme 9">
              <a:extLst>
                <a:ext uri="{FF2B5EF4-FFF2-40B4-BE49-F238E27FC236}">
                  <a16:creationId xmlns:a16="http://schemas.microsoft.com/office/drawing/2014/main" id="{A7D23DBC-0CE7-4B8C-AB18-B9D29B71215B}"/>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4" name="Forme libre : forme 10">
              <a:extLst>
                <a:ext uri="{FF2B5EF4-FFF2-40B4-BE49-F238E27FC236}">
                  <a16:creationId xmlns:a16="http://schemas.microsoft.com/office/drawing/2014/main" id="{A40BE689-3FD6-4CA1-BF9A-644A538FE9F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5" name="Forme libre : forme 11">
              <a:extLst>
                <a:ext uri="{FF2B5EF4-FFF2-40B4-BE49-F238E27FC236}">
                  <a16:creationId xmlns:a16="http://schemas.microsoft.com/office/drawing/2014/main" id="{A9D1E70E-B241-44DA-B07E-44985CED13F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16" name="Espace réservé du pied de page 9">
            <a:extLst>
              <a:ext uri="{FF2B5EF4-FFF2-40B4-BE49-F238E27FC236}">
                <a16:creationId xmlns:a16="http://schemas.microsoft.com/office/drawing/2014/main" id="{72CF680B-2A0A-4845-9300-ACF670699133}"/>
              </a:ext>
            </a:extLst>
          </p:cNvPr>
          <p:cNvSpPr>
            <a:spLocks noGrp="1"/>
          </p:cNvSpPr>
          <p:nvPr>
            <p:ph type="ftr" sz="quarter" idx="3"/>
          </p:nvPr>
        </p:nvSpPr>
        <p:spPr>
          <a:xfrm>
            <a:off x="2866441" y="6479322"/>
            <a:ext cx="6459117" cy="170333"/>
          </a:xfrm>
          <a:prstGeom prst="rect">
            <a:avLst/>
          </a:prstGeom>
        </p:spPr>
        <p:txBody>
          <a:bodyPr/>
          <a:lstStyle>
            <a:lvl1pPr algn="ctr">
              <a:defRPr sz="1200"/>
            </a:lvl1pPr>
          </a:lstStyle>
          <a:p>
            <a:r>
              <a:rPr lang="en-US" altLang="zh-CN">
                <a:solidFill>
                  <a:srgbClr val="002060"/>
                </a:solidFill>
              </a:rPr>
              <a:t>2022</a:t>
            </a:r>
            <a:r>
              <a:rPr lang="zh-CN" altLang="en-US">
                <a:solidFill>
                  <a:srgbClr val="002060"/>
                </a:solidFill>
              </a:rPr>
              <a:t>年国家医保药品目录调整申报</a:t>
            </a:r>
            <a:endParaRPr lang="en-US" altLang="zh-CN" dirty="0">
              <a:solidFill>
                <a:srgbClr val="002060"/>
              </a:solidFill>
            </a:endParaRPr>
          </a:p>
        </p:txBody>
      </p:sp>
    </p:spTree>
    <p:extLst>
      <p:ext uri="{BB962C8B-B14F-4D97-AF65-F5344CB8AC3E}">
        <p14:creationId xmlns:p14="http://schemas.microsoft.com/office/powerpoint/2010/main" val="3924645403"/>
      </p:ext>
    </p:extLst>
  </p:cSld>
  <p:clrMap bg1="lt1" tx1="dk1" bg2="lt2" tx2="dk2" accent1="accent1" accent2="accent2" accent3="accent3" accent4="accent4" accent5="accent5" accent6="accent6" hlink="hlink" folHlink="folHlink"/>
  <p:sldLayoutIdLst>
    <p:sldLayoutId id="2147485652" r:id="rId1"/>
    <p:sldLayoutId id="2147485653" r:id="rId2"/>
    <p:sldLayoutId id="2147485654" r:id="rId3"/>
    <p:sldLayoutId id="2147485655" r:id="rId4"/>
    <p:sldLayoutId id="2147485656" r:id="rId5"/>
    <p:sldLayoutId id="2147485657" r:id="rId6"/>
    <p:sldLayoutId id="2147485658" r:id="rId7"/>
    <p:sldLayoutId id="2147485659" r:id="rId8"/>
    <p:sldLayoutId id="2147485660" r:id="rId9"/>
    <p:sldLayoutId id="2147485661" r:id="rId10"/>
    <p:sldLayoutId id="2147485662" r:id="rId11"/>
    <p:sldLayoutId id="2147485663" r:id="rId12"/>
    <p:sldLayoutId id="2147485664" r:id="rId13"/>
    <p:sldLayoutId id="2147485665" r:id="rId14"/>
    <p:sldLayoutId id="2147485666" r:id="rId15"/>
    <p:sldLayoutId id="2147485667" r:id="rId16"/>
    <p:sldLayoutId id="2147485668" r:id="rId17"/>
    <p:sldLayoutId id="2147485669" r:id="rId18"/>
    <p:sldLayoutId id="2147485670" r:id="rId19"/>
    <p:sldLayoutId id="2147485671" r:id="rId20"/>
    <p:sldLayoutId id="2147485672"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lang="fr-FR" sz="2933"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377" rtl="0" eaLnBrk="1" latinLnBrk="0" hangingPunct="1">
        <a:lnSpc>
          <a:spcPct val="125000"/>
        </a:lnSpc>
        <a:spcBef>
          <a:spcPts val="0"/>
        </a:spcBef>
        <a:buFont typeface="Arial" panose="020B0604020202020204" pitchFamily="34" charset="0"/>
        <a:buNone/>
        <a:defRPr sz="1333"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2" indent="-302392" algn="l" defTabSz="914377" rtl="0" eaLnBrk="1" latinLnBrk="0" hangingPunct="1">
        <a:lnSpc>
          <a:spcPct val="125000"/>
        </a:lnSpc>
        <a:spcBef>
          <a:spcPts val="0"/>
        </a:spcBef>
        <a:buClr>
          <a:schemeClr val="accent2"/>
        </a:buClr>
        <a:buFontTx/>
        <a:buBlip>
          <a:blip r:embed="rId27"/>
        </a:buBlip>
        <a:defRPr sz="1333"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85" indent="-302392" algn="l" defTabSz="914377" rtl="0" eaLnBrk="1" latinLnBrk="0" hangingPunct="1">
        <a:lnSpc>
          <a:spcPct val="125000"/>
        </a:lnSpc>
        <a:spcBef>
          <a:spcPts val="0"/>
        </a:spcBef>
        <a:buFontTx/>
        <a:buBlip>
          <a:blip r:embed="rId27"/>
        </a:buBlip>
        <a:defRPr sz="1333"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911977" indent="-302392" algn="l" defTabSz="914377" rtl="0" eaLnBrk="1" latinLnBrk="0" hangingPunct="1">
        <a:lnSpc>
          <a:spcPct val="125000"/>
        </a:lnSpc>
        <a:spcBef>
          <a:spcPts val="0"/>
        </a:spcBef>
        <a:buFontTx/>
        <a:buBlip>
          <a:blip r:embed="rId27"/>
        </a:buBlip>
        <a:defRPr sz="1333"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377" rtl="0" eaLnBrk="1" latinLnBrk="0" hangingPunct="1">
        <a:lnSpc>
          <a:spcPct val="125000"/>
        </a:lnSpc>
        <a:spcBef>
          <a:spcPts val="0"/>
        </a:spcBef>
        <a:buFont typeface="Arial" panose="020B0604020202020204" pitchFamily="34" charset="0"/>
        <a:buNone/>
        <a:defRPr sz="1333" b="1" i="0" kern="1200">
          <a:solidFill>
            <a:schemeClr val="accent1"/>
          </a:solidFill>
          <a:latin typeface="+mj-lt"/>
          <a:ea typeface="Verdana" panose="020B0604030504040204" pitchFamily="34" charset="0"/>
          <a:cs typeface="Georgia" panose="02040502050405020303"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564F6AE6-C222-4905-923E-DA2948628AC2}"/>
              </a:ext>
            </a:extLst>
          </p:cNvPr>
          <p:cNvGraphicFramePr>
            <a:graphicFrameLocks noChangeAspect="1"/>
          </p:cNvGraphicFramePr>
          <p:nvPr userDrawn="1">
            <p:custDataLst>
              <p:tags r:id="rId24"/>
            </p:custDataLst>
            <p:extLst>
              <p:ext uri="{D42A27DB-BD31-4B8C-83A1-F6EECF244321}">
                <p14:modId xmlns:p14="http://schemas.microsoft.com/office/powerpoint/2010/main" val="289730141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056" name="think-cell 幻灯片" r:id="rId25" imgW="470" imgH="469" progId="TCLayout.ActiveDocument.1">
                  <p:embed/>
                </p:oleObj>
              </mc:Choice>
              <mc:Fallback>
                <p:oleObj name="think-cell 幻灯片" r:id="rId25" imgW="470" imgH="469" progId="TCLayout.ActiveDocument.1">
                  <p:embed/>
                  <p:pic>
                    <p:nvPicPr>
                      <p:cNvPr id="4" name="对象 3" hidden="1">
                        <a:extLst>
                          <a:ext uri="{FF2B5EF4-FFF2-40B4-BE49-F238E27FC236}">
                            <a16:creationId xmlns:a16="http://schemas.microsoft.com/office/drawing/2014/main" id="{564F6AE6-C222-4905-923E-DA2948628AC2}"/>
                          </a:ext>
                        </a:extLst>
                      </p:cNvPr>
                      <p:cNvPicPr/>
                      <p:nvPr/>
                    </p:nvPicPr>
                    <p:blipFill>
                      <a:blip r:embed="rId26"/>
                      <a:stretch>
                        <a:fillRect/>
                      </a:stretch>
                    </p:blipFill>
                    <p:spPr>
                      <a:xfrm>
                        <a:off x="2118" y="2118"/>
                        <a:ext cx="2117" cy="2117"/>
                      </a:xfrm>
                      <a:prstGeom prst="rect">
                        <a:avLst/>
                      </a:prstGeom>
                    </p:spPr>
                  </p:pic>
                </p:oleObj>
              </mc:Fallback>
            </mc:AlternateContent>
          </a:graphicData>
        </a:graphic>
      </p:graphicFrame>
      <p:sp>
        <p:nvSpPr>
          <p:cNvPr id="2" name="Title Placeholder 1"/>
          <p:cNvSpPr>
            <a:spLocks noGrp="1"/>
          </p:cNvSpPr>
          <p:nvPr>
            <p:ph type="title"/>
          </p:nvPr>
        </p:nvSpPr>
        <p:spPr>
          <a:xfrm>
            <a:off x="441600" y="710401"/>
            <a:ext cx="11313600" cy="748247"/>
          </a:xfrm>
          <a:prstGeom prst="rect">
            <a:avLst/>
          </a:prstGeom>
        </p:spPr>
        <p:txBody>
          <a:bodyPr vert="horz" lIns="0" tIns="0" rIns="0" bIns="0" rtlCol="0" anchor="t">
            <a:normAutofit/>
          </a:bodyPr>
          <a:lstStyle/>
          <a:p>
            <a:endParaRPr lang="en-US" noProof="0" dirty="0"/>
          </a:p>
        </p:txBody>
      </p:sp>
      <p:sp>
        <p:nvSpPr>
          <p:cNvPr id="3" name="Text Placeholder 2"/>
          <p:cNvSpPr>
            <a:spLocks noGrp="1"/>
          </p:cNvSpPr>
          <p:nvPr>
            <p:ph type="body" idx="1"/>
          </p:nvPr>
        </p:nvSpPr>
        <p:spPr>
          <a:xfrm>
            <a:off x="441600" y="1944000"/>
            <a:ext cx="11304000" cy="4296000"/>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9" name="Espace réservé de la date 28">
            <a:extLst>
              <a:ext uri="{FF2B5EF4-FFF2-40B4-BE49-F238E27FC236}">
                <a16:creationId xmlns:a16="http://schemas.microsoft.com/office/drawing/2014/main" id="{B6D8E440-8C31-4584-85CD-3DE2B7815CCC}"/>
              </a:ext>
            </a:extLst>
          </p:cNvPr>
          <p:cNvSpPr>
            <a:spLocks noGrp="1"/>
          </p:cNvSpPr>
          <p:nvPr userDrawn="1">
            <p:ph type="dt" sz="half" idx="2"/>
          </p:nvPr>
        </p:nvSpPr>
        <p:spPr>
          <a:xfrm>
            <a:off x="4724400" y="6106773"/>
            <a:ext cx="2743200" cy="366183"/>
          </a:xfrm>
          <a:prstGeom prst="rect">
            <a:avLst/>
          </a:prstGeom>
        </p:spPr>
        <p:txBody>
          <a:bodyPr vert="horz" lIns="91440" tIns="45720" rIns="91440" bIns="45720" rtlCol="0" anchor="ctr"/>
          <a:lstStyle>
            <a:lvl1pPr algn="ctr">
              <a:defRPr sz="1467" b="0" i="0" spc="27"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noProof="0" dirty="0"/>
              <a:t>XX . XX . XXXX</a:t>
            </a:r>
          </a:p>
        </p:txBody>
      </p:sp>
      <p:sp>
        <p:nvSpPr>
          <p:cNvPr id="6" name="Slide Number Placeholder 5"/>
          <p:cNvSpPr>
            <a:spLocks noGrp="1"/>
          </p:cNvSpPr>
          <p:nvPr userDrawn="1">
            <p:ph type="sldNum" sz="quarter" idx="4"/>
          </p:nvPr>
        </p:nvSpPr>
        <p:spPr>
          <a:xfrm>
            <a:off x="11114968" y="6427327"/>
            <a:ext cx="635000" cy="274324"/>
          </a:xfrm>
          <a:prstGeom prst="rect">
            <a:avLst/>
          </a:prstGeom>
        </p:spPr>
        <p:txBody>
          <a:bodyPr vert="horz" lIns="0" tIns="0" rIns="0" bIns="0" rtlCol="0" anchor="ctr"/>
          <a:lstStyle>
            <a:lvl1pPr algn="r">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6B54B0F7-55DD-40D6-B7F4-70B586885C0B}" type="slidenum">
              <a:rPr lang="en-US" noProof="0" smtClean="0"/>
              <a:pPr/>
              <a:t>‹#›</a:t>
            </a:fld>
            <a:endParaRPr lang="en-US" noProof="0" dirty="0"/>
          </a:p>
        </p:txBody>
      </p:sp>
      <p:sp>
        <p:nvSpPr>
          <p:cNvPr id="17" name="Forme libre : forme 9">
            <a:extLst>
              <a:ext uri="{FF2B5EF4-FFF2-40B4-BE49-F238E27FC236}">
                <a16:creationId xmlns:a16="http://schemas.microsoft.com/office/drawing/2014/main" id="{A881F5C4-317B-425E-B915-8F11F339271F}"/>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10" name="Graphique 7">
            <a:extLst>
              <a:ext uri="{FF2B5EF4-FFF2-40B4-BE49-F238E27FC236}">
                <a16:creationId xmlns:a16="http://schemas.microsoft.com/office/drawing/2014/main" id="{6A66B5A4-BE29-4194-A788-255CA3752BC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13" name="Forme libre : forme 9">
              <a:extLst>
                <a:ext uri="{FF2B5EF4-FFF2-40B4-BE49-F238E27FC236}">
                  <a16:creationId xmlns:a16="http://schemas.microsoft.com/office/drawing/2014/main" id="{A7D23DBC-0CE7-4B8C-AB18-B9D29B71215B}"/>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4" name="Forme libre : forme 10">
              <a:extLst>
                <a:ext uri="{FF2B5EF4-FFF2-40B4-BE49-F238E27FC236}">
                  <a16:creationId xmlns:a16="http://schemas.microsoft.com/office/drawing/2014/main" id="{A40BE689-3FD6-4CA1-BF9A-644A538FE9F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5" name="Forme libre : forme 11">
              <a:extLst>
                <a:ext uri="{FF2B5EF4-FFF2-40B4-BE49-F238E27FC236}">
                  <a16:creationId xmlns:a16="http://schemas.microsoft.com/office/drawing/2014/main" id="{A9D1E70E-B241-44DA-B07E-44985CED13F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16" name="Espace réservé du pied de page 9">
            <a:extLst>
              <a:ext uri="{FF2B5EF4-FFF2-40B4-BE49-F238E27FC236}">
                <a16:creationId xmlns:a16="http://schemas.microsoft.com/office/drawing/2014/main" id="{3952CB90-1FAA-4176-9156-02854B143CD9}"/>
              </a:ext>
            </a:extLst>
          </p:cNvPr>
          <p:cNvSpPr>
            <a:spLocks noGrp="1"/>
          </p:cNvSpPr>
          <p:nvPr>
            <p:ph type="ftr" sz="quarter" idx="3"/>
          </p:nvPr>
        </p:nvSpPr>
        <p:spPr>
          <a:xfrm>
            <a:off x="2866441" y="6479322"/>
            <a:ext cx="6459117" cy="170333"/>
          </a:xfrm>
          <a:prstGeom prst="rect">
            <a:avLst/>
          </a:prstGeom>
        </p:spPr>
        <p:txBody>
          <a:bodyPr/>
          <a:lstStyle>
            <a:lvl1pPr algn="ctr">
              <a:defRPr sz="1200"/>
            </a:lvl1pPr>
          </a:lstStyle>
          <a:p>
            <a:r>
              <a:rPr lang="en-US" altLang="zh-CN">
                <a:solidFill>
                  <a:srgbClr val="002060"/>
                </a:solidFill>
              </a:rPr>
              <a:t>2022</a:t>
            </a:r>
            <a:r>
              <a:rPr lang="zh-CN" altLang="en-US">
                <a:solidFill>
                  <a:srgbClr val="002060"/>
                </a:solidFill>
              </a:rPr>
              <a:t>年国家医保药品目录调整申报</a:t>
            </a:r>
            <a:endParaRPr lang="en-US" altLang="zh-CN" dirty="0">
              <a:solidFill>
                <a:srgbClr val="002060"/>
              </a:solidFill>
            </a:endParaRPr>
          </a:p>
        </p:txBody>
      </p:sp>
    </p:spTree>
    <p:extLst>
      <p:ext uri="{BB962C8B-B14F-4D97-AF65-F5344CB8AC3E}">
        <p14:creationId xmlns:p14="http://schemas.microsoft.com/office/powerpoint/2010/main" val="2607362741"/>
      </p:ext>
    </p:extLst>
  </p:cSld>
  <p:clrMap bg1="lt1" tx1="dk1" bg2="lt2" tx2="dk2" accent1="accent1" accent2="accent2" accent3="accent3" accent4="accent4" accent5="accent5" accent6="accent6" hlink="hlink" folHlink="folHlink"/>
  <p:sldLayoutIdLst>
    <p:sldLayoutId id="2147485674" r:id="rId1"/>
    <p:sldLayoutId id="2147485675" r:id="rId2"/>
    <p:sldLayoutId id="2147485676" r:id="rId3"/>
    <p:sldLayoutId id="2147485677" r:id="rId4"/>
    <p:sldLayoutId id="2147485678" r:id="rId5"/>
    <p:sldLayoutId id="2147485679" r:id="rId6"/>
    <p:sldLayoutId id="2147485680" r:id="rId7"/>
    <p:sldLayoutId id="2147485681" r:id="rId8"/>
    <p:sldLayoutId id="2147485682" r:id="rId9"/>
    <p:sldLayoutId id="2147485683" r:id="rId10"/>
    <p:sldLayoutId id="2147485684" r:id="rId11"/>
    <p:sldLayoutId id="2147485685" r:id="rId12"/>
    <p:sldLayoutId id="2147485686" r:id="rId13"/>
    <p:sldLayoutId id="2147485687" r:id="rId14"/>
    <p:sldLayoutId id="2147485688" r:id="rId15"/>
    <p:sldLayoutId id="2147485689" r:id="rId16"/>
    <p:sldLayoutId id="2147485690" r:id="rId17"/>
    <p:sldLayoutId id="2147485691" r:id="rId18"/>
    <p:sldLayoutId id="2147485692" r:id="rId19"/>
    <p:sldLayoutId id="2147485693" r:id="rId20"/>
    <p:sldLayoutId id="2147485694"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lang="fr-FR" sz="2933"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377" rtl="0" eaLnBrk="1" latinLnBrk="0" hangingPunct="1">
        <a:lnSpc>
          <a:spcPct val="125000"/>
        </a:lnSpc>
        <a:spcBef>
          <a:spcPts val="0"/>
        </a:spcBef>
        <a:buFont typeface="Arial" panose="020B0604020202020204" pitchFamily="34" charset="0"/>
        <a:buNone/>
        <a:defRPr sz="1333"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2" indent="-302392" algn="l" defTabSz="914377" rtl="0" eaLnBrk="1" latinLnBrk="0" hangingPunct="1">
        <a:lnSpc>
          <a:spcPct val="125000"/>
        </a:lnSpc>
        <a:spcBef>
          <a:spcPts val="0"/>
        </a:spcBef>
        <a:buClr>
          <a:schemeClr val="accent2"/>
        </a:buClr>
        <a:buFontTx/>
        <a:buBlip>
          <a:blip r:embed="rId27"/>
        </a:buBlip>
        <a:defRPr sz="1333"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85" indent="-302392" algn="l" defTabSz="914377" rtl="0" eaLnBrk="1" latinLnBrk="0" hangingPunct="1">
        <a:lnSpc>
          <a:spcPct val="125000"/>
        </a:lnSpc>
        <a:spcBef>
          <a:spcPts val="0"/>
        </a:spcBef>
        <a:buFontTx/>
        <a:buBlip>
          <a:blip r:embed="rId27"/>
        </a:buBlip>
        <a:defRPr sz="1333"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911977" indent="-302392" algn="l" defTabSz="914377" rtl="0" eaLnBrk="1" latinLnBrk="0" hangingPunct="1">
        <a:lnSpc>
          <a:spcPct val="125000"/>
        </a:lnSpc>
        <a:spcBef>
          <a:spcPts val="0"/>
        </a:spcBef>
        <a:buFontTx/>
        <a:buBlip>
          <a:blip r:embed="rId27"/>
        </a:buBlip>
        <a:defRPr sz="1333"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377" rtl="0" eaLnBrk="1" latinLnBrk="0" hangingPunct="1">
        <a:lnSpc>
          <a:spcPct val="125000"/>
        </a:lnSpc>
        <a:spcBef>
          <a:spcPts val="0"/>
        </a:spcBef>
        <a:buFont typeface="Arial" panose="020B0604020202020204" pitchFamily="34" charset="0"/>
        <a:buNone/>
        <a:defRPr sz="1333" b="1" i="0" kern="1200">
          <a:solidFill>
            <a:schemeClr val="accent1"/>
          </a:solidFill>
          <a:latin typeface="+mj-lt"/>
          <a:ea typeface="Verdana" panose="020B0604030504040204" pitchFamily="34" charset="0"/>
          <a:cs typeface="Georgia" panose="02040502050405020303"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1600" y="710401"/>
            <a:ext cx="11313600" cy="748247"/>
          </a:xfrm>
          <a:prstGeom prst="rect">
            <a:avLst/>
          </a:prstGeom>
        </p:spPr>
        <p:txBody>
          <a:bodyPr vert="horz" lIns="0" tIns="0" rIns="0" bIns="0" rtlCol="0" anchor="t">
            <a:normAutofit/>
          </a:bodyPr>
          <a:lstStyle/>
          <a:p>
            <a:endParaRPr lang="en-US" noProof="0" dirty="0"/>
          </a:p>
        </p:txBody>
      </p:sp>
      <p:sp>
        <p:nvSpPr>
          <p:cNvPr id="3" name="Text Placeholder 2"/>
          <p:cNvSpPr>
            <a:spLocks noGrp="1"/>
          </p:cNvSpPr>
          <p:nvPr>
            <p:ph type="body" idx="1"/>
          </p:nvPr>
        </p:nvSpPr>
        <p:spPr>
          <a:xfrm>
            <a:off x="441600" y="1944000"/>
            <a:ext cx="11304000" cy="4296000"/>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9" name="Espace réservé de la date 28">
            <a:extLst>
              <a:ext uri="{FF2B5EF4-FFF2-40B4-BE49-F238E27FC236}">
                <a16:creationId xmlns:a16="http://schemas.microsoft.com/office/drawing/2014/main" id="{B6D8E440-8C31-4584-85CD-3DE2B7815CCC}"/>
              </a:ext>
            </a:extLst>
          </p:cNvPr>
          <p:cNvSpPr>
            <a:spLocks noGrp="1"/>
          </p:cNvSpPr>
          <p:nvPr userDrawn="1">
            <p:ph type="dt" sz="half" idx="2"/>
          </p:nvPr>
        </p:nvSpPr>
        <p:spPr>
          <a:xfrm>
            <a:off x="4724400" y="6106773"/>
            <a:ext cx="2743200" cy="366183"/>
          </a:xfrm>
          <a:prstGeom prst="rect">
            <a:avLst/>
          </a:prstGeom>
        </p:spPr>
        <p:txBody>
          <a:bodyPr vert="horz" lIns="91440" tIns="45720" rIns="91440" bIns="45720" rtlCol="0" anchor="ctr"/>
          <a:lstStyle>
            <a:lvl1pPr algn="ctr">
              <a:defRPr sz="1467" b="0" i="0" spc="27"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noProof="0" dirty="0"/>
          </a:p>
        </p:txBody>
      </p:sp>
      <p:sp>
        <p:nvSpPr>
          <p:cNvPr id="6" name="Slide Number Placeholder 5"/>
          <p:cNvSpPr>
            <a:spLocks noGrp="1"/>
          </p:cNvSpPr>
          <p:nvPr userDrawn="1">
            <p:ph type="sldNum" sz="quarter" idx="4"/>
          </p:nvPr>
        </p:nvSpPr>
        <p:spPr>
          <a:xfrm>
            <a:off x="11114968" y="6427327"/>
            <a:ext cx="635000" cy="274324"/>
          </a:xfrm>
          <a:prstGeom prst="rect">
            <a:avLst/>
          </a:prstGeom>
        </p:spPr>
        <p:txBody>
          <a:bodyPr vert="horz" lIns="0" tIns="0" rIns="0" bIns="0" rtlCol="0" anchor="ctr"/>
          <a:lstStyle>
            <a:lvl1pPr algn="r">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6B54B0F7-55DD-40D6-B7F4-70B586885C0B}" type="slidenum">
              <a:rPr lang="en-US" noProof="0" smtClean="0"/>
              <a:pPr/>
              <a:t>‹#›</a:t>
            </a:fld>
            <a:endParaRPr lang="en-US" noProof="0" dirty="0"/>
          </a:p>
        </p:txBody>
      </p:sp>
      <p:grpSp>
        <p:nvGrpSpPr>
          <p:cNvPr id="10" name="Graphique 7">
            <a:extLst>
              <a:ext uri="{FF2B5EF4-FFF2-40B4-BE49-F238E27FC236}">
                <a16:creationId xmlns:a16="http://schemas.microsoft.com/office/drawing/2014/main" id="{6A66B5A4-BE29-4194-A788-255CA3752BC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13" name="Forme libre : forme 9">
              <a:extLst>
                <a:ext uri="{FF2B5EF4-FFF2-40B4-BE49-F238E27FC236}">
                  <a16:creationId xmlns:a16="http://schemas.microsoft.com/office/drawing/2014/main" id="{A7D23DBC-0CE7-4B8C-AB18-B9D29B71215B}"/>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4" name="Forme libre : forme 10">
              <a:extLst>
                <a:ext uri="{FF2B5EF4-FFF2-40B4-BE49-F238E27FC236}">
                  <a16:creationId xmlns:a16="http://schemas.microsoft.com/office/drawing/2014/main" id="{A40BE689-3FD6-4CA1-BF9A-644A538FE9F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5" name="Forme libre : forme 11">
              <a:extLst>
                <a:ext uri="{FF2B5EF4-FFF2-40B4-BE49-F238E27FC236}">
                  <a16:creationId xmlns:a16="http://schemas.microsoft.com/office/drawing/2014/main" id="{A9D1E70E-B241-44DA-B07E-44985CED13F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11" name="Espace réservé du pied de page 9">
            <a:extLst>
              <a:ext uri="{FF2B5EF4-FFF2-40B4-BE49-F238E27FC236}">
                <a16:creationId xmlns:a16="http://schemas.microsoft.com/office/drawing/2014/main" id="{5A8C3C1E-7031-46AE-A335-5BB6CA2AA697}"/>
              </a:ext>
            </a:extLst>
          </p:cNvPr>
          <p:cNvSpPr>
            <a:spLocks noGrp="1"/>
          </p:cNvSpPr>
          <p:nvPr>
            <p:ph type="ftr" sz="quarter" idx="3"/>
          </p:nvPr>
        </p:nvSpPr>
        <p:spPr>
          <a:xfrm>
            <a:off x="2866441" y="6479322"/>
            <a:ext cx="6459117" cy="170333"/>
          </a:xfrm>
          <a:prstGeom prst="rect">
            <a:avLst/>
          </a:prstGeom>
        </p:spPr>
        <p:txBody>
          <a:bodyPr/>
          <a:lstStyle>
            <a:lvl1pPr algn="ctr">
              <a:defRPr sz="1200"/>
            </a:lvl1pPr>
          </a:lstStyle>
          <a:p>
            <a:r>
              <a:rPr lang="en-US" altLang="zh-CN">
                <a:solidFill>
                  <a:srgbClr val="002060"/>
                </a:solidFill>
              </a:rPr>
              <a:t>2022</a:t>
            </a:r>
            <a:r>
              <a:rPr lang="zh-CN" altLang="en-US">
                <a:solidFill>
                  <a:srgbClr val="002060"/>
                </a:solidFill>
              </a:rPr>
              <a:t>年国家医保药品目录调整申报</a:t>
            </a:r>
            <a:endParaRPr lang="en-US" altLang="zh-CN" dirty="0">
              <a:solidFill>
                <a:srgbClr val="002060"/>
              </a:solidFill>
            </a:endParaRPr>
          </a:p>
        </p:txBody>
      </p:sp>
    </p:spTree>
    <p:extLst>
      <p:ext uri="{BB962C8B-B14F-4D97-AF65-F5344CB8AC3E}">
        <p14:creationId xmlns:p14="http://schemas.microsoft.com/office/powerpoint/2010/main" val="2907168417"/>
      </p:ext>
    </p:extLst>
  </p:cSld>
  <p:clrMap bg1="lt1" tx1="dk1" bg2="lt2" tx2="dk2" accent1="accent1" accent2="accent2" accent3="accent3" accent4="accent4" accent5="accent5" accent6="accent6" hlink="hlink" folHlink="folHlink"/>
  <p:sldLayoutIdLst>
    <p:sldLayoutId id="2147485696" r:id="rId1"/>
    <p:sldLayoutId id="2147485697" r:id="rId2"/>
    <p:sldLayoutId id="2147485698" r:id="rId3"/>
    <p:sldLayoutId id="2147485699" r:id="rId4"/>
    <p:sldLayoutId id="2147485700" r:id="rId5"/>
    <p:sldLayoutId id="2147485701" r:id="rId6"/>
    <p:sldLayoutId id="2147485703" r:id="rId7"/>
    <p:sldLayoutId id="2147485704" r:id="rId8"/>
    <p:sldLayoutId id="2147485705" r:id="rId9"/>
    <p:sldLayoutId id="2147485706" r:id="rId10"/>
    <p:sldLayoutId id="2147485707" r:id="rId11"/>
    <p:sldLayoutId id="2147485708" r:id="rId12"/>
    <p:sldLayoutId id="2147485709" r:id="rId13"/>
    <p:sldLayoutId id="2147485710" r:id="rId14"/>
    <p:sldLayoutId id="2147485711" r:id="rId15"/>
    <p:sldLayoutId id="2147485712" r:id="rId16"/>
    <p:sldLayoutId id="2147485713" r:id="rId17"/>
    <p:sldLayoutId id="2147485714" r:id="rId18"/>
    <p:sldLayoutId id="2147485715" r:id="rId19"/>
    <p:sldLayoutId id="2147485716" r:id="rId20"/>
    <p:sldLayoutId id="2147485717" r:id="rId21"/>
    <p:sldLayoutId id="2147485718" r:id="rId22"/>
    <p:sldLayoutId id="2147485719" r:id="rId23"/>
    <p:sldLayoutId id="2147485720" r:id="rId24"/>
    <p:sldLayoutId id="2147485721" r:id="rId25"/>
    <p:sldLayoutId id="2147485722" r:id="rId26"/>
    <p:sldLayoutId id="2147485723" r:id="rId27"/>
    <p:sldLayoutId id="2147485724" r:id="rId28"/>
    <p:sldLayoutId id="2147485725" r:id="rId29"/>
    <p:sldLayoutId id="2147485726" r:id="rId30"/>
    <p:sldLayoutId id="2147485727" r:id="rId31"/>
    <p:sldLayoutId id="2147485728" r:id="rId32"/>
    <p:sldLayoutId id="2147485730" r:id="rId33"/>
    <p:sldLayoutId id="2147485731" r:id="rId34"/>
    <p:sldLayoutId id="2147485732" r:id="rId35"/>
    <p:sldLayoutId id="2147485733" r:id="rId36"/>
    <p:sldLayoutId id="2147485734" r:id="rId37"/>
    <p:sldLayoutId id="2147485735" r:id="rId38"/>
    <p:sldLayoutId id="2147485736" r:id="rId39"/>
    <p:sldLayoutId id="2147485737" r:id="rId40"/>
    <p:sldLayoutId id="2147485793" r:id="rId41"/>
    <p:sldLayoutId id="2147485794" r:id="rId4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lang="fr-FR" sz="2933"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377" rtl="0" eaLnBrk="1" latinLnBrk="0" hangingPunct="1">
        <a:lnSpc>
          <a:spcPct val="125000"/>
        </a:lnSpc>
        <a:spcBef>
          <a:spcPts val="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2" indent="-302392" algn="l" defTabSz="914377" rtl="0" eaLnBrk="1" latinLnBrk="0" hangingPunct="1">
        <a:lnSpc>
          <a:spcPct val="125000"/>
        </a:lnSpc>
        <a:spcBef>
          <a:spcPts val="0"/>
        </a:spcBef>
        <a:buClr>
          <a:schemeClr val="accent2"/>
        </a:buClr>
        <a:buFontTx/>
        <a:buBlip>
          <a:blip r:embed="rId44"/>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85" indent="-302392" algn="l" defTabSz="914377" rtl="0" eaLnBrk="1" latinLnBrk="0" hangingPunct="1">
        <a:lnSpc>
          <a:spcPct val="125000"/>
        </a:lnSpc>
        <a:spcBef>
          <a:spcPts val="0"/>
        </a:spcBef>
        <a:buFontTx/>
        <a:buBlip>
          <a:blip r:embed="rId44"/>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911977" indent="-302392" algn="l" defTabSz="914377" rtl="0" eaLnBrk="1" latinLnBrk="0" hangingPunct="1">
        <a:lnSpc>
          <a:spcPct val="125000"/>
        </a:lnSpc>
        <a:spcBef>
          <a:spcPts val="0"/>
        </a:spcBef>
        <a:buFontTx/>
        <a:buBlip>
          <a:blip r:embed="rId44"/>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377" rtl="0" eaLnBrk="1" latinLnBrk="0" hangingPunct="1">
        <a:lnSpc>
          <a:spcPct val="125000"/>
        </a:lnSpc>
        <a:spcBef>
          <a:spcPts val="0"/>
        </a:spcBef>
        <a:buFont typeface="Arial" panose="020B0604020202020204" pitchFamily="34" charset="0"/>
        <a:buNone/>
        <a:defRPr sz="1600" b="1" i="0" kern="1200">
          <a:solidFill>
            <a:schemeClr val="accent1"/>
          </a:solidFill>
          <a:latin typeface="+mj-lt"/>
          <a:ea typeface="Verdana" panose="020B0604030504040204" pitchFamily="34" charset="0"/>
          <a:cs typeface="Georgia" panose="02040502050405020303"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18.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Une image contenant intérieur&#10;&#10;Description générée automatiquement">
            <a:extLst>
              <a:ext uri="{FF2B5EF4-FFF2-40B4-BE49-F238E27FC236}">
                <a16:creationId xmlns:a16="http://schemas.microsoft.com/office/drawing/2014/main" id="{557AD3AA-3D4E-43C7-B565-0B313FBCE518}"/>
              </a:ext>
            </a:extLst>
          </p:cNvPr>
          <p:cNvPicPr>
            <a:picLocks noGrp="1" noChangeAspect="1"/>
          </p:cNvPicPr>
          <p:nvPr>
            <p:ph type="pic" sz="quarter" idx="21"/>
          </p:nvPr>
        </p:nvPicPr>
        <p:blipFill rotWithShape="1">
          <a:blip r:embed="rId2" cstate="hqprint">
            <a:extLst>
              <a:ext uri="{28A0092B-C50C-407E-A947-70E740481C1C}">
                <a14:useLocalDpi xmlns:a14="http://schemas.microsoft.com/office/drawing/2010/main"/>
              </a:ext>
            </a:extLst>
          </a:blip>
          <a:srcRect/>
          <a:stretch/>
        </p:blipFill>
        <p:spPr>
          <a:xfrm>
            <a:off x="5817152" y="0"/>
            <a:ext cx="6374848" cy="6858000"/>
          </a:xfrm>
        </p:spPr>
      </p:pic>
      <p:sp>
        <p:nvSpPr>
          <p:cNvPr id="5" name="文本占位符 4">
            <a:extLst>
              <a:ext uri="{FF2B5EF4-FFF2-40B4-BE49-F238E27FC236}">
                <a16:creationId xmlns:a16="http://schemas.microsoft.com/office/drawing/2014/main" id="{B72424FD-4104-421F-A2E5-A87189122EB3}"/>
              </a:ext>
            </a:extLst>
          </p:cNvPr>
          <p:cNvSpPr>
            <a:spLocks noGrp="1"/>
          </p:cNvSpPr>
          <p:nvPr>
            <p:ph type="body" sz="quarter" idx="18"/>
          </p:nvPr>
        </p:nvSpPr>
        <p:spPr>
          <a:xfrm>
            <a:off x="439915" y="2062978"/>
            <a:ext cx="4949741" cy="3189244"/>
          </a:xfrm>
        </p:spPr>
        <p:txBody>
          <a:bodyPr/>
          <a:lstStyle/>
          <a:p>
            <a:r>
              <a:rPr lang="zh-CN" altLang="en-US" sz="2667" b="1" dirty="0">
                <a:latin typeface="微软雅黑" panose="020B0503020204020204" pitchFamily="34" charset="-122"/>
                <a:ea typeface="微软雅黑" panose="020B0503020204020204" pitchFamily="34" charset="-122"/>
              </a:rPr>
              <a:t>申报药品摘要幻灯片 </a:t>
            </a:r>
            <a:r>
              <a:rPr lang="en-US" altLang="zh-CN" sz="2667" b="1" dirty="0">
                <a:latin typeface="微软雅黑" panose="020B0503020204020204" pitchFamily="34" charset="-122"/>
                <a:ea typeface="微软雅黑" panose="020B0503020204020204" pitchFamily="34" charset="-122"/>
              </a:rPr>
              <a:t>(PPT2)</a:t>
            </a:r>
          </a:p>
          <a:p>
            <a:r>
              <a:rPr lang="zh-CN" altLang="en-US" sz="2800" dirty="0">
                <a:latin typeface="微软雅黑" panose="020B0503020204020204" pitchFamily="34" charset="-122"/>
                <a:ea typeface="微软雅黑" panose="020B0503020204020204" pitchFamily="34" charset="-122"/>
              </a:rPr>
              <a:t>注射用伊米苷酶</a:t>
            </a:r>
            <a:br>
              <a:rPr lang="en-US" altLang="zh-CN" sz="2800" dirty="0">
                <a:latin typeface="微软雅黑" panose="020B0503020204020204" pitchFamily="34" charset="-122"/>
                <a:ea typeface="微软雅黑" panose="020B0503020204020204" pitchFamily="34" charset="-122"/>
              </a:rPr>
            </a:b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思而赞</a:t>
            </a:r>
            <a:r>
              <a:rPr lang="en-US" altLang="zh-CN" sz="2800" baseline="300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a:t>
            </a:r>
          </a:p>
          <a:p>
            <a:endParaRPr lang="en-US" altLang="zh-CN" sz="2667" dirty="0">
              <a:latin typeface="微软雅黑" panose="020B0503020204020204" pitchFamily="34" charset="-122"/>
              <a:ea typeface="微软雅黑" panose="020B0503020204020204" pitchFamily="34" charset="-122"/>
            </a:endParaRPr>
          </a:p>
          <a:p>
            <a:endParaRPr lang="en-US" altLang="zh-CN" sz="2667" dirty="0">
              <a:latin typeface="微软雅黑" panose="020B0503020204020204" pitchFamily="34" charset="-122"/>
              <a:ea typeface="微软雅黑" panose="020B0503020204020204" pitchFamily="34" charset="-122"/>
            </a:endParaRPr>
          </a:p>
          <a:p>
            <a:r>
              <a:rPr lang="zh-CN" altLang="en-US" sz="2133" dirty="0">
                <a:solidFill>
                  <a:srgbClr val="F5F5F5"/>
                </a:solidFill>
                <a:latin typeface="微软雅黑" panose="020B0503020204020204" pitchFamily="34" charset="-122"/>
                <a:ea typeface="微软雅黑" panose="020B0503020204020204" pitchFamily="34" charset="-122"/>
              </a:rPr>
              <a:t>赛诺菲（中国）投资有限公司</a:t>
            </a:r>
            <a:endParaRPr lang="en-US" altLang="zh-CN" sz="2133" dirty="0">
              <a:solidFill>
                <a:srgbClr val="F5F5F5"/>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069A2C48-EC81-4E92-9C72-1E91DA275224}"/>
              </a:ext>
            </a:extLst>
          </p:cNvPr>
          <p:cNvSpPr txBox="1"/>
          <p:nvPr/>
        </p:nvSpPr>
        <p:spPr>
          <a:xfrm>
            <a:off x="1066801" y="5486400"/>
            <a:ext cx="9448800" cy="1077218"/>
          </a:xfrm>
          <a:prstGeom prst="rect">
            <a:avLst/>
          </a:prstGeom>
          <a:noFill/>
        </p:spPr>
        <p:txBody>
          <a:bodyPr wrap="square">
            <a:spAutoFit/>
          </a:bodyPr>
          <a:lstStyle/>
          <a:p>
            <a:r>
              <a:rPr lang="zh-CN" altLang="en-US" sz="1600" dirty="0">
                <a:solidFill>
                  <a:schemeClr val="bg1"/>
                </a:solidFill>
                <a:latin typeface="仿宋" panose="02010609060101010101" pitchFamily="49" charset="-122"/>
                <a:ea typeface="仿宋" panose="02010609060101010101" pitchFamily="49" charset="-122"/>
              </a:rPr>
              <a:t>药品申报条件：</a:t>
            </a:r>
            <a:endParaRPr lang="en-US" altLang="zh-CN" sz="1600" dirty="0">
              <a:solidFill>
                <a:schemeClr val="bg1"/>
              </a:solidFill>
              <a:latin typeface="仿宋" panose="02010609060101010101" pitchFamily="49" charset="-122"/>
              <a:ea typeface="仿宋" panose="02010609060101010101" pitchFamily="49" charset="-122"/>
            </a:endParaRPr>
          </a:p>
          <a:p>
            <a:r>
              <a:rPr lang="en-US" altLang="zh-CN" sz="1600" dirty="0">
                <a:solidFill>
                  <a:schemeClr val="bg1"/>
                </a:solidFill>
                <a:latin typeface="仿宋" panose="02010609060101010101" pitchFamily="49" charset="-122"/>
                <a:ea typeface="仿宋" panose="02010609060101010101" pitchFamily="49" charset="-122"/>
              </a:rPr>
              <a:t>1.2017 </a:t>
            </a:r>
            <a:r>
              <a:rPr lang="zh-CN" altLang="en-US" sz="1600" dirty="0">
                <a:solidFill>
                  <a:schemeClr val="bg1"/>
                </a:solidFill>
                <a:latin typeface="仿宋" panose="02010609060101010101" pitchFamily="49" charset="-122"/>
                <a:ea typeface="仿宋" panose="02010609060101010101" pitchFamily="49" charset="-122"/>
              </a:rPr>
              <a:t>年</a:t>
            </a:r>
            <a:r>
              <a:rPr lang="en-US" altLang="zh-CN" sz="1600" dirty="0">
                <a:solidFill>
                  <a:schemeClr val="bg1"/>
                </a:solidFill>
                <a:latin typeface="仿宋" panose="02010609060101010101" pitchFamily="49" charset="-122"/>
                <a:ea typeface="仿宋" panose="02010609060101010101" pitchFamily="49" charset="-122"/>
              </a:rPr>
              <a:t>1 </a:t>
            </a:r>
            <a:r>
              <a:rPr lang="zh-CN" altLang="en-US" sz="1600" dirty="0">
                <a:solidFill>
                  <a:schemeClr val="bg1"/>
                </a:solidFill>
                <a:latin typeface="仿宋" panose="02010609060101010101" pitchFamily="49" charset="-122"/>
                <a:ea typeface="仿宋" panose="02010609060101010101" pitchFamily="49" charset="-122"/>
              </a:rPr>
              <a:t>月</a:t>
            </a:r>
            <a:r>
              <a:rPr lang="en-US" altLang="zh-CN" sz="1600" dirty="0">
                <a:solidFill>
                  <a:schemeClr val="bg1"/>
                </a:solidFill>
                <a:latin typeface="仿宋" panose="02010609060101010101" pitchFamily="49" charset="-122"/>
                <a:ea typeface="仿宋" panose="02010609060101010101" pitchFamily="49" charset="-122"/>
              </a:rPr>
              <a:t>1 </a:t>
            </a:r>
            <a:r>
              <a:rPr lang="zh-CN" altLang="en-US" sz="1600" dirty="0">
                <a:solidFill>
                  <a:schemeClr val="bg1"/>
                </a:solidFill>
                <a:latin typeface="仿宋" panose="02010609060101010101" pitchFamily="49" charset="-122"/>
                <a:ea typeface="仿宋" panose="02010609060101010101" pitchFamily="49" charset="-122"/>
              </a:rPr>
              <a:t>日至</a:t>
            </a:r>
            <a:r>
              <a:rPr lang="en-US" altLang="zh-CN" sz="1600" dirty="0">
                <a:solidFill>
                  <a:schemeClr val="bg1"/>
                </a:solidFill>
                <a:latin typeface="仿宋" panose="02010609060101010101" pitchFamily="49" charset="-122"/>
                <a:ea typeface="仿宋" panose="02010609060101010101" pitchFamily="49" charset="-122"/>
              </a:rPr>
              <a:t>2022 </a:t>
            </a:r>
            <a:r>
              <a:rPr lang="zh-CN" altLang="en-US" sz="1600" dirty="0">
                <a:solidFill>
                  <a:schemeClr val="bg1"/>
                </a:solidFill>
                <a:latin typeface="仿宋" panose="02010609060101010101" pitchFamily="49" charset="-122"/>
                <a:ea typeface="仿宋" panose="02010609060101010101" pitchFamily="49" charset="-122"/>
              </a:rPr>
              <a:t>年</a:t>
            </a:r>
            <a:r>
              <a:rPr lang="en-US" altLang="zh-CN" sz="1600" dirty="0">
                <a:solidFill>
                  <a:schemeClr val="bg1"/>
                </a:solidFill>
                <a:latin typeface="仿宋" panose="02010609060101010101" pitchFamily="49" charset="-122"/>
                <a:ea typeface="仿宋" panose="02010609060101010101" pitchFamily="49" charset="-122"/>
              </a:rPr>
              <a:t>6 </a:t>
            </a:r>
            <a:r>
              <a:rPr lang="zh-CN" altLang="en-US" sz="1600" dirty="0">
                <a:solidFill>
                  <a:schemeClr val="bg1"/>
                </a:solidFill>
                <a:latin typeface="仿宋" panose="02010609060101010101" pitchFamily="49" charset="-122"/>
                <a:ea typeface="仿宋" panose="02010609060101010101" pitchFamily="49" charset="-122"/>
              </a:rPr>
              <a:t>月</a:t>
            </a:r>
            <a:r>
              <a:rPr lang="en-US" altLang="zh-CN" sz="1600" dirty="0">
                <a:solidFill>
                  <a:schemeClr val="bg1"/>
                </a:solidFill>
                <a:latin typeface="仿宋" panose="02010609060101010101" pitchFamily="49" charset="-122"/>
                <a:ea typeface="仿宋" panose="02010609060101010101" pitchFamily="49" charset="-122"/>
              </a:rPr>
              <a:t>30 </a:t>
            </a:r>
            <a:r>
              <a:rPr lang="zh-CN" altLang="en-US" sz="1600" dirty="0">
                <a:solidFill>
                  <a:schemeClr val="bg1"/>
                </a:solidFill>
                <a:latin typeface="仿宋" panose="02010609060101010101" pitchFamily="49" charset="-122"/>
                <a:ea typeface="仿宋" panose="02010609060101010101" pitchFamily="49" charset="-122"/>
              </a:rPr>
              <a:t>日（含，下同）期间，经国家药监部门批准上市的新通用名药品。</a:t>
            </a:r>
            <a:endParaRPr lang="en-US" altLang="zh-CN" sz="1600" dirty="0">
              <a:solidFill>
                <a:schemeClr val="bg1"/>
              </a:solidFill>
              <a:latin typeface="仿宋" panose="02010609060101010101" pitchFamily="49" charset="-122"/>
              <a:ea typeface="仿宋" panose="02010609060101010101" pitchFamily="49" charset="-122"/>
            </a:endParaRPr>
          </a:p>
          <a:p>
            <a:pPr marL="179388" indent="-179388"/>
            <a:r>
              <a:rPr lang="en-US" altLang="zh-CN" sz="1600" dirty="0">
                <a:solidFill>
                  <a:schemeClr val="bg1"/>
                </a:solidFill>
                <a:latin typeface="仿宋" panose="02010609060101010101" pitchFamily="49" charset="-122"/>
                <a:ea typeface="仿宋" panose="02010609060101010101" pitchFamily="49" charset="-122"/>
              </a:rPr>
              <a:t>6.2022</a:t>
            </a:r>
            <a:r>
              <a:rPr lang="zh-CN" altLang="en-US" sz="1600" dirty="0">
                <a:solidFill>
                  <a:schemeClr val="bg1"/>
                </a:solidFill>
                <a:latin typeface="仿宋" panose="02010609060101010101" pitchFamily="49" charset="-122"/>
                <a:ea typeface="仿宋" panose="02010609060101010101" pitchFamily="49" charset="-122"/>
              </a:rPr>
              <a:t>年 </a:t>
            </a:r>
            <a:r>
              <a:rPr lang="en-US" altLang="zh-CN" sz="1600" dirty="0">
                <a:solidFill>
                  <a:schemeClr val="bg1"/>
                </a:solidFill>
                <a:latin typeface="仿宋" panose="02010609060101010101" pitchFamily="49" charset="-122"/>
                <a:ea typeface="仿宋" panose="02010609060101010101" pitchFamily="49" charset="-122"/>
              </a:rPr>
              <a:t>6 </a:t>
            </a:r>
            <a:r>
              <a:rPr lang="zh-CN" altLang="en-US" sz="1600" dirty="0">
                <a:solidFill>
                  <a:schemeClr val="bg1"/>
                </a:solidFill>
                <a:latin typeface="仿宋" panose="02010609060101010101" pitchFamily="49" charset="-122"/>
                <a:ea typeface="仿宋" panose="02010609060101010101" pitchFamily="49" charset="-122"/>
              </a:rPr>
              <a:t>月</a:t>
            </a:r>
            <a:r>
              <a:rPr lang="en-US" altLang="zh-CN" sz="1600" dirty="0">
                <a:solidFill>
                  <a:schemeClr val="bg1"/>
                </a:solidFill>
                <a:latin typeface="仿宋" panose="02010609060101010101" pitchFamily="49" charset="-122"/>
                <a:ea typeface="仿宋" panose="02010609060101010101" pitchFamily="49" charset="-122"/>
              </a:rPr>
              <a:t>30</a:t>
            </a:r>
            <a:r>
              <a:rPr lang="zh-CN" altLang="en-US" sz="1600" dirty="0">
                <a:solidFill>
                  <a:schemeClr val="bg1"/>
                </a:solidFill>
                <a:latin typeface="仿宋" panose="02010609060101010101" pitchFamily="49" charset="-122"/>
                <a:ea typeface="仿宋" panose="02010609060101010101" pitchFamily="49" charset="-122"/>
              </a:rPr>
              <a:t>日前经国家药监部门批准上市，说明书适应症中包含有卫生健康委</a:t>
            </a:r>
            <a:r>
              <a:rPr lang="en-US" altLang="zh-CN" sz="1600" dirty="0">
                <a:solidFill>
                  <a:schemeClr val="bg1"/>
                </a:solidFill>
                <a:latin typeface="仿宋" panose="02010609060101010101" pitchFamily="49" charset="-122"/>
                <a:ea typeface="仿宋" panose="02010609060101010101" pitchFamily="49" charset="-122"/>
              </a:rPr>
              <a:t>《</a:t>
            </a:r>
            <a:r>
              <a:rPr lang="zh-CN" altLang="en-US" sz="1600" dirty="0">
                <a:solidFill>
                  <a:schemeClr val="bg1"/>
                </a:solidFill>
                <a:latin typeface="仿宋" panose="02010609060101010101" pitchFamily="49" charset="-122"/>
                <a:ea typeface="仿宋" panose="02010609060101010101" pitchFamily="49" charset="-122"/>
              </a:rPr>
              <a:t>第一批罕见病目录</a:t>
            </a:r>
            <a:r>
              <a:rPr lang="en-US" altLang="zh-CN" sz="1600" dirty="0">
                <a:solidFill>
                  <a:schemeClr val="bg1"/>
                </a:solidFill>
                <a:latin typeface="仿宋" panose="02010609060101010101" pitchFamily="49" charset="-122"/>
                <a:ea typeface="仿宋" panose="02010609060101010101" pitchFamily="49" charset="-122"/>
              </a:rPr>
              <a:t>》</a:t>
            </a:r>
            <a:r>
              <a:rPr lang="zh-CN" altLang="en-US" sz="1600" dirty="0">
                <a:solidFill>
                  <a:schemeClr val="bg1"/>
                </a:solidFill>
                <a:latin typeface="仿宋" panose="02010609060101010101" pitchFamily="49" charset="-122"/>
                <a:ea typeface="仿宋" panose="02010609060101010101" pitchFamily="49" charset="-122"/>
              </a:rPr>
              <a:t>所收录罕见病的药品。</a:t>
            </a:r>
          </a:p>
        </p:txBody>
      </p:sp>
      <p:sp>
        <p:nvSpPr>
          <p:cNvPr id="6" name="文本框 5">
            <a:extLst>
              <a:ext uri="{FF2B5EF4-FFF2-40B4-BE49-F238E27FC236}">
                <a16:creationId xmlns:a16="http://schemas.microsoft.com/office/drawing/2014/main" id="{243736C0-8EF8-418C-96EC-5F96B89FD0A0}"/>
              </a:ext>
            </a:extLst>
          </p:cNvPr>
          <p:cNvSpPr txBox="1"/>
          <p:nvPr/>
        </p:nvSpPr>
        <p:spPr>
          <a:xfrm>
            <a:off x="10247806" y="6361769"/>
            <a:ext cx="1905000" cy="430887"/>
          </a:xfrm>
          <a:prstGeom prst="rect">
            <a:avLst/>
          </a:prstGeom>
          <a:noFill/>
        </p:spPr>
        <p:txBody>
          <a:bodyPr wrap="square" rtlCol="0">
            <a:spAutoFit/>
          </a:bodyPr>
          <a:lstStyle/>
          <a:p>
            <a:r>
              <a:rPr lang="en-US" altLang="zh-CN" sz="1100" b="0" i="0" dirty="0">
                <a:solidFill>
                  <a:srgbClr val="303030"/>
                </a:solidFill>
                <a:effectLst/>
                <a:latin typeface="Arial" panose="020B0604020202020204" pitchFamily="34" charset="0"/>
              </a:rPr>
              <a:t>MAT-CN-2214662</a:t>
            </a:r>
            <a:r>
              <a:rPr lang="zh-CN" altLang="en-US" sz="1100" b="0" i="0" dirty="0">
                <a:solidFill>
                  <a:srgbClr val="303030"/>
                </a:solidFill>
                <a:effectLst/>
                <a:latin typeface="Arial" panose="020B0604020202020204" pitchFamily="34" charset="0"/>
              </a:rPr>
              <a:t>（</a:t>
            </a:r>
            <a:r>
              <a:rPr lang="en-US" altLang="zh-CN" sz="1100" b="0" i="0" dirty="0">
                <a:solidFill>
                  <a:srgbClr val="303030"/>
                </a:solidFill>
                <a:effectLst/>
                <a:latin typeface="Arial" panose="020B0604020202020204" pitchFamily="34" charset="0"/>
              </a:rPr>
              <a:t>v0.4)</a:t>
            </a:r>
          </a:p>
          <a:p>
            <a:r>
              <a:rPr lang="en-US" altLang="zh-CN" sz="1100" dirty="0" err="1">
                <a:solidFill>
                  <a:srgbClr val="303030"/>
                </a:solidFill>
                <a:latin typeface="Arial" panose="020B0604020202020204" pitchFamily="34" charset="0"/>
              </a:rPr>
              <a:t>Exp.date</a:t>
            </a:r>
            <a:r>
              <a:rPr lang="en-US" altLang="zh-CN" sz="1100" dirty="0">
                <a:solidFill>
                  <a:srgbClr val="303030"/>
                </a:solidFill>
                <a:latin typeface="Arial" panose="020B0604020202020204" pitchFamily="34" charset="0"/>
              </a:rPr>
              <a:t> 2024.7</a:t>
            </a:r>
            <a:endParaRPr lang="zh-CN" altLang="en-US" sz="1100" dirty="0"/>
          </a:p>
        </p:txBody>
      </p:sp>
    </p:spTree>
    <p:extLst>
      <p:ext uri="{BB962C8B-B14F-4D97-AF65-F5344CB8AC3E}">
        <p14:creationId xmlns:p14="http://schemas.microsoft.com/office/powerpoint/2010/main" val="367335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79AD984-B688-483A-99CF-E34E762A83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4"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D79AD984-B688-483A-99CF-E34E762A833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689E7C1-3346-45A4-8381-6E35B53DADC7}"/>
              </a:ext>
            </a:extLst>
          </p:cNvPr>
          <p:cNvSpPr>
            <a:spLocks noGrp="1"/>
          </p:cNvSpPr>
          <p:nvPr>
            <p:ph type="title"/>
          </p:nvPr>
        </p:nvSpPr>
        <p:spPr/>
        <p:txBody>
          <a:bodyPr vert="horz"/>
          <a:lstStyle/>
          <a:p>
            <a:r>
              <a:rPr lang="zh-CN" altLang="en-US" sz="5000" dirty="0">
                <a:latin typeface="仿宋" panose="02010609060101010101" pitchFamily="49" charset="-122"/>
                <a:ea typeface="仿宋" panose="02010609060101010101" pitchFamily="49" charset="-122"/>
              </a:rPr>
              <a:t>目录</a:t>
            </a:r>
            <a:endParaRPr lang="de-DE" sz="5000" dirty="0">
              <a:latin typeface="仿宋" panose="02010609060101010101" pitchFamily="49" charset="-122"/>
              <a:ea typeface="仿宋" panose="02010609060101010101" pitchFamily="49" charset="-122"/>
            </a:endParaRPr>
          </a:p>
        </p:txBody>
      </p:sp>
      <p:grpSp>
        <p:nvGrpSpPr>
          <p:cNvPr id="31" name="组合 30">
            <a:extLst>
              <a:ext uri="{FF2B5EF4-FFF2-40B4-BE49-F238E27FC236}">
                <a16:creationId xmlns:a16="http://schemas.microsoft.com/office/drawing/2014/main" id="{AECABBE7-961C-435F-AA00-49F5A8B20253}"/>
              </a:ext>
            </a:extLst>
          </p:cNvPr>
          <p:cNvGrpSpPr/>
          <p:nvPr/>
        </p:nvGrpSpPr>
        <p:grpSpPr>
          <a:xfrm>
            <a:off x="4648200" y="1371600"/>
            <a:ext cx="7340612" cy="3899045"/>
            <a:chOff x="4441658" y="1676400"/>
            <a:chExt cx="7340612" cy="3899045"/>
          </a:xfrm>
        </p:grpSpPr>
        <p:grpSp>
          <p:nvGrpSpPr>
            <p:cNvPr id="6" name="组合 5">
              <a:extLst>
                <a:ext uri="{FF2B5EF4-FFF2-40B4-BE49-F238E27FC236}">
                  <a16:creationId xmlns:a16="http://schemas.microsoft.com/office/drawing/2014/main" id="{A53854D6-3F55-4B83-87B4-2084240A77D2}"/>
                </a:ext>
              </a:extLst>
            </p:cNvPr>
            <p:cNvGrpSpPr/>
            <p:nvPr/>
          </p:nvGrpSpPr>
          <p:grpSpPr>
            <a:xfrm>
              <a:off x="4441658" y="1676400"/>
              <a:ext cx="7249026" cy="787690"/>
              <a:chOff x="4441658" y="1676400"/>
              <a:chExt cx="7249026" cy="787690"/>
            </a:xfrm>
          </p:grpSpPr>
          <p:grpSp>
            <p:nvGrpSpPr>
              <p:cNvPr id="2" name="组合 1">
                <a:extLst>
                  <a:ext uri="{FF2B5EF4-FFF2-40B4-BE49-F238E27FC236}">
                    <a16:creationId xmlns:a16="http://schemas.microsoft.com/office/drawing/2014/main" id="{09F9E6BE-8A67-4F41-99E4-1501E20E6503}"/>
                  </a:ext>
                </a:extLst>
              </p:cNvPr>
              <p:cNvGrpSpPr/>
              <p:nvPr/>
            </p:nvGrpSpPr>
            <p:grpSpPr>
              <a:xfrm>
                <a:off x="4441658" y="1676400"/>
                <a:ext cx="3505200" cy="787690"/>
                <a:chOff x="4844716" y="1767821"/>
                <a:chExt cx="3505200" cy="787690"/>
              </a:xfrm>
            </p:grpSpPr>
            <p:sp>
              <p:nvSpPr>
                <p:cNvPr id="12" name="Rectangle 12">
                  <a:extLst>
                    <a:ext uri="{FF2B5EF4-FFF2-40B4-BE49-F238E27FC236}">
                      <a16:creationId xmlns:a16="http://schemas.microsoft.com/office/drawing/2014/main" id="{0BDB8E74-7DF6-45E6-B483-3E52731FA196}"/>
                    </a:ext>
                  </a:extLst>
                </p:cNvPr>
                <p:cNvSpPr/>
                <p:nvPr/>
              </p:nvSpPr>
              <p:spPr>
                <a:xfrm>
                  <a:off x="4844716" y="1767821"/>
                  <a:ext cx="3276600" cy="787690"/>
                </a:xfrm>
                <a:prstGeom prst="rect">
                  <a:avLst/>
                </a:prstGeom>
                <a:solidFill>
                  <a:srgbClr val="002060"/>
                </a:solidFill>
                <a:ln w="12700" cap="flat" cmpd="sng" algn="ctr">
                  <a:noFill/>
                  <a:prstDash val="solid"/>
                  <a:miter lim="800000"/>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500" b="0" i="0" u="none" strike="noStrike" kern="0" cap="none" spc="0" normalizeH="0" baseline="0" noProof="0" err="1">
                    <a:ln>
                      <a:noFill/>
                    </a:ln>
                    <a:solidFill>
                      <a:srgbClr val="FFFFFF"/>
                    </a:solidFill>
                    <a:effectLst/>
                    <a:uLnTx/>
                    <a:uFillTx/>
                    <a:latin typeface="仿宋" panose="02010609060101010101" pitchFamily="49" charset="-122"/>
                    <a:ea typeface="仿宋" panose="02010609060101010101" pitchFamily="49" charset="-122"/>
                  </a:endParaRPr>
                </a:p>
              </p:txBody>
            </p:sp>
            <p:sp>
              <p:nvSpPr>
                <p:cNvPr id="13" name="ZoneTexte 186">
                  <a:extLst>
                    <a:ext uri="{FF2B5EF4-FFF2-40B4-BE49-F238E27FC236}">
                      <a16:creationId xmlns:a16="http://schemas.microsoft.com/office/drawing/2014/main" id="{73E58DDF-39D0-4541-97FD-CE4EB836E6F1}"/>
                    </a:ext>
                  </a:extLst>
                </p:cNvPr>
                <p:cNvSpPr txBox="1"/>
                <p:nvPr/>
              </p:nvSpPr>
              <p:spPr>
                <a:xfrm>
                  <a:off x="4876800" y="1940067"/>
                  <a:ext cx="3473116" cy="484748"/>
                </a:xfrm>
                <a:prstGeom prst="rect">
                  <a:avLst/>
                </a:prstGeom>
                <a:noFill/>
              </p:spPr>
              <p:txBody>
                <a:bodyPr wrap="square" lIns="0" tIns="0" rIns="0" bIns="0" rtlCol="0">
                  <a:spAutoFit/>
                </a:bodyPr>
                <a:lstStyle/>
                <a:p>
                  <a:pPr marR="5080" defTabSz="914377">
                    <a:lnSpc>
                      <a:spcPct val="90000"/>
                    </a:lnSpc>
                    <a:spcBef>
                      <a:spcPct val="0"/>
                    </a:spcBef>
                    <a:defRPr/>
                  </a:pPr>
                  <a:r>
                    <a:rPr lang="en-US" altLang="zh-CN" sz="35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01</a:t>
                  </a:r>
                  <a:r>
                    <a:rPr lang="zh-CN" altLang="en-US" sz="35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药品基本信息</a:t>
                  </a:r>
                  <a:endParaRPr lang="en-US" altLang="zh-CN" sz="3500" dirty="0">
                    <a:solidFill>
                      <a:srgbClr val="000000"/>
                    </a:solidFill>
                    <a:latin typeface="仿宋" panose="02010609060101010101" pitchFamily="49" charset="-122"/>
                    <a:ea typeface="仿宋" panose="02010609060101010101" pitchFamily="49" charset="-122"/>
                    <a:cs typeface="Arial"/>
                  </a:endParaRPr>
                </a:p>
              </p:txBody>
            </p:sp>
          </p:grpSp>
          <p:grpSp>
            <p:nvGrpSpPr>
              <p:cNvPr id="14" name="组合 13">
                <a:extLst>
                  <a:ext uri="{FF2B5EF4-FFF2-40B4-BE49-F238E27FC236}">
                    <a16:creationId xmlns:a16="http://schemas.microsoft.com/office/drawing/2014/main" id="{872422EF-3A68-4699-9003-3C290C913D3C}"/>
                  </a:ext>
                </a:extLst>
              </p:cNvPr>
              <p:cNvGrpSpPr/>
              <p:nvPr/>
            </p:nvGrpSpPr>
            <p:grpSpPr>
              <a:xfrm>
                <a:off x="8382000" y="1676400"/>
                <a:ext cx="3308684" cy="787690"/>
                <a:chOff x="4844716" y="1767821"/>
                <a:chExt cx="3308684" cy="787690"/>
              </a:xfrm>
            </p:grpSpPr>
            <p:sp>
              <p:nvSpPr>
                <p:cNvPr id="15" name="Rectangle 12">
                  <a:extLst>
                    <a:ext uri="{FF2B5EF4-FFF2-40B4-BE49-F238E27FC236}">
                      <a16:creationId xmlns:a16="http://schemas.microsoft.com/office/drawing/2014/main" id="{DE699268-99E7-4EE1-94E5-31AFF885C99D}"/>
                    </a:ext>
                  </a:extLst>
                </p:cNvPr>
                <p:cNvSpPr/>
                <p:nvPr/>
              </p:nvSpPr>
              <p:spPr>
                <a:xfrm>
                  <a:off x="4844716" y="1767821"/>
                  <a:ext cx="3276600" cy="787690"/>
                </a:xfrm>
                <a:prstGeom prst="rect">
                  <a:avLst/>
                </a:prstGeom>
                <a:solidFill>
                  <a:srgbClr val="002060"/>
                </a:solidFill>
                <a:ln w="12700" cap="flat" cmpd="sng" algn="ctr">
                  <a:noFill/>
                  <a:prstDash val="solid"/>
                  <a:miter lim="800000"/>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3500" kern="0" err="1">
                    <a:solidFill>
                      <a:srgbClr val="FFFFFF"/>
                    </a:solidFill>
                    <a:latin typeface="仿宋" panose="02010609060101010101" pitchFamily="49" charset="-122"/>
                    <a:ea typeface="仿宋" panose="02010609060101010101" pitchFamily="49" charset="-122"/>
                  </a:endParaRPr>
                </a:p>
              </p:txBody>
            </p:sp>
            <p:sp>
              <p:nvSpPr>
                <p:cNvPr id="16" name="ZoneTexte 186">
                  <a:extLst>
                    <a:ext uri="{FF2B5EF4-FFF2-40B4-BE49-F238E27FC236}">
                      <a16:creationId xmlns:a16="http://schemas.microsoft.com/office/drawing/2014/main" id="{704EB615-A4B2-47D6-81BF-7AAC6EA7A485}"/>
                    </a:ext>
                  </a:extLst>
                </p:cNvPr>
                <p:cNvSpPr txBox="1"/>
                <p:nvPr/>
              </p:nvSpPr>
              <p:spPr>
                <a:xfrm>
                  <a:off x="4876800" y="1940067"/>
                  <a:ext cx="3276600" cy="484748"/>
                </a:xfrm>
                <a:prstGeom prst="rect">
                  <a:avLst/>
                </a:prstGeom>
                <a:noFill/>
              </p:spPr>
              <p:txBody>
                <a:bodyPr wrap="square" lIns="0" tIns="0" rIns="0" bIns="0" rtlCol="0">
                  <a:spAutoFit/>
                </a:bodyPr>
                <a:lstStyle/>
                <a:p>
                  <a:pPr marR="5080" defTabSz="914377">
                    <a:lnSpc>
                      <a:spcPct val="90000"/>
                    </a:lnSpc>
                    <a:spcBef>
                      <a:spcPct val="0"/>
                    </a:spcBef>
                    <a:defRPr/>
                  </a:pPr>
                  <a:r>
                    <a:rPr lang="en-US" altLang="zh-CN" sz="35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02 </a:t>
                  </a:r>
                  <a:r>
                    <a:rPr lang="zh-CN" altLang="en-US" sz="35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安全性</a:t>
                  </a:r>
                  <a:endParaRPr lang="en-US" altLang="zh-CN" sz="3500" dirty="0">
                    <a:solidFill>
                      <a:srgbClr val="000000"/>
                    </a:solidFill>
                    <a:latin typeface="仿宋" panose="02010609060101010101" pitchFamily="49" charset="-122"/>
                    <a:ea typeface="仿宋" panose="02010609060101010101" pitchFamily="49" charset="-122"/>
                    <a:cs typeface="Arial"/>
                  </a:endParaRPr>
                </a:p>
              </p:txBody>
            </p:sp>
          </p:grpSp>
        </p:grpSp>
        <p:grpSp>
          <p:nvGrpSpPr>
            <p:cNvPr id="18" name="组合 17">
              <a:extLst>
                <a:ext uri="{FF2B5EF4-FFF2-40B4-BE49-F238E27FC236}">
                  <a16:creationId xmlns:a16="http://schemas.microsoft.com/office/drawing/2014/main" id="{61115669-E223-4851-9EC9-B59458A2142E}"/>
                </a:ext>
              </a:extLst>
            </p:cNvPr>
            <p:cNvGrpSpPr/>
            <p:nvPr/>
          </p:nvGrpSpPr>
          <p:grpSpPr>
            <a:xfrm>
              <a:off x="4441658" y="3200400"/>
              <a:ext cx="3308684" cy="787690"/>
              <a:chOff x="4844716" y="1767821"/>
              <a:chExt cx="3308684" cy="787690"/>
            </a:xfrm>
          </p:grpSpPr>
          <p:sp>
            <p:nvSpPr>
              <p:cNvPr id="22" name="Rectangle 12">
                <a:extLst>
                  <a:ext uri="{FF2B5EF4-FFF2-40B4-BE49-F238E27FC236}">
                    <a16:creationId xmlns:a16="http://schemas.microsoft.com/office/drawing/2014/main" id="{6E43F09F-5CC3-4147-B8BD-0230EBA2A726}"/>
                  </a:ext>
                </a:extLst>
              </p:cNvPr>
              <p:cNvSpPr/>
              <p:nvPr/>
            </p:nvSpPr>
            <p:spPr>
              <a:xfrm>
                <a:off x="4844716" y="1767821"/>
                <a:ext cx="3276600" cy="787690"/>
              </a:xfrm>
              <a:prstGeom prst="rect">
                <a:avLst/>
              </a:prstGeom>
              <a:solidFill>
                <a:srgbClr val="002060"/>
              </a:solidFill>
              <a:ln w="12700" cap="flat" cmpd="sng" algn="ctr">
                <a:noFill/>
                <a:prstDash val="solid"/>
                <a:miter lim="800000"/>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3500" kern="0" err="1">
                  <a:solidFill>
                    <a:srgbClr val="FFFFFF"/>
                  </a:solidFill>
                  <a:latin typeface="仿宋" panose="02010609060101010101" pitchFamily="49" charset="-122"/>
                  <a:ea typeface="仿宋" panose="02010609060101010101" pitchFamily="49" charset="-122"/>
                </a:endParaRPr>
              </a:p>
            </p:txBody>
          </p:sp>
          <p:sp>
            <p:nvSpPr>
              <p:cNvPr id="23" name="ZoneTexte 186">
                <a:extLst>
                  <a:ext uri="{FF2B5EF4-FFF2-40B4-BE49-F238E27FC236}">
                    <a16:creationId xmlns:a16="http://schemas.microsoft.com/office/drawing/2014/main" id="{D2739810-7D21-4FE5-B7A1-8320C5F8DDF7}"/>
                  </a:ext>
                </a:extLst>
              </p:cNvPr>
              <p:cNvSpPr txBox="1"/>
              <p:nvPr/>
            </p:nvSpPr>
            <p:spPr>
              <a:xfrm>
                <a:off x="4876800" y="1940067"/>
                <a:ext cx="3276600" cy="484748"/>
              </a:xfrm>
              <a:prstGeom prst="rect">
                <a:avLst/>
              </a:prstGeom>
              <a:noFill/>
            </p:spPr>
            <p:txBody>
              <a:bodyPr wrap="square" lIns="0" tIns="0" rIns="0" bIns="0" rtlCol="0">
                <a:spAutoFit/>
              </a:bodyPr>
              <a:lstStyle/>
              <a:p>
                <a:pPr marR="5080" defTabSz="914377">
                  <a:lnSpc>
                    <a:spcPct val="90000"/>
                  </a:lnSpc>
                  <a:spcBef>
                    <a:spcPct val="0"/>
                  </a:spcBef>
                  <a:defRPr/>
                </a:pPr>
                <a:r>
                  <a:rPr lang="en-US" altLang="zh-CN" sz="35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03 </a:t>
                </a:r>
                <a:r>
                  <a:rPr lang="zh-CN" altLang="en-US" sz="35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有效性</a:t>
                </a:r>
                <a:endParaRPr lang="en-US" altLang="zh-CN" sz="3500" dirty="0">
                  <a:solidFill>
                    <a:srgbClr val="000000"/>
                  </a:solidFill>
                  <a:latin typeface="仿宋" panose="02010609060101010101" pitchFamily="49" charset="-122"/>
                  <a:ea typeface="仿宋" panose="02010609060101010101" pitchFamily="49" charset="-122"/>
                  <a:cs typeface="Arial"/>
                </a:endParaRPr>
              </a:p>
            </p:txBody>
          </p:sp>
        </p:grpSp>
        <p:grpSp>
          <p:nvGrpSpPr>
            <p:cNvPr id="24" name="组合 23">
              <a:extLst>
                <a:ext uri="{FF2B5EF4-FFF2-40B4-BE49-F238E27FC236}">
                  <a16:creationId xmlns:a16="http://schemas.microsoft.com/office/drawing/2014/main" id="{19636A33-7C54-4291-9366-B2EB0E14B036}"/>
                </a:ext>
              </a:extLst>
            </p:cNvPr>
            <p:cNvGrpSpPr/>
            <p:nvPr/>
          </p:nvGrpSpPr>
          <p:grpSpPr>
            <a:xfrm>
              <a:off x="4441658" y="3201759"/>
              <a:ext cx="7340612" cy="2373686"/>
              <a:chOff x="4441658" y="90404"/>
              <a:chExt cx="7340612" cy="2373686"/>
            </a:xfrm>
          </p:grpSpPr>
          <p:grpSp>
            <p:nvGrpSpPr>
              <p:cNvPr id="25" name="组合 24">
                <a:extLst>
                  <a:ext uri="{FF2B5EF4-FFF2-40B4-BE49-F238E27FC236}">
                    <a16:creationId xmlns:a16="http://schemas.microsoft.com/office/drawing/2014/main" id="{A801AAF5-CBB7-4EAC-96F6-AB6B94200EA9}"/>
                  </a:ext>
                </a:extLst>
              </p:cNvPr>
              <p:cNvGrpSpPr/>
              <p:nvPr/>
            </p:nvGrpSpPr>
            <p:grpSpPr>
              <a:xfrm>
                <a:off x="4441658" y="90404"/>
                <a:ext cx="7246922" cy="2373686"/>
                <a:chOff x="4844716" y="181825"/>
                <a:chExt cx="7246922" cy="2373686"/>
              </a:xfrm>
            </p:grpSpPr>
            <p:sp>
              <p:nvSpPr>
                <p:cNvPr id="29" name="Rectangle 12">
                  <a:extLst>
                    <a:ext uri="{FF2B5EF4-FFF2-40B4-BE49-F238E27FC236}">
                      <a16:creationId xmlns:a16="http://schemas.microsoft.com/office/drawing/2014/main" id="{8D8DAD8E-D1C7-42E0-8DBB-04C13637CC6D}"/>
                    </a:ext>
                  </a:extLst>
                </p:cNvPr>
                <p:cNvSpPr/>
                <p:nvPr/>
              </p:nvSpPr>
              <p:spPr>
                <a:xfrm>
                  <a:off x="4844716" y="1767821"/>
                  <a:ext cx="3276600" cy="787690"/>
                </a:xfrm>
                <a:prstGeom prst="rect">
                  <a:avLst/>
                </a:prstGeom>
                <a:solidFill>
                  <a:srgbClr val="002060"/>
                </a:solidFill>
                <a:ln w="12700" cap="flat" cmpd="sng" algn="ctr">
                  <a:noFill/>
                  <a:prstDash val="solid"/>
                  <a:miter lim="800000"/>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3500" kern="0" err="1">
                    <a:solidFill>
                      <a:srgbClr val="FFFFFF"/>
                    </a:solidFill>
                    <a:latin typeface="仿宋" panose="02010609060101010101" pitchFamily="49" charset="-122"/>
                    <a:ea typeface="仿宋" panose="02010609060101010101" pitchFamily="49" charset="-122"/>
                  </a:endParaRPr>
                </a:p>
              </p:txBody>
            </p:sp>
            <p:sp>
              <p:nvSpPr>
                <p:cNvPr id="33" name="Rectangle 12">
                  <a:extLst>
                    <a:ext uri="{FF2B5EF4-FFF2-40B4-BE49-F238E27FC236}">
                      <a16:creationId xmlns:a16="http://schemas.microsoft.com/office/drawing/2014/main" id="{9B87892A-33CC-43B7-A3ED-4DBD7E7EE29B}"/>
                    </a:ext>
                  </a:extLst>
                </p:cNvPr>
                <p:cNvSpPr/>
                <p:nvPr/>
              </p:nvSpPr>
              <p:spPr>
                <a:xfrm>
                  <a:off x="8815038" y="181825"/>
                  <a:ext cx="3276600" cy="787690"/>
                </a:xfrm>
                <a:prstGeom prst="rect">
                  <a:avLst/>
                </a:prstGeom>
                <a:solidFill>
                  <a:srgbClr val="002060"/>
                </a:solidFill>
                <a:ln w="12700" cap="flat" cmpd="sng" algn="ctr">
                  <a:noFill/>
                  <a:prstDash val="solid"/>
                  <a:miter lim="800000"/>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3500" kern="0" err="1">
                    <a:solidFill>
                      <a:srgbClr val="FFFFFF"/>
                    </a:solidFill>
                    <a:latin typeface="仿宋" panose="02010609060101010101" pitchFamily="49" charset="-122"/>
                    <a:ea typeface="仿宋" panose="02010609060101010101" pitchFamily="49" charset="-122"/>
                  </a:endParaRPr>
                </a:p>
              </p:txBody>
            </p:sp>
          </p:grpSp>
          <p:grpSp>
            <p:nvGrpSpPr>
              <p:cNvPr id="26" name="组合 25">
                <a:extLst>
                  <a:ext uri="{FF2B5EF4-FFF2-40B4-BE49-F238E27FC236}">
                    <a16:creationId xmlns:a16="http://schemas.microsoft.com/office/drawing/2014/main" id="{4148CAE7-EDB7-4ED1-BA62-FFE657ED8928}"/>
                  </a:ext>
                </a:extLst>
              </p:cNvPr>
              <p:cNvGrpSpPr/>
              <p:nvPr/>
            </p:nvGrpSpPr>
            <p:grpSpPr>
              <a:xfrm>
                <a:off x="4535348" y="241875"/>
                <a:ext cx="7246922" cy="2070744"/>
                <a:chOff x="998064" y="333296"/>
                <a:chExt cx="7246922" cy="2070744"/>
              </a:xfrm>
            </p:grpSpPr>
            <p:sp>
              <p:nvSpPr>
                <p:cNvPr id="28" name="ZoneTexte 186">
                  <a:extLst>
                    <a:ext uri="{FF2B5EF4-FFF2-40B4-BE49-F238E27FC236}">
                      <a16:creationId xmlns:a16="http://schemas.microsoft.com/office/drawing/2014/main" id="{CDF1C7BF-9B9F-41E2-981A-1A3190948A10}"/>
                    </a:ext>
                  </a:extLst>
                </p:cNvPr>
                <p:cNvSpPr txBox="1"/>
                <p:nvPr/>
              </p:nvSpPr>
              <p:spPr>
                <a:xfrm>
                  <a:off x="998064" y="1919292"/>
                  <a:ext cx="3276600" cy="484748"/>
                </a:xfrm>
                <a:prstGeom prst="rect">
                  <a:avLst/>
                </a:prstGeom>
                <a:noFill/>
              </p:spPr>
              <p:txBody>
                <a:bodyPr wrap="square" lIns="0" tIns="0" rIns="0" bIns="0" rtlCol="0">
                  <a:spAutoFit/>
                </a:bodyPr>
                <a:lstStyle/>
                <a:p>
                  <a:pPr marR="5080" defTabSz="914377">
                    <a:lnSpc>
                      <a:spcPct val="90000"/>
                    </a:lnSpc>
                    <a:spcBef>
                      <a:spcPct val="0"/>
                    </a:spcBef>
                    <a:defRPr/>
                  </a:pPr>
                  <a:r>
                    <a:rPr lang="en-US" altLang="zh-CN" sz="35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05 </a:t>
                  </a:r>
                  <a:r>
                    <a:rPr lang="zh-CN" altLang="en-US" sz="35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公平性</a:t>
                  </a:r>
                  <a:endParaRPr lang="en-US" altLang="zh-CN" sz="3500" dirty="0">
                    <a:solidFill>
                      <a:srgbClr val="000000"/>
                    </a:solidFill>
                    <a:latin typeface="仿宋" panose="02010609060101010101" pitchFamily="49" charset="-122"/>
                    <a:ea typeface="仿宋" panose="02010609060101010101" pitchFamily="49" charset="-122"/>
                    <a:cs typeface="Arial"/>
                  </a:endParaRPr>
                </a:p>
              </p:txBody>
            </p:sp>
            <p:sp>
              <p:nvSpPr>
                <p:cNvPr id="34" name="ZoneTexte 186">
                  <a:extLst>
                    <a:ext uri="{FF2B5EF4-FFF2-40B4-BE49-F238E27FC236}">
                      <a16:creationId xmlns:a16="http://schemas.microsoft.com/office/drawing/2014/main" id="{D2523739-5A07-41DC-8FF3-BB8099246875}"/>
                    </a:ext>
                  </a:extLst>
                </p:cNvPr>
                <p:cNvSpPr txBox="1"/>
                <p:nvPr/>
              </p:nvSpPr>
              <p:spPr>
                <a:xfrm>
                  <a:off x="4968386" y="333296"/>
                  <a:ext cx="3276600" cy="484748"/>
                </a:xfrm>
                <a:prstGeom prst="rect">
                  <a:avLst/>
                </a:prstGeom>
                <a:noFill/>
              </p:spPr>
              <p:txBody>
                <a:bodyPr wrap="square" lIns="0" tIns="0" rIns="0" bIns="0" rtlCol="0">
                  <a:spAutoFit/>
                </a:bodyPr>
                <a:lstStyle/>
                <a:p>
                  <a:pPr marR="5080" defTabSz="914377">
                    <a:lnSpc>
                      <a:spcPct val="90000"/>
                    </a:lnSpc>
                    <a:spcBef>
                      <a:spcPct val="0"/>
                    </a:spcBef>
                    <a:defRPr/>
                  </a:pPr>
                  <a:r>
                    <a:rPr lang="en-US" altLang="zh-CN" sz="35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04 </a:t>
                  </a:r>
                  <a:r>
                    <a:rPr lang="zh-CN" altLang="en-US" sz="35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创新性</a:t>
                  </a:r>
                  <a:endParaRPr lang="en-US" altLang="zh-CN" sz="3500" dirty="0">
                    <a:solidFill>
                      <a:srgbClr val="000000"/>
                    </a:solidFill>
                    <a:latin typeface="仿宋" panose="02010609060101010101" pitchFamily="49" charset="-122"/>
                    <a:ea typeface="仿宋" panose="02010609060101010101" pitchFamily="49" charset="-122"/>
                    <a:cs typeface="Arial"/>
                  </a:endParaRPr>
                </a:p>
              </p:txBody>
            </p:sp>
          </p:grpSp>
        </p:grpSp>
      </p:grpSp>
      <p:sp>
        <p:nvSpPr>
          <p:cNvPr id="30" name="Espace réservé du pied de page 9">
            <a:extLst>
              <a:ext uri="{FF2B5EF4-FFF2-40B4-BE49-F238E27FC236}">
                <a16:creationId xmlns:a16="http://schemas.microsoft.com/office/drawing/2014/main" id="{2C21C88D-1ED5-4347-AE29-4A8DA77DB189}"/>
              </a:ext>
            </a:extLst>
          </p:cNvPr>
          <p:cNvSpPr txBox="1">
            <a:spLocks/>
          </p:cNvSpPr>
          <p:nvPr/>
        </p:nvSpPr>
        <p:spPr>
          <a:xfrm>
            <a:off x="5406025" y="6477000"/>
            <a:ext cx="6459117" cy="170333"/>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rgbClr val="002060"/>
                </a:solidFill>
              </a:rPr>
              <a:t>2022</a:t>
            </a:r>
            <a:r>
              <a:rPr lang="zh-CN" altLang="en-US">
                <a:solidFill>
                  <a:srgbClr val="002060"/>
                </a:solidFill>
              </a:rPr>
              <a:t>年国家医保药品目录调整申报</a:t>
            </a:r>
            <a:endParaRPr lang="en-US" altLang="zh-CN" dirty="0">
              <a:solidFill>
                <a:srgbClr val="002060"/>
              </a:solidFill>
            </a:endParaRPr>
          </a:p>
        </p:txBody>
      </p:sp>
    </p:spTree>
    <p:extLst>
      <p:ext uri="{BB962C8B-B14F-4D97-AF65-F5344CB8AC3E}">
        <p14:creationId xmlns:p14="http://schemas.microsoft.com/office/powerpoint/2010/main" val="25885595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EC43D74-1902-4639-BBA7-7242E9BD3682}"/>
              </a:ext>
            </a:extLst>
          </p:cNvPr>
          <p:cNvSpPr>
            <a:spLocks noGrp="1"/>
          </p:cNvSpPr>
          <p:nvPr>
            <p:ph type="sldNum" sz="quarter" idx="16"/>
          </p:nvPr>
        </p:nvSpPr>
        <p:spPr/>
        <p:txBody>
          <a:bodyPr/>
          <a:lstStyle/>
          <a:p>
            <a:r>
              <a:rPr lang="en-US" noProof="0" dirty="0"/>
              <a:t>1</a:t>
            </a:r>
          </a:p>
        </p:txBody>
      </p:sp>
      <p:grpSp>
        <p:nvGrpSpPr>
          <p:cNvPr id="39" name="组合 38">
            <a:extLst>
              <a:ext uri="{FF2B5EF4-FFF2-40B4-BE49-F238E27FC236}">
                <a16:creationId xmlns:a16="http://schemas.microsoft.com/office/drawing/2014/main" id="{0BC58E3A-E076-45F8-AF77-F96A17BD0BD2}"/>
              </a:ext>
            </a:extLst>
          </p:cNvPr>
          <p:cNvGrpSpPr/>
          <p:nvPr/>
        </p:nvGrpSpPr>
        <p:grpSpPr>
          <a:xfrm>
            <a:off x="0" y="363265"/>
            <a:ext cx="6516658" cy="947325"/>
            <a:chOff x="0" y="363265"/>
            <a:chExt cx="6516658" cy="947325"/>
          </a:xfrm>
        </p:grpSpPr>
        <p:grpSp>
          <p:nvGrpSpPr>
            <p:cNvPr id="40" name="Group 30">
              <a:extLst>
                <a:ext uri="{FF2B5EF4-FFF2-40B4-BE49-F238E27FC236}">
                  <a16:creationId xmlns:a16="http://schemas.microsoft.com/office/drawing/2014/main" id="{D20A1987-327B-4529-8453-56C898921165}"/>
                </a:ext>
              </a:extLst>
            </p:cNvPr>
            <p:cNvGrpSpPr/>
            <p:nvPr/>
          </p:nvGrpSpPr>
          <p:grpSpPr>
            <a:xfrm>
              <a:off x="0" y="363265"/>
              <a:ext cx="6516658" cy="947325"/>
              <a:chOff x="4490720" y="459274"/>
              <a:chExt cx="8133023" cy="1263098"/>
            </a:xfrm>
          </p:grpSpPr>
          <p:grpSp>
            <p:nvGrpSpPr>
              <p:cNvPr id="42" name="Group 5">
                <a:extLst>
                  <a:ext uri="{FF2B5EF4-FFF2-40B4-BE49-F238E27FC236}">
                    <a16:creationId xmlns:a16="http://schemas.microsoft.com/office/drawing/2014/main" id="{2B492A01-04C7-4C20-9F24-E9164254454C}"/>
                  </a:ext>
                </a:extLst>
              </p:cNvPr>
              <p:cNvGrpSpPr/>
              <p:nvPr/>
            </p:nvGrpSpPr>
            <p:grpSpPr>
              <a:xfrm>
                <a:off x="4490720" y="577823"/>
                <a:ext cx="8133023" cy="1144549"/>
                <a:chOff x="4490720" y="709903"/>
                <a:chExt cx="8133023" cy="1144549"/>
              </a:xfrm>
            </p:grpSpPr>
            <p:sp>
              <p:nvSpPr>
                <p:cNvPr id="44" name="Title 1">
                  <a:extLst>
                    <a:ext uri="{FF2B5EF4-FFF2-40B4-BE49-F238E27FC236}">
                      <a16:creationId xmlns:a16="http://schemas.microsoft.com/office/drawing/2014/main" id="{65BBDE13-7BF8-44EE-8797-966C1D8547D7}"/>
                    </a:ext>
                  </a:extLst>
                </p:cNvPr>
                <p:cNvSpPr txBox="1">
                  <a:spLocks/>
                </p:cNvSpPr>
                <p:nvPr/>
              </p:nvSpPr>
              <p:spPr>
                <a:xfrm>
                  <a:off x="4490720" y="709903"/>
                  <a:ext cx="7716466" cy="1117464"/>
                </a:xfrm>
                <a:prstGeom prst="rect">
                  <a:avLst/>
                </a:prstGeom>
                <a:solidFill>
                  <a:srgbClr val="002060">
                    <a:alpha val="79000"/>
                  </a:srgbClr>
                </a:solidFill>
              </p:spPr>
              <p:txBody>
                <a:bodyPr>
                  <a:no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75" b="0" i="0" u="none" strike="noStrike" kern="1200" cap="none" spc="0" normalizeH="0" baseline="0" noProof="0">
                    <a:ln>
                      <a:noFill/>
                    </a:ln>
                    <a:solidFill>
                      <a:srgbClr val="6B747B"/>
                    </a:solidFill>
                    <a:effectLst/>
                    <a:uLnTx/>
                    <a:uFillTx/>
                    <a:latin typeface="Arial" panose="020B0604020202020204" pitchFamily="34" charset="0"/>
                    <a:ea typeface="+mj-ea"/>
                    <a:cs typeface="Arial" panose="020B0604020202020204" pitchFamily="34" charset="0"/>
                  </a:endParaRPr>
                </a:p>
              </p:txBody>
            </p:sp>
            <p:sp>
              <p:nvSpPr>
                <p:cNvPr id="45" name="Rectangle 3">
                  <a:extLst>
                    <a:ext uri="{FF2B5EF4-FFF2-40B4-BE49-F238E27FC236}">
                      <a16:creationId xmlns:a16="http://schemas.microsoft.com/office/drawing/2014/main" id="{E2665622-8292-490E-8552-E9061A88A9E5}"/>
                    </a:ext>
                  </a:extLst>
                </p:cNvPr>
                <p:cNvSpPr/>
                <p:nvPr/>
              </p:nvSpPr>
              <p:spPr>
                <a:xfrm>
                  <a:off x="4907278" y="736988"/>
                  <a:ext cx="7716465" cy="11174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B747B"/>
                    </a:solidFill>
                    <a:effectLst/>
                    <a:uLnTx/>
                    <a:uFillTx/>
                    <a:latin typeface="Arial" panose="020B0604020202020204" pitchFamily="34" charset="0"/>
                    <a:cs typeface="Arial" panose="020B0604020202020204" pitchFamily="34" charset="0"/>
                  </a:endParaRPr>
                </a:p>
              </p:txBody>
            </p:sp>
          </p:grpSp>
          <p:sp>
            <p:nvSpPr>
              <p:cNvPr id="43" name="Rectangle 6">
                <a:extLst>
                  <a:ext uri="{FF2B5EF4-FFF2-40B4-BE49-F238E27FC236}">
                    <a16:creationId xmlns:a16="http://schemas.microsoft.com/office/drawing/2014/main" id="{B631C46F-53D7-4847-85F1-D21643C56774}"/>
                  </a:ext>
                </a:extLst>
              </p:cNvPr>
              <p:cNvSpPr/>
              <p:nvPr/>
            </p:nvSpPr>
            <p:spPr>
              <a:xfrm>
                <a:off x="4490720" y="459274"/>
                <a:ext cx="1717040" cy="135498"/>
              </a:xfrm>
              <a:prstGeom prst="rect">
                <a:avLst/>
              </a:prstGeom>
              <a:solidFill>
                <a:srgbClr val="525CA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41" name="ZoneTexte 186">
              <a:extLst>
                <a:ext uri="{FF2B5EF4-FFF2-40B4-BE49-F238E27FC236}">
                  <a16:creationId xmlns:a16="http://schemas.microsoft.com/office/drawing/2014/main" id="{20549A06-AA7C-40C9-803E-493135C40905}"/>
                </a:ext>
              </a:extLst>
            </p:cNvPr>
            <p:cNvSpPr txBox="1"/>
            <p:nvPr/>
          </p:nvSpPr>
          <p:spPr>
            <a:xfrm>
              <a:off x="208794" y="594227"/>
              <a:ext cx="4565514" cy="553998"/>
            </a:xfrm>
            <a:prstGeom prst="rect">
              <a:avLst/>
            </a:prstGeom>
            <a:noFill/>
          </p:spPr>
          <p:txBody>
            <a:bodyPr wrap="square" lIns="0" tIns="0" rIns="0" bIns="0" rtlCol="0">
              <a:spAutoFit/>
            </a:bodyPr>
            <a:lstStyle/>
            <a:p>
              <a:pPr marR="5080" defTabSz="914377">
                <a:lnSpc>
                  <a:spcPct val="90000"/>
                </a:lnSpc>
                <a:spcBef>
                  <a:spcPct val="0"/>
                </a:spcBef>
                <a:defRPr/>
              </a:pPr>
              <a:r>
                <a:rPr lang="en-US" altLang="zh-CN" sz="40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01 </a:t>
              </a:r>
              <a:r>
                <a:rPr lang="zh-CN" altLang="en-US" sz="40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药品基本信息</a:t>
              </a:r>
              <a:endParaRPr lang="en-US" altLang="zh-CN" sz="4000" dirty="0">
                <a:solidFill>
                  <a:srgbClr val="000000"/>
                </a:solidFill>
                <a:latin typeface="仿宋" panose="02010609060101010101" pitchFamily="49" charset="-122"/>
                <a:ea typeface="仿宋" panose="02010609060101010101" pitchFamily="49" charset="-122"/>
                <a:cs typeface="Arial"/>
              </a:endParaRPr>
            </a:p>
          </p:txBody>
        </p:sp>
      </p:grpSp>
      <p:graphicFrame>
        <p:nvGraphicFramePr>
          <p:cNvPr id="23" name="表格 22">
            <a:extLst>
              <a:ext uri="{FF2B5EF4-FFF2-40B4-BE49-F238E27FC236}">
                <a16:creationId xmlns:a16="http://schemas.microsoft.com/office/drawing/2014/main" id="{126DC53B-5339-42AC-8A10-75EBDD888D1D}"/>
              </a:ext>
            </a:extLst>
          </p:cNvPr>
          <p:cNvGraphicFramePr>
            <a:graphicFrameLocks noGrp="1"/>
          </p:cNvGraphicFramePr>
          <p:nvPr/>
        </p:nvGraphicFramePr>
        <p:xfrm>
          <a:off x="447758" y="1349208"/>
          <a:ext cx="11377769" cy="5028378"/>
        </p:xfrm>
        <a:graphic>
          <a:graphicData uri="http://schemas.openxmlformats.org/drawingml/2006/table">
            <a:tbl>
              <a:tblPr>
                <a:tableStyleId>{5C22544A-7EE6-4342-B048-85BDC9FD1C3A}</a:tableStyleId>
              </a:tblPr>
              <a:tblGrid>
                <a:gridCol w="3094390">
                  <a:extLst>
                    <a:ext uri="{9D8B030D-6E8A-4147-A177-3AD203B41FA5}">
                      <a16:colId xmlns:a16="http://schemas.microsoft.com/office/drawing/2014/main" val="3949327966"/>
                    </a:ext>
                  </a:extLst>
                </a:gridCol>
                <a:gridCol w="1874937">
                  <a:extLst>
                    <a:ext uri="{9D8B030D-6E8A-4147-A177-3AD203B41FA5}">
                      <a16:colId xmlns:a16="http://schemas.microsoft.com/office/drawing/2014/main" val="731985689"/>
                    </a:ext>
                  </a:extLst>
                </a:gridCol>
                <a:gridCol w="558639">
                  <a:extLst>
                    <a:ext uri="{9D8B030D-6E8A-4147-A177-3AD203B41FA5}">
                      <a16:colId xmlns:a16="http://schemas.microsoft.com/office/drawing/2014/main" val="3771379275"/>
                    </a:ext>
                  </a:extLst>
                </a:gridCol>
                <a:gridCol w="1616288">
                  <a:extLst>
                    <a:ext uri="{9D8B030D-6E8A-4147-A177-3AD203B41FA5}">
                      <a16:colId xmlns:a16="http://schemas.microsoft.com/office/drawing/2014/main" val="3805937676"/>
                    </a:ext>
                  </a:extLst>
                </a:gridCol>
                <a:gridCol w="483641">
                  <a:extLst>
                    <a:ext uri="{9D8B030D-6E8A-4147-A177-3AD203B41FA5}">
                      <a16:colId xmlns:a16="http://schemas.microsoft.com/office/drawing/2014/main" val="1046191113"/>
                    </a:ext>
                  </a:extLst>
                </a:gridCol>
                <a:gridCol w="3749874">
                  <a:extLst>
                    <a:ext uri="{9D8B030D-6E8A-4147-A177-3AD203B41FA5}">
                      <a16:colId xmlns:a16="http://schemas.microsoft.com/office/drawing/2014/main" val="594228902"/>
                    </a:ext>
                  </a:extLst>
                </a:gridCol>
              </a:tblGrid>
              <a:tr h="265050">
                <a:tc>
                  <a:txBody>
                    <a:bodyPr/>
                    <a:lstStyle/>
                    <a:p>
                      <a:pPr marL="0" algn="l" defTabSz="914377" rtl="0" eaLnBrk="1" fontAlgn="ctr" latinLnBrk="0" hangingPunct="1"/>
                      <a:r>
                        <a:rPr lang="zh-CN" altLang="en-US" sz="1800" b="0" i="0" u="none" strike="noStrike" kern="1200" dirty="0">
                          <a:solidFill>
                            <a:srgbClr val="000000"/>
                          </a:solidFill>
                          <a:effectLst/>
                          <a:latin typeface="仿宋" panose="02010609060101010101" pitchFamily="49" charset="-122"/>
                          <a:ea typeface="仿宋" panose="02010609060101010101" pitchFamily="49" charset="-122"/>
                          <a:cs typeface="+mn-cs"/>
                        </a:rPr>
                        <a:t>*药品通用名称</a:t>
                      </a:r>
                      <a:r>
                        <a:rPr lang="en-US" altLang="zh-CN" sz="1800" b="0" i="0" u="none" strike="noStrike" kern="1200" dirty="0">
                          <a:solidFill>
                            <a:srgbClr val="000000"/>
                          </a:solidFill>
                          <a:effectLst/>
                          <a:latin typeface="仿宋" panose="02010609060101010101" pitchFamily="49" charset="-122"/>
                          <a:ea typeface="仿宋" panose="02010609060101010101" pitchFamily="49" charset="-122"/>
                          <a:cs typeface="+mn-cs"/>
                        </a:rPr>
                        <a:t>(</a:t>
                      </a:r>
                      <a:r>
                        <a:rPr lang="zh-CN" altLang="en-US" sz="1800" b="0" i="0" u="none" strike="noStrike" kern="1200" dirty="0">
                          <a:solidFill>
                            <a:srgbClr val="000000"/>
                          </a:solidFill>
                          <a:effectLst/>
                          <a:latin typeface="仿宋" panose="02010609060101010101" pitchFamily="49" charset="-122"/>
                          <a:ea typeface="仿宋" panose="02010609060101010101" pitchFamily="49" charset="-122"/>
                          <a:cs typeface="+mn-cs"/>
                        </a:rPr>
                        <a:t>中文、含剂型</a:t>
                      </a:r>
                      <a:r>
                        <a:rPr lang="en-US" altLang="zh-CN" sz="1800" b="0" i="0" u="none" strike="noStrike" kern="1200" dirty="0">
                          <a:solidFill>
                            <a:srgbClr val="000000"/>
                          </a:solidFill>
                          <a:effectLst/>
                          <a:latin typeface="仿宋" panose="02010609060101010101" pitchFamily="49" charset="-122"/>
                          <a:ea typeface="仿宋" panose="02010609060101010101" pitchFamily="49" charset="-122"/>
                          <a:cs typeface="+mn-cs"/>
                        </a:rPr>
                        <a:t>)</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gridSpan="2">
                  <a:txBody>
                    <a:bodyPr/>
                    <a:lstStyle/>
                    <a:p>
                      <a:pPr algn="l" fontAlgn="ctr"/>
                      <a:r>
                        <a:rPr lang="zh-CN" altLang="en-US" sz="1800" b="1" u="none" strike="noStrike" dirty="0">
                          <a:solidFill>
                            <a:srgbClr val="002060"/>
                          </a:solidFill>
                          <a:effectLst/>
                          <a:latin typeface="仿宋" panose="02010609060101010101" pitchFamily="49" charset="-122"/>
                          <a:ea typeface="仿宋" panose="02010609060101010101" pitchFamily="49" charset="-122"/>
                        </a:rPr>
                        <a:t>注射用伊米苷酶　</a:t>
                      </a:r>
                      <a:endParaRPr lang="zh-CN" altLang="en-US" sz="1800" b="1" i="0" u="none" strike="noStrike" dirty="0">
                        <a:solidFill>
                          <a:srgbClr val="002060"/>
                        </a:solidFill>
                        <a:effectLst/>
                        <a:latin typeface="仿宋" panose="02010609060101010101" pitchFamily="49" charset="-122"/>
                        <a:ea typeface="仿宋" panose="02010609060101010101" pitchFamily="49" charset="-122"/>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pPr algn="l" fontAlgn="ct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8238" marR="8238" marT="8238" marB="0" anchor="ctr"/>
                </a:tc>
                <a:tc gridSpan="2">
                  <a:txBody>
                    <a:bodyPr/>
                    <a:lstStyle/>
                    <a:p>
                      <a:pPr marL="0" algn="l" defTabSz="914377" rtl="0" eaLnBrk="1" fontAlgn="ctr" latinLnBrk="0" hangingPunct="1"/>
                      <a:r>
                        <a:rPr lang="zh-CN" altLang="en-US" sz="1800" b="0" i="0" u="none" strike="noStrike" kern="1200">
                          <a:solidFill>
                            <a:srgbClr val="000000"/>
                          </a:solidFill>
                          <a:effectLst/>
                          <a:latin typeface="仿宋" panose="02010609060101010101" pitchFamily="49" charset="-122"/>
                          <a:ea typeface="仿宋" panose="02010609060101010101" pitchFamily="49" charset="-122"/>
                          <a:cs typeface="+mn-cs"/>
                        </a:rPr>
                        <a:t>医保药品分类与代码</a:t>
                      </a:r>
                      <a:endParaRPr lang="zh-CN" altLang="en-US" sz="1800" b="0" i="0" u="none" strike="noStrike" kern="1200" dirty="0">
                        <a:solidFill>
                          <a:srgbClr val="000000"/>
                        </a:solidFill>
                        <a:effectLst/>
                        <a:latin typeface="仿宋" panose="02010609060101010101" pitchFamily="49" charset="-122"/>
                        <a:ea typeface="仿宋" panose="02010609060101010101" pitchFamily="49" charset="-122"/>
                        <a:cs typeface="+mn-cs"/>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pPr algn="l" fontAlgn="ct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8238" marR="8238" marT="8238" marB="0" anchor="ctr"/>
                </a:tc>
                <a:tc>
                  <a:txBody>
                    <a:bodyPr/>
                    <a:lstStyle/>
                    <a:p>
                      <a:pPr algn="l" fontAlgn="ctr"/>
                      <a:r>
                        <a:rPr lang="en-US" sz="1800" b="1" u="none" strike="noStrike">
                          <a:solidFill>
                            <a:srgbClr val="002060"/>
                          </a:solidFill>
                          <a:effectLst/>
                          <a:latin typeface="仿宋" panose="02010609060101010101" pitchFamily="49" charset="-122"/>
                          <a:ea typeface="仿宋" panose="02010609060101010101" pitchFamily="49" charset="-122"/>
                        </a:rPr>
                        <a:t>XA16ABY060B001010178450</a:t>
                      </a:r>
                      <a:endParaRPr lang="zh-CN" altLang="en-US" sz="1800" b="1" i="0" u="none" strike="noStrike" dirty="0">
                        <a:solidFill>
                          <a:srgbClr val="002060"/>
                        </a:solidFill>
                        <a:effectLst/>
                        <a:latin typeface="仿宋" panose="02010609060101010101" pitchFamily="49" charset="-122"/>
                        <a:ea typeface="仿宋" panose="02010609060101010101" pitchFamily="49" charset="-122"/>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219286829"/>
                  </a:ext>
                </a:extLst>
              </a:tr>
              <a:tr h="265050">
                <a:tc>
                  <a:txBody>
                    <a:bodyPr/>
                    <a:lstStyle/>
                    <a:p>
                      <a:pPr marL="0" algn="l" defTabSz="914377" rtl="0" eaLnBrk="1" fontAlgn="ctr" latinLnBrk="0" hangingPunct="1"/>
                      <a:r>
                        <a:rPr lang="zh-CN" altLang="en-US" sz="1800" b="0" i="0" u="none" strike="noStrike" kern="1200" dirty="0">
                          <a:solidFill>
                            <a:srgbClr val="000000"/>
                          </a:solidFill>
                          <a:effectLst/>
                          <a:latin typeface="仿宋" panose="02010609060101010101" pitchFamily="49" charset="-122"/>
                          <a:ea typeface="仿宋" panose="02010609060101010101" pitchFamily="49" charset="-122"/>
                          <a:cs typeface="+mn-cs"/>
                        </a:rPr>
                        <a:t>*是否为独家</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gridSpan="2">
                  <a:txBody>
                    <a:bodyPr/>
                    <a:lstStyle/>
                    <a:p>
                      <a:pPr algn="l" fontAlgn="ctr"/>
                      <a:r>
                        <a:rPr lang="zh-CN" altLang="en-US" sz="1800" b="1" u="none" strike="noStrike" dirty="0">
                          <a:solidFill>
                            <a:srgbClr val="002060"/>
                          </a:solidFill>
                          <a:effectLst/>
                          <a:latin typeface="仿宋" panose="02010609060101010101" pitchFamily="49" charset="-122"/>
                          <a:ea typeface="仿宋" panose="02010609060101010101" pitchFamily="49" charset="-122"/>
                        </a:rPr>
                        <a:t>是　</a:t>
                      </a:r>
                      <a:endParaRPr lang="zh-CN" altLang="en-US" sz="1800" b="1" i="0" u="none" strike="noStrike" dirty="0">
                        <a:solidFill>
                          <a:srgbClr val="002060"/>
                        </a:solidFill>
                        <a:effectLst/>
                        <a:latin typeface="仿宋" panose="02010609060101010101" pitchFamily="49" charset="-122"/>
                        <a:ea typeface="仿宋" panose="02010609060101010101" pitchFamily="49" charset="-122"/>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pPr algn="l" fontAlgn="ct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8238" marR="8238" marT="8238" marB="0" anchor="ctr"/>
                </a:tc>
                <a:tc gridSpan="2">
                  <a:txBody>
                    <a:bodyPr/>
                    <a:lstStyle/>
                    <a:p>
                      <a:pPr marL="0" algn="l" defTabSz="914377" rtl="0" eaLnBrk="1" fontAlgn="ctr" latinLnBrk="0" hangingPunct="1"/>
                      <a:r>
                        <a:rPr lang="zh-CN" altLang="en-US" sz="1800" b="0" i="0" u="none" strike="noStrike" kern="1200" dirty="0">
                          <a:solidFill>
                            <a:srgbClr val="000000"/>
                          </a:solidFill>
                          <a:effectLst/>
                          <a:latin typeface="仿宋" panose="02010609060101010101" pitchFamily="49" charset="-122"/>
                          <a:ea typeface="仿宋" panose="02010609060101010101" pitchFamily="49" charset="-122"/>
                          <a:cs typeface="+mn-cs"/>
                        </a:rPr>
                        <a:t>*药品类别</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pPr algn="l" fontAlgn="ct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8238" marR="8238" marT="8238" marB="0" anchor="ctr"/>
                </a:tc>
                <a:tc>
                  <a:txBody>
                    <a:bodyPr/>
                    <a:lstStyle/>
                    <a:p>
                      <a:pPr algn="l" fontAlgn="ctr"/>
                      <a:r>
                        <a:rPr lang="zh-CN" altLang="en-US" sz="1800" b="1" u="none" strike="noStrike" dirty="0">
                          <a:solidFill>
                            <a:srgbClr val="002060"/>
                          </a:solidFill>
                          <a:effectLst/>
                          <a:latin typeface="仿宋" panose="02010609060101010101" pitchFamily="49" charset="-122"/>
                          <a:ea typeface="仿宋" panose="02010609060101010101" pitchFamily="49" charset="-122"/>
                        </a:rPr>
                        <a:t>西药</a:t>
                      </a:r>
                      <a:endParaRPr lang="zh-CN" altLang="en-US" sz="1800" b="1" i="0" u="none" strike="noStrike" dirty="0">
                        <a:solidFill>
                          <a:srgbClr val="002060"/>
                        </a:solidFill>
                        <a:effectLst/>
                        <a:latin typeface="仿宋" panose="02010609060101010101" pitchFamily="49" charset="-122"/>
                        <a:ea typeface="仿宋" panose="02010609060101010101" pitchFamily="49" charset="-122"/>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219492966"/>
                  </a:ext>
                </a:extLst>
              </a:tr>
              <a:tr h="265050">
                <a:tc>
                  <a:txBody>
                    <a:bodyPr/>
                    <a:lstStyle/>
                    <a:p>
                      <a:pPr marL="0" algn="l" defTabSz="914377" rtl="0" eaLnBrk="1" fontAlgn="ctr" latinLnBrk="0" hangingPunct="1"/>
                      <a:r>
                        <a:rPr lang="zh-CN" altLang="en-US" sz="1800" b="0" i="0" u="none" strike="noStrike" kern="1200" dirty="0">
                          <a:solidFill>
                            <a:srgbClr val="000000"/>
                          </a:solidFill>
                          <a:effectLst/>
                          <a:latin typeface="仿宋" panose="02010609060101010101" pitchFamily="49" charset="-122"/>
                          <a:ea typeface="仿宋" panose="02010609060101010101" pitchFamily="49" charset="-122"/>
                          <a:cs typeface="+mn-cs"/>
                        </a:rPr>
                        <a:t>*当前是否存在专利纠纷</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gridSpan="5">
                  <a:txBody>
                    <a:bodyPr/>
                    <a:lstStyle/>
                    <a:p>
                      <a:pPr algn="l" fontAlgn="ctr"/>
                      <a:r>
                        <a:rPr lang="zh-CN" altLang="en-US" sz="1800" b="1" u="none" strike="noStrike" dirty="0">
                          <a:solidFill>
                            <a:srgbClr val="002060"/>
                          </a:solidFill>
                          <a:effectLst/>
                          <a:latin typeface="仿宋" panose="02010609060101010101" pitchFamily="49" charset="-122"/>
                          <a:ea typeface="仿宋" panose="02010609060101010101" pitchFamily="49" charset="-122"/>
                        </a:rPr>
                        <a:t>否　</a:t>
                      </a:r>
                      <a:endParaRPr lang="zh-CN" altLang="en-US" sz="1800" b="1" i="0" u="none" strike="noStrike" dirty="0">
                        <a:solidFill>
                          <a:srgbClr val="002060"/>
                        </a:solidFill>
                        <a:effectLst/>
                        <a:latin typeface="仿宋" panose="02010609060101010101" pitchFamily="49" charset="-122"/>
                        <a:ea typeface="仿宋" panose="02010609060101010101" pitchFamily="49" charset="-122"/>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36544634"/>
                  </a:ext>
                </a:extLst>
              </a:tr>
              <a:tr h="265050">
                <a:tc>
                  <a:txBody>
                    <a:bodyPr/>
                    <a:lstStyle/>
                    <a:p>
                      <a:pPr marL="0" algn="l" defTabSz="914377" rtl="0" eaLnBrk="1" fontAlgn="ctr" latinLnBrk="0" hangingPunct="1"/>
                      <a:r>
                        <a:rPr lang="zh-CN" altLang="en-US" sz="1800" b="0" i="0" u="none" strike="noStrike" kern="1200" dirty="0">
                          <a:solidFill>
                            <a:srgbClr val="000000"/>
                          </a:solidFill>
                          <a:effectLst/>
                          <a:latin typeface="仿宋" panose="02010609060101010101" pitchFamily="49" charset="-122"/>
                          <a:ea typeface="仿宋" panose="02010609060101010101" pitchFamily="49" charset="-122"/>
                          <a:cs typeface="+mn-cs"/>
                        </a:rPr>
                        <a:t>*说明书全部注册规格</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gridSpan="2">
                  <a:txBody>
                    <a:bodyPr/>
                    <a:lstStyle/>
                    <a:p>
                      <a:pPr algn="l" fontAlgn="ctr"/>
                      <a:r>
                        <a:rPr lang="en-US" altLang="zh-CN" sz="1800" b="1" u="none" strike="noStrike" dirty="0">
                          <a:solidFill>
                            <a:srgbClr val="002060"/>
                          </a:solidFill>
                          <a:effectLst/>
                          <a:latin typeface="仿宋" panose="02010609060101010101" pitchFamily="49" charset="-122"/>
                          <a:ea typeface="仿宋" panose="02010609060101010101" pitchFamily="49" charset="-122"/>
                        </a:rPr>
                        <a:t>400</a:t>
                      </a:r>
                      <a:r>
                        <a:rPr lang="zh-CN" altLang="en-US" sz="1800" b="1" u="none" strike="noStrike" dirty="0">
                          <a:solidFill>
                            <a:srgbClr val="002060"/>
                          </a:solidFill>
                          <a:effectLst/>
                          <a:latin typeface="仿宋" panose="02010609060101010101" pitchFamily="49" charset="-122"/>
                          <a:ea typeface="仿宋" panose="02010609060101010101" pitchFamily="49" charset="-122"/>
                        </a:rPr>
                        <a:t>单位</a:t>
                      </a:r>
                      <a:r>
                        <a:rPr lang="en-US" altLang="zh-CN" sz="1800" b="1" u="none" strike="noStrike" dirty="0">
                          <a:solidFill>
                            <a:srgbClr val="002060"/>
                          </a:solidFill>
                          <a:effectLst/>
                          <a:latin typeface="仿宋" panose="02010609060101010101" pitchFamily="49" charset="-122"/>
                          <a:ea typeface="仿宋" panose="02010609060101010101" pitchFamily="49" charset="-122"/>
                        </a:rPr>
                        <a:t>/</a:t>
                      </a:r>
                      <a:r>
                        <a:rPr lang="zh-CN" altLang="en-US" sz="1800" b="1" u="none" strike="noStrike" dirty="0">
                          <a:solidFill>
                            <a:srgbClr val="002060"/>
                          </a:solidFill>
                          <a:effectLst/>
                          <a:latin typeface="仿宋" panose="02010609060101010101" pitchFamily="49" charset="-122"/>
                          <a:ea typeface="仿宋" panose="02010609060101010101" pitchFamily="49" charset="-122"/>
                        </a:rPr>
                        <a:t>瓶</a:t>
                      </a:r>
                      <a:endParaRPr lang="zh-CN" altLang="en-US" sz="1800" b="1" i="0" u="none" strike="noStrike" dirty="0">
                        <a:solidFill>
                          <a:srgbClr val="002060"/>
                        </a:solidFill>
                        <a:effectLst/>
                        <a:latin typeface="仿宋" panose="02010609060101010101" pitchFamily="49" charset="-122"/>
                        <a:ea typeface="仿宋" panose="02010609060101010101" pitchFamily="49" charset="-122"/>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pPr algn="l" fontAlgn="ct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8238" marR="8238" marT="8238" marB="0" anchor="ctr"/>
                </a:tc>
                <a:tc gridSpan="2">
                  <a:txBody>
                    <a:bodyPr/>
                    <a:lstStyle/>
                    <a:p>
                      <a:pPr marL="0" algn="l" defTabSz="914377" rtl="0" eaLnBrk="1" fontAlgn="ctr" latinLnBrk="0" hangingPunct="1"/>
                      <a:r>
                        <a:rPr lang="zh-CN" altLang="en-US" sz="1800" b="0" i="0" u="none" strike="noStrike" kern="1200" dirty="0">
                          <a:solidFill>
                            <a:srgbClr val="000000"/>
                          </a:solidFill>
                          <a:effectLst/>
                          <a:latin typeface="仿宋" panose="02010609060101010101" pitchFamily="49" charset="-122"/>
                          <a:ea typeface="仿宋" panose="02010609060101010101" pitchFamily="49" charset="-122"/>
                          <a:cs typeface="+mn-cs"/>
                        </a:rPr>
                        <a:t>*上市许可持有人</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pPr algn="l" fontAlgn="ct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8238" marR="8238" marT="8238" marB="0" anchor="ctr"/>
                </a:tc>
                <a:tc>
                  <a:txBody>
                    <a:bodyPr/>
                    <a:lstStyle/>
                    <a:p>
                      <a:pPr algn="l" fontAlgn="ctr"/>
                      <a:r>
                        <a:rPr lang="en-US" sz="1800" b="1" u="none" strike="noStrike" dirty="0">
                          <a:solidFill>
                            <a:srgbClr val="002060"/>
                          </a:solidFill>
                          <a:effectLst/>
                          <a:latin typeface="仿宋" panose="02010609060101010101" pitchFamily="49" charset="-122"/>
                          <a:ea typeface="仿宋" panose="02010609060101010101" pitchFamily="49" charset="-122"/>
                        </a:rPr>
                        <a:t>Genzyme Europe B. V.</a:t>
                      </a:r>
                      <a:endParaRPr lang="zh-CN" altLang="en-US" sz="1800" b="1" i="0" u="none" strike="noStrike" dirty="0">
                        <a:solidFill>
                          <a:srgbClr val="002060"/>
                        </a:solidFill>
                        <a:effectLst/>
                        <a:latin typeface="仿宋" panose="02010609060101010101" pitchFamily="49" charset="-122"/>
                        <a:ea typeface="仿宋" panose="02010609060101010101" pitchFamily="49" charset="-122"/>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480868586"/>
                  </a:ext>
                </a:extLst>
              </a:tr>
              <a:tr h="1808987">
                <a:tc>
                  <a:txBody>
                    <a:bodyPr/>
                    <a:lstStyle/>
                    <a:p>
                      <a:pPr marL="0" algn="l" defTabSz="914377" rtl="0" eaLnBrk="1" fontAlgn="ctr" latinLnBrk="0" hangingPunct="1"/>
                      <a:r>
                        <a:rPr lang="zh-CN" altLang="en-US" sz="1800" b="0" i="0" u="none" strike="noStrike" kern="1200" dirty="0">
                          <a:solidFill>
                            <a:srgbClr val="000000"/>
                          </a:solidFill>
                          <a:effectLst/>
                          <a:latin typeface="仿宋" panose="02010609060101010101" pitchFamily="49" charset="-122"/>
                          <a:ea typeface="仿宋" panose="02010609060101010101" pitchFamily="49" charset="-122"/>
                          <a:cs typeface="+mn-cs"/>
                        </a:rPr>
                        <a:t>*说明书全部适应症</a:t>
                      </a:r>
                      <a:r>
                        <a:rPr lang="en-US" altLang="zh-CN" sz="1800" b="0" i="0" u="none" strike="noStrike" kern="1200" dirty="0">
                          <a:solidFill>
                            <a:srgbClr val="000000"/>
                          </a:solidFill>
                          <a:effectLst/>
                          <a:latin typeface="仿宋" panose="02010609060101010101" pitchFamily="49" charset="-122"/>
                          <a:ea typeface="仿宋" panose="02010609060101010101" pitchFamily="49" charset="-122"/>
                          <a:cs typeface="+mn-cs"/>
                        </a:rPr>
                        <a:t>/</a:t>
                      </a:r>
                      <a:r>
                        <a:rPr lang="zh-CN" altLang="en-US" sz="1800" b="0" i="0" u="none" strike="noStrike" kern="1200" dirty="0">
                          <a:solidFill>
                            <a:srgbClr val="000000"/>
                          </a:solidFill>
                          <a:effectLst/>
                          <a:latin typeface="仿宋" panose="02010609060101010101" pitchFamily="49" charset="-122"/>
                          <a:ea typeface="仿宋" panose="02010609060101010101" pitchFamily="49" charset="-122"/>
                          <a:cs typeface="+mn-cs"/>
                        </a:rPr>
                        <a:t>功能主治</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gridSpan="5">
                  <a:txBody>
                    <a:bodyPr/>
                    <a:lstStyle/>
                    <a:p>
                      <a:pPr algn="l" fontAlgn="t"/>
                      <a:r>
                        <a:rPr lang="zh-CN" altLang="en-US" sz="1800" b="1" u="none" strike="noStrike" dirty="0">
                          <a:solidFill>
                            <a:srgbClr val="002060"/>
                          </a:solidFill>
                          <a:effectLst/>
                          <a:latin typeface="仿宋" panose="02010609060101010101" pitchFamily="49" charset="-122"/>
                          <a:ea typeface="仿宋" panose="02010609060101010101" pitchFamily="49" charset="-122"/>
                        </a:rPr>
                        <a:t>注射用伊米苷酶适用于确诊为非神经病变型（</a:t>
                      </a:r>
                      <a:r>
                        <a:rPr lang="en-US" altLang="zh-CN" sz="1800" b="1" u="none" strike="noStrike" dirty="0">
                          <a:solidFill>
                            <a:srgbClr val="002060"/>
                          </a:solidFill>
                          <a:effectLst/>
                          <a:latin typeface="仿宋" panose="02010609060101010101" pitchFamily="49" charset="-122"/>
                          <a:ea typeface="仿宋" panose="02010609060101010101" pitchFamily="49" charset="-122"/>
                        </a:rPr>
                        <a:t>I</a:t>
                      </a:r>
                      <a:r>
                        <a:rPr lang="zh-CN" altLang="en-US" sz="1800" b="1" u="none" strike="noStrike" dirty="0">
                          <a:solidFill>
                            <a:srgbClr val="002060"/>
                          </a:solidFill>
                          <a:effectLst/>
                          <a:latin typeface="仿宋" panose="02010609060101010101" pitchFamily="49" charset="-122"/>
                          <a:ea typeface="仿宋" panose="02010609060101010101" pitchFamily="49" charset="-122"/>
                        </a:rPr>
                        <a:t>型）和慢性神经病变型（</a:t>
                      </a:r>
                      <a:r>
                        <a:rPr lang="en-US" altLang="zh-CN" sz="1800" b="1" u="none" strike="noStrike" dirty="0">
                          <a:solidFill>
                            <a:srgbClr val="002060"/>
                          </a:solidFill>
                          <a:effectLst/>
                          <a:latin typeface="仿宋" panose="02010609060101010101" pitchFamily="49" charset="-122"/>
                          <a:ea typeface="仿宋" panose="02010609060101010101" pitchFamily="49" charset="-122"/>
                        </a:rPr>
                        <a:t>III</a:t>
                      </a:r>
                      <a:r>
                        <a:rPr lang="zh-CN" altLang="en-US" sz="1800" b="1" u="none" strike="noStrike" dirty="0">
                          <a:solidFill>
                            <a:srgbClr val="002060"/>
                          </a:solidFill>
                          <a:effectLst/>
                          <a:latin typeface="仿宋" panose="02010609060101010101" pitchFamily="49" charset="-122"/>
                          <a:ea typeface="仿宋" panose="02010609060101010101" pitchFamily="49" charset="-122"/>
                        </a:rPr>
                        <a:t>型）戈谢病且有显著非神经系统病变临床表现的患者的长期酶替代疗法。</a:t>
                      </a:r>
                      <a:br>
                        <a:rPr lang="zh-CN" altLang="en-US" sz="1800" b="1" u="none" strike="noStrike" dirty="0">
                          <a:solidFill>
                            <a:srgbClr val="002060"/>
                          </a:solidFill>
                          <a:effectLst/>
                          <a:latin typeface="仿宋" panose="02010609060101010101" pitchFamily="49" charset="-122"/>
                          <a:ea typeface="仿宋" panose="02010609060101010101" pitchFamily="49" charset="-122"/>
                        </a:rPr>
                      </a:br>
                      <a:r>
                        <a:rPr lang="zh-CN" altLang="en-US" sz="1800" b="1" u="none" strike="noStrike" dirty="0">
                          <a:solidFill>
                            <a:srgbClr val="002060"/>
                          </a:solidFill>
                          <a:effectLst/>
                          <a:latin typeface="仿宋" panose="02010609060101010101" pitchFamily="49" charset="-122"/>
                          <a:ea typeface="仿宋" panose="02010609060101010101" pitchFamily="49" charset="-122"/>
                        </a:rPr>
                        <a:t>戈谢病的非神经系统病变临床表现包括一种或多种以下病症：</a:t>
                      </a:r>
                      <a:br>
                        <a:rPr lang="zh-CN" altLang="en-US" sz="1800" b="1" u="none" strike="noStrike" dirty="0">
                          <a:solidFill>
                            <a:srgbClr val="002060"/>
                          </a:solidFill>
                          <a:effectLst/>
                          <a:latin typeface="仿宋" panose="02010609060101010101" pitchFamily="49" charset="-122"/>
                          <a:ea typeface="仿宋" panose="02010609060101010101" pitchFamily="49" charset="-122"/>
                        </a:rPr>
                      </a:br>
                      <a:r>
                        <a:rPr lang="en-US" altLang="zh-CN" sz="1800" b="1" u="none" strike="noStrike" dirty="0">
                          <a:solidFill>
                            <a:srgbClr val="002060"/>
                          </a:solidFill>
                          <a:effectLst/>
                          <a:latin typeface="仿宋" panose="02010609060101010101" pitchFamily="49" charset="-122"/>
                          <a:ea typeface="仿宋" panose="02010609060101010101" pitchFamily="49" charset="-122"/>
                        </a:rPr>
                        <a:t>a. </a:t>
                      </a:r>
                      <a:r>
                        <a:rPr lang="zh-CN" altLang="en-US" sz="1800" b="1" u="none" strike="noStrike" dirty="0">
                          <a:solidFill>
                            <a:srgbClr val="002060"/>
                          </a:solidFill>
                          <a:effectLst/>
                          <a:latin typeface="仿宋" panose="02010609060101010101" pitchFamily="49" charset="-122"/>
                          <a:ea typeface="仿宋" panose="02010609060101010101" pitchFamily="49" charset="-122"/>
                        </a:rPr>
                        <a:t>排除其他原因导致的贫血，如缺铁性贫血</a:t>
                      </a:r>
                      <a:br>
                        <a:rPr lang="zh-CN" altLang="en-US" sz="1800" b="1" u="none" strike="noStrike" dirty="0">
                          <a:solidFill>
                            <a:srgbClr val="002060"/>
                          </a:solidFill>
                          <a:effectLst/>
                          <a:latin typeface="仿宋" panose="02010609060101010101" pitchFamily="49" charset="-122"/>
                          <a:ea typeface="仿宋" panose="02010609060101010101" pitchFamily="49" charset="-122"/>
                        </a:rPr>
                      </a:br>
                      <a:r>
                        <a:rPr lang="en-US" altLang="zh-CN" sz="1800" b="1" u="none" strike="noStrike" dirty="0">
                          <a:solidFill>
                            <a:srgbClr val="002060"/>
                          </a:solidFill>
                          <a:effectLst/>
                          <a:latin typeface="仿宋" panose="02010609060101010101" pitchFamily="49" charset="-122"/>
                          <a:ea typeface="仿宋" panose="02010609060101010101" pitchFamily="49" charset="-122"/>
                        </a:rPr>
                        <a:t>b. </a:t>
                      </a:r>
                      <a:r>
                        <a:rPr lang="zh-CN" altLang="en-US" sz="1800" b="1" u="none" strike="noStrike" dirty="0">
                          <a:solidFill>
                            <a:srgbClr val="002060"/>
                          </a:solidFill>
                          <a:effectLst/>
                          <a:latin typeface="仿宋" panose="02010609060101010101" pitchFamily="49" charset="-122"/>
                          <a:ea typeface="仿宋" panose="02010609060101010101" pitchFamily="49" charset="-122"/>
                        </a:rPr>
                        <a:t>血小板减少</a:t>
                      </a:r>
                      <a:br>
                        <a:rPr lang="zh-CN" altLang="en-US" sz="1800" b="1" u="none" strike="noStrike" dirty="0">
                          <a:solidFill>
                            <a:srgbClr val="002060"/>
                          </a:solidFill>
                          <a:effectLst/>
                          <a:latin typeface="仿宋" panose="02010609060101010101" pitchFamily="49" charset="-122"/>
                          <a:ea typeface="仿宋" panose="02010609060101010101" pitchFamily="49" charset="-122"/>
                        </a:rPr>
                      </a:br>
                      <a:r>
                        <a:rPr lang="en-US" altLang="zh-CN" sz="1800" b="1" u="none" strike="noStrike" dirty="0">
                          <a:solidFill>
                            <a:srgbClr val="002060"/>
                          </a:solidFill>
                          <a:effectLst/>
                          <a:latin typeface="仿宋" panose="02010609060101010101" pitchFamily="49" charset="-122"/>
                          <a:ea typeface="仿宋" panose="02010609060101010101" pitchFamily="49" charset="-122"/>
                        </a:rPr>
                        <a:t>c. </a:t>
                      </a:r>
                      <a:r>
                        <a:rPr lang="zh-CN" altLang="en-US" sz="1800" b="1" u="none" strike="noStrike" dirty="0">
                          <a:solidFill>
                            <a:srgbClr val="002060"/>
                          </a:solidFill>
                          <a:effectLst/>
                          <a:latin typeface="仿宋" panose="02010609060101010101" pitchFamily="49" charset="-122"/>
                          <a:ea typeface="仿宋" panose="02010609060101010101" pitchFamily="49" charset="-122"/>
                        </a:rPr>
                        <a:t>排除其他原因导致的骨病，如维生素</a:t>
                      </a:r>
                      <a:r>
                        <a:rPr lang="en-US" altLang="zh-CN" sz="1800" b="1" u="none" strike="noStrike" dirty="0">
                          <a:solidFill>
                            <a:srgbClr val="002060"/>
                          </a:solidFill>
                          <a:effectLst/>
                          <a:latin typeface="仿宋" panose="02010609060101010101" pitchFamily="49" charset="-122"/>
                          <a:ea typeface="仿宋" panose="02010609060101010101" pitchFamily="49" charset="-122"/>
                        </a:rPr>
                        <a:t>D</a:t>
                      </a:r>
                      <a:r>
                        <a:rPr lang="zh-CN" altLang="en-US" sz="1800" b="1" u="none" strike="noStrike" dirty="0">
                          <a:solidFill>
                            <a:srgbClr val="002060"/>
                          </a:solidFill>
                          <a:effectLst/>
                          <a:latin typeface="仿宋" panose="02010609060101010101" pitchFamily="49" charset="-122"/>
                          <a:ea typeface="仿宋" panose="02010609060101010101" pitchFamily="49" charset="-122"/>
                        </a:rPr>
                        <a:t>缺乏症</a:t>
                      </a:r>
                      <a:br>
                        <a:rPr lang="zh-CN" altLang="en-US" sz="1800" b="1" u="none" strike="noStrike" dirty="0">
                          <a:solidFill>
                            <a:srgbClr val="002060"/>
                          </a:solidFill>
                          <a:effectLst/>
                          <a:latin typeface="仿宋" panose="02010609060101010101" pitchFamily="49" charset="-122"/>
                          <a:ea typeface="仿宋" panose="02010609060101010101" pitchFamily="49" charset="-122"/>
                        </a:rPr>
                      </a:br>
                      <a:r>
                        <a:rPr lang="en-US" altLang="zh-CN" sz="1800" b="1" u="none" strike="noStrike" dirty="0">
                          <a:solidFill>
                            <a:srgbClr val="002060"/>
                          </a:solidFill>
                          <a:effectLst/>
                          <a:latin typeface="仿宋" panose="02010609060101010101" pitchFamily="49" charset="-122"/>
                          <a:ea typeface="仿宋" panose="02010609060101010101" pitchFamily="49" charset="-122"/>
                        </a:rPr>
                        <a:t>d. </a:t>
                      </a:r>
                      <a:r>
                        <a:rPr lang="zh-CN" altLang="en-US" sz="1800" b="1" u="none" strike="noStrike" dirty="0">
                          <a:solidFill>
                            <a:srgbClr val="002060"/>
                          </a:solidFill>
                          <a:effectLst/>
                          <a:latin typeface="仿宋" panose="02010609060101010101" pitchFamily="49" charset="-122"/>
                          <a:ea typeface="仿宋" panose="02010609060101010101" pitchFamily="49" charset="-122"/>
                        </a:rPr>
                        <a:t>肝肿大或脾肿大　</a:t>
                      </a:r>
                      <a:endParaRPr lang="zh-CN" altLang="en-US" sz="1800" b="1" i="0" u="none" strike="noStrike" dirty="0">
                        <a:solidFill>
                          <a:srgbClr val="002060"/>
                        </a:solidFill>
                        <a:effectLst/>
                        <a:latin typeface="仿宋" panose="02010609060101010101" pitchFamily="49" charset="-122"/>
                        <a:ea typeface="仿宋" panose="02010609060101010101" pitchFamily="49" charset="-122"/>
                      </a:endParaRPr>
                    </a:p>
                  </a:txBody>
                  <a:tcPr marL="8238" marR="8238" marT="8238"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926760069"/>
                  </a:ext>
                </a:extLst>
              </a:tr>
              <a:tr h="522373">
                <a:tc>
                  <a:txBody>
                    <a:bodyPr/>
                    <a:lstStyle/>
                    <a:p>
                      <a:pPr marL="0" algn="l" defTabSz="914377" rtl="0" eaLnBrk="1" fontAlgn="ctr" latinLnBrk="0" hangingPunct="1"/>
                      <a:r>
                        <a:rPr lang="zh-CN" altLang="en-US" sz="1800" b="0" i="0" u="none" strike="noStrike" kern="1200" dirty="0">
                          <a:solidFill>
                            <a:srgbClr val="000000"/>
                          </a:solidFill>
                          <a:effectLst/>
                          <a:latin typeface="仿宋" panose="02010609060101010101" pitchFamily="49" charset="-122"/>
                          <a:ea typeface="仿宋" panose="02010609060101010101" pitchFamily="49" charset="-122"/>
                          <a:cs typeface="+mn-cs"/>
                        </a:rPr>
                        <a:t>*说明书用法用量</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gridSpan="5">
                  <a:txBody>
                    <a:bodyPr/>
                    <a:lstStyle/>
                    <a:p>
                      <a:pPr algn="l" fontAlgn="ctr"/>
                      <a:r>
                        <a:rPr lang="zh-CN" altLang="en-US" sz="1800" b="1" u="none" strike="noStrike" dirty="0">
                          <a:solidFill>
                            <a:srgbClr val="002060"/>
                          </a:solidFill>
                          <a:effectLst/>
                          <a:latin typeface="仿宋" panose="02010609060101010101" pitchFamily="49" charset="-122"/>
                          <a:ea typeface="仿宋" panose="02010609060101010101" pitchFamily="49" charset="-122"/>
                        </a:rPr>
                        <a:t>静脉滴注，滴注时间为</a:t>
                      </a:r>
                      <a:r>
                        <a:rPr lang="en-US" altLang="zh-CN" sz="1800" b="1" u="none" strike="noStrike" dirty="0">
                          <a:solidFill>
                            <a:srgbClr val="002060"/>
                          </a:solidFill>
                          <a:effectLst/>
                          <a:latin typeface="仿宋" panose="02010609060101010101" pitchFamily="49" charset="-122"/>
                          <a:ea typeface="仿宋" panose="02010609060101010101" pitchFamily="49" charset="-122"/>
                        </a:rPr>
                        <a:t>1~2</a:t>
                      </a:r>
                      <a:r>
                        <a:rPr lang="zh-CN" altLang="en-US" sz="1800" b="1" u="none" strike="noStrike" dirty="0">
                          <a:solidFill>
                            <a:srgbClr val="002060"/>
                          </a:solidFill>
                          <a:effectLst/>
                          <a:latin typeface="仿宋" panose="02010609060101010101" pitchFamily="49" charset="-122"/>
                          <a:ea typeface="仿宋" panose="02010609060101010101" pitchFamily="49" charset="-122"/>
                        </a:rPr>
                        <a:t>小时。剂量应根据患者个体情况调整。初始剂量范围为</a:t>
                      </a:r>
                      <a:r>
                        <a:rPr lang="en-US" altLang="zh-CN" sz="1800" b="1" u="none" strike="noStrike" dirty="0">
                          <a:solidFill>
                            <a:srgbClr val="002060"/>
                          </a:solidFill>
                          <a:effectLst/>
                          <a:latin typeface="仿宋" panose="02010609060101010101" pitchFamily="49" charset="-122"/>
                          <a:ea typeface="仿宋" panose="02010609060101010101" pitchFamily="49" charset="-122"/>
                        </a:rPr>
                        <a:t>2.5 U/kg</a:t>
                      </a:r>
                      <a:r>
                        <a:rPr lang="zh-CN" altLang="en-US" sz="1800" b="1" u="none" strike="noStrike" dirty="0">
                          <a:solidFill>
                            <a:srgbClr val="002060"/>
                          </a:solidFill>
                          <a:effectLst/>
                          <a:latin typeface="仿宋" panose="02010609060101010101" pitchFamily="49" charset="-122"/>
                          <a:ea typeface="仿宋" panose="02010609060101010101" pitchFamily="49" charset="-122"/>
                        </a:rPr>
                        <a:t>，每周</a:t>
                      </a:r>
                      <a:r>
                        <a:rPr lang="en-US" altLang="zh-CN" sz="1800" b="1" u="none" strike="noStrike" dirty="0">
                          <a:solidFill>
                            <a:srgbClr val="002060"/>
                          </a:solidFill>
                          <a:effectLst/>
                          <a:latin typeface="仿宋" panose="02010609060101010101" pitchFamily="49" charset="-122"/>
                          <a:ea typeface="仿宋" panose="02010609060101010101" pitchFamily="49" charset="-122"/>
                        </a:rPr>
                        <a:t>3</a:t>
                      </a:r>
                      <a:r>
                        <a:rPr lang="zh-CN" altLang="en-US" sz="1800" b="1" u="none" strike="noStrike" dirty="0">
                          <a:solidFill>
                            <a:srgbClr val="002060"/>
                          </a:solidFill>
                          <a:effectLst/>
                          <a:latin typeface="仿宋" panose="02010609060101010101" pitchFamily="49" charset="-122"/>
                          <a:ea typeface="仿宋" panose="02010609060101010101" pitchFamily="49" charset="-122"/>
                        </a:rPr>
                        <a:t>次，到</a:t>
                      </a:r>
                      <a:r>
                        <a:rPr lang="en-US" altLang="zh-CN" sz="1800" b="1" u="none" strike="noStrike" dirty="0">
                          <a:solidFill>
                            <a:srgbClr val="002060"/>
                          </a:solidFill>
                          <a:effectLst/>
                          <a:latin typeface="仿宋" panose="02010609060101010101" pitchFamily="49" charset="-122"/>
                          <a:ea typeface="仿宋" panose="02010609060101010101" pitchFamily="49" charset="-122"/>
                        </a:rPr>
                        <a:t>60U/kg</a:t>
                      </a:r>
                      <a:r>
                        <a:rPr lang="zh-CN" altLang="en-US" sz="1800" b="1" u="none" strike="noStrike" dirty="0">
                          <a:solidFill>
                            <a:srgbClr val="002060"/>
                          </a:solidFill>
                          <a:effectLst/>
                          <a:latin typeface="仿宋" panose="02010609060101010101" pitchFamily="49" charset="-122"/>
                          <a:ea typeface="仿宋" panose="02010609060101010101" pitchFamily="49" charset="-122"/>
                        </a:rPr>
                        <a:t>，每</a:t>
                      </a:r>
                      <a:r>
                        <a:rPr lang="en-US" altLang="zh-CN" sz="1800" b="1" u="none" strike="noStrike" dirty="0">
                          <a:solidFill>
                            <a:srgbClr val="002060"/>
                          </a:solidFill>
                          <a:effectLst/>
                          <a:latin typeface="仿宋" panose="02010609060101010101" pitchFamily="49" charset="-122"/>
                          <a:ea typeface="仿宋" panose="02010609060101010101" pitchFamily="49" charset="-122"/>
                        </a:rPr>
                        <a:t>2</a:t>
                      </a:r>
                      <a:r>
                        <a:rPr lang="zh-CN" altLang="en-US" sz="1800" b="1" u="none" strike="noStrike" dirty="0">
                          <a:solidFill>
                            <a:srgbClr val="002060"/>
                          </a:solidFill>
                          <a:effectLst/>
                          <a:latin typeface="仿宋" panose="02010609060101010101" pitchFamily="49" charset="-122"/>
                          <a:ea typeface="仿宋" panose="02010609060101010101" pitchFamily="49" charset="-122"/>
                        </a:rPr>
                        <a:t>周一次　</a:t>
                      </a:r>
                      <a:endParaRPr lang="zh-CN" altLang="en-US" sz="1800" b="1" i="0" u="none" strike="noStrike" dirty="0">
                        <a:solidFill>
                          <a:srgbClr val="002060"/>
                        </a:solidFill>
                        <a:effectLst/>
                        <a:latin typeface="仿宋" panose="02010609060101010101" pitchFamily="49" charset="-122"/>
                        <a:ea typeface="仿宋" panose="02010609060101010101" pitchFamily="49" charset="-122"/>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992167153"/>
                  </a:ext>
                </a:extLst>
              </a:tr>
              <a:tr h="265050">
                <a:tc>
                  <a:txBody>
                    <a:bodyPr/>
                    <a:lstStyle/>
                    <a:p>
                      <a:pPr marL="0" algn="l" defTabSz="914377" rtl="0" eaLnBrk="1" fontAlgn="ctr" latinLnBrk="0" hangingPunct="1"/>
                      <a:r>
                        <a:rPr lang="zh-CN" altLang="en-US" sz="1800" b="0" i="0" u="none" strike="noStrike" kern="1200" dirty="0">
                          <a:solidFill>
                            <a:srgbClr val="000000"/>
                          </a:solidFill>
                          <a:effectLst/>
                          <a:latin typeface="仿宋" panose="02010609060101010101" pitchFamily="49" charset="-122"/>
                          <a:ea typeface="仿宋" panose="02010609060101010101" pitchFamily="49" charset="-122"/>
                          <a:cs typeface="+mn-cs"/>
                        </a:rPr>
                        <a:t>*说明书中联合用药规定</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gridSpan="5">
                  <a:txBody>
                    <a:bodyPr/>
                    <a:lstStyle/>
                    <a:p>
                      <a:pPr algn="l" fontAlgn="ctr"/>
                      <a:r>
                        <a:rPr lang="zh-CN" altLang="en-US" sz="1800" b="1" u="none" strike="noStrike" dirty="0">
                          <a:solidFill>
                            <a:srgbClr val="002060"/>
                          </a:solidFill>
                          <a:effectLst/>
                          <a:latin typeface="仿宋" panose="02010609060101010101" pitchFamily="49" charset="-122"/>
                          <a:ea typeface="仿宋" panose="02010609060101010101" pitchFamily="49" charset="-122"/>
                        </a:rPr>
                        <a:t>无　</a:t>
                      </a:r>
                      <a:endParaRPr lang="zh-CN" altLang="en-US" sz="1800" b="1" i="0" u="none" strike="noStrike" dirty="0">
                        <a:solidFill>
                          <a:srgbClr val="002060"/>
                        </a:solidFill>
                        <a:effectLst/>
                        <a:latin typeface="仿宋" panose="02010609060101010101" pitchFamily="49" charset="-122"/>
                        <a:ea typeface="仿宋" panose="02010609060101010101" pitchFamily="49" charset="-122"/>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571176953"/>
                  </a:ext>
                </a:extLst>
              </a:tr>
              <a:tr h="265050">
                <a:tc>
                  <a:txBody>
                    <a:bodyPr/>
                    <a:lstStyle/>
                    <a:p>
                      <a:pPr marL="0" algn="l" defTabSz="914377" rtl="0" eaLnBrk="1" fontAlgn="ctr" latinLnBrk="0" hangingPunct="1"/>
                      <a:r>
                        <a:rPr lang="zh-CN" altLang="en-US" sz="1800" b="0" i="0" u="none" strike="noStrike" kern="1200" dirty="0">
                          <a:solidFill>
                            <a:srgbClr val="000000"/>
                          </a:solidFill>
                          <a:effectLst/>
                          <a:latin typeface="仿宋" panose="02010609060101010101" pitchFamily="49" charset="-122"/>
                          <a:ea typeface="仿宋" panose="02010609060101010101" pitchFamily="49" charset="-122"/>
                          <a:cs typeface="+mn-cs"/>
                        </a:rPr>
                        <a:t>*中国大陆首次上市时间</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ctr"/>
                      <a:r>
                        <a:rPr lang="en-US" altLang="zh-CN" sz="1800" b="1" u="none" strike="noStrike" dirty="0">
                          <a:solidFill>
                            <a:srgbClr val="002060"/>
                          </a:solidFill>
                          <a:effectLst/>
                          <a:latin typeface="仿宋" panose="02010609060101010101" pitchFamily="49" charset="-122"/>
                          <a:ea typeface="仿宋" panose="02010609060101010101" pitchFamily="49" charset="-122"/>
                        </a:rPr>
                        <a:t>2008/11/26</a:t>
                      </a:r>
                      <a:r>
                        <a:rPr lang="zh-CN" altLang="en-US" sz="1800" b="1" u="none" strike="noStrike" dirty="0">
                          <a:solidFill>
                            <a:srgbClr val="002060"/>
                          </a:solidFill>
                          <a:effectLst/>
                          <a:latin typeface="仿宋" panose="02010609060101010101" pitchFamily="49" charset="-122"/>
                          <a:ea typeface="仿宋" panose="02010609060101010101" pitchFamily="49" charset="-122"/>
                        </a:rPr>
                        <a:t>　</a:t>
                      </a:r>
                      <a:endParaRPr lang="zh-CN" altLang="en-US" sz="1800" b="1" i="0" u="none" strike="noStrike" dirty="0">
                        <a:solidFill>
                          <a:srgbClr val="002060"/>
                        </a:solidFill>
                        <a:effectLst/>
                        <a:latin typeface="仿宋" panose="02010609060101010101" pitchFamily="49" charset="-122"/>
                        <a:ea typeface="仿宋" panose="02010609060101010101" pitchFamily="49" charset="-122"/>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gridSpan="2">
                  <a:txBody>
                    <a:bodyPr/>
                    <a:lstStyle/>
                    <a:p>
                      <a:pPr marL="0" algn="l" defTabSz="914377" rtl="0" eaLnBrk="1" fontAlgn="ctr" latinLnBrk="0" hangingPunct="1"/>
                      <a:r>
                        <a:rPr lang="zh-CN" altLang="en-US" sz="1800" b="0" i="0" u="none" strike="noStrike" kern="1200" dirty="0">
                          <a:solidFill>
                            <a:srgbClr val="000000"/>
                          </a:solidFill>
                          <a:effectLst/>
                          <a:latin typeface="仿宋" panose="02010609060101010101" pitchFamily="49" charset="-122"/>
                          <a:ea typeface="仿宋" panose="02010609060101010101" pitchFamily="49" charset="-122"/>
                          <a:cs typeface="+mn-cs"/>
                        </a:rPr>
                        <a:t>*注册证号</a:t>
                      </a:r>
                      <a:r>
                        <a:rPr lang="en-US" altLang="zh-CN" sz="1800" b="0" i="0" u="none" strike="noStrike" kern="1200" dirty="0">
                          <a:solidFill>
                            <a:srgbClr val="000000"/>
                          </a:solidFill>
                          <a:effectLst/>
                          <a:latin typeface="仿宋" panose="02010609060101010101" pitchFamily="49" charset="-122"/>
                          <a:ea typeface="仿宋" panose="02010609060101010101" pitchFamily="49" charset="-122"/>
                          <a:cs typeface="+mn-cs"/>
                        </a:rPr>
                        <a:t>/</a:t>
                      </a:r>
                      <a:r>
                        <a:rPr lang="zh-CN" altLang="en-US" sz="1800" b="0" i="0" u="none" strike="noStrike" kern="1200" dirty="0">
                          <a:solidFill>
                            <a:srgbClr val="000000"/>
                          </a:solidFill>
                          <a:effectLst/>
                          <a:latin typeface="仿宋" panose="02010609060101010101" pitchFamily="49" charset="-122"/>
                          <a:ea typeface="仿宋" panose="02010609060101010101" pitchFamily="49" charset="-122"/>
                          <a:cs typeface="+mn-cs"/>
                        </a:rPr>
                        <a:t>批准文号</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zh-CN" altLang="en-US"/>
                    </a:p>
                  </a:txBody>
                  <a:tcPr/>
                </a:tc>
                <a:tc gridSpan="2">
                  <a:txBody>
                    <a:bodyPr/>
                    <a:lstStyle/>
                    <a:p>
                      <a:pPr algn="l" fontAlgn="ctr"/>
                      <a:r>
                        <a:rPr lang="en-US" sz="1800" b="1" u="none" strike="noStrike" dirty="0">
                          <a:solidFill>
                            <a:srgbClr val="002060"/>
                          </a:solidFill>
                          <a:effectLst/>
                          <a:latin typeface="仿宋" panose="02010609060101010101" pitchFamily="49" charset="-122"/>
                          <a:ea typeface="仿宋" panose="02010609060101010101" pitchFamily="49" charset="-122"/>
                        </a:rPr>
                        <a:t>S20140067</a:t>
                      </a:r>
                      <a:endParaRPr lang="zh-CN" altLang="en-US" sz="1800" b="1" i="0" u="none" strike="noStrike" dirty="0">
                        <a:solidFill>
                          <a:srgbClr val="002060"/>
                        </a:solidFill>
                        <a:effectLst/>
                        <a:latin typeface="仿宋" panose="02010609060101010101" pitchFamily="49" charset="-122"/>
                        <a:ea typeface="仿宋" panose="02010609060101010101" pitchFamily="49" charset="-122"/>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val="1966463274"/>
                  </a:ext>
                </a:extLst>
              </a:tr>
              <a:tr h="265050">
                <a:tc>
                  <a:txBody>
                    <a:bodyPr/>
                    <a:lstStyle/>
                    <a:p>
                      <a:pPr marL="0" algn="l" defTabSz="914377" rtl="0" eaLnBrk="1" fontAlgn="ctr" latinLnBrk="0" hangingPunct="1"/>
                      <a:r>
                        <a:rPr lang="zh-CN" altLang="en-US" sz="1800" b="0" i="0" u="none" strike="noStrike" kern="1200" dirty="0">
                          <a:solidFill>
                            <a:srgbClr val="000000"/>
                          </a:solidFill>
                          <a:effectLst/>
                          <a:latin typeface="仿宋" panose="02010609060101010101" pitchFamily="49" charset="-122"/>
                          <a:ea typeface="仿宋" panose="02010609060101010101" pitchFamily="49" charset="-122"/>
                          <a:cs typeface="+mn-cs"/>
                        </a:rPr>
                        <a:t>*全球首个上市国家</a:t>
                      </a:r>
                      <a:r>
                        <a:rPr lang="en-US" altLang="zh-CN" sz="1800" b="0" i="0" u="none" strike="noStrike" kern="1200" dirty="0">
                          <a:solidFill>
                            <a:srgbClr val="000000"/>
                          </a:solidFill>
                          <a:effectLst/>
                          <a:latin typeface="仿宋" panose="02010609060101010101" pitchFamily="49" charset="-122"/>
                          <a:ea typeface="仿宋" panose="02010609060101010101" pitchFamily="49" charset="-122"/>
                          <a:cs typeface="+mn-cs"/>
                        </a:rPr>
                        <a:t>/</a:t>
                      </a:r>
                      <a:r>
                        <a:rPr lang="zh-CN" altLang="en-US" sz="1800" b="0" i="0" u="none" strike="noStrike" kern="1200" dirty="0">
                          <a:solidFill>
                            <a:srgbClr val="000000"/>
                          </a:solidFill>
                          <a:effectLst/>
                          <a:latin typeface="仿宋" panose="02010609060101010101" pitchFamily="49" charset="-122"/>
                          <a:ea typeface="仿宋" panose="02010609060101010101" pitchFamily="49" charset="-122"/>
                          <a:cs typeface="+mn-cs"/>
                        </a:rPr>
                        <a:t>地区</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ctr"/>
                      <a:r>
                        <a:rPr lang="zh-CN" altLang="en-US" sz="1800" b="1" u="none" strike="noStrike" dirty="0">
                          <a:solidFill>
                            <a:srgbClr val="002060"/>
                          </a:solidFill>
                          <a:effectLst/>
                          <a:latin typeface="仿宋" panose="02010609060101010101" pitchFamily="49" charset="-122"/>
                          <a:ea typeface="仿宋" panose="02010609060101010101" pitchFamily="49" charset="-122"/>
                        </a:rPr>
                        <a:t>美国</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gridSpan="2">
                  <a:txBody>
                    <a:bodyPr/>
                    <a:lstStyle/>
                    <a:p>
                      <a:pPr marL="0" algn="l" defTabSz="914377" rtl="0" eaLnBrk="1" fontAlgn="ctr" latinLnBrk="0" hangingPunct="1"/>
                      <a:r>
                        <a:rPr lang="zh-CN" altLang="en-US" sz="1800" b="0" i="0" u="none" strike="noStrike" kern="1200" dirty="0">
                          <a:solidFill>
                            <a:srgbClr val="000000"/>
                          </a:solidFill>
                          <a:effectLst/>
                          <a:latin typeface="仿宋" panose="02010609060101010101" pitchFamily="49" charset="-122"/>
                          <a:ea typeface="仿宋" panose="02010609060101010101" pitchFamily="49" charset="-122"/>
                          <a:cs typeface="+mn-cs"/>
                        </a:rPr>
                        <a:t>*全球首次上市时间</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zh-CN" altLang="en-US"/>
                    </a:p>
                  </a:txBody>
                  <a:tcPr/>
                </a:tc>
                <a:tc gridSpan="2">
                  <a:txBody>
                    <a:bodyPr/>
                    <a:lstStyle/>
                    <a:p>
                      <a:pPr algn="l" fontAlgn="ctr"/>
                      <a:r>
                        <a:rPr lang="en-US" altLang="zh-CN" sz="1800" b="1" u="none" strike="noStrike" dirty="0">
                          <a:solidFill>
                            <a:srgbClr val="002060"/>
                          </a:solidFill>
                          <a:effectLst/>
                          <a:latin typeface="仿宋" panose="02010609060101010101" pitchFamily="49" charset="-122"/>
                          <a:ea typeface="仿宋" panose="02010609060101010101" pitchFamily="49" charset="-122"/>
                        </a:rPr>
                        <a:t>1994/5/23</a:t>
                      </a:r>
                      <a:endParaRPr lang="zh-CN" altLang="en-US" sz="1800" b="1" u="none" strike="noStrike" dirty="0">
                        <a:solidFill>
                          <a:srgbClr val="002060"/>
                        </a:solidFill>
                        <a:effectLst/>
                        <a:latin typeface="仿宋" panose="02010609060101010101" pitchFamily="49" charset="-122"/>
                        <a:ea typeface="仿宋" panose="02010609060101010101" pitchFamily="49" charset="-122"/>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val="3851895727"/>
                  </a:ext>
                </a:extLst>
              </a:tr>
              <a:tr h="265050">
                <a:tc>
                  <a:txBody>
                    <a:bodyPr/>
                    <a:lstStyle/>
                    <a:p>
                      <a:pPr marL="0" algn="l" defTabSz="914377" rtl="0" eaLnBrk="1" fontAlgn="ctr" latinLnBrk="0" hangingPunct="1"/>
                      <a:r>
                        <a:rPr lang="zh-CN" altLang="en-US" sz="1800" b="0" i="0" u="none" strike="noStrike" kern="1200" dirty="0">
                          <a:solidFill>
                            <a:srgbClr val="000000"/>
                          </a:solidFill>
                          <a:effectLst/>
                          <a:latin typeface="仿宋" panose="02010609060101010101" pitchFamily="49" charset="-122"/>
                          <a:ea typeface="仿宋" panose="02010609060101010101" pitchFamily="49" charset="-122"/>
                          <a:cs typeface="+mn-cs"/>
                        </a:rPr>
                        <a:t>*是否为</a:t>
                      </a:r>
                      <a:r>
                        <a:rPr lang="en-US" sz="1800" b="0" i="0" u="none" strike="noStrike" kern="1200" dirty="0">
                          <a:solidFill>
                            <a:srgbClr val="000000"/>
                          </a:solidFill>
                          <a:effectLst/>
                          <a:latin typeface="仿宋" panose="02010609060101010101" pitchFamily="49" charset="-122"/>
                          <a:ea typeface="仿宋" panose="02010609060101010101" pitchFamily="49" charset="-122"/>
                          <a:cs typeface="+mn-cs"/>
                        </a:rPr>
                        <a:t>OTC</a:t>
                      </a:r>
                      <a:r>
                        <a:rPr lang="zh-CN" altLang="en-US" sz="1800" b="0" i="0" u="none" strike="noStrike" kern="1200" dirty="0">
                          <a:solidFill>
                            <a:srgbClr val="000000"/>
                          </a:solidFill>
                          <a:effectLst/>
                          <a:latin typeface="仿宋" panose="02010609060101010101" pitchFamily="49" charset="-122"/>
                          <a:ea typeface="仿宋" panose="02010609060101010101" pitchFamily="49" charset="-122"/>
                          <a:cs typeface="+mn-cs"/>
                        </a:rPr>
                        <a:t>药品</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gridSpan="5">
                  <a:txBody>
                    <a:bodyPr/>
                    <a:lstStyle/>
                    <a:p>
                      <a:pPr algn="l" fontAlgn="ctr"/>
                      <a:r>
                        <a:rPr lang="zh-CN" altLang="en-US" sz="1800" b="1" u="none" strike="noStrike" dirty="0">
                          <a:solidFill>
                            <a:srgbClr val="002060"/>
                          </a:solidFill>
                          <a:effectLst/>
                          <a:latin typeface="仿宋" panose="02010609060101010101" pitchFamily="49" charset="-122"/>
                          <a:ea typeface="仿宋" panose="02010609060101010101" pitchFamily="49" charset="-122"/>
                        </a:rPr>
                        <a:t>否</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91014109"/>
                  </a:ext>
                </a:extLst>
              </a:tr>
              <a:tr h="265050">
                <a:tc>
                  <a:txBody>
                    <a:bodyPr/>
                    <a:lstStyle/>
                    <a:p>
                      <a:pPr marL="0" algn="l" defTabSz="914377" rtl="0" eaLnBrk="1" fontAlgn="ctr" latinLnBrk="0" hangingPunct="1"/>
                      <a:r>
                        <a:rPr lang="zh-CN" altLang="en-US" sz="1800" b="0" i="0" u="none" strike="noStrike" kern="1200" dirty="0">
                          <a:solidFill>
                            <a:srgbClr val="000000"/>
                          </a:solidFill>
                          <a:effectLst/>
                          <a:latin typeface="仿宋" panose="02010609060101010101" pitchFamily="49" charset="-122"/>
                          <a:ea typeface="仿宋" panose="02010609060101010101" pitchFamily="49" charset="-122"/>
                          <a:cs typeface="+mn-cs"/>
                        </a:rPr>
                        <a:t>参照药品名称</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ctr"/>
                      <a:r>
                        <a:rPr lang="zh-CN" altLang="en-US" sz="1800" b="1" u="none" strike="noStrike" kern="1200" dirty="0">
                          <a:solidFill>
                            <a:srgbClr val="002060"/>
                          </a:solidFill>
                          <a:effectLst/>
                          <a:latin typeface="仿宋" panose="02010609060101010101" pitchFamily="49" charset="-122"/>
                          <a:ea typeface="仿宋" panose="02010609060101010101" pitchFamily="49" charset="-122"/>
                          <a:cs typeface="+mn-cs"/>
                        </a:rPr>
                        <a:t>无</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gridSpan="2">
                  <a:txBody>
                    <a:bodyPr/>
                    <a:lstStyle/>
                    <a:p>
                      <a:pPr marL="0" algn="l" defTabSz="914377" rtl="0" eaLnBrk="1" fontAlgn="ctr" latinLnBrk="0" hangingPunct="1"/>
                      <a:r>
                        <a:rPr lang="zh-CN" altLang="en-US" sz="1800" b="0" i="0" u="none" strike="noStrike" kern="1200" dirty="0">
                          <a:solidFill>
                            <a:srgbClr val="000000"/>
                          </a:solidFill>
                          <a:effectLst/>
                          <a:latin typeface="仿宋" panose="02010609060101010101" pitchFamily="49" charset="-122"/>
                          <a:ea typeface="仿宋" panose="02010609060101010101" pitchFamily="49" charset="-122"/>
                          <a:cs typeface="+mn-cs"/>
                        </a:rPr>
                        <a:t>参照药品选择理由</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zh-CN" altLang="en-US"/>
                    </a:p>
                  </a:txBody>
                  <a:tcPr/>
                </a:tc>
                <a:tc gridSpan="2">
                  <a:txBody>
                    <a:bodyPr/>
                    <a:lstStyle/>
                    <a:p>
                      <a:r>
                        <a:rPr lang="zh-CN" altLang="en-US" b="1" dirty="0">
                          <a:solidFill>
                            <a:srgbClr val="002060"/>
                          </a:solidFill>
                          <a:latin typeface="仿宋" panose="02010609060101010101" pitchFamily="49" charset="-122"/>
                          <a:ea typeface="仿宋" panose="02010609060101010101" pitchFamily="49" charset="-122"/>
                        </a:rPr>
                        <a:t>目录内尚无治疗戈谢病的酶替代治疗药物</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val="2503655696"/>
                  </a:ext>
                </a:extLst>
              </a:tr>
            </a:tbl>
          </a:graphicData>
        </a:graphic>
      </p:graphicFrame>
      <p:sp>
        <p:nvSpPr>
          <p:cNvPr id="12" name="Espace réservé du pied de page 9">
            <a:extLst>
              <a:ext uri="{FF2B5EF4-FFF2-40B4-BE49-F238E27FC236}">
                <a16:creationId xmlns:a16="http://schemas.microsoft.com/office/drawing/2014/main" id="{6918D1BF-FB00-4A9D-9680-4A4F6B1812CD}"/>
              </a:ext>
            </a:extLst>
          </p:cNvPr>
          <p:cNvSpPr>
            <a:spLocks noGrp="1"/>
          </p:cNvSpPr>
          <p:nvPr>
            <p:ph type="ftr" sz="quarter" idx="15"/>
          </p:nvPr>
        </p:nvSpPr>
        <p:spPr>
          <a:xfrm>
            <a:off x="2866441" y="6479322"/>
            <a:ext cx="6459117" cy="170333"/>
          </a:xfrm>
        </p:spPr>
        <p:txBody>
          <a:bodyPr/>
          <a:lstStyle>
            <a:lvl1pPr>
              <a:defRPr sz="1200"/>
            </a:lvl1pPr>
          </a:lstStyle>
          <a:p>
            <a:r>
              <a:rPr lang="en-US" altLang="zh-CN" dirty="0">
                <a:solidFill>
                  <a:srgbClr val="002060"/>
                </a:solidFill>
              </a:rPr>
              <a:t>2022</a:t>
            </a:r>
            <a:r>
              <a:rPr lang="zh-CN" altLang="en-US" dirty="0">
                <a:solidFill>
                  <a:srgbClr val="002060"/>
                </a:solidFill>
              </a:rPr>
              <a:t>年国家医保药品目录调整申报</a:t>
            </a:r>
            <a:endParaRPr lang="en-US" altLang="zh-CN" dirty="0">
              <a:solidFill>
                <a:srgbClr val="002060"/>
              </a:solidFill>
            </a:endParaRPr>
          </a:p>
        </p:txBody>
      </p:sp>
    </p:spTree>
    <p:extLst>
      <p:ext uri="{BB962C8B-B14F-4D97-AF65-F5344CB8AC3E}">
        <p14:creationId xmlns:p14="http://schemas.microsoft.com/office/powerpoint/2010/main" val="5066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EC43D74-1902-4639-BBA7-7242E9BD3682}"/>
              </a:ext>
            </a:extLst>
          </p:cNvPr>
          <p:cNvSpPr>
            <a:spLocks noGrp="1"/>
          </p:cNvSpPr>
          <p:nvPr>
            <p:ph type="sldNum" sz="quarter" idx="16"/>
          </p:nvPr>
        </p:nvSpPr>
        <p:spPr/>
        <p:txBody>
          <a:bodyPr/>
          <a:lstStyle/>
          <a:p>
            <a:r>
              <a:rPr lang="en-US" noProof="0" dirty="0"/>
              <a:t>2</a:t>
            </a:r>
          </a:p>
        </p:txBody>
      </p:sp>
      <p:grpSp>
        <p:nvGrpSpPr>
          <p:cNvPr id="39" name="组合 38">
            <a:extLst>
              <a:ext uri="{FF2B5EF4-FFF2-40B4-BE49-F238E27FC236}">
                <a16:creationId xmlns:a16="http://schemas.microsoft.com/office/drawing/2014/main" id="{0BC58E3A-E076-45F8-AF77-F96A17BD0BD2}"/>
              </a:ext>
            </a:extLst>
          </p:cNvPr>
          <p:cNvGrpSpPr/>
          <p:nvPr/>
        </p:nvGrpSpPr>
        <p:grpSpPr>
          <a:xfrm>
            <a:off x="0" y="363265"/>
            <a:ext cx="6516658" cy="947325"/>
            <a:chOff x="0" y="363265"/>
            <a:chExt cx="6516658" cy="947325"/>
          </a:xfrm>
        </p:grpSpPr>
        <p:grpSp>
          <p:nvGrpSpPr>
            <p:cNvPr id="40" name="Group 30">
              <a:extLst>
                <a:ext uri="{FF2B5EF4-FFF2-40B4-BE49-F238E27FC236}">
                  <a16:creationId xmlns:a16="http://schemas.microsoft.com/office/drawing/2014/main" id="{D20A1987-327B-4529-8453-56C898921165}"/>
                </a:ext>
              </a:extLst>
            </p:cNvPr>
            <p:cNvGrpSpPr/>
            <p:nvPr/>
          </p:nvGrpSpPr>
          <p:grpSpPr>
            <a:xfrm>
              <a:off x="0" y="363265"/>
              <a:ext cx="6516658" cy="947325"/>
              <a:chOff x="4490720" y="459274"/>
              <a:chExt cx="8133023" cy="1263098"/>
            </a:xfrm>
          </p:grpSpPr>
          <p:grpSp>
            <p:nvGrpSpPr>
              <p:cNvPr id="42" name="Group 5">
                <a:extLst>
                  <a:ext uri="{FF2B5EF4-FFF2-40B4-BE49-F238E27FC236}">
                    <a16:creationId xmlns:a16="http://schemas.microsoft.com/office/drawing/2014/main" id="{2B492A01-04C7-4C20-9F24-E9164254454C}"/>
                  </a:ext>
                </a:extLst>
              </p:cNvPr>
              <p:cNvGrpSpPr/>
              <p:nvPr/>
            </p:nvGrpSpPr>
            <p:grpSpPr>
              <a:xfrm>
                <a:off x="4490720" y="577823"/>
                <a:ext cx="8133023" cy="1144549"/>
                <a:chOff x="4490720" y="709903"/>
                <a:chExt cx="8133023" cy="1144549"/>
              </a:xfrm>
            </p:grpSpPr>
            <p:sp>
              <p:nvSpPr>
                <p:cNvPr id="44" name="Title 1">
                  <a:extLst>
                    <a:ext uri="{FF2B5EF4-FFF2-40B4-BE49-F238E27FC236}">
                      <a16:creationId xmlns:a16="http://schemas.microsoft.com/office/drawing/2014/main" id="{65BBDE13-7BF8-44EE-8797-966C1D8547D7}"/>
                    </a:ext>
                  </a:extLst>
                </p:cNvPr>
                <p:cNvSpPr txBox="1">
                  <a:spLocks/>
                </p:cNvSpPr>
                <p:nvPr/>
              </p:nvSpPr>
              <p:spPr>
                <a:xfrm>
                  <a:off x="4490720" y="709903"/>
                  <a:ext cx="7716466" cy="1117464"/>
                </a:xfrm>
                <a:prstGeom prst="rect">
                  <a:avLst/>
                </a:prstGeom>
                <a:solidFill>
                  <a:srgbClr val="002060">
                    <a:alpha val="79000"/>
                  </a:srgbClr>
                </a:solidFill>
              </p:spPr>
              <p:txBody>
                <a:bodyPr>
                  <a:no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75" b="0" i="0" u="none" strike="noStrike" kern="1200" cap="none" spc="0" normalizeH="0" baseline="0" noProof="0">
                    <a:ln>
                      <a:noFill/>
                    </a:ln>
                    <a:solidFill>
                      <a:srgbClr val="6B747B"/>
                    </a:solidFill>
                    <a:effectLst/>
                    <a:uLnTx/>
                    <a:uFillTx/>
                    <a:latin typeface="Arial" panose="020B0604020202020204" pitchFamily="34" charset="0"/>
                    <a:ea typeface="+mj-ea"/>
                    <a:cs typeface="Arial" panose="020B0604020202020204" pitchFamily="34" charset="0"/>
                  </a:endParaRPr>
                </a:p>
              </p:txBody>
            </p:sp>
            <p:sp>
              <p:nvSpPr>
                <p:cNvPr id="45" name="Rectangle 3">
                  <a:extLst>
                    <a:ext uri="{FF2B5EF4-FFF2-40B4-BE49-F238E27FC236}">
                      <a16:creationId xmlns:a16="http://schemas.microsoft.com/office/drawing/2014/main" id="{E2665622-8292-490E-8552-E9061A88A9E5}"/>
                    </a:ext>
                  </a:extLst>
                </p:cNvPr>
                <p:cNvSpPr/>
                <p:nvPr/>
              </p:nvSpPr>
              <p:spPr>
                <a:xfrm>
                  <a:off x="4907278" y="736988"/>
                  <a:ext cx="7716465" cy="11174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B747B"/>
                    </a:solidFill>
                    <a:effectLst/>
                    <a:uLnTx/>
                    <a:uFillTx/>
                    <a:latin typeface="Arial" panose="020B0604020202020204" pitchFamily="34" charset="0"/>
                    <a:cs typeface="Arial" panose="020B0604020202020204" pitchFamily="34" charset="0"/>
                  </a:endParaRPr>
                </a:p>
              </p:txBody>
            </p:sp>
          </p:grpSp>
          <p:sp>
            <p:nvSpPr>
              <p:cNvPr id="43" name="Rectangle 6">
                <a:extLst>
                  <a:ext uri="{FF2B5EF4-FFF2-40B4-BE49-F238E27FC236}">
                    <a16:creationId xmlns:a16="http://schemas.microsoft.com/office/drawing/2014/main" id="{B631C46F-53D7-4847-85F1-D21643C56774}"/>
                  </a:ext>
                </a:extLst>
              </p:cNvPr>
              <p:cNvSpPr/>
              <p:nvPr/>
            </p:nvSpPr>
            <p:spPr>
              <a:xfrm>
                <a:off x="4490720" y="459274"/>
                <a:ext cx="1717040" cy="135498"/>
              </a:xfrm>
              <a:prstGeom prst="rect">
                <a:avLst/>
              </a:prstGeom>
              <a:solidFill>
                <a:srgbClr val="525CA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41" name="ZoneTexte 186">
              <a:extLst>
                <a:ext uri="{FF2B5EF4-FFF2-40B4-BE49-F238E27FC236}">
                  <a16:creationId xmlns:a16="http://schemas.microsoft.com/office/drawing/2014/main" id="{20549A06-AA7C-40C9-803E-493135C40905}"/>
                </a:ext>
              </a:extLst>
            </p:cNvPr>
            <p:cNvSpPr txBox="1"/>
            <p:nvPr/>
          </p:nvSpPr>
          <p:spPr>
            <a:xfrm>
              <a:off x="208794" y="594227"/>
              <a:ext cx="4565514" cy="553998"/>
            </a:xfrm>
            <a:prstGeom prst="rect">
              <a:avLst/>
            </a:prstGeom>
            <a:noFill/>
          </p:spPr>
          <p:txBody>
            <a:bodyPr wrap="square" lIns="0" tIns="0" rIns="0" bIns="0" rtlCol="0">
              <a:spAutoFit/>
            </a:bodyPr>
            <a:lstStyle/>
            <a:p>
              <a:pPr marR="5080" defTabSz="914377">
                <a:lnSpc>
                  <a:spcPct val="90000"/>
                </a:lnSpc>
                <a:spcBef>
                  <a:spcPct val="0"/>
                </a:spcBef>
                <a:defRPr/>
              </a:pPr>
              <a:r>
                <a:rPr lang="en-US" altLang="zh-CN" sz="40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01 </a:t>
              </a:r>
              <a:r>
                <a:rPr lang="zh-CN" altLang="en-US" sz="40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药品基本信息</a:t>
              </a:r>
              <a:endParaRPr lang="en-US" altLang="zh-CN" sz="4000" dirty="0">
                <a:solidFill>
                  <a:srgbClr val="000000"/>
                </a:solidFill>
                <a:latin typeface="仿宋" panose="02010609060101010101" pitchFamily="49" charset="-122"/>
                <a:ea typeface="仿宋" panose="02010609060101010101" pitchFamily="49" charset="-122"/>
                <a:cs typeface="Arial"/>
              </a:endParaRPr>
            </a:p>
          </p:txBody>
        </p:sp>
      </p:grpSp>
      <p:sp>
        <p:nvSpPr>
          <p:cNvPr id="54" name="矩形 53">
            <a:extLst>
              <a:ext uri="{FF2B5EF4-FFF2-40B4-BE49-F238E27FC236}">
                <a16:creationId xmlns:a16="http://schemas.microsoft.com/office/drawing/2014/main" id="{204E68B2-C467-4EA2-AF51-F5B927DE4222}"/>
              </a:ext>
            </a:extLst>
          </p:cNvPr>
          <p:cNvSpPr/>
          <p:nvPr/>
        </p:nvSpPr>
        <p:spPr>
          <a:xfrm>
            <a:off x="1684789" y="2341990"/>
            <a:ext cx="94594" cy="30907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277">
            <a:extLst>
              <a:ext uri="{FF2B5EF4-FFF2-40B4-BE49-F238E27FC236}">
                <a16:creationId xmlns:a16="http://schemas.microsoft.com/office/drawing/2014/main" id="{4FCB814E-9DCF-4E8F-8EE0-690FE817742D}"/>
              </a:ext>
            </a:extLst>
          </p:cNvPr>
          <p:cNvSpPr txBox="1"/>
          <p:nvPr/>
        </p:nvSpPr>
        <p:spPr>
          <a:xfrm>
            <a:off x="-609600" y="3170470"/>
            <a:ext cx="2955236" cy="822355"/>
          </a:xfrm>
          <a:prstGeom prst="rect">
            <a:avLst/>
          </a:prstGeom>
          <a:noFill/>
        </p:spPr>
        <p:txBody>
          <a:bodyPr wrap="square" lIns="0" r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600" b="1" u="sng" dirty="0">
                <a:solidFill>
                  <a:srgbClr val="00A3E0"/>
                </a:solidFill>
                <a:latin typeface="仿宋" panose="02010609060101010101" pitchFamily="49" charset="-122"/>
                <a:ea typeface="仿宋" panose="02010609060101010101" pitchFamily="49" charset="-122"/>
                <a:sym typeface="Arial"/>
              </a:rPr>
              <a:t>疾病</a:t>
            </a:r>
            <a:br>
              <a:rPr lang="en-US" altLang="zh-CN" sz="2600" b="1" u="sng" dirty="0">
                <a:solidFill>
                  <a:srgbClr val="00A3E0"/>
                </a:solidFill>
                <a:latin typeface="仿宋" panose="02010609060101010101" pitchFamily="49" charset="-122"/>
                <a:ea typeface="仿宋" panose="02010609060101010101" pitchFamily="49" charset="-122"/>
                <a:sym typeface="Arial"/>
              </a:rPr>
            </a:br>
            <a:r>
              <a:rPr lang="zh-CN" altLang="en-US" sz="2600" b="1" u="sng" dirty="0">
                <a:solidFill>
                  <a:srgbClr val="00A3E0"/>
                </a:solidFill>
                <a:latin typeface="仿宋" panose="02010609060101010101" pitchFamily="49" charset="-122"/>
                <a:ea typeface="仿宋" panose="02010609060101010101" pitchFamily="49" charset="-122"/>
                <a:sym typeface="Arial"/>
              </a:rPr>
              <a:t>基本情况</a:t>
            </a:r>
            <a:endParaRPr lang="en-US" sz="2600" b="1" u="sng" dirty="0">
              <a:solidFill>
                <a:srgbClr val="00A3E0"/>
              </a:solidFill>
              <a:latin typeface="仿宋" panose="02010609060101010101" pitchFamily="49" charset="-122"/>
              <a:ea typeface="仿宋" panose="02010609060101010101" pitchFamily="49" charset="-122"/>
              <a:sym typeface="Arial"/>
            </a:endParaRPr>
          </a:p>
        </p:txBody>
      </p:sp>
      <p:grpSp>
        <p:nvGrpSpPr>
          <p:cNvPr id="5" name="组合 4">
            <a:extLst>
              <a:ext uri="{FF2B5EF4-FFF2-40B4-BE49-F238E27FC236}">
                <a16:creationId xmlns:a16="http://schemas.microsoft.com/office/drawing/2014/main" id="{F18D371F-0C1C-4A03-9260-3E0C38B4EECA}"/>
              </a:ext>
            </a:extLst>
          </p:cNvPr>
          <p:cNvGrpSpPr/>
          <p:nvPr/>
        </p:nvGrpSpPr>
        <p:grpSpPr>
          <a:xfrm>
            <a:off x="1824300" y="3533506"/>
            <a:ext cx="9955648" cy="1323439"/>
            <a:chOff x="1794320" y="3804390"/>
            <a:chExt cx="9955648" cy="1323439"/>
          </a:xfrm>
        </p:grpSpPr>
        <p:sp>
          <p:nvSpPr>
            <p:cNvPr id="46" name="文本框 45">
              <a:extLst>
                <a:ext uri="{FF2B5EF4-FFF2-40B4-BE49-F238E27FC236}">
                  <a16:creationId xmlns:a16="http://schemas.microsoft.com/office/drawing/2014/main" id="{F098A2D6-F75C-4489-B738-9E6481B48CD2}"/>
                </a:ext>
              </a:extLst>
            </p:cNvPr>
            <p:cNvSpPr txBox="1"/>
            <p:nvPr/>
          </p:nvSpPr>
          <p:spPr>
            <a:xfrm>
              <a:off x="1794320" y="4033074"/>
              <a:ext cx="1564293" cy="707886"/>
            </a:xfrm>
            <a:prstGeom prst="rect">
              <a:avLst/>
            </a:prstGeom>
            <a:noFill/>
          </p:spPr>
          <p:txBody>
            <a:bodyPr wrap="square">
              <a:spAutoFit/>
            </a:bodyPr>
            <a:lstStyle/>
            <a:p>
              <a:pPr algn="ctr">
                <a:defRPr/>
              </a:pPr>
              <a:r>
                <a:rPr lang="zh-CN" altLang="en-US" sz="2000" b="1" u="sng" dirty="0">
                  <a:solidFill>
                    <a:srgbClr val="00A3E0"/>
                  </a:solidFill>
                  <a:latin typeface="仿宋" panose="02010609060101010101" pitchFamily="49" charset="-122"/>
                  <a:ea typeface="仿宋" panose="02010609060101010101" pitchFamily="49" charset="-122"/>
                </a:rPr>
                <a:t>大陆地区发病率情况</a:t>
              </a:r>
            </a:p>
          </p:txBody>
        </p:sp>
        <p:sp>
          <p:nvSpPr>
            <p:cNvPr id="48" name="文本框 47">
              <a:extLst>
                <a:ext uri="{FF2B5EF4-FFF2-40B4-BE49-F238E27FC236}">
                  <a16:creationId xmlns:a16="http://schemas.microsoft.com/office/drawing/2014/main" id="{368D57E2-D97A-4861-9BD6-4B582D0BD4FD}"/>
                </a:ext>
              </a:extLst>
            </p:cNvPr>
            <p:cNvSpPr txBox="1"/>
            <p:nvPr/>
          </p:nvSpPr>
          <p:spPr>
            <a:xfrm>
              <a:off x="3259851" y="3804390"/>
              <a:ext cx="8490117" cy="1323439"/>
            </a:xfrm>
            <a:prstGeom prst="rect">
              <a:avLst/>
            </a:prstGeom>
            <a:noFill/>
          </p:spPr>
          <p:txBody>
            <a:bodyPr wrap="square">
              <a:spAutoFit/>
            </a:bodyPr>
            <a:lstStyle/>
            <a:p>
              <a:pPr algn="l" fontAlgn="t"/>
              <a:r>
                <a:rPr lang="zh-CN" altLang="en-US" sz="2000" b="1" i="0" u="sng" strike="noStrike" dirty="0">
                  <a:solidFill>
                    <a:srgbClr val="002060"/>
                  </a:solidFill>
                  <a:effectLst/>
                  <a:latin typeface="仿宋" panose="02010609060101010101" pitchFamily="49" charset="-122"/>
                  <a:ea typeface="仿宋" panose="02010609060101010101" pitchFamily="49" charset="-122"/>
                </a:rPr>
                <a:t>戈谢病已被纳入</a:t>
              </a:r>
              <a:r>
                <a:rPr lang="en-US" altLang="zh-CN" sz="2000" b="1" i="0" u="sng" strike="noStrike" dirty="0">
                  <a:solidFill>
                    <a:srgbClr val="002060"/>
                  </a:solidFill>
                  <a:effectLst/>
                  <a:latin typeface="仿宋" panose="02010609060101010101" pitchFamily="49" charset="-122"/>
                  <a:ea typeface="仿宋" panose="02010609060101010101" pitchFamily="49" charset="-122"/>
                </a:rPr>
                <a:t>2018</a:t>
              </a:r>
              <a:r>
                <a:rPr lang="zh-CN" altLang="en-US" sz="2000" b="1" i="0" u="sng" strike="noStrike" dirty="0">
                  <a:solidFill>
                    <a:srgbClr val="002060"/>
                  </a:solidFill>
                  <a:effectLst/>
                  <a:latin typeface="仿宋" panose="02010609060101010101" pitchFamily="49" charset="-122"/>
                  <a:ea typeface="仿宋" panose="02010609060101010101" pitchFamily="49" charset="-122"/>
                </a:rPr>
                <a:t>年中国</a:t>
              </a:r>
              <a:r>
                <a:rPr lang="en-US" altLang="zh-CN" sz="2000" b="1" i="0" u="sng" strike="noStrike" dirty="0">
                  <a:solidFill>
                    <a:srgbClr val="002060"/>
                  </a:solidFill>
                  <a:effectLst/>
                  <a:latin typeface="仿宋" panose="02010609060101010101" pitchFamily="49" charset="-122"/>
                  <a:ea typeface="仿宋" panose="02010609060101010101" pitchFamily="49" charset="-122"/>
                </a:rPr>
                <a:t>《</a:t>
              </a:r>
              <a:r>
                <a:rPr lang="zh-CN" altLang="en-US" sz="2000" b="1" i="0" u="sng" strike="noStrike" dirty="0">
                  <a:solidFill>
                    <a:srgbClr val="002060"/>
                  </a:solidFill>
                  <a:effectLst/>
                  <a:latin typeface="仿宋" panose="02010609060101010101" pitchFamily="49" charset="-122"/>
                  <a:ea typeface="仿宋" panose="02010609060101010101" pitchFamily="49" charset="-122"/>
                </a:rPr>
                <a:t>第一批罕见病目录</a:t>
              </a:r>
              <a:r>
                <a:rPr lang="en-US" altLang="zh-CN" sz="2000" b="1" i="0" u="sng" strike="noStrike" dirty="0">
                  <a:solidFill>
                    <a:srgbClr val="002060"/>
                  </a:solidFill>
                  <a:effectLst/>
                  <a:latin typeface="仿宋" panose="02010609060101010101" pitchFamily="49" charset="-122"/>
                  <a:ea typeface="仿宋" panose="02010609060101010101" pitchFamily="49" charset="-122"/>
                </a:rPr>
                <a:t>》</a:t>
              </a:r>
              <a:r>
                <a:rPr lang="zh-CN" altLang="en-US" sz="2000" b="1" i="0" u="sng" strike="noStrike" dirty="0">
                  <a:solidFill>
                    <a:srgbClr val="002060"/>
                  </a:solidFill>
                  <a:effectLst/>
                  <a:latin typeface="仿宋" panose="02010609060101010101" pitchFamily="49" charset="-122"/>
                  <a:ea typeface="仿宋" panose="02010609060101010101" pitchFamily="49" charset="-122"/>
                </a:rPr>
                <a:t>，</a:t>
              </a:r>
              <a:r>
                <a:rPr lang="zh-CN" altLang="en-US" sz="2000" i="0" u="none" strike="noStrike" dirty="0">
                  <a:solidFill>
                    <a:srgbClr val="002060"/>
                  </a:solidFill>
                  <a:effectLst/>
                  <a:latin typeface="仿宋" panose="02010609060101010101" pitchFamily="49" charset="-122"/>
                  <a:ea typeface="仿宋" panose="02010609060101010101" pitchFamily="49" charset="-122"/>
                </a:rPr>
                <a:t>国内专家根据新生儿发病率预估，中国人群的患病率低于全球平均水平，每</a:t>
              </a:r>
              <a:r>
                <a:rPr lang="en-US" altLang="zh-CN" sz="2000" i="0" u="none" strike="noStrike" dirty="0">
                  <a:solidFill>
                    <a:srgbClr val="002060"/>
                  </a:solidFill>
                  <a:effectLst/>
                  <a:latin typeface="仿宋" panose="02010609060101010101" pitchFamily="49" charset="-122"/>
                  <a:ea typeface="仿宋" panose="02010609060101010101" pitchFamily="49" charset="-122"/>
                </a:rPr>
                <a:t>10</a:t>
              </a:r>
              <a:r>
                <a:rPr lang="zh-CN" altLang="en-US" sz="2000" i="0" u="none" strike="noStrike" dirty="0">
                  <a:solidFill>
                    <a:srgbClr val="002060"/>
                  </a:solidFill>
                  <a:effectLst/>
                  <a:latin typeface="仿宋" panose="02010609060101010101" pitchFamily="49" charset="-122"/>
                  <a:ea typeface="仿宋" panose="02010609060101010101" pitchFamily="49" charset="-122"/>
                </a:rPr>
                <a:t>万人中患病人数仅为</a:t>
              </a:r>
              <a:r>
                <a:rPr lang="en-US" altLang="zh-CN" sz="2000" i="0" u="none" strike="noStrike" dirty="0">
                  <a:solidFill>
                    <a:srgbClr val="002060"/>
                  </a:solidFill>
                  <a:effectLst/>
                  <a:latin typeface="仿宋" panose="02010609060101010101" pitchFamily="49" charset="-122"/>
                  <a:ea typeface="仿宋" panose="02010609060101010101" pitchFamily="49" charset="-122"/>
                </a:rPr>
                <a:t>0.2~0.5</a:t>
              </a:r>
              <a:r>
                <a:rPr lang="zh-CN" altLang="en-US" sz="2000" i="0" u="none" strike="noStrike" dirty="0">
                  <a:solidFill>
                    <a:srgbClr val="002060"/>
                  </a:solidFill>
                  <a:effectLst/>
                  <a:latin typeface="仿宋" panose="02010609060101010101" pitchFamily="49" charset="-122"/>
                  <a:ea typeface="仿宋" panose="02010609060101010101" pitchFamily="49" charset="-122"/>
                </a:rPr>
                <a:t>例（患病率约为</a:t>
              </a:r>
              <a:r>
                <a:rPr lang="en-US" altLang="zh-CN" sz="2000" i="0" u="none" strike="noStrike" dirty="0">
                  <a:solidFill>
                    <a:srgbClr val="002060"/>
                  </a:solidFill>
                  <a:effectLst/>
                  <a:latin typeface="仿宋" panose="02010609060101010101" pitchFamily="49" charset="-122"/>
                  <a:ea typeface="仿宋" panose="02010609060101010101" pitchFamily="49" charset="-122"/>
                </a:rPr>
                <a:t>1/50 </a:t>
              </a:r>
              <a:r>
                <a:rPr lang="zh-CN" altLang="en-US" sz="2000" i="0" u="none" strike="noStrike" dirty="0">
                  <a:solidFill>
                    <a:srgbClr val="002060"/>
                  </a:solidFill>
                  <a:effectLst/>
                  <a:latin typeface="仿宋" panose="02010609060101010101" pitchFamily="49" charset="-122"/>
                  <a:ea typeface="仿宋" panose="02010609060101010101" pitchFamily="49" charset="-122"/>
                </a:rPr>
                <a:t>万</a:t>
              </a:r>
              <a:r>
                <a:rPr lang="en-US" altLang="zh-CN" sz="2000" i="0" u="none" strike="noStrike" dirty="0">
                  <a:solidFill>
                    <a:srgbClr val="002060"/>
                  </a:solidFill>
                  <a:effectLst/>
                  <a:latin typeface="仿宋" panose="02010609060101010101" pitchFamily="49" charset="-122"/>
                  <a:ea typeface="仿宋" panose="02010609060101010101" pitchFamily="49" charset="-122"/>
                </a:rPr>
                <a:t>~</a:t>
              </a:r>
              <a:r>
                <a:rPr lang="en-US" altLang="zh-CN" sz="2000" dirty="0">
                  <a:solidFill>
                    <a:srgbClr val="002060"/>
                  </a:solidFill>
                  <a:latin typeface="仿宋" panose="02010609060101010101" pitchFamily="49" charset="-122"/>
                  <a:ea typeface="仿宋" panose="02010609060101010101" pitchFamily="49" charset="-122"/>
                </a:rPr>
                <a:t>1/20</a:t>
              </a:r>
              <a:r>
                <a:rPr lang="zh-CN" altLang="en-US" sz="2000" dirty="0">
                  <a:solidFill>
                    <a:srgbClr val="002060"/>
                  </a:solidFill>
                  <a:latin typeface="仿宋" panose="02010609060101010101" pitchFamily="49" charset="-122"/>
                  <a:ea typeface="仿宋" panose="02010609060101010101" pitchFamily="49" charset="-122"/>
                </a:rPr>
                <a:t>万</a:t>
              </a:r>
              <a:r>
                <a:rPr lang="zh-CN" altLang="en-US" sz="2000" i="0" u="none" strike="noStrike" dirty="0">
                  <a:solidFill>
                    <a:srgbClr val="002060"/>
                  </a:solidFill>
                  <a:effectLst/>
                  <a:latin typeface="仿宋" panose="02010609060101010101" pitchFamily="49" charset="-122"/>
                  <a:ea typeface="仿宋" panose="02010609060101010101" pitchFamily="49" charset="-122"/>
                </a:rPr>
                <a:t>）</a:t>
              </a:r>
              <a:r>
                <a:rPr lang="en-US" altLang="zh-CN" sz="2000" dirty="0">
                  <a:solidFill>
                    <a:srgbClr val="002060"/>
                  </a:solidFill>
                  <a:latin typeface="仿宋" panose="02010609060101010101" pitchFamily="49" charset="-122"/>
                  <a:ea typeface="仿宋" panose="02010609060101010101" pitchFamily="49" charset="-122"/>
                </a:rPr>
                <a:t>,</a:t>
              </a:r>
              <a:r>
                <a:rPr lang="zh-CN" altLang="en-US" sz="2000" dirty="0">
                  <a:solidFill>
                    <a:srgbClr val="002060"/>
                  </a:solidFill>
                  <a:latin typeface="仿宋" panose="02010609060101010101" pitchFamily="49" charset="-122"/>
                  <a:ea typeface="仿宋" panose="02010609060101010101" pitchFamily="49" charset="-122"/>
                </a:rPr>
                <a:t>目前中国已诊断的戈谢病患者仅约</a:t>
              </a:r>
              <a:r>
                <a:rPr lang="en-US" altLang="zh-CN" sz="2000" dirty="0">
                  <a:solidFill>
                    <a:srgbClr val="002060"/>
                  </a:solidFill>
                  <a:latin typeface="仿宋" panose="02010609060101010101" pitchFamily="49" charset="-122"/>
                  <a:ea typeface="仿宋" panose="02010609060101010101" pitchFamily="49" charset="-122"/>
                </a:rPr>
                <a:t>460</a:t>
              </a:r>
              <a:r>
                <a:rPr lang="zh-CN" altLang="en-US" sz="2000" dirty="0">
                  <a:solidFill>
                    <a:srgbClr val="002060"/>
                  </a:solidFill>
                  <a:latin typeface="仿宋" panose="02010609060101010101" pitchFamily="49" charset="-122"/>
                  <a:ea typeface="仿宋" panose="02010609060101010101" pitchFamily="49" charset="-122"/>
                </a:rPr>
                <a:t>位。</a:t>
              </a:r>
            </a:p>
          </p:txBody>
        </p:sp>
      </p:grpSp>
      <p:grpSp>
        <p:nvGrpSpPr>
          <p:cNvPr id="4" name="组合 3">
            <a:extLst>
              <a:ext uri="{FF2B5EF4-FFF2-40B4-BE49-F238E27FC236}">
                <a16:creationId xmlns:a16="http://schemas.microsoft.com/office/drawing/2014/main" id="{1FD6DACA-3FD6-43BA-AC5B-79D896EF44F6}"/>
              </a:ext>
            </a:extLst>
          </p:cNvPr>
          <p:cNvGrpSpPr/>
          <p:nvPr/>
        </p:nvGrpSpPr>
        <p:grpSpPr>
          <a:xfrm>
            <a:off x="1767601" y="1526382"/>
            <a:ext cx="10165820" cy="1631216"/>
            <a:chOff x="1760782" y="2558813"/>
            <a:chExt cx="10165820" cy="1631216"/>
          </a:xfrm>
        </p:grpSpPr>
        <p:sp>
          <p:nvSpPr>
            <p:cNvPr id="55" name="文本框 54">
              <a:extLst>
                <a:ext uri="{FF2B5EF4-FFF2-40B4-BE49-F238E27FC236}">
                  <a16:creationId xmlns:a16="http://schemas.microsoft.com/office/drawing/2014/main" id="{465AAD46-5985-4805-A956-C28568C396BC}"/>
                </a:ext>
              </a:extLst>
            </p:cNvPr>
            <p:cNvSpPr txBox="1"/>
            <p:nvPr/>
          </p:nvSpPr>
          <p:spPr>
            <a:xfrm>
              <a:off x="1760782" y="2558813"/>
              <a:ext cx="10165820" cy="1631216"/>
            </a:xfrm>
            <a:prstGeom prst="rect">
              <a:avLst/>
            </a:prstGeom>
            <a:noFill/>
          </p:spPr>
          <p:txBody>
            <a:bodyPr wrap="square">
              <a:spAutoFit/>
            </a:bodyPr>
            <a:lstStyle/>
            <a:p>
              <a:pPr marL="1441450" fontAlgn="t"/>
              <a:r>
                <a:rPr lang="zh-CN" altLang="en-US" sz="2000" i="0" u="none" strike="noStrike" dirty="0">
                  <a:solidFill>
                    <a:srgbClr val="002060"/>
                  </a:solidFill>
                  <a:effectLst/>
                  <a:latin typeface="仿宋" panose="02010609060101010101" pitchFamily="49" charset="-122"/>
                  <a:ea typeface="仿宋" panose="02010609060101010101" pitchFamily="49" charset="-122"/>
                </a:rPr>
                <a:t>戈谢病是一种由于葡萄糖脑苷脂酶缺陷引起的</a:t>
              </a:r>
              <a:r>
                <a:rPr lang="zh-CN" altLang="en-US" sz="2000" b="1" i="0" u="sng" strike="noStrike" dirty="0">
                  <a:solidFill>
                    <a:srgbClr val="002060"/>
                  </a:solidFill>
                  <a:effectLst/>
                  <a:latin typeface="仿宋" panose="02010609060101010101" pitchFamily="49" charset="-122"/>
                  <a:ea typeface="仿宋" panose="02010609060101010101" pitchFamily="49" charset="-122"/>
                </a:rPr>
                <a:t>罕见的、消耗性的、严重的、可造成多脏器损害的遗传代谢性疾病，若不进行有效干预会致残或危及生命</a:t>
              </a:r>
              <a:r>
                <a:rPr lang="zh-CN" altLang="en-US" sz="2000" i="0" u="none" strike="noStrike" dirty="0">
                  <a:solidFill>
                    <a:srgbClr val="002060"/>
                  </a:solidFill>
                  <a:effectLst/>
                  <a:latin typeface="仿宋" panose="02010609060101010101" pitchFamily="49" charset="-122"/>
                  <a:ea typeface="仿宋" panose="02010609060101010101" pitchFamily="49" charset="-122"/>
                </a:rPr>
                <a:t>。</a:t>
              </a:r>
              <a:endParaRPr lang="en-US" altLang="zh-CN" sz="2000" i="0" u="none" strike="noStrike" dirty="0">
                <a:solidFill>
                  <a:srgbClr val="002060"/>
                </a:solidFill>
                <a:effectLst/>
                <a:latin typeface="仿宋" panose="02010609060101010101" pitchFamily="49" charset="-122"/>
                <a:ea typeface="仿宋" panose="02010609060101010101" pitchFamily="49" charset="-122"/>
              </a:endParaRPr>
            </a:p>
            <a:p>
              <a:pPr marL="1441450" fontAlgn="t"/>
              <a:r>
                <a:rPr lang="zh-CN" altLang="en-US" sz="2000" dirty="0">
                  <a:solidFill>
                    <a:srgbClr val="002060"/>
                  </a:solidFill>
                  <a:latin typeface="仿宋" panose="02010609060101010101" pitchFamily="49" charset="-122"/>
                  <a:ea typeface="仿宋" panose="02010609060101010101" pitchFamily="49" charset="-122"/>
                </a:rPr>
                <a:t>戈谢病分为非神经病变型（</a:t>
              </a:r>
              <a:r>
                <a:rPr lang="en-US" altLang="zh-CN" sz="2000" dirty="0">
                  <a:solidFill>
                    <a:srgbClr val="002060"/>
                  </a:solidFill>
                  <a:latin typeface="仿宋" panose="02010609060101010101" pitchFamily="49" charset="-122"/>
                  <a:ea typeface="仿宋" panose="02010609060101010101" pitchFamily="49" charset="-122"/>
                </a:rPr>
                <a:t>Ⅰ</a:t>
              </a:r>
              <a:r>
                <a:rPr lang="zh-CN" altLang="en-US" sz="2000" dirty="0">
                  <a:solidFill>
                    <a:srgbClr val="002060"/>
                  </a:solidFill>
                  <a:latin typeface="仿宋" panose="02010609060101010101" pitchFamily="49" charset="-122"/>
                  <a:ea typeface="仿宋" panose="02010609060101010101" pitchFamily="49" charset="-122"/>
                </a:rPr>
                <a:t>型）和急性神经病变型（</a:t>
              </a:r>
              <a:r>
                <a:rPr lang="en-US" altLang="zh-CN" sz="2000" dirty="0">
                  <a:solidFill>
                    <a:srgbClr val="002060"/>
                  </a:solidFill>
                  <a:latin typeface="仿宋" panose="02010609060101010101" pitchFamily="49" charset="-122"/>
                  <a:ea typeface="仿宋" panose="02010609060101010101" pitchFamily="49" charset="-122"/>
                </a:rPr>
                <a:t>Ⅱ</a:t>
              </a:r>
              <a:r>
                <a:rPr lang="zh-CN" altLang="en-US" sz="2000" dirty="0">
                  <a:solidFill>
                    <a:srgbClr val="002060"/>
                  </a:solidFill>
                  <a:latin typeface="仿宋" panose="02010609060101010101" pitchFamily="49" charset="-122"/>
                  <a:ea typeface="仿宋" panose="02010609060101010101" pitchFamily="49" charset="-122"/>
                </a:rPr>
                <a:t>型）和慢性神经病变型（</a:t>
              </a:r>
              <a:r>
                <a:rPr lang="en-US" altLang="zh-CN" sz="2000" dirty="0">
                  <a:solidFill>
                    <a:srgbClr val="002060"/>
                  </a:solidFill>
                  <a:latin typeface="仿宋" panose="02010609060101010101" pitchFamily="49" charset="-122"/>
                  <a:ea typeface="仿宋" panose="02010609060101010101" pitchFamily="49" charset="-122"/>
                </a:rPr>
                <a:t>Ⅲ</a:t>
              </a:r>
              <a:r>
                <a:rPr lang="zh-CN" altLang="en-US" sz="2000" dirty="0">
                  <a:solidFill>
                    <a:srgbClr val="002060"/>
                  </a:solidFill>
                  <a:latin typeface="仿宋" panose="02010609060101010101" pitchFamily="49" charset="-122"/>
                  <a:ea typeface="仿宋" panose="02010609060101010101" pitchFamily="49" charset="-122"/>
                </a:rPr>
                <a:t>型）。</a:t>
              </a:r>
              <a:r>
                <a:rPr lang="zh-CN" altLang="en-US" sz="2000" b="1" u="sng" dirty="0">
                  <a:solidFill>
                    <a:srgbClr val="002060"/>
                  </a:solidFill>
                  <a:latin typeface="仿宋" panose="02010609060101010101" pitchFamily="49" charset="-122"/>
                  <a:ea typeface="仿宋" panose="02010609060101010101" pitchFamily="49" charset="-122"/>
                </a:rPr>
                <a:t>包括中国的东南亚地区</a:t>
              </a:r>
              <a:r>
                <a:rPr lang="en-US" altLang="zh-CN" sz="2000" b="1" u="sng" dirty="0">
                  <a:solidFill>
                    <a:srgbClr val="002060"/>
                  </a:solidFill>
                  <a:latin typeface="仿宋" panose="02010609060101010101" pitchFamily="49" charset="-122"/>
                  <a:ea typeface="仿宋" panose="02010609060101010101" pitchFamily="49" charset="-122"/>
                </a:rPr>
                <a:t>Ⅲ</a:t>
              </a:r>
              <a:r>
                <a:rPr lang="zh-CN" altLang="en-US" sz="2000" b="1" u="sng" dirty="0">
                  <a:solidFill>
                    <a:srgbClr val="002060"/>
                  </a:solidFill>
                  <a:latin typeface="仿宋" panose="02010609060101010101" pitchFamily="49" charset="-122"/>
                  <a:ea typeface="仿宋" panose="02010609060101010101" pitchFamily="49" charset="-122"/>
                </a:rPr>
                <a:t>型患者占比可高达</a:t>
              </a:r>
              <a:r>
                <a:rPr lang="en-US" altLang="zh-CN" sz="2000" b="1" u="sng" dirty="0">
                  <a:solidFill>
                    <a:srgbClr val="002060"/>
                  </a:solidFill>
                  <a:latin typeface="仿宋" panose="02010609060101010101" pitchFamily="49" charset="-122"/>
                  <a:ea typeface="仿宋" panose="02010609060101010101" pitchFamily="49" charset="-122"/>
                </a:rPr>
                <a:t>30%</a:t>
              </a:r>
              <a:r>
                <a:rPr lang="zh-CN" altLang="en-US" sz="2000" b="1" u="sng" dirty="0">
                  <a:solidFill>
                    <a:srgbClr val="002060"/>
                  </a:solidFill>
                  <a:latin typeface="仿宋" panose="02010609060101010101" pitchFamily="49" charset="-122"/>
                  <a:ea typeface="仿宋" panose="02010609060101010101" pitchFamily="49" charset="-122"/>
                </a:rPr>
                <a:t>以上</a:t>
              </a:r>
              <a:r>
                <a:rPr lang="en-US" altLang="zh-CN" sz="2000" b="1" u="sng" baseline="30000" dirty="0">
                  <a:solidFill>
                    <a:srgbClr val="002060"/>
                  </a:solidFill>
                  <a:latin typeface="仿宋" panose="02010609060101010101" pitchFamily="49" charset="-122"/>
                  <a:ea typeface="仿宋" panose="02010609060101010101" pitchFamily="49" charset="-122"/>
                </a:rPr>
                <a:t>1 </a:t>
              </a:r>
              <a:r>
                <a:rPr lang="zh-CN" altLang="en-US" sz="2000" b="1" u="sng" dirty="0">
                  <a:solidFill>
                    <a:srgbClr val="002060"/>
                  </a:solidFill>
                  <a:latin typeface="仿宋" panose="02010609060101010101" pitchFamily="49" charset="-122"/>
                  <a:ea typeface="仿宋" panose="02010609060101010101" pitchFamily="49" charset="-122"/>
                </a:rPr>
                <a:t>，主要与基因突变型相关</a:t>
              </a:r>
              <a:r>
                <a:rPr lang="en-US" altLang="zh-CN" sz="2000" b="1" u="sng" baseline="30000" dirty="0">
                  <a:solidFill>
                    <a:srgbClr val="002060"/>
                  </a:solidFill>
                  <a:latin typeface="仿宋" panose="02010609060101010101" pitchFamily="49" charset="-122"/>
                  <a:ea typeface="仿宋" panose="02010609060101010101" pitchFamily="49" charset="-122"/>
                </a:rPr>
                <a:t>2</a:t>
              </a:r>
              <a:r>
                <a:rPr lang="zh-CN" altLang="en-US" sz="2000" b="1" u="sng" dirty="0">
                  <a:solidFill>
                    <a:srgbClr val="002060"/>
                  </a:solidFill>
                  <a:latin typeface="仿宋" panose="02010609060101010101" pitchFamily="49" charset="-122"/>
                  <a:ea typeface="仿宋" panose="02010609060101010101" pitchFamily="49" charset="-122"/>
                </a:rPr>
                <a:t>。</a:t>
              </a:r>
              <a:endParaRPr lang="en-US" altLang="zh-CN" sz="2000" i="0" u="none" strike="noStrike" dirty="0">
                <a:solidFill>
                  <a:srgbClr val="002060"/>
                </a:solidFill>
                <a:effectLst/>
                <a:latin typeface="仿宋" panose="02010609060101010101" pitchFamily="49" charset="-122"/>
                <a:ea typeface="仿宋" panose="02010609060101010101" pitchFamily="49" charset="-122"/>
              </a:endParaRPr>
            </a:p>
          </p:txBody>
        </p:sp>
        <p:sp>
          <p:nvSpPr>
            <p:cNvPr id="62" name="文本框 61">
              <a:extLst>
                <a:ext uri="{FF2B5EF4-FFF2-40B4-BE49-F238E27FC236}">
                  <a16:creationId xmlns:a16="http://schemas.microsoft.com/office/drawing/2014/main" id="{F58FF449-9AF4-4987-8751-9CECA959C310}"/>
                </a:ext>
              </a:extLst>
            </p:cNvPr>
            <p:cNvSpPr txBox="1"/>
            <p:nvPr/>
          </p:nvSpPr>
          <p:spPr>
            <a:xfrm>
              <a:off x="1784345" y="3119090"/>
              <a:ext cx="1564293" cy="400110"/>
            </a:xfrm>
            <a:prstGeom prst="rect">
              <a:avLst/>
            </a:prstGeom>
            <a:noFill/>
          </p:spPr>
          <p:txBody>
            <a:bodyPr wrap="square">
              <a:spAutoFit/>
            </a:bodyPr>
            <a:lstStyle/>
            <a:p>
              <a:pPr algn="ctr">
                <a:defRPr/>
              </a:pPr>
              <a:r>
                <a:rPr lang="zh-CN" altLang="en-US" sz="2000" b="1" u="sng" dirty="0">
                  <a:solidFill>
                    <a:srgbClr val="00A3E0"/>
                  </a:solidFill>
                  <a:latin typeface="仿宋" panose="02010609060101010101" pitchFamily="49" charset="-122"/>
                  <a:ea typeface="仿宋" panose="02010609060101010101" pitchFamily="49" charset="-122"/>
                </a:rPr>
                <a:t>疾病介绍</a:t>
              </a:r>
            </a:p>
          </p:txBody>
        </p:sp>
      </p:grpSp>
      <p:grpSp>
        <p:nvGrpSpPr>
          <p:cNvPr id="6" name="组合 5">
            <a:extLst>
              <a:ext uri="{FF2B5EF4-FFF2-40B4-BE49-F238E27FC236}">
                <a16:creationId xmlns:a16="http://schemas.microsoft.com/office/drawing/2014/main" id="{4F762A93-D75D-4635-A24E-30DCED30A591}"/>
              </a:ext>
            </a:extLst>
          </p:cNvPr>
          <p:cNvGrpSpPr/>
          <p:nvPr/>
        </p:nvGrpSpPr>
        <p:grpSpPr>
          <a:xfrm>
            <a:off x="1986736" y="5134304"/>
            <a:ext cx="9739332" cy="1015663"/>
            <a:chOff x="1960546" y="4807053"/>
            <a:chExt cx="9739332" cy="1015663"/>
          </a:xfrm>
        </p:grpSpPr>
        <p:sp>
          <p:nvSpPr>
            <p:cNvPr id="59" name="文本框 58">
              <a:extLst>
                <a:ext uri="{FF2B5EF4-FFF2-40B4-BE49-F238E27FC236}">
                  <a16:creationId xmlns:a16="http://schemas.microsoft.com/office/drawing/2014/main" id="{265C86FD-03BE-4954-995D-C041D60952C7}"/>
                </a:ext>
              </a:extLst>
            </p:cNvPr>
            <p:cNvSpPr txBox="1"/>
            <p:nvPr/>
          </p:nvSpPr>
          <p:spPr>
            <a:xfrm>
              <a:off x="1960546" y="4905824"/>
              <a:ext cx="1291803" cy="707886"/>
            </a:xfrm>
            <a:prstGeom prst="rect">
              <a:avLst/>
            </a:prstGeom>
            <a:noFill/>
          </p:spPr>
          <p:txBody>
            <a:bodyPr wrap="square">
              <a:spAutoFit/>
            </a:bodyPr>
            <a:lstStyle/>
            <a:p>
              <a:r>
                <a:rPr lang="zh-CN" altLang="en-US" sz="2000" b="1" u="sng" dirty="0">
                  <a:solidFill>
                    <a:srgbClr val="00A3E0"/>
                  </a:solidFill>
                  <a:latin typeface="仿宋" panose="02010609060101010101" pitchFamily="49" charset="-122"/>
                  <a:ea typeface="仿宋" panose="02010609060101010101" pitchFamily="49" charset="-122"/>
                </a:rPr>
                <a:t>未满足的</a:t>
              </a:r>
              <a:br>
                <a:rPr lang="en-US" altLang="zh-CN" sz="2000" b="1" u="sng" dirty="0">
                  <a:solidFill>
                    <a:srgbClr val="00A3E0"/>
                  </a:solidFill>
                  <a:latin typeface="仿宋" panose="02010609060101010101" pitchFamily="49" charset="-122"/>
                  <a:ea typeface="仿宋" panose="02010609060101010101" pitchFamily="49" charset="-122"/>
                </a:rPr>
              </a:br>
              <a:r>
                <a:rPr lang="zh-CN" altLang="en-US" sz="2000" b="1" u="sng" dirty="0">
                  <a:solidFill>
                    <a:srgbClr val="00A3E0"/>
                  </a:solidFill>
                  <a:latin typeface="仿宋" panose="02010609060101010101" pitchFamily="49" charset="-122"/>
                  <a:ea typeface="仿宋" panose="02010609060101010101" pitchFamily="49" charset="-122"/>
                </a:rPr>
                <a:t>治疗需求</a:t>
              </a:r>
            </a:p>
          </p:txBody>
        </p:sp>
        <p:sp>
          <p:nvSpPr>
            <p:cNvPr id="63" name="文本框 62">
              <a:extLst>
                <a:ext uri="{FF2B5EF4-FFF2-40B4-BE49-F238E27FC236}">
                  <a16:creationId xmlns:a16="http://schemas.microsoft.com/office/drawing/2014/main" id="{3515D1F9-AD98-4333-9E38-0D12C90E3FE1}"/>
                </a:ext>
              </a:extLst>
            </p:cNvPr>
            <p:cNvSpPr txBox="1"/>
            <p:nvPr/>
          </p:nvSpPr>
          <p:spPr>
            <a:xfrm>
              <a:off x="3241308" y="4807053"/>
              <a:ext cx="8458570" cy="1015663"/>
            </a:xfrm>
            <a:prstGeom prst="rect">
              <a:avLst/>
            </a:prstGeom>
            <a:noFill/>
          </p:spPr>
          <p:txBody>
            <a:bodyPr wrap="square">
              <a:spAutoFit/>
            </a:bodyPr>
            <a:lstStyle/>
            <a:p>
              <a:r>
                <a:rPr lang="zh-CN" altLang="en-US" sz="2000" b="1" u="sng" dirty="0">
                  <a:solidFill>
                    <a:srgbClr val="002060"/>
                  </a:solidFill>
                  <a:latin typeface="仿宋" panose="02010609060101010101" pitchFamily="49" charset="-122"/>
                  <a:ea typeface="仿宋" panose="02010609060101010101" pitchFamily="49" charset="-122"/>
                </a:rPr>
                <a:t>目录内尚无治疗戈谢病的酶替代治疗药物。相比全球，中国有更高比例的</a:t>
              </a:r>
              <a:r>
                <a:rPr lang="en-US" altLang="zh-CN" sz="2000" b="1" u="sng" dirty="0">
                  <a:solidFill>
                    <a:srgbClr val="002060"/>
                  </a:solidFill>
                  <a:latin typeface="仿宋" panose="02010609060101010101" pitchFamily="49" charset="-122"/>
                  <a:ea typeface="仿宋" panose="02010609060101010101" pitchFamily="49" charset="-122"/>
                </a:rPr>
                <a:t>III</a:t>
              </a:r>
              <a:r>
                <a:rPr lang="zh-CN" altLang="en-US" sz="2000" b="1" u="sng" dirty="0">
                  <a:solidFill>
                    <a:srgbClr val="002060"/>
                  </a:solidFill>
                  <a:latin typeface="仿宋" panose="02010609060101010101" pitchFamily="49" charset="-122"/>
                  <a:ea typeface="仿宋" panose="02010609060101010101" pitchFamily="49" charset="-122"/>
                </a:rPr>
                <a:t>型戈谢病患者，因此尤其缺乏</a:t>
              </a:r>
              <a:r>
                <a:rPr lang="en-US" altLang="zh-CN" sz="2000" b="1" u="sng" dirty="0">
                  <a:solidFill>
                    <a:srgbClr val="002060"/>
                  </a:solidFill>
                  <a:latin typeface="仿宋" panose="02010609060101010101" pitchFamily="49" charset="-122"/>
                  <a:ea typeface="仿宋" panose="02010609060101010101" pitchFamily="49" charset="-122"/>
                </a:rPr>
                <a:t>III</a:t>
              </a:r>
              <a:r>
                <a:rPr lang="zh-CN" altLang="en-US" sz="2000" b="1" u="sng" dirty="0">
                  <a:solidFill>
                    <a:srgbClr val="002060"/>
                  </a:solidFill>
                  <a:latin typeface="仿宋" panose="02010609060101010101" pitchFamily="49" charset="-122"/>
                  <a:ea typeface="仿宋" panose="02010609060101010101" pitchFamily="49" charset="-122"/>
                </a:rPr>
                <a:t>型戈谢病、孕产妇可安全使用的治疗药物纳入医保。</a:t>
              </a:r>
            </a:p>
          </p:txBody>
        </p:sp>
      </p:grpSp>
      <p:sp>
        <p:nvSpPr>
          <p:cNvPr id="23" name="Espace réservé du pied de page 9">
            <a:extLst>
              <a:ext uri="{FF2B5EF4-FFF2-40B4-BE49-F238E27FC236}">
                <a16:creationId xmlns:a16="http://schemas.microsoft.com/office/drawing/2014/main" id="{B3097047-5AA4-43EF-A6A3-8053BA1113C6}"/>
              </a:ext>
            </a:extLst>
          </p:cNvPr>
          <p:cNvSpPr>
            <a:spLocks noGrp="1"/>
          </p:cNvSpPr>
          <p:nvPr>
            <p:ph type="ftr" sz="quarter" idx="15"/>
          </p:nvPr>
        </p:nvSpPr>
        <p:spPr>
          <a:xfrm>
            <a:off x="2866441" y="6479322"/>
            <a:ext cx="6459117" cy="170333"/>
          </a:xfrm>
        </p:spPr>
        <p:txBody>
          <a:bodyPr/>
          <a:lstStyle>
            <a:lvl1pPr>
              <a:defRPr sz="1200"/>
            </a:lvl1pPr>
          </a:lstStyle>
          <a:p>
            <a:r>
              <a:rPr lang="en-US" altLang="zh-CN" dirty="0">
                <a:solidFill>
                  <a:srgbClr val="002060"/>
                </a:solidFill>
              </a:rPr>
              <a:t>2022</a:t>
            </a:r>
            <a:r>
              <a:rPr lang="zh-CN" altLang="en-US" dirty="0">
                <a:solidFill>
                  <a:srgbClr val="002060"/>
                </a:solidFill>
              </a:rPr>
              <a:t>年国家医保药品目录调整申报</a:t>
            </a:r>
            <a:endParaRPr lang="en-US" altLang="zh-CN" dirty="0">
              <a:solidFill>
                <a:srgbClr val="002060"/>
              </a:solidFill>
            </a:endParaRPr>
          </a:p>
        </p:txBody>
      </p:sp>
      <p:sp>
        <p:nvSpPr>
          <p:cNvPr id="24" name="文本框 23">
            <a:extLst>
              <a:ext uri="{FF2B5EF4-FFF2-40B4-BE49-F238E27FC236}">
                <a16:creationId xmlns:a16="http://schemas.microsoft.com/office/drawing/2014/main" id="{CBEC555A-C00B-46AA-950F-C0226CEA6916}"/>
              </a:ext>
            </a:extLst>
          </p:cNvPr>
          <p:cNvSpPr txBox="1"/>
          <p:nvPr/>
        </p:nvSpPr>
        <p:spPr>
          <a:xfrm>
            <a:off x="8047727" y="6304002"/>
            <a:ext cx="3534673" cy="553998"/>
          </a:xfrm>
          <a:prstGeom prst="rect">
            <a:avLst/>
          </a:prstGeom>
          <a:noFill/>
        </p:spPr>
        <p:txBody>
          <a:bodyPr wrap="square">
            <a:spAutoFit/>
          </a:bodyPr>
          <a:lstStyle/>
          <a:p>
            <a:pPr marL="228600" indent="-228600">
              <a:buFont typeface="+mj-lt"/>
              <a:buAutoNum type="arabicPeriod"/>
            </a:pPr>
            <a:r>
              <a:rPr lang="zh-CN" altLang="en-US" sz="1000" dirty="0">
                <a:latin typeface="仿宋" panose="02010609060101010101" pitchFamily="49" charset="-122"/>
                <a:ea typeface="仿宋" panose="02010609060101010101" pitchFamily="49" charset="-122"/>
              </a:rPr>
              <a:t>中国儿童戈谢病诊治专家共识（</a:t>
            </a:r>
            <a:r>
              <a:rPr lang="en-US" altLang="zh-CN" sz="1000" dirty="0">
                <a:latin typeface="仿宋" panose="02010609060101010101" pitchFamily="49" charset="-122"/>
                <a:ea typeface="仿宋" panose="02010609060101010101" pitchFamily="49" charset="-122"/>
              </a:rPr>
              <a:t>2021</a:t>
            </a:r>
            <a:r>
              <a:rPr lang="zh-CN" altLang="en-US" sz="1000" dirty="0">
                <a:latin typeface="仿宋" panose="02010609060101010101" pitchFamily="49" charset="-122"/>
                <a:ea typeface="仿宋" panose="02010609060101010101" pitchFamily="49" charset="-122"/>
              </a:rPr>
              <a:t>），中华儿科杂志</a:t>
            </a:r>
            <a:r>
              <a:rPr lang="en-US" altLang="zh-CN" sz="1000" dirty="0">
                <a:latin typeface="仿宋" panose="02010609060101010101" pitchFamily="49" charset="-122"/>
                <a:ea typeface="仿宋" panose="02010609060101010101" pitchFamily="49" charset="-122"/>
              </a:rPr>
              <a:t>, 2021,59(12):1025-1031</a:t>
            </a:r>
          </a:p>
          <a:p>
            <a:pPr marL="228600" indent="-228600">
              <a:buFont typeface="+mj-lt"/>
              <a:buAutoNum type="arabicPeriod"/>
            </a:pPr>
            <a:r>
              <a:rPr lang="en-US" altLang="zh-CN" sz="1000" dirty="0">
                <a:latin typeface="仿宋" panose="02010609060101010101" pitchFamily="49" charset="-122"/>
                <a:ea typeface="仿宋" panose="02010609060101010101" pitchFamily="49" charset="-122"/>
              </a:rPr>
              <a:t>2020</a:t>
            </a:r>
            <a:r>
              <a:rPr lang="zh-CN" altLang="zh-CN" sz="1000" dirty="0">
                <a:latin typeface="仿宋" panose="02010609060101010101" pitchFamily="49" charset="-122"/>
                <a:ea typeface="仿宋" panose="02010609060101010101" pitchFamily="49" charset="-122"/>
              </a:rPr>
              <a:t>中国成人戈谢病诊治专家共识</a:t>
            </a:r>
            <a:endParaRPr lang="zh-CN" altLang="en-US" sz="1000"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343121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66213E5-5EF0-4E70-9081-67E959BEEBF5}"/>
              </a:ext>
            </a:extLst>
          </p:cNvPr>
          <p:cNvSpPr>
            <a:spLocks noGrp="1"/>
          </p:cNvSpPr>
          <p:nvPr>
            <p:ph type="sldNum" sz="quarter" idx="16"/>
          </p:nvPr>
        </p:nvSpPr>
        <p:spPr/>
        <p:txBody>
          <a:bodyPr/>
          <a:lstStyle/>
          <a:p>
            <a:r>
              <a:rPr lang="en-US" noProof="0" dirty="0"/>
              <a:t>3</a:t>
            </a:r>
          </a:p>
        </p:txBody>
      </p:sp>
      <p:grpSp>
        <p:nvGrpSpPr>
          <p:cNvPr id="8" name="组合 7">
            <a:extLst>
              <a:ext uri="{FF2B5EF4-FFF2-40B4-BE49-F238E27FC236}">
                <a16:creationId xmlns:a16="http://schemas.microsoft.com/office/drawing/2014/main" id="{6A763F40-68A1-408E-96FF-F90B1880E4EB}"/>
              </a:ext>
            </a:extLst>
          </p:cNvPr>
          <p:cNvGrpSpPr/>
          <p:nvPr/>
        </p:nvGrpSpPr>
        <p:grpSpPr>
          <a:xfrm>
            <a:off x="0" y="363265"/>
            <a:ext cx="6516658" cy="947325"/>
            <a:chOff x="0" y="363265"/>
            <a:chExt cx="6516658" cy="947325"/>
          </a:xfrm>
        </p:grpSpPr>
        <p:grpSp>
          <p:nvGrpSpPr>
            <p:cNvPr id="9" name="Group 30">
              <a:extLst>
                <a:ext uri="{FF2B5EF4-FFF2-40B4-BE49-F238E27FC236}">
                  <a16:creationId xmlns:a16="http://schemas.microsoft.com/office/drawing/2014/main" id="{D4BA9F7C-022C-4289-829A-6FD26B4848C8}"/>
                </a:ext>
              </a:extLst>
            </p:cNvPr>
            <p:cNvGrpSpPr/>
            <p:nvPr/>
          </p:nvGrpSpPr>
          <p:grpSpPr>
            <a:xfrm>
              <a:off x="0" y="363265"/>
              <a:ext cx="6516658" cy="947325"/>
              <a:chOff x="4490720" y="459274"/>
              <a:chExt cx="8133023" cy="1263098"/>
            </a:xfrm>
          </p:grpSpPr>
          <p:grpSp>
            <p:nvGrpSpPr>
              <p:cNvPr id="11" name="Group 5">
                <a:extLst>
                  <a:ext uri="{FF2B5EF4-FFF2-40B4-BE49-F238E27FC236}">
                    <a16:creationId xmlns:a16="http://schemas.microsoft.com/office/drawing/2014/main" id="{EF597FB9-4CA4-4E0A-BFB6-B7A0F3FF137D}"/>
                  </a:ext>
                </a:extLst>
              </p:cNvPr>
              <p:cNvGrpSpPr/>
              <p:nvPr/>
            </p:nvGrpSpPr>
            <p:grpSpPr>
              <a:xfrm>
                <a:off x="4490720" y="577823"/>
                <a:ext cx="8133023" cy="1144549"/>
                <a:chOff x="4490720" y="709903"/>
                <a:chExt cx="8133023" cy="1144549"/>
              </a:xfrm>
            </p:grpSpPr>
            <p:sp>
              <p:nvSpPr>
                <p:cNvPr id="13" name="Title 1">
                  <a:extLst>
                    <a:ext uri="{FF2B5EF4-FFF2-40B4-BE49-F238E27FC236}">
                      <a16:creationId xmlns:a16="http://schemas.microsoft.com/office/drawing/2014/main" id="{64A588FD-B946-4166-81A0-716C967ED5E6}"/>
                    </a:ext>
                  </a:extLst>
                </p:cNvPr>
                <p:cNvSpPr txBox="1">
                  <a:spLocks/>
                </p:cNvSpPr>
                <p:nvPr/>
              </p:nvSpPr>
              <p:spPr>
                <a:xfrm>
                  <a:off x="4490720" y="709903"/>
                  <a:ext cx="7716466" cy="1117464"/>
                </a:xfrm>
                <a:prstGeom prst="rect">
                  <a:avLst/>
                </a:prstGeom>
                <a:solidFill>
                  <a:srgbClr val="002060">
                    <a:alpha val="79000"/>
                  </a:srgbClr>
                </a:solidFill>
              </p:spPr>
              <p:txBody>
                <a:bodyPr>
                  <a:no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75" b="0" i="0" u="none" strike="noStrike" kern="1200" cap="none" spc="0" normalizeH="0" baseline="0" noProof="0">
                    <a:ln>
                      <a:noFill/>
                    </a:ln>
                    <a:solidFill>
                      <a:srgbClr val="6B747B"/>
                    </a:solidFill>
                    <a:effectLst/>
                    <a:uLnTx/>
                    <a:uFillTx/>
                    <a:latin typeface="Arial" panose="020B0604020202020204" pitchFamily="34" charset="0"/>
                    <a:ea typeface="+mj-ea"/>
                    <a:cs typeface="Arial" panose="020B0604020202020204" pitchFamily="34" charset="0"/>
                  </a:endParaRPr>
                </a:p>
              </p:txBody>
            </p:sp>
            <p:sp>
              <p:nvSpPr>
                <p:cNvPr id="14" name="Rectangle 3">
                  <a:extLst>
                    <a:ext uri="{FF2B5EF4-FFF2-40B4-BE49-F238E27FC236}">
                      <a16:creationId xmlns:a16="http://schemas.microsoft.com/office/drawing/2014/main" id="{DF014FCD-80AB-4CC5-816C-B5FCA5315732}"/>
                    </a:ext>
                  </a:extLst>
                </p:cNvPr>
                <p:cNvSpPr/>
                <p:nvPr/>
              </p:nvSpPr>
              <p:spPr>
                <a:xfrm>
                  <a:off x="4907278" y="736988"/>
                  <a:ext cx="7716465" cy="11174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B747B"/>
                    </a:solidFill>
                    <a:effectLst/>
                    <a:uLnTx/>
                    <a:uFillTx/>
                    <a:latin typeface="Arial" panose="020B0604020202020204" pitchFamily="34" charset="0"/>
                    <a:cs typeface="Arial" panose="020B0604020202020204" pitchFamily="34" charset="0"/>
                  </a:endParaRPr>
                </a:p>
              </p:txBody>
            </p:sp>
          </p:grpSp>
          <p:sp>
            <p:nvSpPr>
              <p:cNvPr id="12" name="Rectangle 6">
                <a:extLst>
                  <a:ext uri="{FF2B5EF4-FFF2-40B4-BE49-F238E27FC236}">
                    <a16:creationId xmlns:a16="http://schemas.microsoft.com/office/drawing/2014/main" id="{3B3D798E-BF46-47BF-9B6F-D258CA50A9B8}"/>
                  </a:ext>
                </a:extLst>
              </p:cNvPr>
              <p:cNvSpPr/>
              <p:nvPr/>
            </p:nvSpPr>
            <p:spPr>
              <a:xfrm>
                <a:off x="4490720" y="459274"/>
                <a:ext cx="1717040" cy="135498"/>
              </a:xfrm>
              <a:prstGeom prst="rect">
                <a:avLst/>
              </a:prstGeom>
              <a:solidFill>
                <a:srgbClr val="525CA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0" name="ZoneTexte 186">
              <a:extLst>
                <a:ext uri="{FF2B5EF4-FFF2-40B4-BE49-F238E27FC236}">
                  <a16:creationId xmlns:a16="http://schemas.microsoft.com/office/drawing/2014/main" id="{53A88EC4-E4D8-4D4F-8D96-94BD3597D946}"/>
                </a:ext>
              </a:extLst>
            </p:cNvPr>
            <p:cNvSpPr txBox="1"/>
            <p:nvPr/>
          </p:nvSpPr>
          <p:spPr>
            <a:xfrm>
              <a:off x="208794" y="594227"/>
              <a:ext cx="4565514" cy="553998"/>
            </a:xfrm>
            <a:prstGeom prst="rect">
              <a:avLst/>
            </a:prstGeom>
            <a:noFill/>
          </p:spPr>
          <p:txBody>
            <a:bodyPr wrap="square" lIns="0" tIns="0" rIns="0" bIns="0" rtlCol="0">
              <a:spAutoFit/>
            </a:bodyPr>
            <a:lstStyle/>
            <a:p>
              <a:pPr marR="5080" defTabSz="914377">
                <a:lnSpc>
                  <a:spcPct val="90000"/>
                </a:lnSpc>
                <a:spcBef>
                  <a:spcPct val="0"/>
                </a:spcBef>
                <a:defRPr/>
              </a:pPr>
              <a:r>
                <a:rPr lang="en-US" altLang="zh-CN" sz="40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02 </a:t>
              </a:r>
              <a:r>
                <a:rPr lang="zh-CN" altLang="en-US" sz="40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安全性</a:t>
              </a:r>
              <a:endParaRPr lang="en-US" altLang="zh-CN" sz="4000" dirty="0">
                <a:solidFill>
                  <a:srgbClr val="000000"/>
                </a:solidFill>
                <a:latin typeface="仿宋" panose="02010609060101010101" pitchFamily="49" charset="-122"/>
                <a:ea typeface="仿宋" panose="02010609060101010101" pitchFamily="49" charset="-122"/>
                <a:cs typeface="Arial"/>
              </a:endParaRPr>
            </a:p>
          </p:txBody>
        </p:sp>
      </p:grpSp>
      <p:grpSp>
        <p:nvGrpSpPr>
          <p:cNvPr id="21" name="组合 20">
            <a:extLst>
              <a:ext uri="{FF2B5EF4-FFF2-40B4-BE49-F238E27FC236}">
                <a16:creationId xmlns:a16="http://schemas.microsoft.com/office/drawing/2014/main" id="{B87FB58C-A3A0-4588-9C24-1164F35A19C2}"/>
              </a:ext>
            </a:extLst>
          </p:cNvPr>
          <p:cNvGrpSpPr/>
          <p:nvPr/>
        </p:nvGrpSpPr>
        <p:grpSpPr>
          <a:xfrm>
            <a:off x="243430" y="1453630"/>
            <a:ext cx="11510286" cy="2308324"/>
            <a:chOff x="208794" y="1695288"/>
            <a:chExt cx="11510286" cy="2308324"/>
          </a:xfrm>
        </p:grpSpPr>
        <p:sp>
          <p:nvSpPr>
            <p:cNvPr id="16" name="文本框 15">
              <a:extLst>
                <a:ext uri="{FF2B5EF4-FFF2-40B4-BE49-F238E27FC236}">
                  <a16:creationId xmlns:a16="http://schemas.microsoft.com/office/drawing/2014/main" id="{FB7FBFDC-985B-4AA1-96E7-2C8797D2B7F2}"/>
                </a:ext>
              </a:extLst>
            </p:cNvPr>
            <p:cNvSpPr txBox="1"/>
            <p:nvPr/>
          </p:nvSpPr>
          <p:spPr>
            <a:xfrm>
              <a:off x="2823481" y="1695288"/>
              <a:ext cx="8895599" cy="2308324"/>
            </a:xfrm>
            <a:prstGeom prst="rect">
              <a:avLst/>
            </a:prstGeom>
            <a:noFill/>
          </p:spPr>
          <p:txBody>
            <a:bodyPr wrap="square">
              <a:spAutoFit/>
            </a:bodyPr>
            <a:lstStyle/>
            <a:p>
              <a:r>
                <a:rPr lang="zh-CN" altLang="en-US" b="1" u="sng" dirty="0">
                  <a:solidFill>
                    <a:srgbClr val="002060"/>
                  </a:solidFill>
                  <a:latin typeface="仿宋" panose="02010609060101010101" pitchFamily="49" charset="-122"/>
                  <a:ea typeface="仿宋" panose="02010609060101010101" pitchFamily="49" charset="-122"/>
                </a:rPr>
                <a:t>在约</a:t>
              </a:r>
              <a:r>
                <a:rPr lang="en-US" altLang="zh-CN" b="1" u="sng" dirty="0">
                  <a:solidFill>
                    <a:srgbClr val="002060"/>
                  </a:solidFill>
                  <a:latin typeface="仿宋" panose="02010609060101010101" pitchFamily="49" charset="-122"/>
                  <a:ea typeface="仿宋" panose="02010609060101010101" pitchFamily="49" charset="-122"/>
                </a:rPr>
                <a:t>3%</a:t>
              </a:r>
              <a:r>
                <a:rPr lang="zh-CN" altLang="en-US" b="1" u="sng" dirty="0">
                  <a:solidFill>
                    <a:srgbClr val="002060"/>
                  </a:solidFill>
                  <a:latin typeface="仿宋" panose="02010609060101010101" pitchFamily="49" charset="-122"/>
                  <a:ea typeface="仿宋" panose="02010609060101010101" pitchFamily="49" charset="-122"/>
                </a:rPr>
                <a:t>的伊米苷酶患者中出现了提示为超敏反应的症状</a:t>
              </a:r>
              <a:r>
                <a:rPr lang="zh-CN" altLang="en-US" dirty="0">
                  <a:solidFill>
                    <a:srgbClr val="002060"/>
                  </a:solidFill>
                  <a:latin typeface="仿宋" panose="02010609060101010101" pitchFamily="49" charset="-122"/>
                  <a:ea typeface="仿宋" panose="02010609060101010101" pitchFamily="49" charset="-122"/>
                </a:rPr>
                <a:t>，包括呼吸困难、咳嗽、荨麻疹</a:t>
              </a:r>
              <a:r>
                <a:rPr lang="en-US" altLang="zh-CN" dirty="0">
                  <a:solidFill>
                    <a:srgbClr val="002060"/>
                  </a:solidFill>
                  <a:latin typeface="仿宋" panose="02010609060101010101" pitchFamily="49" charset="-122"/>
                  <a:ea typeface="仿宋" panose="02010609060101010101" pitchFamily="49" charset="-122"/>
                </a:rPr>
                <a:t>/</a:t>
              </a:r>
              <a:r>
                <a:rPr lang="zh-CN" altLang="en-US" dirty="0">
                  <a:solidFill>
                    <a:srgbClr val="002060"/>
                  </a:solidFill>
                  <a:latin typeface="仿宋" panose="02010609060101010101" pitchFamily="49" charset="-122"/>
                  <a:ea typeface="仿宋" panose="02010609060101010101" pitchFamily="49" charset="-122"/>
                </a:rPr>
                <a:t>血管性水肿、瘙痒、皮疹等。</a:t>
              </a:r>
              <a:r>
                <a:rPr lang="zh-CN" altLang="en-US" b="1" u="sng" dirty="0">
                  <a:solidFill>
                    <a:srgbClr val="002060"/>
                  </a:solidFill>
                  <a:latin typeface="仿宋" panose="02010609060101010101" pitchFamily="49" charset="-122"/>
                  <a:ea typeface="仿宋" panose="02010609060101010101" pitchFamily="49" charset="-122"/>
                </a:rPr>
                <a:t>这些症状一般对抗组织胺药物和</a:t>
              </a:r>
              <a:r>
                <a:rPr lang="en-US" altLang="zh-CN" b="1" u="sng" dirty="0">
                  <a:solidFill>
                    <a:srgbClr val="002060"/>
                  </a:solidFill>
                  <a:latin typeface="仿宋" panose="02010609060101010101" pitchFamily="49" charset="-122"/>
                  <a:ea typeface="仿宋" panose="02010609060101010101" pitchFamily="49" charset="-122"/>
                </a:rPr>
                <a:t>/</a:t>
              </a:r>
              <a:r>
                <a:rPr lang="zh-CN" altLang="en-US" b="1" u="sng" dirty="0">
                  <a:solidFill>
                    <a:srgbClr val="002060"/>
                  </a:solidFill>
                  <a:latin typeface="仿宋" panose="02010609060101010101" pitchFamily="49" charset="-122"/>
                  <a:ea typeface="仿宋" panose="02010609060101010101" pitchFamily="49" charset="-122"/>
                </a:rPr>
                <a:t>或皮质类固醇治疗有效</a:t>
              </a:r>
              <a:r>
                <a:rPr lang="zh-CN" altLang="en-US" dirty="0">
                  <a:solidFill>
                    <a:srgbClr val="002060"/>
                  </a:solidFill>
                  <a:latin typeface="仿宋" panose="02010609060101010101" pitchFamily="49" charset="-122"/>
                  <a:ea typeface="仿宋" panose="02010609060101010101" pitchFamily="49" charset="-122"/>
                </a:rPr>
                <a:t>。</a:t>
              </a:r>
              <a:endParaRPr lang="en-US" altLang="zh-CN" dirty="0">
                <a:solidFill>
                  <a:srgbClr val="002060"/>
                </a:solidFill>
                <a:latin typeface="仿宋" panose="02010609060101010101" pitchFamily="49" charset="-122"/>
                <a:ea typeface="仿宋" panose="02010609060101010101" pitchFamily="49" charset="-122"/>
              </a:endParaRPr>
            </a:p>
            <a:p>
              <a:r>
                <a:rPr lang="zh-CN" altLang="en-US" dirty="0">
                  <a:solidFill>
                    <a:srgbClr val="002060"/>
                  </a:solidFill>
                  <a:latin typeface="仿宋" panose="02010609060101010101" pitchFamily="49" charset="-122"/>
                  <a:ea typeface="仿宋" panose="02010609060101010101" pitchFamily="49" charset="-122"/>
                </a:rPr>
                <a:t>来自</a:t>
              </a:r>
              <a:r>
                <a:rPr lang="en-US" altLang="zh-CN" dirty="0">
                  <a:solidFill>
                    <a:srgbClr val="002060"/>
                  </a:solidFill>
                  <a:latin typeface="仿宋" panose="02010609060101010101" pitchFamily="49" charset="-122"/>
                  <a:ea typeface="仿宋" panose="02010609060101010101" pitchFamily="49" charset="-122"/>
                </a:rPr>
                <a:t>150</a:t>
              </a:r>
              <a:r>
                <a:rPr lang="zh-CN" altLang="en-US" dirty="0">
                  <a:solidFill>
                    <a:srgbClr val="002060"/>
                  </a:solidFill>
                  <a:latin typeface="仿宋" panose="02010609060101010101" pitchFamily="49" charset="-122"/>
                  <a:ea typeface="仿宋" panose="02010609060101010101" pitchFamily="49" charset="-122"/>
                </a:rPr>
                <a:t>例妊娠的有限经验（主要基于自发报告和文献查阅）表明，</a:t>
              </a:r>
              <a:r>
                <a:rPr lang="zh-CN" altLang="en-US" b="1" u="sng" dirty="0">
                  <a:solidFill>
                    <a:srgbClr val="002060"/>
                  </a:solidFill>
                  <a:latin typeface="仿宋" panose="02010609060101010101" pitchFamily="49" charset="-122"/>
                  <a:ea typeface="仿宋" panose="02010609060101010101" pitchFamily="49" charset="-122"/>
                </a:rPr>
                <a:t>伊米苷酶的使用有利于控制孕妇的基础戈谢病</a:t>
              </a:r>
              <a:r>
                <a:rPr lang="en-US" altLang="zh-CN" b="1" u="sng" dirty="0">
                  <a:solidFill>
                    <a:srgbClr val="002060"/>
                  </a:solidFill>
                  <a:latin typeface="仿宋" panose="02010609060101010101" pitchFamily="49" charset="-122"/>
                  <a:ea typeface="仿宋" panose="02010609060101010101" pitchFamily="49" charset="-122"/>
                </a:rPr>
                <a:t>,</a:t>
              </a:r>
              <a:r>
                <a:rPr lang="zh-CN" altLang="en-US" b="1" u="sng" dirty="0">
                  <a:solidFill>
                    <a:srgbClr val="002060"/>
                  </a:solidFill>
                  <a:latin typeface="仿宋" panose="02010609060101010101" pitchFamily="49" charset="-122"/>
                  <a:ea typeface="仿宋" panose="02010609060101010101" pitchFamily="49" charset="-122"/>
                </a:rPr>
                <a:t>对胎儿没有致畸毒性</a:t>
              </a:r>
              <a:r>
                <a:rPr lang="zh-CN" altLang="en-US" dirty="0">
                  <a:solidFill>
                    <a:srgbClr val="002060"/>
                  </a:solidFill>
                  <a:latin typeface="仿宋" panose="02010609060101010101" pitchFamily="49" charset="-122"/>
                  <a:ea typeface="仿宋" panose="02010609060101010101" pitchFamily="49" charset="-122"/>
                </a:rPr>
                <a:t>。</a:t>
              </a:r>
            </a:p>
            <a:p>
              <a:r>
                <a:rPr lang="en-US" altLang="zh-CN" b="1" u="sng" dirty="0">
                  <a:solidFill>
                    <a:srgbClr val="002060"/>
                  </a:solidFill>
                  <a:latin typeface="仿宋" panose="02010609060101010101" pitchFamily="49" charset="-122"/>
                  <a:ea typeface="仿宋" panose="02010609060101010101" pitchFamily="49" charset="-122"/>
                </a:rPr>
                <a:t>2~16</a:t>
              </a:r>
              <a:r>
                <a:rPr lang="zh-CN" altLang="en-US" b="1" u="sng" dirty="0">
                  <a:solidFill>
                    <a:srgbClr val="002060"/>
                  </a:solidFill>
                  <a:latin typeface="仿宋" panose="02010609060101010101" pitchFamily="49" charset="-122"/>
                  <a:ea typeface="仿宋" panose="02010609060101010101" pitchFamily="49" charset="-122"/>
                </a:rPr>
                <a:t>岁之间患者中的安全性和有效性已经明确</a:t>
              </a:r>
              <a:r>
                <a:rPr lang="zh-CN" altLang="en-US" dirty="0">
                  <a:solidFill>
                    <a:srgbClr val="002060"/>
                  </a:solidFill>
                  <a:latin typeface="仿宋" panose="02010609060101010101" pitchFamily="49" charset="-122"/>
                  <a:ea typeface="仿宋" panose="02010609060101010101" pitchFamily="49" charset="-122"/>
                </a:rPr>
                <a:t>。大量的及对照良好的成年和儿童患者的注射用伊米苷酶临床试验证据以及医学文献和上市后长期用药经验中获得的其它资料支持本品用于此年龄组患者。</a:t>
              </a:r>
            </a:p>
          </p:txBody>
        </p:sp>
        <p:sp>
          <p:nvSpPr>
            <p:cNvPr id="20" name="文本框 19">
              <a:extLst>
                <a:ext uri="{FF2B5EF4-FFF2-40B4-BE49-F238E27FC236}">
                  <a16:creationId xmlns:a16="http://schemas.microsoft.com/office/drawing/2014/main" id="{40A34659-B824-4268-87C2-11B0480BCB6B}"/>
                </a:ext>
              </a:extLst>
            </p:cNvPr>
            <p:cNvSpPr txBox="1"/>
            <p:nvPr/>
          </p:nvSpPr>
          <p:spPr>
            <a:xfrm>
              <a:off x="208794" y="2020198"/>
              <a:ext cx="2546526" cy="769441"/>
            </a:xfrm>
            <a:prstGeom prst="rect">
              <a:avLst/>
            </a:prstGeom>
            <a:noFill/>
          </p:spPr>
          <p:txBody>
            <a:bodyPr wrap="square">
              <a:spAutoFit/>
            </a:bodyPr>
            <a:lstStyle/>
            <a:p>
              <a:pPr algn="ctr"/>
              <a:r>
                <a:rPr lang="zh-CN" altLang="en-US" sz="2200" b="1" u="sng" dirty="0">
                  <a:solidFill>
                    <a:srgbClr val="00A3E0"/>
                  </a:solidFill>
                  <a:latin typeface="仿宋" panose="02010609060101010101" pitchFamily="49" charset="-122"/>
                  <a:ea typeface="仿宋" panose="02010609060101010101" pitchFamily="49" charset="-122"/>
                </a:rPr>
                <a:t>药品说明书收载的安全性信息</a:t>
              </a:r>
            </a:p>
          </p:txBody>
        </p:sp>
      </p:grpSp>
      <p:grpSp>
        <p:nvGrpSpPr>
          <p:cNvPr id="22" name="组合 21">
            <a:extLst>
              <a:ext uri="{FF2B5EF4-FFF2-40B4-BE49-F238E27FC236}">
                <a16:creationId xmlns:a16="http://schemas.microsoft.com/office/drawing/2014/main" id="{F802EEA4-90ED-4171-9217-E80E6C0DE95F}"/>
              </a:ext>
            </a:extLst>
          </p:cNvPr>
          <p:cNvGrpSpPr/>
          <p:nvPr/>
        </p:nvGrpSpPr>
        <p:grpSpPr>
          <a:xfrm>
            <a:off x="208794" y="3904994"/>
            <a:ext cx="11464688" cy="1200329"/>
            <a:chOff x="233778" y="2145259"/>
            <a:chExt cx="11464688" cy="1200329"/>
          </a:xfrm>
        </p:grpSpPr>
        <p:sp>
          <p:nvSpPr>
            <p:cNvPr id="23" name="文本框 22">
              <a:extLst>
                <a:ext uri="{FF2B5EF4-FFF2-40B4-BE49-F238E27FC236}">
                  <a16:creationId xmlns:a16="http://schemas.microsoft.com/office/drawing/2014/main" id="{39261D00-3724-4226-B844-5C7A1177D220}"/>
                </a:ext>
              </a:extLst>
            </p:cNvPr>
            <p:cNvSpPr txBox="1"/>
            <p:nvPr/>
          </p:nvSpPr>
          <p:spPr>
            <a:xfrm>
              <a:off x="2814940" y="2145259"/>
              <a:ext cx="8883526" cy="1200329"/>
            </a:xfrm>
            <a:prstGeom prst="rect">
              <a:avLst/>
            </a:prstGeom>
            <a:noFill/>
          </p:spPr>
          <p:txBody>
            <a:bodyPr wrap="square">
              <a:spAutoFit/>
            </a:bodyPr>
            <a:lstStyle/>
            <a:p>
              <a:r>
                <a:rPr lang="zh-CN" altLang="en-US" dirty="0">
                  <a:solidFill>
                    <a:srgbClr val="002060"/>
                  </a:solidFill>
                  <a:latin typeface="仿宋" panose="02010609060101010101" pitchFamily="49" charset="-122"/>
                  <a:ea typeface="仿宋" panose="02010609060101010101" pitchFamily="49" charset="-122"/>
                </a:rPr>
                <a:t>伊米苷酶于</a:t>
              </a:r>
              <a:r>
                <a:rPr lang="en-US" altLang="zh-CN" dirty="0">
                  <a:solidFill>
                    <a:srgbClr val="002060"/>
                  </a:solidFill>
                  <a:latin typeface="仿宋" panose="02010609060101010101" pitchFamily="49" charset="-122"/>
                  <a:ea typeface="仿宋" panose="02010609060101010101" pitchFamily="49" charset="-122"/>
                </a:rPr>
                <a:t>1994</a:t>
              </a:r>
              <a:r>
                <a:rPr lang="zh-CN" altLang="en-US" dirty="0">
                  <a:solidFill>
                    <a:srgbClr val="002060"/>
                  </a:solidFill>
                  <a:latin typeface="仿宋" panose="02010609060101010101" pitchFamily="49" charset="-122"/>
                  <a:ea typeface="仿宋" panose="02010609060101010101" pitchFamily="49" charset="-122"/>
                </a:rPr>
                <a:t>年在美国首次上市以来，已在全球</a:t>
              </a:r>
              <a:r>
                <a:rPr lang="en-US" altLang="zh-CN" dirty="0">
                  <a:solidFill>
                    <a:srgbClr val="002060"/>
                  </a:solidFill>
                  <a:latin typeface="仿宋" panose="02010609060101010101" pitchFamily="49" charset="-122"/>
                  <a:ea typeface="仿宋" panose="02010609060101010101" pitchFamily="49" charset="-122"/>
                </a:rPr>
                <a:t>90</a:t>
              </a:r>
              <a:r>
                <a:rPr lang="zh-CN" altLang="en-US" dirty="0">
                  <a:solidFill>
                    <a:srgbClr val="002060"/>
                  </a:solidFill>
                  <a:latin typeface="仿宋" panose="02010609060101010101" pitchFamily="49" charset="-122"/>
                  <a:ea typeface="仿宋" panose="02010609060101010101" pitchFamily="49" charset="-122"/>
                </a:rPr>
                <a:t>多个国家</a:t>
              </a:r>
              <a:r>
                <a:rPr lang="en-US" altLang="zh-CN" dirty="0">
                  <a:solidFill>
                    <a:srgbClr val="002060"/>
                  </a:solidFill>
                  <a:latin typeface="仿宋" panose="02010609060101010101" pitchFamily="49" charset="-122"/>
                  <a:ea typeface="仿宋" panose="02010609060101010101" pitchFamily="49" charset="-122"/>
                </a:rPr>
                <a:t>/</a:t>
              </a:r>
              <a:r>
                <a:rPr lang="zh-CN" altLang="en-US" dirty="0">
                  <a:solidFill>
                    <a:srgbClr val="002060"/>
                  </a:solidFill>
                  <a:latin typeface="仿宋" panose="02010609060101010101" pitchFamily="49" charset="-122"/>
                  <a:ea typeface="仿宋" panose="02010609060101010101" pitchFamily="49" charset="-122"/>
                </a:rPr>
                <a:t>地区获批。</a:t>
              </a:r>
              <a:r>
                <a:rPr lang="zh-CN" altLang="en-US" b="1" u="sng" dirty="0">
                  <a:solidFill>
                    <a:srgbClr val="002060"/>
                  </a:solidFill>
                  <a:latin typeface="仿宋" panose="02010609060101010101" pitchFamily="49" charset="-122"/>
                  <a:ea typeface="仿宋" panose="02010609060101010101" pitchFamily="49" charset="-122"/>
                </a:rPr>
                <a:t>中国、美国和欧洲等药监部门近</a:t>
              </a:r>
              <a:r>
                <a:rPr lang="en-US" altLang="zh-CN" b="1" u="sng" dirty="0">
                  <a:solidFill>
                    <a:srgbClr val="002060"/>
                  </a:solidFill>
                  <a:latin typeface="仿宋" panose="02010609060101010101" pitchFamily="49" charset="-122"/>
                  <a:ea typeface="仿宋" panose="02010609060101010101" pitchFamily="49" charset="-122"/>
                </a:rPr>
                <a:t>5</a:t>
              </a:r>
              <a:r>
                <a:rPr lang="zh-CN" altLang="en-US" b="1" u="sng" dirty="0">
                  <a:solidFill>
                    <a:srgbClr val="002060"/>
                  </a:solidFill>
                  <a:latin typeface="仿宋" panose="02010609060101010101" pitchFamily="49" charset="-122"/>
                  <a:ea typeface="仿宋" panose="02010609060101010101" pitchFamily="49" charset="-122"/>
                </a:rPr>
                <a:t>年内没有发布关于本品的安全性警告、黑框警告、撤市等信息</a:t>
              </a:r>
              <a:r>
                <a:rPr lang="zh-CN" altLang="en-US" dirty="0">
                  <a:solidFill>
                    <a:srgbClr val="002060"/>
                  </a:solidFill>
                  <a:latin typeface="仿宋" panose="02010609060101010101" pitchFamily="49" charset="-122"/>
                  <a:ea typeface="仿宋" panose="02010609060101010101" pitchFamily="49" charset="-122"/>
                </a:rPr>
                <a:t>。从国内外的临床研究和通过广泛的上市后安全性累积数据审查，伊米苷酶的重要已识别风险为包括超敏反应的输注相关反应和各种输注部位反应。</a:t>
              </a:r>
            </a:p>
          </p:txBody>
        </p:sp>
        <p:sp>
          <p:nvSpPr>
            <p:cNvPr id="24" name="文本框 23">
              <a:extLst>
                <a:ext uri="{FF2B5EF4-FFF2-40B4-BE49-F238E27FC236}">
                  <a16:creationId xmlns:a16="http://schemas.microsoft.com/office/drawing/2014/main" id="{21731049-3D31-4D30-9980-837417C63272}"/>
                </a:ext>
              </a:extLst>
            </p:cNvPr>
            <p:cNvSpPr txBox="1"/>
            <p:nvPr/>
          </p:nvSpPr>
          <p:spPr>
            <a:xfrm>
              <a:off x="233778" y="2165564"/>
              <a:ext cx="2546526" cy="769441"/>
            </a:xfrm>
            <a:prstGeom prst="rect">
              <a:avLst/>
            </a:prstGeom>
            <a:noFill/>
          </p:spPr>
          <p:txBody>
            <a:bodyPr wrap="square">
              <a:spAutoFit/>
            </a:bodyPr>
            <a:lstStyle/>
            <a:p>
              <a:pPr algn="ctr"/>
              <a:r>
                <a:rPr lang="zh-CN" altLang="en-US" sz="2200" b="1" u="sng" dirty="0">
                  <a:solidFill>
                    <a:srgbClr val="00A3E0"/>
                  </a:solidFill>
                  <a:latin typeface="仿宋" panose="02010609060101010101" pitchFamily="49" charset="-122"/>
                  <a:ea typeface="仿宋" panose="02010609060101010101" pitchFamily="49" charset="-122"/>
                </a:rPr>
                <a:t>国内外不良反应</a:t>
              </a:r>
              <a:br>
                <a:rPr lang="en-US" altLang="zh-CN" sz="2200" b="1" u="sng" dirty="0">
                  <a:solidFill>
                    <a:srgbClr val="00A3E0"/>
                  </a:solidFill>
                  <a:latin typeface="仿宋" panose="02010609060101010101" pitchFamily="49" charset="-122"/>
                  <a:ea typeface="仿宋" panose="02010609060101010101" pitchFamily="49" charset="-122"/>
                </a:rPr>
              </a:br>
              <a:r>
                <a:rPr lang="zh-CN" altLang="en-US" sz="2200" b="1" u="sng" dirty="0">
                  <a:solidFill>
                    <a:srgbClr val="00A3E0"/>
                  </a:solidFill>
                  <a:latin typeface="仿宋" panose="02010609060101010101" pitchFamily="49" charset="-122"/>
                  <a:ea typeface="仿宋" panose="02010609060101010101" pitchFamily="49" charset="-122"/>
                </a:rPr>
                <a:t>发生情况</a:t>
              </a:r>
            </a:p>
          </p:txBody>
        </p:sp>
      </p:grpSp>
      <p:grpSp>
        <p:nvGrpSpPr>
          <p:cNvPr id="25" name="组合 24">
            <a:extLst>
              <a:ext uri="{FF2B5EF4-FFF2-40B4-BE49-F238E27FC236}">
                <a16:creationId xmlns:a16="http://schemas.microsoft.com/office/drawing/2014/main" id="{BC85EF57-C5DF-43BE-966E-36C8478475C2}"/>
              </a:ext>
            </a:extLst>
          </p:cNvPr>
          <p:cNvGrpSpPr/>
          <p:nvPr/>
        </p:nvGrpSpPr>
        <p:grpSpPr>
          <a:xfrm>
            <a:off x="208794" y="5210064"/>
            <a:ext cx="11660906" cy="1107996"/>
            <a:chOff x="208794" y="2079619"/>
            <a:chExt cx="11660906" cy="1107996"/>
          </a:xfrm>
        </p:grpSpPr>
        <p:sp>
          <p:nvSpPr>
            <p:cNvPr id="26" name="文本框 25">
              <a:extLst>
                <a:ext uri="{FF2B5EF4-FFF2-40B4-BE49-F238E27FC236}">
                  <a16:creationId xmlns:a16="http://schemas.microsoft.com/office/drawing/2014/main" id="{AB675829-8BE7-43AA-87B4-8E907B9A59DE}"/>
                </a:ext>
              </a:extLst>
            </p:cNvPr>
            <p:cNvSpPr txBox="1"/>
            <p:nvPr/>
          </p:nvSpPr>
          <p:spPr>
            <a:xfrm>
              <a:off x="2850203" y="2448951"/>
              <a:ext cx="9019497" cy="646331"/>
            </a:xfrm>
            <a:prstGeom prst="rect">
              <a:avLst/>
            </a:prstGeom>
            <a:noFill/>
          </p:spPr>
          <p:txBody>
            <a:bodyPr wrap="square">
              <a:spAutoFit/>
            </a:bodyPr>
            <a:lstStyle/>
            <a:p>
              <a:r>
                <a:rPr lang="zh-CN" altLang="en-US" dirty="0">
                  <a:solidFill>
                    <a:srgbClr val="002060"/>
                  </a:solidFill>
                  <a:latin typeface="仿宋" panose="02010609060101010101" pitchFamily="49" charset="-122"/>
                  <a:ea typeface="仿宋" panose="02010609060101010101" pitchFamily="49" charset="-122"/>
                </a:rPr>
                <a:t>目录内尚无治疗戈谢病的酶替代治疗药物。尚无同时适用戈谢</a:t>
              </a:r>
              <a:r>
                <a:rPr lang="en-US" altLang="zh-CN" dirty="0">
                  <a:solidFill>
                    <a:srgbClr val="002060"/>
                  </a:solidFill>
                  <a:latin typeface="仿宋" panose="02010609060101010101" pitchFamily="49" charset="-122"/>
                  <a:ea typeface="仿宋" panose="02010609060101010101" pitchFamily="49" charset="-122"/>
                </a:rPr>
                <a:t>Ⅰ</a:t>
              </a:r>
              <a:r>
                <a:rPr lang="zh-CN" altLang="en-US" dirty="0">
                  <a:solidFill>
                    <a:srgbClr val="002060"/>
                  </a:solidFill>
                  <a:latin typeface="仿宋" panose="02010609060101010101" pitchFamily="49" charset="-122"/>
                  <a:ea typeface="仿宋" panose="02010609060101010101" pitchFamily="49" charset="-122"/>
                </a:rPr>
                <a:t>型和</a:t>
              </a:r>
              <a:r>
                <a:rPr lang="en-US" altLang="zh-CN" dirty="0">
                  <a:solidFill>
                    <a:srgbClr val="002060"/>
                  </a:solidFill>
                  <a:latin typeface="仿宋" panose="02010609060101010101" pitchFamily="49" charset="-122"/>
                  <a:ea typeface="仿宋" panose="02010609060101010101" pitchFamily="49" charset="-122"/>
                </a:rPr>
                <a:t>Ⅲ</a:t>
              </a:r>
              <a:r>
                <a:rPr lang="zh-CN" altLang="en-US" dirty="0">
                  <a:solidFill>
                    <a:srgbClr val="002060"/>
                  </a:solidFill>
                  <a:latin typeface="仿宋" panose="02010609060101010101" pitchFamily="49" charset="-122"/>
                  <a:ea typeface="仿宋" panose="02010609060101010101" pitchFamily="49" charset="-122"/>
                </a:rPr>
                <a:t>型的其他药物获批。</a:t>
              </a:r>
            </a:p>
          </p:txBody>
        </p:sp>
        <p:sp>
          <p:nvSpPr>
            <p:cNvPr id="27" name="文本框 26">
              <a:extLst>
                <a:ext uri="{FF2B5EF4-FFF2-40B4-BE49-F238E27FC236}">
                  <a16:creationId xmlns:a16="http://schemas.microsoft.com/office/drawing/2014/main" id="{015D90AD-FA61-478E-83E8-A0A26BC401EE}"/>
                </a:ext>
              </a:extLst>
            </p:cNvPr>
            <p:cNvSpPr txBox="1"/>
            <p:nvPr/>
          </p:nvSpPr>
          <p:spPr>
            <a:xfrm>
              <a:off x="208794" y="2079619"/>
              <a:ext cx="2546526" cy="1107996"/>
            </a:xfrm>
            <a:prstGeom prst="rect">
              <a:avLst/>
            </a:prstGeom>
            <a:noFill/>
          </p:spPr>
          <p:txBody>
            <a:bodyPr wrap="square">
              <a:spAutoFit/>
            </a:bodyPr>
            <a:lstStyle/>
            <a:p>
              <a:pPr algn="ctr"/>
              <a:r>
                <a:rPr lang="zh-CN" altLang="en-US" sz="2200" b="1" u="sng" dirty="0">
                  <a:solidFill>
                    <a:srgbClr val="00A3E0"/>
                  </a:solidFill>
                  <a:latin typeface="仿宋" panose="02010609060101010101" pitchFamily="49" charset="-122"/>
                  <a:ea typeface="仿宋" panose="02010609060101010101" pitchFamily="49" charset="-122"/>
                </a:rPr>
                <a:t>与目录内同类药品安全性方面的</a:t>
              </a:r>
              <a:br>
                <a:rPr lang="en-US" altLang="zh-CN" sz="2200" b="1" u="sng" dirty="0">
                  <a:solidFill>
                    <a:srgbClr val="00A3E0"/>
                  </a:solidFill>
                  <a:latin typeface="仿宋" panose="02010609060101010101" pitchFamily="49" charset="-122"/>
                  <a:ea typeface="仿宋" panose="02010609060101010101" pitchFamily="49" charset="-122"/>
                </a:rPr>
              </a:br>
              <a:r>
                <a:rPr lang="zh-CN" altLang="en-US" sz="2200" b="1" u="sng" dirty="0">
                  <a:solidFill>
                    <a:srgbClr val="00A3E0"/>
                  </a:solidFill>
                  <a:latin typeface="仿宋" panose="02010609060101010101" pitchFamily="49" charset="-122"/>
                  <a:ea typeface="仿宋" panose="02010609060101010101" pitchFamily="49" charset="-122"/>
                </a:rPr>
                <a:t>优势与不足</a:t>
              </a:r>
            </a:p>
          </p:txBody>
        </p:sp>
      </p:grpSp>
      <p:sp>
        <p:nvSpPr>
          <p:cNvPr id="28" name="Espace réservé du pied de page 9">
            <a:extLst>
              <a:ext uri="{FF2B5EF4-FFF2-40B4-BE49-F238E27FC236}">
                <a16:creationId xmlns:a16="http://schemas.microsoft.com/office/drawing/2014/main" id="{B75728A9-4748-4F97-96D4-5F0A4B458B71}"/>
              </a:ext>
            </a:extLst>
          </p:cNvPr>
          <p:cNvSpPr>
            <a:spLocks noGrp="1"/>
          </p:cNvSpPr>
          <p:nvPr>
            <p:ph type="ftr" sz="quarter" idx="15"/>
          </p:nvPr>
        </p:nvSpPr>
        <p:spPr>
          <a:xfrm>
            <a:off x="2866441" y="6479322"/>
            <a:ext cx="6459117" cy="170333"/>
          </a:xfrm>
        </p:spPr>
        <p:txBody>
          <a:bodyPr/>
          <a:lstStyle>
            <a:lvl1pPr>
              <a:defRPr sz="1200"/>
            </a:lvl1pPr>
          </a:lstStyle>
          <a:p>
            <a:r>
              <a:rPr lang="en-US" altLang="zh-CN" dirty="0">
                <a:solidFill>
                  <a:srgbClr val="002060"/>
                </a:solidFill>
              </a:rPr>
              <a:t>2022</a:t>
            </a:r>
            <a:r>
              <a:rPr lang="zh-CN" altLang="en-US" dirty="0">
                <a:solidFill>
                  <a:srgbClr val="002060"/>
                </a:solidFill>
              </a:rPr>
              <a:t>年国家医保药品目录调整申报</a:t>
            </a:r>
            <a:endParaRPr lang="en-US" altLang="zh-CN" dirty="0">
              <a:solidFill>
                <a:srgbClr val="002060"/>
              </a:solidFill>
            </a:endParaRPr>
          </a:p>
        </p:txBody>
      </p:sp>
    </p:spTree>
    <p:extLst>
      <p:ext uri="{BB962C8B-B14F-4D97-AF65-F5344CB8AC3E}">
        <p14:creationId xmlns:p14="http://schemas.microsoft.com/office/powerpoint/2010/main" val="355074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624FEE6F-1F74-496A-A16B-B62C7CCF1A4E}"/>
              </a:ext>
            </a:extLst>
          </p:cNvPr>
          <p:cNvSpPr>
            <a:spLocks noGrp="1"/>
          </p:cNvSpPr>
          <p:nvPr>
            <p:ph type="sldNum" sz="quarter" idx="16"/>
          </p:nvPr>
        </p:nvSpPr>
        <p:spPr/>
        <p:txBody>
          <a:bodyPr/>
          <a:lstStyle/>
          <a:p>
            <a:r>
              <a:rPr lang="en-US" noProof="0" dirty="0"/>
              <a:t>4</a:t>
            </a:r>
          </a:p>
        </p:txBody>
      </p:sp>
      <p:grpSp>
        <p:nvGrpSpPr>
          <p:cNvPr id="8" name="组合 7">
            <a:extLst>
              <a:ext uri="{FF2B5EF4-FFF2-40B4-BE49-F238E27FC236}">
                <a16:creationId xmlns:a16="http://schemas.microsoft.com/office/drawing/2014/main" id="{E49AD022-3BB4-4D4E-9F41-A7A95CEA8C65}"/>
              </a:ext>
            </a:extLst>
          </p:cNvPr>
          <p:cNvGrpSpPr/>
          <p:nvPr/>
        </p:nvGrpSpPr>
        <p:grpSpPr>
          <a:xfrm>
            <a:off x="0" y="249961"/>
            <a:ext cx="6516658" cy="947325"/>
            <a:chOff x="0" y="363265"/>
            <a:chExt cx="6516658" cy="947325"/>
          </a:xfrm>
        </p:grpSpPr>
        <p:grpSp>
          <p:nvGrpSpPr>
            <p:cNvPr id="9" name="Group 30">
              <a:extLst>
                <a:ext uri="{FF2B5EF4-FFF2-40B4-BE49-F238E27FC236}">
                  <a16:creationId xmlns:a16="http://schemas.microsoft.com/office/drawing/2014/main" id="{FABE3071-AA72-4DEE-A267-093FBD6FAC44}"/>
                </a:ext>
              </a:extLst>
            </p:cNvPr>
            <p:cNvGrpSpPr/>
            <p:nvPr/>
          </p:nvGrpSpPr>
          <p:grpSpPr>
            <a:xfrm>
              <a:off x="0" y="363265"/>
              <a:ext cx="6516658" cy="947325"/>
              <a:chOff x="4490720" y="459274"/>
              <a:chExt cx="8133023" cy="1263098"/>
            </a:xfrm>
          </p:grpSpPr>
          <p:grpSp>
            <p:nvGrpSpPr>
              <p:cNvPr id="11" name="Group 5">
                <a:extLst>
                  <a:ext uri="{FF2B5EF4-FFF2-40B4-BE49-F238E27FC236}">
                    <a16:creationId xmlns:a16="http://schemas.microsoft.com/office/drawing/2014/main" id="{F5219308-975A-4ED1-9221-ED94AE115114}"/>
                  </a:ext>
                </a:extLst>
              </p:cNvPr>
              <p:cNvGrpSpPr/>
              <p:nvPr/>
            </p:nvGrpSpPr>
            <p:grpSpPr>
              <a:xfrm>
                <a:off x="4490720" y="577823"/>
                <a:ext cx="8133023" cy="1144549"/>
                <a:chOff x="4490720" y="709903"/>
                <a:chExt cx="8133023" cy="1144549"/>
              </a:xfrm>
            </p:grpSpPr>
            <p:sp>
              <p:nvSpPr>
                <p:cNvPr id="13" name="Title 1">
                  <a:extLst>
                    <a:ext uri="{FF2B5EF4-FFF2-40B4-BE49-F238E27FC236}">
                      <a16:creationId xmlns:a16="http://schemas.microsoft.com/office/drawing/2014/main" id="{73EC56CC-9C92-4B1E-A152-A2F910EC90DA}"/>
                    </a:ext>
                  </a:extLst>
                </p:cNvPr>
                <p:cNvSpPr txBox="1">
                  <a:spLocks/>
                </p:cNvSpPr>
                <p:nvPr/>
              </p:nvSpPr>
              <p:spPr>
                <a:xfrm>
                  <a:off x="4490720" y="709903"/>
                  <a:ext cx="7716466" cy="1117464"/>
                </a:xfrm>
                <a:prstGeom prst="rect">
                  <a:avLst/>
                </a:prstGeom>
                <a:solidFill>
                  <a:srgbClr val="002060">
                    <a:alpha val="79000"/>
                  </a:srgbClr>
                </a:solidFill>
              </p:spPr>
              <p:txBody>
                <a:bodyPr>
                  <a:no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75" b="0" i="0" u="none" strike="noStrike" kern="1200" cap="none" spc="0" normalizeH="0" baseline="0" noProof="0">
                    <a:ln>
                      <a:noFill/>
                    </a:ln>
                    <a:solidFill>
                      <a:srgbClr val="6B747B"/>
                    </a:solidFill>
                    <a:effectLst/>
                    <a:uLnTx/>
                    <a:uFillTx/>
                    <a:latin typeface="Arial" panose="020B0604020202020204" pitchFamily="34" charset="0"/>
                    <a:ea typeface="+mj-ea"/>
                    <a:cs typeface="Arial" panose="020B0604020202020204" pitchFamily="34" charset="0"/>
                  </a:endParaRPr>
                </a:p>
              </p:txBody>
            </p:sp>
            <p:sp>
              <p:nvSpPr>
                <p:cNvPr id="14" name="Rectangle 3">
                  <a:extLst>
                    <a:ext uri="{FF2B5EF4-FFF2-40B4-BE49-F238E27FC236}">
                      <a16:creationId xmlns:a16="http://schemas.microsoft.com/office/drawing/2014/main" id="{D59CD670-8391-471C-BA83-2B7F946EBEB9}"/>
                    </a:ext>
                  </a:extLst>
                </p:cNvPr>
                <p:cNvSpPr/>
                <p:nvPr/>
              </p:nvSpPr>
              <p:spPr>
                <a:xfrm>
                  <a:off x="4907278" y="736988"/>
                  <a:ext cx="7716465" cy="11174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B747B"/>
                    </a:solidFill>
                    <a:effectLst/>
                    <a:uLnTx/>
                    <a:uFillTx/>
                    <a:latin typeface="Arial" panose="020B0604020202020204" pitchFamily="34" charset="0"/>
                    <a:cs typeface="Arial" panose="020B0604020202020204" pitchFamily="34" charset="0"/>
                  </a:endParaRPr>
                </a:p>
              </p:txBody>
            </p:sp>
          </p:grpSp>
          <p:sp>
            <p:nvSpPr>
              <p:cNvPr id="12" name="Rectangle 6">
                <a:extLst>
                  <a:ext uri="{FF2B5EF4-FFF2-40B4-BE49-F238E27FC236}">
                    <a16:creationId xmlns:a16="http://schemas.microsoft.com/office/drawing/2014/main" id="{6BAE049F-96B3-4D1D-AC20-CFA32D851706}"/>
                  </a:ext>
                </a:extLst>
              </p:cNvPr>
              <p:cNvSpPr/>
              <p:nvPr/>
            </p:nvSpPr>
            <p:spPr>
              <a:xfrm>
                <a:off x="4490720" y="459274"/>
                <a:ext cx="1717040" cy="135498"/>
              </a:xfrm>
              <a:prstGeom prst="rect">
                <a:avLst/>
              </a:prstGeom>
              <a:solidFill>
                <a:srgbClr val="525CA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0" name="ZoneTexte 186">
              <a:extLst>
                <a:ext uri="{FF2B5EF4-FFF2-40B4-BE49-F238E27FC236}">
                  <a16:creationId xmlns:a16="http://schemas.microsoft.com/office/drawing/2014/main" id="{525C7B27-2C65-4D18-B78A-AA5F48614015}"/>
                </a:ext>
              </a:extLst>
            </p:cNvPr>
            <p:cNvSpPr txBox="1"/>
            <p:nvPr/>
          </p:nvSpPr>
          <p:spPr>
            <a:xfrm>
              <a:off x="208794" y="594227"/>
              <a:ext cx="4565514" cy="553998"/>
            </a:xfrm>
            <a:prstGeom prst="rect">
              <a:avLst/>
            </a:prstGeom>
            <a:noFill/>
          </p:spPr>
          <p:txBody>
            <a:bodyPr wrap="square" lIns="0" tIns="0" rIns="0" bIns="0" rtlCol="0">
              <a:spAutoFit/>
            </a:bodyPr>
            <a:lstStyle/>
            <a:p>
              <a:pPr marR="5080" defTabSz="914377">
                <a:lnSpc>
                  <a:spcPct val="90000"/>
                </a:lnSpc>
                <a:spcBef>
                  <a:spcPct val="0"/>
                </a:spcBef>
                <a:defRPr/>
              </a:pPr>
              <a:r>
                <a:rPr lang="en-US" altLang="zh-CN" sz="40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03 </a:t>
              </a:r>
              <a:r>
                <a:rPr lang="zh-CN" altLang="en-US" sz="40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有效性</a:t>
              </a:r>
              <a:endParaRPr lang="en-US" altLang="zh-CN" sz="4000" dirty="0">
                <a:solidFill>
                  <a:srgbClr val="000000"/>
                </a:solidFill>
                <a:latin typeface="仿宋" panose="02010609060101010101" pitchFamily="49" charset="-122"/>
                <a:ea typeface="仿宋" panose="02010609060101010101" pitchFamily="49" charset="-122"/>
                <a:cs typeface="Arial"/>
              </a:endParaRPr>
            </a:p>
          </p:txBody>
        </p:sp>
      </p:grpSp>
      <p:graphicFrame>
        <p:nvGraphicFramePr>
          <p:cNvPr id="16" name="表格 15">
            <a:extLst>
              <a:ext uri="{FF2B5EF4-FFF2-40B4-BE49-F238E27FC236}">
                <a16:creationId xmlns:a16="http://schemas.microsoft.com/office/drawing/2014/main" id="{DD6EACD1-27C7-41CB-8E54-26049171CF87}"/>
              </a:ext>
            </a:extLst>
          </p:cNvPr>
          <p:cNvGraphicFramePr>
            <a:graphicFrameLocks noGrp="1"/>
          </p:cNvGraphicFramePr>
          <p:nvPr/>
        </p:nvGraphicFramePr>
        <p:xfrm>
          <a:off x="424985" y="1879135"/>
          <a:ext cx="11515806" cy="4371000"/>
        </p:xfrm>
        <a:graphic>
          <a:graphicData uri="http://schemas.openxmlformats.org/drawingml/2006/table">
            <a:tbl>
              <a:tblPr/>
              <a:tblGrid>
                <a:gridCol w="1372315">
                  <a:extLst>
                    <a:ext uri="{9D8B030D-6E8A-4147-A177-3AD203B41FA5}">
                      <a16:colId xmlns:a16="http://schemas.microsoft.com/office/drawing/2014/main" val="411579924"/>
                    </a:ext>
                  </a:extLst>
                </a:gridCol>
                <a:gridCol w="1394998">
                  <a:extLst>
                    <a:ext uri="{9D8B030D-6E8A-4147-A177-3AD203B41FA5}">
                      <a16:colId xmlns:a16="http://schemas.microsoft.com/office/drawing/2014/main" val="700584720"/>
                    </a:ext>
                  </a:extLst>
                </a:gridCol>
                <a:gridCol w="893131">
                  <a:extLst>
                    <a:ext uri="{9D8B030D-6E8A-4147-A177-3AD203B41FA5}">
                      <a16:colId xmlns:a16="http://schemas.microsoft.com/office/drawing/2014/main" val="303088388"/>
                    </a:ext>
                  </a:extLst>
                </a:gridCol>
                <a:gridCol w="7855362">
                  <a:extLst>
                    <a:ext uri="{9D8B030D-6E8A-4147-A177-3AD203B41FA5}">
                      <a16:colId xmlns:a16="http://schemas.microsoft.com/office/drawing/2014/main" val="3212374385"/>
                    </a:ext>
                  </a:extLst>
                </a:gridCol>
              </a:tblGrid>
              <a:tr h="211356">
                <a:tc>
                  <a:txBody>
                    <a:bodyPr/>
                    <a:lstStyle/>
                    <a:p>
                      <a:pPr algn="l" fontAlgn="ctr"/>
                      <a:r>
                        <a:rPr lang="zh-CN" altLang="en-US" sz="1600" b="1" i="0" u="none" strike="noStrike" dirty="0">
                          <a:solidFill>
                            <a:srgbClr val="002060"/>
                          </a:solidFill>
                          <a:effectLst/>
                          <a:latin typeface="仿宋" panose="02010609060101010101" pitchFamily="49" charset="-122"/>
                          <a:ea typeface="仿宋" panose="02010609060101010101" pitchFamily="49" charset="-122"/>
                        </a:rPr>
                        <a:t>试验类型</a:t>
                      </a:r>
                      <a:endParaRPr lang="en-US" altLang="zh-CN" sz="1600" b="1" i="0" u="none" strike="noStrike" dirty="0">
                        <a:solidFill>
                          <a:srgbClr val="002060"/>
                        </a:solidFill>
                        <a:effectLst/>
                        <a:latin typeface="仿宋" panose="02010609060101010101" pitchFamily="49" charset="-122"/>
                        <a:ea typeface="仿宋" panose="02010609060101010101" pitchFamily="49" charset="-122"/>
                      </a:endParaRP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600" b="1" i="0" u="none" strike="noStrike" dirty="0">
                          <a:solidFill>
                            <a:srgbClr val="002060"/>
                          </a:solidFill>
                          <a:effectLst/>
                          <a:latin typeface="仿宋" panose="02010609060101010101" pitchFamily="49" charset="-122"/>
                          <a:ea typeface="仿宋" panose="02010609060101010101" pitchFamily="49" charset="-122"/>
                        </a:rPr>
                        <a:t>试验对照药品</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600" b="1" i="0" u="none" strike="noStrike" dirty="0">
                          <a:solidFill>
                            <a:srgbClr val="002060"/>
                          </a:solidFill>
                          <a:effectLst/>
                          <a:latin typeface="仿宋" panose="02010609060101010101" pitchFamily="49" charset="-122"/>
                          <a:ea typeface="仿宋" panose="02010609060101010101" pitchFamily="49" charset="-122"/>
                        </a:rPr>
                        <a:t>试验阶段</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600" b="1" i="0" u="none" strike="noStrike" dirty="0">
                          <a:solidFill>
                            <a:srgbClr val="002060"/>
                          </a:solidFill>
                          <a:effectLst/>
                          <a:latin typeface="仿宋" panose="02010609060101010101" pitchFamily="49" charset="-122"/>
                          <a:ea typeface="仿宋" panose="02010609060101010101" pitchFamily="49" charset="-122"/>
                        </a:rPr>
                        <a:t>对主要临床结局指标或替代性指标改善情况：</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53053845"/>
                  </a:ext>
                </a:extLst>
              </a:tr>
              <a:tr h="365871">
                <a:tc>
                  <a:txBody>
                    <a:bodyPr/>
                    <a:lstStyle/>
                    <a:p>
                      <a:pPr marL="0" algn="l" defTabSz="914377" rtl="0" eaLnBrk="1" fontAlgn="ctr" latinLnBrk="0" hangingPunct="1"/>
                      <a:r>
                        <a:rPr lang="zh-CN" altLang="en-US" sz="1400" b="0" i="0" u="none" strike="noStrike" kern="1200" dirty="0">
                          <a:solidFill>
                            <a:srgbClr val="002060"/>
                          </a:solidFill>
                          <a:effectLst/>
                          <a:latin typeface="仿宋" panose="02010609060101010101" pitchFamily="49" charset="-122"/>
                          <a:ea typeface="仿宋" panose="02010609060101010101" pitchFamily="49" charset="-122"/>
                          <a:cs typeface="+mn-cs"/>
                        </a:rPr>
                        <a:t>单个样本量足够的</a:t>
                      </a:r>
                      <a:r>
                        <a:rPr lang="en-US" altLang="zh-CN" sz="1400" b="0" i="0" u="none" strike="noStrike" kern="1200" dirty="0">
                          <a:solidFill>
                            <a:srgbClr val="002060"/>
                          </a:solidFill>
                          <a:effectLst/>
                          <a:latin typeface="仿宋" panose="02010609060101010101" pitchFamily="49" charset="-122"/>
                          <a:ea typeface="仿宋" panose="02010609060101010101" pitchFamily="49" charset="-122"/>
                          <a:cs typeface="+mn-cs"/>
                        </a:rPr>
                        <a:t>RCT</a:t>
                      </a:r>
                      <a:r>
                        <a:rPr lang="en-US" altLang="zh-CN"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rPr>
                        <a:t>1</a:t>
                      </a: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400" b="0" i="0" u="none" strike="noStrike" dirty="0">
                          <a:solidFill>
                            <a:srgbClr val="002060"/>
                          </a:solidFill>
                          <a:effectLst/>
                          <a:latin typeface="仿宋" panose="02010609060101010101" pitchFamily="49" charset="-122"/>
                          <a:ea typeface="仿宋" panose="02010609060101010101" pitchFamily="49" charset="-122"/>
                        </a:rPr>
                        <a:t>阿糖苷酶（伊米苷酶上一代产品）</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400" b="0" i="0" u="none" strike="noStrike">
                          <a:solidFill>
                            <a:srgbClr val="002060"/>
                          </a:solidFill>
                          <a:effectLst/>
                          <a:latin typeface="仿宋" panose="02010609060101010101" pitchFamily="49" charset="-122"/>
                          <a:ea typeface="仿宋" panose="02010609060101010101" pitchFamily="49" charset="-122"/>
                        </a:rPr>
                        <a:t>上市前</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400" b="0" i="0" u="none" strike="noStrike" dirty="0">
                          <a:solidFill>
                            <a:srgbClr val="002060"/>
                          </a:solidFill>
                          <a:effectLst/>
                          <a:latin typeface="仿宋" panose="02010609060101010101" pitchFamily="49" charset="-122"/>
                          <a:ea typeface="仿宋" panose="02010609060101010101" pitchFamily="49" charset="-122"/>
                        </a:rPr>
                        <a:t>天然（阿糖苷酶）和重组（伊米苷酶）酸性</a:t>
                      </a:r>
                      <a:r>
                        <a:rPr lang="en-US" altLang="zh-CN" sz="1400" b="0" i="0" u="none" strike="noStrike" dirty="0">
                          <a:solidFill>
                            <a:srgbClr val="002060"/>
                          </a:solidFill>
                          <a:effectLst/>
                          <a:latin typeface="仿宋" panose="02010609060101010101" pitchFamily="49" charset="-122"/>
                          <a:ea typeface="仿宋" panose="02010609060101010101" pitchFamily="49" charset="-122"/>
                        </a:rPr>
                        <a:t>β-</a:t>
                      </a:r>
                      <a:r>
                        <a:rPr lang="zh-CN" altLang="en-US" sz="1400" b="0" i="0" u="none" strike="noStrike" dirty="0">
                          <a:solidFill>
                            <a:srgbClr val="002060"/>
                          </a:solidFill>
                          <a:effectLst/>
                          <a:latin typeface="仿宋" panose="02010609060101010101" pitchFamily="49" charset="-122"/>
                          <a:ea typeface="仿宋" panose="02010609060101010101" pitchFamily="49" charset="-122"/>
                        </a:rPr>
                        <a:t>葡萄糖苷酶的酶替代疗法在治疗上相似，</a:t>
                      </a:r>
                      <a:r>
                        <a:rPr lang="zh-CN" altLang="en-US" sz="1400" b="1" i="0" u="sng" strike="noStrike" dirty="0">
                          <a:solidFill>
                            <a:srgbClr val="002060"/>
                          </a:solidFill>
                          <a:effectLst/>
                          <a:latin typeface="仿宋" panose="02010609060101010101" pitchFamily="49" charset="-122"/>
                          <a:ea typeface="仿宋" panose="02010609060101010101" pitchFamily="49" charset="-122"/>
                        </a:rPr>
                        <a:t>均改善了</a:t>
                      </a:r>
                      <a:r>
                        <a:rPr lang="en-US" altLang="zh-CN" sz="1400" b="1" i="0" u="sng" strike="noStrike" dirty="0">
                          <a:solidFill>
                            <a:srgbClr val="002060"/>
                          </a:solidFill>
                          <a:effectLst/>
                          <a:latin typeface="仿宋" panose="02010609060101010101" pitchFamily="49" charset="-122"/>
                          <a:ea typeface="仿宋" panose="02010609060101010101" pitchFamily="49" charset="-122"/>
                        </a:rPr>
                        <a:t>Ⅰ</a:t>
                      </a:r>
                      <a:r>
                        <a:rPr lang="zh-CN" altLang="en-US" sz="1400" b="1" i="0" u="sng" strike="noStrike" dirty="0">
                          <a:solidFill>
                            <a:srgbClr val="002060"/>
                          </a:solidFill>
                          <a:effectLst/>
                          <a:latin typeface="仿宋" panose="02010609060101010101" pitchFamily="49" charset="-122"/>
                          <a:ea typeface="仿宋" panose="02010609060101010101" pitchFamily="49" charset="-122"/>
                        </a:rPr>
                        <a:t>型戈谢病患者的疾病表现</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732807770"/>
                  </a:ext>
                </a:extLst>
              </a:tr>
              <a:tr h="365871">
                <a:tc>
                  <a:txBody>
                    <a:bodyPr/>
                    <a:lstStyle/>
                    <a:p>
                      <a:pPr marL="0" algn="l" defTabSz="914377" rtl="0" eaLnBrk="1" fontAlgn="ctr" latinLnBrk="0" hangingPunct="1"/>
                      <a:r>
                        <a:rPr lang="zh-CN" altLang="en-US" sz="1400" b="0" i="0" u="none" strike="noStrike" kern="1200" dirty="0">
                          <a:solidFill>
                            <a:srgbClr val="002060"/>
                          </a:solidFill>
                          <a:effectLst/>
                          <a:latin typeface="仿宋" panose="02010609060101010101" pitchFamily="49" charset="-122"/>
                          <a:ea typeface="仿宋" panose="02010609060101010101" pitchFamily="49" charset="-122"/>
                          <a:cs typeface="+mn-cs"/>
                        </a:rPr>
                        <a:t>单臂临床试验</a:t>
                      </a:r>
                      <a:r>
                        <a:rPr lang="en-US" altLang="zh-CN"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rPr>
                        <a:t>2</a:t>
                      </a:r>
                      <a:endParaRPr lang="zh-CN" altLang="en-US"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400" b="0" i="0" u="none" strike="noStrike" dirty="0">
                          <a:solidFill>
                            <a:srgbClr val="002060"/>
                          </a:solidFill>
                          <a:effectLst/>
                          <a:latin typeface="仿宋" panose="02010609060101010101" pitchFamily="49" charset="-122"/>
                          <a:ea typeface="仿宋" panose="02010609060101010101" pitchFamily="49" charset="-122"/>
                        </a:rPr>
                        <a:t>无</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400" b="0" i="0" u="none" strike="noStrike">
                          <a:solidFill>
                            <a:srgbClr val="002060"/>
                          </a:solidFill>
                          <a:effectLst/>
                          <a:latin typeface="仿宋" panose="02010609060101010101" pitchFamily="49" charset="-122"/>
                          <a:ea typeface="仿宋" panose="02010609060101010101" pitchFamily="49" charset="-122"/>
                        </a:rPr>
                        <a:t>上市后</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400" b="0" i="0" u="none" strike="noStrike" dirty="0">
                          <a:solidFill>
                            <a:srgbClr val="002060"/>
                          </a:solidFill>
                          <a:effectLst/>
                          <a:latin typeface="仿宋" panose="02010609060101010101" pitchFamily="49" charset="-122"/>
                          <a:ea typeface="仿宋" panose="02010609060101010101" pitchFamily="49" charset="-122"/>
                        </a:rPr>
                        <a:t>与治疗基线相比，伊米苷酶治疗</a:t>
                      </a:r>
                      <a:r>
                        <a:rPr lang="en-US" altLang="zh-CN" sz="1400" b="0" i="0" u="none" strike="noStrike" dirty="0">
                          <a:solidFill>
                            <a:srgbClr val="002060"/>
                          </a:solidFill>
                          <a:effectLst/>
                          <a:latin typeface="仿宋" panose="02010609060101010101" pitchFamily="49" charset="-122"/>
                          <a:ea typeface="仿宋" panose="02010609060101010101" pitchFamily="49" charset="-122"/>
                        </a:rPr>
                        <a:t>Ⅰ</a:t>
                      </a:r>
                      <a:r>
                        <a:rPr lang="zh-CN" altLang="en-US" sz="1400" b="0" i="0" u="none" strike="noStrike" dirty="0">
                          <a:solidFill>
                            <a:srgbClr val="002060"/>
                          </a:solidFill>
                          <a:effectLst/>
                          <a:latin typeface="仿宋" panose="02010609060101010101" pitchFamily="49" charset="-122"/>
                          <a:ea typeface="仿宋" panose="02010609060101010101" pitchFamily="49" charset="-122"/>
                        </a:rPr>
                        <a:t>型戈谢病患者的内脏、血液学和骨骼等指标明显改善，</a:t>
                      </a:r>
                      <a:r>
                        <a:rPr lang="zh-CN" altLang="en-US" sz="1400" b="1" i="0" u="sng" strike="noStrike" dirty="0">
                          <a:solidFill>
                            <a:srgbClr val="002060"/>
                          </a:solidFill>
                          <a:effectLst/>
                          <a:latin typeface="仿宋" panose="02010609060101010101" pitchFamily="49" charset="-122"/>
                          <a:ea typeface="仿宋" panose="02010609060101010101" pitchFamily="49" charset="-122"/>
                        </a:rPr>
                        <a:t>伊米苷酶治疗</a:t>
                      </a:r>
                      <a:r>
                        <a:rPr lang="en-US" altLang="zh-CN" sz="1400" b="1" i="0" u="sng" strike="noStrike" dirty="0">
                          <a:solidFill>
                            <a:srgbClr val="002060"/>
                          </a:solidFill>
                          <a:effectLst/>
                          <a:latin typeface="仿宋" panose="02010609060101010101" pitchFamily="49" charset="-122"/>
                          <a:ea typeface="仿宋" panose="02010609060101010101" pitchFamily="49" charset="-122"/>
                        </a:rPr>
                        <a:t>4</a:t>
                      </a:r>
                      <a:r>
                        <a:rPr lang="zh-CN" altLang="en-US" sz="1400" b="1" i="0" u="sng" strike="noStrike" dirty="0">
                          <a:solidFill>
                            <a:srgbClr val="002060"/>
                          </a:solidFill>
                          <a:effectLst/>
                          <a:latin typeface="仿宋" panose="02010609060101010101" pitchFamily="49" charset="-122"/>
                          <a:ea typeface="仿宋" panose="02010609060101010101" pitchFamily="49" charset="-122"/>
                        </a:rPr>
                        <a:t>年，</a:t>
                      </a:r>
                      <a:r>
                        <a:rPr lang="en-US" altLang="zh-CN" sz="1400" b="1" i="0" u="sng" strike="noStrike" dirty="0">
                          <a:solidFill>
                            <a:srgbClr val="002060"/>
                          </a:solidFill>
                          <a:effectLst/>
                          <a:latin typeface="仿宋" panose="02010609060101010101" pitchFamily="49" charset="-122"/>
                          <a:ea typeface="仿宋" panose="02010609060101010101" pitchFamily="49" charset="-122"/>
                        </a:rPr>
                        <a:t>6</a:t>
                      </a:r>
                      <a:r>
                        <a:rPr lang="zh-CN" altLang="en-US" sz="1400" b="1" i="0" u="sng" strike="noStrike" dirty="0">
                          <a:solidFill>
                            <a:srgbClr val="002060"/>
                          </a:solidFill>
                          <a:effectLst/>
                          <a:latin typeface="仿宋" panose="02010609060101010101" pitchFamily="49" charset="-122"/>
                          <a:ea typeface="仿宋" panose="02010609060101010101" pitchFamily="49" charset="-122"/>
                        </a:rPr>
                        <a:t>个关键目标（贫血、血小板减少、肝肿大、脾肿大、骨痛、骨危象）达标率均在</a:t>
                      </a:r>
                      <a:r>
                        <a:rPr lang="en-US" altLang="zh-CN" sz="1400" b="1" i="0" u="sng" strike="noStrike" dirty="0">
                          <a:solidFill>
                            <a:srgbClr val="002060"/>
                          </a:solidFill>
                          <a:effectLst/>
                          <a:latin typeface="仿宋" panose="02010609060101010101" pitchFamily="49" charset="-122"/>
                          <a:ea typeface="仿宋" panose="02010609060101010101" pitchFamily="49" charset="-122"/>
                        </a:rPr>
                        <a:t>70%</a:t>
                      </a:r>
                      <a:r>
                        <a:rPr lang="zh-CN" altLang="en-US" sz="1400" b="1" i="0" u="sng" strike="noStrike" dirty="0">
                          <a:solidFill>
                            <a:srgbClr val="002060"/>
                          </a:solidFill>
                          <a:effectLst/>
                          <a:latin typeface="仿宋" panose="02010609060101010101" pitchFamily="49" charset="-122"/>
                          <a:ea typeface="仿宋" panose="02010609060101010101" pitchFamily="49" charset="-122"/>
                        </a:rPr>
                        <a:t>以上</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66424520"/>
                  </a:ext>
                </a:extLst>
              </a:tr>
              <a:tr h="365871">
                <a:tc>
                  <a:txBody>
                    <a:bodyPr/>
                    <a:lstStyle/>
                    <a:p>
                      <a:pPr marL="0" algn="l" defTabSz="914377" rtl="0" eaLnBrk="1" fontAlgn="ctr" latinLnBrk="0" hangingPunct="1"/>
                      <a:r>
                        <a:rPr lang="zh-CN" altLang="en-US" sz="1400" b="0" i="0" u="none" strike="noStrike" kern="1200" dirty="0">
                          <a:solidFill>
                            <a:srgbClr val="002060"/>
                          </a:solidFill>
                          <a:effectLst/>
                          <a:latin typeface="仿宋" panose="02010609060101010101" pitchFamily="49" charset="-122"/>
                          <a:ea typeface="仿宋" panose="02010609060101010101" pitchFamily="49" charset="-122"/>
                          <a:cs typeface="+mn-cs"/>
                        </a:rPr>
                        <a:t>单臂临床试验</a:t>
                      </a:r>
                      <a:r>
                        <a:rPr lang="en-US" altLang="zh-CN"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rPr>
                        <a:t>3</a:t>
                      </a:r>
                      <a:endParaRPr lang="zh-CN" altLang="en-US"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400" b="0" i="0" u="none" strike="noStrike">
                          <a:solidFill>
                            <a:srgbClr val="002060"/>
                          </a:solidFill>
                          <a:effectLst/>
                          <a:latin typeface="仿宋" panose="02010609060101010101" pitchFamily="49" charset="-122"/>
                          <a:ea typeface="仿宋" panose="02010609060101010101" pitchFamily="49" charset="-122"/>
                        </a:rPr>
                        <a:t>无</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400" b="0" i="0" u="none" strike="noStrike" dirty="0">
                          <a:solidFill>
                            <a:srgbClr val="002060"/>
                          </a:solidFill>
                          <a:effectLst/>
                          <a:latin typeface="仿宋" panose="02010609060101010101" pitchFamily="49" charset="-122"/>
                          <a:ea typeface="仿宋" panose="02010609060101010101" pitchFamily="49" charset="-122"/>
                        </a:rPr>
                        <a:t>上市后</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400" b="0" i="0" u="none" strike="noStrike" dirty="0">
                          <a:solidFill>
                            <a:srgbClr val="002060"/>
                          </a:solidFill>
                          <a:effectLst/>
                          <a:latin typeface="仿宋" panose="02010609060101010101" pitchFamily="49" charset="-122"/>
                          <a:ea typeface="仿宋" panose="02010609060101010101" pitchFamily="49" charset="-122"/>
                        </a:rPr>
                        <a:t>在脾切和未脾切的</a:t>
                      </a:r>
                      <a:r>
                        <a:rPr lang="en-US" altLang="zh-CN" sz="1400" b="0" i="0" u="none" strike="noStrike" dirty="0">
                          <a:solidFill>
                            <a:srgbClr val="002060"/>
                          </a:solidFill>
                          <a:effectLst/>
                          <a:latin typeface="仿宋" panose="02010609060101010101" pitchFamily="49" charset="-122"/>
                          <a:ea typeface="仿宋" panose="02010609060101010101" pitchFamily="49" charset="-122"/>
                        </a:rPr>
                        <a:t>Ⅰ</a:t>
                      </a:r>
                      <a:r>
                        <a:rPr lang="zh-CN" altLang="en-US" sz="1400" b="0" i="0" u="none" strike="noStrike" dirty="0">
                          <a:solidFill>
                            <a:srgbClr val="002060"/>
                          </a:solidFill>
                          <a:effectLst/>
                          <a:latin typeface="仿宋" panose="02010609060101010101" pitchFamily="49" charset="-122"/>
                          <a:ea typeface="仿宋" panose="02010609060101010101" pitchFamily="49" charset="-122"/>
                        </a:rPr>
                        <a:t>型戈谢病患者中，</a:t>
                      </a:r>
                      <a:r>
                        <a:rPr lang="zh-CN" altLang="en-US" sz="1400" b="1" i="0" u="sng" strike="noStrike" dirty="0">
                          <a:solidFill>
                            <a:srgbClr val="002060"/>
                          </a:solidFill>
                          <a:effectLst/>
                          <a:latin typeface="仿宋" panose="02010609060101010101" pitchFamily="49" charset="-122"/>
                          <a:ea typeface="仿宋" panose="02010609060101010101" pitchFamily="49" charset="-122"/>
                        </a:rPr>
                        <a:t>血液、内脏和骨骼等指标改善在伊米苷酶</a:t>
                      </a:r>
                      <a:r>
                        <a:rPr lang="en-US" altLang="zh-CN" sz="1400" b="1" i="0" u="sng" strike="noStrike" dirty="0">
                          <a:solidFill>
                            <a:srgbClr val="002060"/>
                          </a:solidFill>
                          <a:effectLst/>
                          <a:latin typeface="仿宋" panose="02010609060101010101" pitchFamily="49" charset="-122"/>
                          <a:ea typeface="仿宋" panose="02010609060101010101" pitchFamily="49" charset="-122"/>
                        </a:rPr>
                        <a:t>10</a:t>
                      </a:r>
                      <a:r>
                        <a:rPr lang="zh-CN" altLang="en-US" sz="1400" b="1" i="0" u="sng" strike="noStrike" dirty="0">
                          <a:solidFill>
                            <a:srgbClr val="002060"/>
                          </a:solidFill>
                          <a:effectLst/>
                          <a:latin typeface="仿宋" panose="02010609060101010101" pitchFamily="49" charset="-122"/>
                          <a:ea typeface="仿宋" panose="02010609060101010101" pitchFamily="49" charset="-122"/>
                        </a:rPr>
                        <a:t>年治疗期间均得到了长期维持</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977908817"/>
                  </a:ext>
                </a:extLst>
              </a:tr>
              <a:tr h="365871">
                <a:tc>
                  <a:txBody>
                    <a:bodyPr/>
                    <a:lstStyle/>
                    <a:p>
                      <a:pPr marL="0" algn="l" defTabSz="914377" rtl="0" eaLnBrk="1" fontAlgn="ctr" latinLnBrk="0" hangingPunct="1"/>
                      <a:r>
                        <a:rPr lang="zh-CN" altLang="en-US" sz="1400" b="0" i="0" u="none" strike="noStrike" kern="1200" dirty="0">
                          <a:solidFill>
                            <a:srgbClr val="002060"/>
                          </a:solidFill>
                          <a:effectLst/>
                          <a:latin typeface="仿宋" panose="02010609060101010101" pitchFamily="49" charset="-122"/>
                          <a:ea typeface="仿宋" panose="02010609060101010101" pitchFamily="49" charset="-122"/>
                          <a:cs typeface="+mn-cs"/>
                        </a:rPr>
                        <a:t>单臂临床试验</a:t>
                      </a:r>
                      <a:r>
                        <a:rPr lang="en-US" altLang="zh-CN"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rPr>
                        <a:t>4</a:t>
                      </a:r>
                      <a:endParaRPr lang="zh-CN" altLang="en-US"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400" b="0" i="0" u="none" strike="noStrike" dirty="0">
                          <a:solidFill>
                            <a:srgbClr val="002060"/>
                          </a:solidFill>
                          <a:effectLst/>
                          <a:latin typeface="仿宋" panose="02010609060101010101" pitchFamily="49" charset="-122"/>
                          <a:ea typeface="仿宋" panose="02010609060101010101" pitchFamily="49" charset="-122"/>
                        </a:rPr>
                        <a:t>无</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400" b="0" i="0" u="none" strike="noStrike" dirty="0">
                          <a:solidFill>
                            <a:srgbClr val="002060"/>
                          </a:solidFill>
                          <a:effectLst/>
                          <a:latin typeface="仿宋" panose="02010609060101010101" pitchFamily="49" charset="-122"/>
                          <a:ea typeface="仿宋" panose="02010609060101010101" pitchFamily="49" charset="-122"/>
                        </a:rPr>
                        <a:t>上市后</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400" b="0" i="0" u="none" strike="noStrike" dirty="0">
                          <a:solidFill>
                            <a:srgbClr val="002060"/>
                          </a:solidFill>
                          <a:effectLst/>
                          <a:latin typeface="仿宋" panose="02010609060101010101" pitchFamily="49" charset="-122"/>
                          <a:ea typeface="仿宋" panose="02010609060101010101" pitchFamily="49" charset="-122"/>
                        </a:rPr>
                        <a:t>伊米苷酶是</a:t>
                      </a:r>
                      <a:r>
                        <a:rPr lang="en-US" altLang="zh-CN" sz="1400" b="0" i="0" u="none" strike="noStrike" dirty="0">
                          <a:solidFill>
                            <a:srgbClr val="002060"/>
                          </a:solidFill>
                          <a:effectLst/>
                          <a:latin typeface="仿宋" panose="02010609060101010101" pitchFamily="49" charset="-122"/>
                          <a:ea typeface="仿宋" panose="02010609060101010101" pitchFamily="49" charset="-122"/>
                        </a:rPr>
                        <a:t>Ⅰ</a:t>
                      </a:r>
                      <a:r>
                        <a:rPr lang="zh-CN" altLang="en-US" sz="1400" b="0" i="0" u="none" strike="noStrike" dirty="0">
                          <a:solidFill>
                            <a:srgbClr val="002060"/>
                          </a:solidFill>
                          <a:effectLst/>
                          <a:latin typeface="仿宋" panose="02010609060101010101" pitchFamily="49" charset="-122"/>
                          <a:ea typeface="仿宋" panose="02010609060101010101" pitchFamily="49" charset="-122"/>
                        </a:rPr>
                        <a:t>型戈谢病的一种有效的长期治疗方法。在长期观察中，</a:t>
                      </a:r>
                      <a:r>
                        <a:rPr lang="zh-CN" altLang="en-US" sz="1400" b="1" i="0" u="sng" strike="noStrike" dirty="0">
                          <a:solidFill>
                            <a:srgbClr val="002060"/>
                          </a:solidFill>
                          <a:effectLst/>
                          <a:latin typeface="仿宋" panose="02010609060101010101" pitchFamily="49" charset="-122"/>
                          <a:ea typeface="仿宋" panose="02010609060101010101" pitchFamily="49" charset="-122"/>
                        </a:rPr>
                        <a:t>早期治疗期间出现的改善可通过持续治疗维持</a:t>
                      </a:r>
                      <a:r>
                        <a:rPr lang="en-US" altLang="zh-CN" sz="1400" b="1" i="0" u="sng" strike="noStrike" dirty="0">
                          <a:solidFill>
                            <a:srgbClr val="002060"/>
                          </a:solidFill>
                          <a:effectLst/>
                          <a:latin typeface="仿宋" panose="02010609060101010101" pitchFamily="49" charset="-122"/>
                          <a:ea typeface="仿宋" panose="02010609060101010101" pitchFamily="49" charset="-122"/>
                        </a:rPr>
                        <a:t>20</a:t>
                      </a:r>
                      <a:r>
                        <a:rPr lang="zh-CN" altLang="en-US" sz="1400" b="1" i="0" u="sng" strike="noStrike" dirty="0">
                          <a:solidFill>
                            <a:srgbClr val="002060"/>
                          </a:solidFill>
                          <a:effectLst/>
                          <a:latin typeface="仿宋" panose="02010609060101010101" pitchFamily="49" charset="-122"/>
                          <a:ea typeface="仿宋" panose="02010609060101010101" pitchFamily="49" charset="-122"/>
                        </a:rPr>
                        <a:t>年</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269923594"/>
                  </a:ext>
                </a:extLst>
              </a:tr>
              <a:tr h="260478">
                <a:tc>
                  <a:txBody>
                    <a:bodyPr/>
                    <a:lstStyle/>
                    <a:p>
                      <a:pPr marL="0" algn="l" defTabSz="914377" rtl="0" eaLnBrk="1" fontAlgn="ctr" latinLnBrk="0" hangingPunct="1"/>
                      <a:r>
                        <a:rPr lang="zh-CN" altLang="en-US" sz="1400" b="0" i="0" u="none" strike="noStrike" kern="1200" dirty="0">
                          <a:solidFill>
                            <a:srgbClr val="002060"/>
                          </a:solidFill>
                          <a:effectLst/>
                          <a:latin typeface="仿宋" panose="02010609060101010101" pitchFamily="49" charset="-122"/>
                          <a:ea typeface="仿宋" panose="02010609060101010101" pitchFamily="49" charset="-122"/>
                          <a:cs typeface="+mn-cs"/>
                        </a:rPr>
                        <a:t>单臂临床试验</a:t>
                      </a:r>
                      <a:r>
                        <a:rPr lang="en-US" altLang="zh-CN"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rPr>
                        <a:t>5</a:t>
                      </a:r>
                      <a:endParaRPr lang="zh-CN" altLang="en-US"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400" b="0" i="0" u="none" strike="noStrike" dirty="0">
                          <a:solidFill>
                            <a:srgbClr val="002060"/>
                          </a:solidFill>
                          <a:effectLst/>
                          <a:latin typeface="仿宋" panose="02010609060101010101" pitchFamily="49" charset="-122"/>
                          <a:ea typeface="仿宋" panose="02010609060101010101" pitchFamily="49" charset="-122"/>
                        </a:rPr>
                        <a:t>无</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400" b="0" i="0" u="none" strike="noStrike">
                          <a:solidFill>
                            <a:srgbClr val="002060"/>
                          </a:solidFill>
                          <a:effectLst/>
                          <a:latin typeface="仿宋" panose="02010609060101010101" pitchFamily="49" charset="-122"/>
                          <a:ea typeface="仿宋" panose="02010609060101010101" pitchFamily="49" charset="-122"/>
                        </a:rPr>
                        <a:t>上市后</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400" b="1" i="0" u="sng" strike="noStrike" dirty="0">
                          <a:solidFill>
                            <a:srgbClr val="002060"/>
                          </a:solidFill>
                          <a:effectLst/>
                          <a:latin typeface="仿宋" panose="02010609060101010101" pitchFamily="49" charset="-122"/>
                          <a:ea typeface="仿宋" panose="02010609060101010101" pitchFamily="49" charset="-122"/>
                        </a:rPr>
                        <a:t>对有症状的</a:t>
                      </a:r>
                      <a:r>
                        <a:rPr lang="en-US" altLang="zh-CN" sz="1400" b="1" i="0" u="sng" strike="noStrike" dirty="0">
                          <a:solidFill>
                            <a:srgbClr val="002060"/>
                          </a:solidFill>
                          <a:effectLst/>
                          <a:latin typeface="仿宋" panose="02010609060101010101" pitchFamily="49" charset="-122"/>
                          <a:ea typeface="仿宋" panose="02010609060101010101" pitchFamily="49" charset="-122"/>
                        </a:rPr>
                        <a:t>Ⅰ</a:t>
                      </a:r>
                      <a:r>
                        <a:rPr lang="zh-CN" altLang="en-US" sz="1400" b="1" i="0" u="sng" strike="noStrike" dirty="0">
                          <a:solidFill>
                            <a:srgbClr val="002060"/>
                          </a:solidFill>
                          <a:effectLst/>
                          <a:latin typeface="仿宋" panose="02010609060101010101" pitchFamily="49" charset="-122"/>
                          <a:ea typeface="仿宋" panose="02010609060101010101" pitchFamily="49" charset="-122"/>
                        </a:rPr>
                        <a:t>型戈谢病患者使用伊米苷酶治疗可改善戈谢病的骨骼表现</a:t>
                      </a:r>
                      <a:r>
                        <a:rPr lang="zh-CN" altLang="en-US" sz="1400" b="0" i="0" u="none" strike="noStrike" dirty="0">
                          <a:solidFill>
                            <a:srgbClr val="002060"/>
                          </a:solidFill>
                          <a:effectLst/>
                          <a:latin typeface="仿宋" panose="02010609060101010101" pitchFamily="49" charset="-122"/>
                          <a:ea typeface="仿宋" panose="02010609060101010101" pitchFamily="49" charset="-122"/>
                        </a:rPr>
                        <a:t>，包括骨痛和骨危象。此外，伊米苷酶还能降低骨骼事件的风险，包括梗死和溶解性病变，并增加腰椎和股骨颈的骨密度</a:t>
                      </a:r>
                      <a:r>
                        <a:rPr lang="en-US" altLang="zh-CN" sz="1400" b="0" i="0" u="none" strike="noStrike" dirty="0">
                          <a:solidFill>
                            <a:srgbClr val="002060"/>
                          </a:solidFill>
                          <a:effectLst/>
                          <a:latin typeface="仿宋" panose="02010609060101010101" pitchFamily="49" charset="-122"/>
                          <a:ea typeface="仿宋" panose="02010609060101010101" pitchFamily="49" charset="-122"/>
                        </a:rPr>
                        <a:t>(BMD)</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882497426"/>
                  </a:ext>
                </a:extLst>
              </a:tr>
              <a:tr h="365871">
                <a:tc>
                  <a:txBody>
                    <a:bodyPr/>
                    <a:lstStyle/>
                    <a:p>
                      <a:pPr marL="0" algn="l" defTabSz="914377" rtl="0" eaLnBrk="1" fontAlgn="ctr" latinLnBrk="0" hangingPunct="1"/>
                      <a:r>
                        <a:rPr lang="zh-CN" altLang="en-US" sz="1400" b="0" i="0" u="none" strike="noStrike" kern="1200" dirty="0">
                          <a:solidFill>
                            <a:srgbClr val="002060"/>
                          </a:solidFill>
                          <a:effectLst/>
                          <a:latin typeface="仿宋" panose="02010609060101010101" pitchFamily="49" charset="-122"/>
                          <a:ea typeface="仿宋" panose="02010609060101010101" pitchFamily="49" charset="-122"/>
                          <a:cs typeface="+mn-cs"/>
                        </a:rPr>
                        <a:t>非</a:t>
                      </a:r>
                      <a:r>
                        <a:rPr lang="en-US" sz="1400" b="0" i="0" u="none" strike="noStrike" kern="1200" dirty="0">
                          <a:solidFill>
                            <a:srgbClr val="002060"/>
                          </a:solidFill>
                          <a:effectLst/>
                          <a:latin typeface="仿宋" panose="02010609060101010101" pitchFamily="49" charset="-122"/>
                          <a:ea typeface="仿宋" panose="02010609060101010101" pitchFamily="49" charset="-122"/>
                          <a:cs typeface="+mn-cs"/>
                        </a:rPr>
                        <a:t>RCT</a:t>
                      </a:r>
                      <a:r>
                        <a:rPr lang="zh-CN" altLang="en-US" sz="1400" b="0" i="0" u="none" strike="noStrike" kern="1200" dirty="0">
                          <a:solidFill>
                            <a:srgbClr val="002060"/>
                          </a:solidFill>
                          <a:effectLst/>
                          <a:latin typeface="仿宋" panose="02010609060101010101" pitchFamily="49" charset="-122"/>
                          <a:ea typeface="仿宋" panose="02010609060101010101" pitchFamily="49" charset="-122"/>
                          <a:cs typeface="+mn-cs"/>
                        </a:rPr>
                        <a:t>队列研究</a:t>
                      </a:r>
                      <a:r>
                        <a:rPr lang="en-US" altLang="zh-CN"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rPr>
                        <a:t>6</a:t>
                      </a:r>
                      <a:endParaRPr lang="zh-CN" altLang="en-US"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400" b="0" i="0" u="none" strike="noStrike" dirty="0">
                          <a:solidFill>
                            <a:srgbClr val="002060"/>
                          </a:solidFill>
                          <a:effectLst/>
                          <a:latin typeface="仿宋" panose="02010609060101010101" pitchFamily="49" charset="-122"/>
                          <a:ea typeface="仿宋" panose="02010609060101010101" pitchFamily="49" charset="-122"/>
                        </a:rPr>
                        <a:t>无</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400" b="0" i="0" u="none" strike="noStrike">
                          <a:solidFill>
                            <a:srgbClr val="002060"/>
                          </a:solidFill>
                          <a:effectLst/>
                          <a:latin typeface="仿宋" panose="02010609060101010101" pitchFamily="49" charset="-122"/>
                          <a:ea typeface="仿宋" panose="02010609060101010101" pitchFamily="49" charset="-122"/>
                        </a:rPr>
                        <a:t>上市后</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400" b="1" i="0" u="sng" strike="noStrike" dirty="0">
                          <a:solidFill>
                            <a:srgbClr val="002060"/>
                          </a:solidFill>
                          <a:effectLst/>
                          <a:latin typeface="仿宋" panose="02010609060101010101" pitchFamily="49" charset="-122"/>
                          <a:ea typeface="仿宋" panose="02010609060101010101" pitchFamily="49" charset="-122"/>
                        </a:rPr>
                        <a:t>伊米苷酶能有效地增加</a:t>
                      </a:r>
                      <a:r>
                        <a:rPr lang="en-US" altLang="zh-CN" sz="1400" b="1" i="0" u="sng" strike="noStrike" dirty="0">
                          <a:solidFill>
                            <a:srgbClr val="002060"/>
                          </a:solidFill>
                          <a:effectLst/>
                          <a:latin typeface="仿宋" panose="02010609060101010101" pitchFamily="49" charset="-122"/>
                          <a:ea typeface="仿宋" panose="02010609060101010101" pitchFamily="49" charset="-122"/>
                        </a:rPr>
                        <a:t>Ⅰ</a:t>
                      </a:r>
                      <a:r>
                        <a:rPr lang="zh-CN" altLang="en-US" sz="1400" b="1" i="0" u="sng" strike="noStrike" dirty="0">
                          <a:solidFill>
                            <a:srgbClr val="002060"/>
                          </a:solidFill>
                          <a:effectLst/>
                          <a:latin typeface="仿宋" panose="02010609060101010101" pitchFamily="49" charset="-122"/>
                          <a:ea typeface="仿宋" panose="02010609060101010101" pitchFamily="49" charset="-122"/>
                        </a:rPr>
                        <a:t>型戈谢病患者的</a:t>
                      </a:r>
                      <a:r>
                        <a:rPr lang="en-US" altLang="zh-CN" sz="1400" b="1" i="0" u="sng" strike="noStrike" dirty="0">
                          <a:solidFill>
                            <a:srgbClr val="002060"/>
                          </a:solidFill>
                          <a:effectLst/>
                          <a:latin typeface="仿宋" panose="02010609060101010101" pitchFamily="49" charset="-122"/>
                          <a:ea typeface="仿宋" panose="02010609060101010101" pitchFamily="49" charset="-122"/>
                        </a:rPr>
                        <a:t>BMD</a:t>
                      </a:r>
                      <a:r>
                        <a:rPr lang="zh-CN" altLang="en-US" sz="1400" b="1" i="0" u="sng" strike="noStrike" dirty="0">
                          <a:solidFill>
                            <a:srgbClr val="002060"/>
                          </a:solidFill>
                          <a:effectLst/>
                          <a:latin typeface="仿宋" panose="02010609060101010101" pitchFamily="49" charset="-122"/>
                          <a:ea typeface="仿宋" panose="02010609060101010101" pitchFamily="49" charset="-122"/>
                        </a:rPr>
                        <a:t>，对</a:t>
                      </a:r>
                      <a:r>
                        <a:rPr lang="en-US" altLang="zh-CN" sz="1400" b="1" i="0" u="sng" strike="noStrike" dirty="0">
                          <a:solidFill>
                            <a:srgbClr val="002060"/>
                          </a:solidFill>
                          <a:effectLst/>
                          <a:latin typeface="仿宋" panose="02010609060101010101" pitchFamily="49" charset="-122"/>
                          <a:ea typeface="仿宋" panose="02010609060101010101" pitchFamily="49" charset="-122"/>
                        </a:rPr>
                        <a:t>BMD</a:t>
                      </a:r>
                      <a:r>
                        <a:rPr lang="zh-CN" altLang="en-US" sz="1400" b="1" i="0" u="sng" strike="noStrike" dirty="0">
                          <a:solidFill>
                            <a:srgbClr val="002060"/>
                          </a:solidFill>
                          <a:effectLst/>
                          <a:latin typeface="仿宋" panose="02010609060101010101" pitchFamily="49" charset="-122"/>
                          <a:ea typeface="仿宋" panose="02010609060101010101" pitchFamily="49" charset="-122"/>
                        </a:rPr>
                        <a:t>的长期改善效果与剂量呈正相关</a:t>
                      </a:r>
                      <a:r>
                        <a:rPr lang="zh-CN" altLang="en-US" sz="1400" b="0" i="0" u="none" strike="noStrike" dirty="0">
                          <a:solidFill>
                            <a:srgbClr val="002060"/>
                          </a:solidFill>
                          <a:effectLst/>
                          <a:latin typeface="仿宋" panose="02010609060101010101" pitchFamily="49" charset="-122"/>
                          <a:ea typeface="仿宋" panose="02010609060101010101" pitchFamily="49" charset="-122"/>
                        </a:rPr>
                        <a:t>，伊米苷酶治疗</a:t>
                      </a:r>
                      <a:r>
                        <a:rPr lang="en-US" altLang="zh-CN" sz="1400" b="0" i="0" u="none" strike="noStrike" dirty="0">
                          <a:solidFill>
                            <a:srgbClr val="002060"/>
                          </a:solidFill>
                          <a:effectLst/>
                          <a:latin typeface="仿宋" panose="02010609060101010101" pitchFamily="49" charset="-122"/>
                          <a:ea typeface="仿宋" panose="02010609060101010101" pitchFamily="49" charset="-122"/>
                        </a:rPr>
                        <a:t>12</a:t>
                      </a:r>
                      <a:r>
                        <a:rPr lang="zh-CN" altLang="en-US" sz="1400" b="0" i="0" u="none" strike="noStrike" dirty="0">
                          <a:solidFill>
                            <a:srgbClr val="002060"/>
                          </a:solidFill>
                          <a:effectLst/>
                          <a:latin typeface="仿宋" panose="02010609060101010101" pitchFamily="49" charset="-122"/>
                          <a:ea typeface="仿宋" panose="02010609060101010101" pitchFamily="49" charset="-122"/>
                        </a:rPr>
                        <a:t>个月期间，腰椎</a:t>
                      </a:r>
                      <a:r>
                        <a:rPr lang="en-US" altLang="zh-CN" sz="1400" b="0" i="0" u="none" strike="noStrike" dirty="0">
                          <a:solidFill>
                            <a:srgbClr val="002060"/>
                          </a:solidFill>
                          <a:effectLst/>
                          <a:latin typeface="仿宋" panose="02010609060101010101" pitchFamily="49" charset="-122"/>
                          <a:ea typeface="仿宋" panose="02010609060101010101" pitchFamily="49" charset="-122"/>
                        </a:rPr>
                        <a:t>BMD</a:t>
                      </a:r>
                      <a:r>
                        <a:rPr lang="zh-CN" altLang="en-US" sz="1400" b="0" i="0" u="none" strike="noStrike" dirty="0">
                          <a:solidFill>
                            <a:srgbClr val="002060"/>
                          </a:solidFill>
                          <a:effectLst/>
                          <a:latin typeface="仿宋" panose="02010609060101010101" pitchFamily="49" charset="-122"/>
                          <a:ea typeface="仿宋" panose="02010609060101010101" pitchFamily="49" charset="-122"/>
                        </a:rPr>
                        <a:t>有改善趋势。伊米苷酶治疗</a:t>
                      </a:r>
                      <a:r>
                        <a:rPr lang="en-US" altLang="zh-CN" sz="1400" b="0" i="0" u="none" strike="noStrike" dirty="0">
                          <a:solidFill>
                            <a:srgbClr val="002060"/>
                          </a:solidFill>
                          <a:effectLst/>
                          <a:latin typeface="仿宋" panose="02010609060101010101" pitchFamily="49" charset="-122"/>
                          <a:ea typeface="仿宋" panose="02010609060101010101" pitchFamily="49" charset="-122"/>
                        </a:rPr>
                        <a:t>8</a:t>
                      </a:r>
                      <a:r>
                        <a:rPr lang="zh-CN" altLang="en-US" sz="1400" b="0" i="0" u="none" strike="noStrike" dirty="0">
                          <a:solidFill>
                            <a:srgbClr val="002060"/>
                          </a:solidFill>
                          <a:effectLst/>
                          <a:latin typeface="仿宋" panose="02010609060101010101" pitchFamily="49" charset="-122"/>
                          <a:ea typeface="仿宋" panose="02010609060101010101" pitchFamily="49" charset="-122"/>
                        </a:rPr>
                        <a:t>年后，患者</a:t>
                      </a:r>
                      <a:r>
                        <a:rPr lang="en-US" altLang="zh-CN" sz="1400" b="0" i="0" u="none" strike="noStrike" dirty="0">
                          <a:solidFill>
                            <a:srgbClr val="002060"/>
                          </a:solidFill>
                          <a:effectLst/>
                          <a:latin typeface="仿宋" panose="02010609060101010101" pitchFamily="49" charset="-122"/>
                          <a:ea typeface="仿宋" panose="02010609060101010101" pitchFamily="49" charset="-122"/>
                        </a:rPr>
                        <a:t>BMD</a:t>
                      </a:r>
                      <a:r>
                        <a:rPr lang="zh-CN" altLang="en-US" sz="1400" b="0" i="0" u="none" strike="noStrike" dirty="0">
                          <a:solidFill>
                            <a:srgbClr val="002060"/>
                          </a:solidFill>
                          <a:effectLst/>
                          <a:latin typeface="仿宋" panose="02010609060101010101" pitchFamily="49" charset="-122"/>
                          <a:ea typeface="仿宋" panose="02010609060101010101" pitchFamily="49" charset="-122"/>
                        </a:rPr>
                        <a:t>显著改善 </a:t>
                      </a:r>
                      <a:r>
                        <a:rPr lang="en-US" altLang="zh-CN" sz="1400" b="0" i="0" u="none" strike="noStrike" dirty="0">
                          <a:solidFill>
                            <a:srgbClr val="002060"/>
                          </a:solidFill>
                          <a:effectLst/>
                          <a:latin typeface="仿宋" panose="02010609060101010101" pitchFamily="49" charset="-122"/>
                          <a:ea typeface="仿宋" panose="02010609060101010101" pitchFamily="49" charset="-122"/>
                        </a:rPr>
                        <a:t>(P&lt;0.001)</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50508764"/>
                  </a:ext>
                </a:extLst>
              </a:tr>
              <a:tr h="365871">
                <a:tc>
                  <a:txBody>
                    <a:bodyPr/>
                    <a:lstStyle/>
                    <a:p>
                      <a:pPr marL="0" algn="l" defTabSz="914377" rtl="0" eaLnBrk="1" fontAlgn="ctr" latinLnBrk="0" hangingPunct="1"/>
                      <a:r>
                        <a:rPr lang="zh-CN" altLang="en-US" sz="1400" b="0" i="0" u="none" strike="noStrike" kern="1200" dirty="0">
                          <a:solidFill>
                            <a:srgbClr val="002060"/>
                          </a:solidFill>
                          <a:effectLst/>
                          <a:latin typeface="仿宋" panose="02010609060101010101" pitchFamily="49" charset="-122"/>
                          <a:ea typeface="仿宋" panose="02010609060101010101" pitchFamily="49" charset="-122"/>
                          <a:cs typeface="+mn-cs"/>
                        </a:rPr>
                        <a:t>非</a:t>
                      </a:r>
                      <a:r>
                        <a:rPr lang="en-US" sz="1400" b="0" i="0" u="none" strike="noStrike" kern="1200" dirty="0">
                          <a:solidFill>
                            <a:srgbClr val="002060"/>
                          </a:solidFill>
                          <a:effectLst/>
                          <a:latin typeface="仿宋" panose="02010609060101010101" pitchFamily="49" charset="-122"/>
                          <a:ea typeface="仿宋" panose="02010609060101010101" pitchFamily="49" charset="-122"/>
                          <a:cs typeface="+mn-cs"/>
                        </a:rPr>
                        <a:t>RCT</a:t>
                      </a:r>
                      <a:r>
                        <a:rPr lang="zh-CN" altLang="en-US" sz="1400" b="0" i="0" u="none" strike="noStrike" kern="1200" dirty="0">
                          <a:solidFill>
                            <a:srgbClr val="002060"/>
                          </a:solidFill>
                          <a:effectLst/>
                          <a:latin typeface="仿宋" panose="02010609060101010101" pitchFamily="49" charset="-122"/>
                          <a:ea typeface="仿宋" panose="02010609060101010101" pitchFamily="49" charset="-122"/>
                          <a:cs typeface="+mn-cs"/>
                        </a:rPr>
                        <a:t>队列研究</a:t>
                      </a:r>
                      <a:r>
                        <a:rPr lang="en-US" altLang="zh-CN"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rPr>
                        <a:t>7</a:t>
                      </a:r>
                      <a:endParaRPr lang="zh-CN" altLang="en-US"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400" b="0" i="0" u="none" strike="noStrike">
                          <a:solidFill>
                            <a:srgbClr val="002060"/>
                          </a:solidFill>
                          <a:effectLst/>
                          <a:latin typeface="仿宋" panose="02010609060101010101" pitchFamily="49" charset="-122"/>
                          <a:ea typeface="仿宋" panose="02010609060101010101" pitchFamily="49" charset="-122"/>
                        </a:rPr>
                        <a:t>无</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400" b="0" i="0" u="none" strike="noStrike" dirty="0">
                          <a:solidFill>
                            <a:srgbClr val="002060"/>
                          </a:solidFill>
                          <a:effectLst/>
                          <a:latin typeface="仿宋" panose="02010609060101010101" pitchFamily="49" charset="-122"/>
                          <a:ea typeface="仿宋" panose="02010609060101010101" pitchFamily="49" charset="-122"/>
                        </a:rPr>
                        <a:t>上市后</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en-US" altLang="zh-CN" sz="1400" b="0" i="0" u="none" strike="noStrike" dirty="0">
                          <a:solidFill>
                            <a:srgbClr val="002060"/>
                          </a:solidFill>
                          <a:effectLst/>
                          <a:latin typeface="仿宋" panose="02010609060101010101" pitchFamily="49" charset="-122"/>
                          <a:ea typeface="仿宋" panose="02010609060101010101" pitchFamily="49" charset="-122"/>
                        </a:rPr>
                        <a:t>Ⅰ</a:t>
                      </a:r>
                      <a:r>
                        <a:rPr lang="zh-CN" altLang="en-US" sz="1400" b="0" i="0" u="none" strike="noStrike" dirty="0">
                          <a:solidFill>
                            <a:srgbClr val="002060"/>
                          </a:solidFill>
                          <a:effectLst/>
                          <a:latin typeface="仿宋" panose="02010609060101010101" pitchFamily="49" charset="-122"/>
                          <a:ea typeface="仿宋" panose="02010609060101010101" pitchFamily="49" charset="-122"/>
                        </a:rPr>
                        <a:t>型戈谢病患者的自然病程中，疾病早期即有明显骨量减少；青春期未达到峰值骨量可能会阻碍正常成人峰值骨量（通常在</a:t>
                      </a:r>
                      <a:r>
                        <a:rPr lang="en-US" altLang="zh-CN" sz="1400" b="0" i="0" u="none" strike="noStrike" dirty="0">
                          <a:solidFill>
                            <a:srgbClr val="002060"/>
                          </a:solidFill>
                          <a:effectLst/>
                          <a:latin typeface="仿宋" panose="02010609060101010101" pitchFamily="49" charset="-122"/>
                          <a:ea typeface="仿宋" panose="02010609060101010101" pitchFamily="49" charset="-122"/>
                        </a:rPr>
                        <a:t>30</a:t>
                      </a:r>
                      <a:r>
                        <a:rPr lang="zh-CN" altLang="en-US" sz="1400" b="0" i="0" u="none" strike="noStrike" dirty="0">
                          <a:solidFill>
                            <a:srgbClr val="002060"/>
                          </a:solidFill>
                          <a:effectLst/>
                          <a:latin typeface="仿宋" panose="02010609060101010101" pitchFamily="49" charset="-122"/>
                          <a:ea typeface="仿宋" panose="02010609060101010101" pitchFamily="49" charset="-122"/>
                        </a:rPr>
                        <a:t>岁早期）的实现。</a:t>
                      </a:r>
                      <a:r>
                        <a:rPr lang="zh-CN" altLang="en-US" sz="1400" b="1" i="0" u="sng" strike="noStrike" dirty="0">
                          <a:solidFill>
                            <a:srgbClr val="002060"/>
                          </a:solidFill>
                          <a:effectLst/>
                          <a:latin typeface="仿宋" panose="02010609060101010101" pitchFamily="49" charset="-122"/>
                          <a:ea typeface="仿宋" panose="02010609060101010101" pitchFamily="49" charset="-122"/>
                        </a:rPr>
                        <a:t>伊米苷酶可改善所有年龄组的</a:t>
                      </a:r>
                      <a:r>
                        <a:rPr lang="en-US" altLang="zh-CN" sz="1400" b="1" i="0" u="sng" strike="noStrike" dirty="0">
                          <a:solidFill>
                            <a:srgbClr val="002060"/>
                          </a:solidFill>
                          <a:effectLst/>
                          <a:latin typeface="仿宋" panose="02010609060101010101" pitchFamily="49" charset="-122"/>
                          <a:ea typeface="仿宋" panose="02010609060101010101" pitchFamily="49" charset="-122"/>
                        </a:rPr>
                        <a:t>BMD</a:t>
                      </a:r>
                      <a:r>
                        <a:rPr lang="zh-CN" altLang="en-US" sz="1400" b="1" i="0" u="sng" strike="noStrike" dirty="0">
                          <a:solidFill>
                            <a:srgbClr val="002060"/>
                          </a:solidFill>
                          <a:effectLst/>
                          <a:latin typeface="仿宋" panose="02010609060101010101" pitchFamily="49" charset="-122"/>
                          <a:ea typeface="仿宋" panose="02010609060101010101" pitchFamily="49" charset="-122"/>
                        </a:rPr>
                        <a:t>，对年轻患者效果更佳</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563517479"/>
                  </a:ext>
                </a:extLst>
              </a:tr>
              <a:tr h="409170">
                <a:tc>
                  <a:txBody>
                    <a:bodyPr/>
                    <a:lstStyle/>
                    <a:p>
                      <a:pPr marL="0" algn="l" defTabSz="914377" rtl="0" eaLnBrk="1" fontAlgn="ctr" latinLnBrk="0" hangingPunct="1"/>
                      <a:r>
                        <a:rPr lang="zh-CN" altLang="en-US" sz="1400" b="0" i="0" u="none" strike="noStrike" kern="1200" dirty="0">
                          <a:solidFill>
                            <a:srgbClr val="002060"/>
                          </a:solidFill>
                          <a:effectLst/>
                          <a:latin typeface="仿宋" panose="02010609060101010101" pitchFamily="49" charset="-122"/>
                          <a:ea typeface="仿宋" panose="02010609060101010101" pitchFamily="49" charset="-122"/>
                          <a:cs typeface="+mn-cs"/>
                        </a:rPr>
                        <a:t>单臂临床试验</a:t>
                      </a:r>
                      <a:r>
                        <a:rPr lang="en-US" altLang="zh-CN"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rPr>
                        <a:t>8</a:t>
                      </a:r>
                      <a:endParaRPr lang="zh-CN" altLang="en-US"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400" b="0" i="0" u="none" strike="noStrike">
                          <a:solidFill>
                            <a:srgbClr val="002060"/>
                          </a:solidFill>
                          <a:effectLst/>
                          <a:latin typeface="仿宋" panose="02010609060101010101" pitchFamily="49" charset="-122"/>
                          <a:ea typeface="仿宋" panose="02010609060101010101" pitchFamily="49" charset="-122"/>
                        </a:rPr>
                        <a:t>无</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400" b="0" i="0" u="none" strike="noStrike" dirty="0">
                          <a:solidFill>
                            <a:srgbClr val="002060"/>
                          </a:solidFill>
                          <a:effectLst/>
                          <a:latin typeface="仿宋" panose="02010609060101010101" pitchFamily="49" charset="-122"/>
                          <a:ea typeface="仿宋" panose="02010609060101010101" pitchFamily="49" charset="-122"/>
                        </a:rPr>
                        <a:t>上市后</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en-US" altLang="zh-CN" sz="1400" b="0" i="0" u="none" strike="noStrike" dirty="0">
                          <a:solidFill>
                            <a:srgbClr val="002060"/>
                          </a:solidFill>
                          <a:effectLst/>
                          <a:latin typeface="仿宋" panose="02010609060101010101" pitchFamily="49" charset="-122"/>
                          <a:ea typeface="仿宋" panose="02010609060101010101" pitchFamily="49" charset="-122"/>
                        </a:rPr>
                        <a:t>72</a:t>
                      </a:r>
                      <a:r>
                        <a:rPr lang="zh-CN" altLang="en-US" sz="1400" b="0" i="0" u="none" strike="noStrike" dirty="0">
                          <a:solidFill>
                            <a:srgbClr val="002060"/>
                          </a:solidFill>
                          <a:effectLst/>
                          <a:latin typeface="仿宋" panose="02010609060101010101" pitchFamily="49" charset="-122"/>
                          <a:ea typeface="仿宋" panose="02010609060101010101" pitchFamily="49" charset="-122"/>
                        </a:rPr>
                        <a:t>例各型戈谢病患者于</a:t>
                      </a:r>
                      <a:r>
                        <a:rPr lang="zh-CN" altLang="en-US" sz="1400" b="1" i="0" u="sng" strike="noStrike" dirty="0">
                          <a:solidFill>
                            <a:srgbClr val="002060"/>
                          </a:solidFill>
                          <a:effectLst/>
                          <a:latin typeface="仿宋" panose="02010609060101010101" pitchFamily="49" charset="-122"/>
                          <a:ea typeface="仿宋" panose="02010609060101010101" pitchFamily="49" charset="-122"/>
                        </a:rPr>
                        <a:t>北京儿童医院治疗结果证实</a:t>
                      </a:r>
                      <a:r>
                        <a:rPr lang="zh-CN" altLang="en-US" sz="1400" b="0" i="0" u="none" strike="noStrike" dirty="0">
                          <a:solidFill>
                            <a:srgbClr val="002060"/>
                          </a:solidFill>
                          <a:effectLst/>
                          <a:latin typeface="仿宋" panose="02010609060101010101" pitchFamily="49" charset="-122"/>
                          <a:ea typeface="仿宋" panose="02010609060101010101" pitchFamily="49" charset="-122"/>
                        </a:rPr>
                        <a:t>，</a:t>
                      </a:r>
                      <a:r>
                        <a:rPr lang="en-US" altLang="zh-CN" sz="1400" b="1" i="0" u="sng" strike="noStrike" dirty="0">
                          <a:solidFill>
                            <a:srgbClr val="002060"/>
                          </a:solidFill>
                          <a:effectLst/>
                          <a:latin typeface="仿宋" panose="02010609060101010101" pitchFamily="49" charset="-122"/>
                          <a:ea typeface="仿宋" panose="02010609060101010101" pitchFamily="49" charset="-122"/>
                        </a:rPr>
                        <a:t>ERT</a:t>
                      </a:r>
                      <a:r>
                        <a:rPr lang="zh-CN" altLang="en-US" sz="1400" b="1" i="0" u="sng" strike="noStrike" dirty="0">
                          <a:solidFill>
                            <a:srgbClr val="002060"/>
                          </a:solidFill>
                          <a:effectLst/>
                          <a:latin typeface="仿宋" panose="02010609060101010101" pitchFamily="49" charset="-122"/>
                          <a:ea typeface="仿宋" panose="02010609060101010101" pitchFamily="49" charset="-122"/>
                        </a:rPr>
                        <a:t>可改善戈谢病患者全身症状：纠正贫血、血小板减少，使肝脾体积回缩，体格发育，骨痛缓解，从而提高其生存质量</a:t>
                      </a:r>
                      <a:r>
                        <a:rPr lang="zh-CN" altLang="en-US" sz="1400" b="0" i="0" u="none" strike="noStrike" dirty="0">
                          <a:solidFill>
                            <a:srgbClr val="002060"/>
                          </a:solidFill>
                          <a:effectLst/>
                          <a:latin typeface="仿宋" panose="02010609060101010101" pitchFamily="49" charset="-122"/>
                          <a:ea typeface="仿宋" panose="02010609060101010101" pitchFamily="49" charset="-122"/>
                        </a:rPr>
                        <a:t>。</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33108857"/>
                  </a:ext>
                </a:extLst>
              </a:tr>
              <a:tr h="185604">
                <a:tc>
                  <a:txBody>
                    <a:bodyPr/>
                    <a:lstStyle/>
                    <a:p>
                      <a:pPr marL="0" algn="l" defTabSz="914377" rtl="0" eaLnBrk="1" fontAlgn="ctr" latinLnBrk="0" hangingPunct="1"/>
                      <a:r>
                        <a:rPr lang="zh-CN" altLang="en-US" sz="1400" b="0" i="0" u="none" strike="noStrike" kern="1200" dirty="0">
                          <a:solidFill>
                            <a:srgbClr val="002060"/>
                          </a:solidFill>
                          <a:effectLst/>
                          <a:latin typeface="仿宋" panose="02010609060101010101" pitchFamily="49" charset="-122"/>
                          <a:ea typeface="仿宋" panose="02010609060101010101" pitchFamily="49" charset="-122"/>
                          <a:cs typeface="+mn-cs"/>
                        </a:rPr>
                        <a:t>单臂临床试验</a:t>
                      </a:r>
                      <a:r>
                        <a:rPr lang="en-US" altLang="zh-CN"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rPr>
                        <a:t>9</a:t>
                      </a:r>
                      <a:endParaRPr lang="zh-CN" altLang="en-US"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400" b="0" i="0" u="none" strike="noStrike">
                          <a:solidFill>
                            <a:srgbClr val="002060"/>
                          </a:solidFill>
                          <a:effectLst/>
                          <a:latin typeface="仿宋" panose="02010609060101010101" pitchFamily="49" charset="-122"/>
                          <a:ea typeface="仿宋" panose="02010609060101010101" pitchFamily="49" charset="-122"/>
                        </a:rPr>
                        <a:t>无</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400" b="0" i="0" u="none" strike="noStrike" dirty="0">
                          <a:solidFill>
                            <a:srgbClr val="002060"/>
                          </a:solidFill>
                          <a:effectLst/>
                          <a:latin typeface="仿宋" panose="02010609060101010101" pitchFamily="49" charset="-122"/>
                          <a:ea typeface="仿宋" panose="02010609060101010101" pitchFamily="49" charset="-122"/>
                        </a:rPr>
                        <a:t>上市后</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400" b="1" i="0" u="sng" strike="noStrike" dirty="0">
                          <a:solidFill>
                            <a:srgbClr val="002060"/>
                          </a:solidFill>
                          <a:effectLst/>
                          <a:latin typeface="仿宋" panose="02010609060101010101" pitchFamily="49" charset="-122"/>
                          <a:ea typeface="仿宋" panose="02010609060101010101" pitchFamily="49" charset="-122"/>
                        </a:rPr>
                        <a:t>伊米苷酶治疗</a:t>
                      </a:r>
                      <a:r>
                        <a:rPr lang="en-US" altLang="zh-CN" sz="1400" b="1" i="0" u="sng" strike="noStrike" dirty="0">
                          <a:solidFill>
                            <a:srgbClr val="002060"/>
                          </a:solidFill>
                          <a:effectLst/>
                          <a:latin typeface="仿宋" panose="02010609060101010101" pitchFamily="49" charset="-122"/>
                          <a:ea typeface="仿宋" panose="02010609060101010101" pitchFamily="49" charset="-122"/>
                        </a:rPr>
                        <a:t>5</a:t>
                      </a:r>
                      <a:r>
                        <a:rPr lang="zh-CN" altLang="en-US" sz="1400" b="1" i="0" u="sng" strike="noStrike" dirty="0">
                          <a:solidFill>
                            <a:srgbClr val="002060"/>
                          </a:solidFill>
                          <a:effectLst/>
                          <a:latin typeface="仿宋" panose="02010609060101010101" pitchFamily="49" charset="-122"/>
                          <a:ea typeface="仿宋" panose="02010609060101010101" pitchFamily="49" charset="-122"/>
                        </a:rPr>
                        <a:t>年可持续改善</a:t>
                      </a:r>
                      <a:r>
                        <a:rPr lang="en-US" altLang="zh-CN" sz="1400" b="1" i="0" u="sng" strike="noStrike" dirty="0">
                          <a:solidFill>
                            <a:srgbClr val="002060"/>
                          </a:solidFill>
                          <a:effectLst/>
                          <a:latin typeface="仿宋" panose="02010609060101010101" pitchFamily="49" charset="-122"/>
                          <a:ea typeface="仿宋" panose="02010609060101010101" pitchFamily="49" charset="-122"/>
                        </a:rPr>
                        <a:t>Ⅲ</a:t>
                      </a:r>
                      <a:r>
                        <a:rPr lang="zh-CN" altLang="en-US" sz="1400" b="1" i="0" u="sng" strike="noStrike" dirty="0">
                          <a:solidFill>
                            <a:srgbClr val="002060"/>
                          </a:solidFill>
                          <a:effectLst/>
                          <a:latin typeface="仿宋" panose="02010609060101010101" pitchFamily="49" charset="-122"/>
                          <a:ea typeface="仿宋" panose="02010609060101010101" pitchFamily="49" charset="-122"/>
                        </a:rPr>
                        <a:t>型戈谢病患儿的体征和症状，包括血液、脏器和骨骼的疾病表现</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28416229"/>
                  </a:ext>
                </a:extLst>
              </a:tr>
              <a:tr h="365871">
                <a:tc>
                  <a:txBody>
                    <a:bodyPr/>
                    <a:lstStyle/>
                    <a:p>
                      <a:pPr marL="0" algn="l" defTabSz="914377" rtl="0" eaLnBrk="1" fontAlgn="ctr" latinLnBrk="0" hangingPunct="1"/>
                      <a:r>
                        <a:rPr lang="zh-CN" altLang="en-US" sz="1400" b="0" i="0" u="none" strike="noStrike" kern="1200" dirty="0">
                          <a:solidFill>
                            <a:srgbClr val="002060"/>
                          </a:solidFill>
                          <a:effectLst/>
                          <a:latin typeface="仿宋" panose="02010609060101010101" pitchFamily="49" charset="-122"/>
                          <a:ea typeface="仿宋" panose="02010609060101010101" pitchFamily="49" charset="-122"/>
                          <a:cs typeface="+mn-cs"/>
                        </a:rPr>
                        <a:t>单臂临床试验</a:t>
                      </a:r>
                      <a:r>
                        <a:rPr lang="en-US" altLang="zh-CN"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rPr>
                        <a:t>10</a:t>
                      </a:r>
                      <a:endParaRPr lang="zh-CN" altLang="en-US"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endParaRPr>
                    </a:p>
                  </a:txBody>
                  <a:tcPr marL="8238" marR="8238" marT="8238"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400" b="0" i="0" u="none" strike="noStrike">
                          <a:solidFill>
                            <a:srgbClr val="002060"/>
                          </a:solidFill>
                          <a:effectLst/>
                          <a:latin typeface="仿宋" panose="02010609060101010101" pitchFamily="49" charset="-122"/>
                          <a:ea typeface="仿宋" panose="02010609060101010101" pitchFamily="49" charset="-122"/>
                        </a:rPr>
                        <a:t>无</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400" b="0" i="0" u="none" strike="noStrike" dirty="0">
                          <a:solidFill>
                            <a:srgbClr val="002060"/>
                          </a:solidFill>
                          <a:effectLst/>
                          <a:latin typeface="仿宋" panose="02010609060101010101" pitchFamily="49" charset="-122"/>
                          <a:ea typeface="仿宋" panose="02010609060101010101" pitchFamily="49" charset="-122"/>
                        </a:rPr>
                        <a:t>上市后</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zh-CN" altLang="en-US" sz="1400" b="0" i="0" u="none" strike="noStrike" dirty="0">
                          <a:solidFill>
                            <a:srgbClr val="002060"/>
                          </a:solidFill>
                          <a:effectLst/>
                          <a:latin typeface="仿宋" panose="02010609060101010101" pitchFamily="49" charset="-122"/>
                          <a:ea typeface="仿宋" panose="02010609060101010101" pitchFamily="49" charset="-122"/>
                        </a:rPr>
                        <a:t>在相对高剂量下，</a:t>
                      </a:r>
                      <a:r>
                        <a:rPr lang="zh-CN" altLang="en-US" sz="1400" b="1" i="0" u="sng" strike="noStrike" dirty="0">
                          <a:solidFill>
                            <a:srgbClr val="002060"/>
                          </a:solidFill>
                          <a:effectLst/>
                          <a:latin typeface="仿宋" panose="02010609060101010101" pitchFamily="49" charset="-122"/>
                          <a:ea typeface="仿宋" panose="02010609060101010101" pitchFamily="49" charset="-122"/>
                        </a:rPr>
                        <a:t>伊米苷酶</a:t>
                      </a:r>
                      <a:r>
                        <a:rPr lang="en-US" altLang="zh-CN" sz="1400" b="1" i="0" u="sng" strike="noStrike" dirty="0">
                          <a:solidFill>
                            <a:srgbClr val="002060"/>
                          </a:solidFill>
                          <a:effectLst/>
                          <a:latin typeface="仿宋" panose="02010609060101010101" pitchFamily="49" charset="-122"/>
                          <a:ea typeface="仿宋" panose="02010609060101010101" pitchFamily="49" charset="-122"/>
                        </a:rPr>
                        <a:t>(ERT)</a:t>
                      </a:r>
                      <a:r>
                        <a:rPr lang="zh-CN" altLang="en-US" sz="1400" b="1" i="0" u="sng" strike="noStrike" dirty="0">
                          <a:solidFill>
                            <a:srgbClr val="002060"/>
                          </a:solidFill>
                          <a:effectLst/>
                          <a:latin typeface="仿宋" panose="02010609060101010101" pitchFamily="49" charset="-122"/>
                          <a:ea typeface="仿宋" panose="02010609060101010101" pitchFamily="49" charset="-122"/>
                        </a:rPr>
                        <a:t>逆转</a:t>
                      </a:r>
                      <a:r>
                        <a:rPr lang="en-US" altLang="zh-CN" sz="1400" b="1" i="0" u="sng" strike="noStrike" dirty="0">
                          <a:solidFill>
                            <a:srgbClr val="002060"/>
                          </a:solidFill>
                          <a:effectLst/>
                          <a:latin typeface="仿宋" panose="02010609060101010101" pitchFamily="49" charset="-122"/>
                          <a:ea typeface="仿宋" panose="02010609060101010101" pitchFamily="49" charset="-122"/>
                        </a:rPr>
                        <a:t>Ⅲ</a:t>
                      </a:r>
                      <a:r>
                        <a:rPr lang="zh-CN" altLang="en-US" sz="1400" b="1" i="0" u="sng" strike="noStrike" dirty="0">
                          <a:solidFill>
                            <a:srgbClr val="002060"/>
                          </a:solidFill>
                          <a:effectLst/>
                          <a:latin typeface="仿宋" panose="02010609060101010101" pitchFamily="49" charset="-122"/>
                          <a:ea typeface="仿宋" panose="02010609060101010101" pitchFamily="49" charset="-122"/>
                        </a:rPr>
                        <a:t>型戈谢病患者的几乎所有全身表现</a:t>
                      </a:r>
                      <a:r>
                        <a:rPr lang="zh-CN" altLang="en-US" sz="1400" b="0" i="0" u="none" strike="noStrike" dirty="0">
                          <a:solidFill>
                            <a:srgbClr val="002060"/>
                          </a:solidFill>
                          <a:effectLst/>
                          <a:latin typeface="仿宋" panose="02010609060101010101" pitchFamily="49" charset="-122"/>
                          <a:ea typeface="仿宋" panose="02010609060101010101" pitchFamily="49" charset="-122"/>
                        </a:rPr>
                        <a:t>。大多数接受</a:t>
                      </a:r>
                      <a:r>
                        <a:rPr lang="en-US" altLang="zh-CN" sz="1400" b="0" i="0" u="none" strike="noStrike" dirty="0">
                          <a:solidFill>
                            <a:srgbClr val="002060"/>
                          </a:solidFill>
                          <a:effectLst/>
                          <a:latin typeface="仿宋" panose="02010609060101010101" pitchFamily="49" charset="-122"/>
                          <a:ea typeface="仿宋" panose="02010609060101010101" pitchFamily="49" charset="-122"/>
                        </a:rPr>
                        <a:t>ERT</a:t>
                      </a:r>
                      <a:r>
                        <a:rPr lang="zh-CN" altLang="en-US" sz="1400" b="0" i="0" u="none" strike="noStrike" dirty="0">
                          <a:solidFill>
                            <a:srgbClr val="002060"/>
                          </a:solidFill>
                          <a:effectLst/>
                          <a:latin typeface="仿宋" panose="02010609060101010101" pitchFamily="49" charset="-122"/>
                          <a:ea typeface="仿宋" panose="02010609060101010101" pitchFamily="49" charset="-122"/>
                        </a:rPr>
                        <a:t>治疗的患者在神经方面不会恶化</a:t>
                      </a:r>
                    </a:p>
                  </a:txBody>
                  <a:tcPr marL="6316" marR="6316" marT="631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63525387"/>
                  </a:ext>
                </a:extLst>
              </a:tr>
            </a:tbl>
          </a:graphicData>
        </a:graphic>
      </p:graphicFrame>
      <p:sp>
        <p:nvSpPr>
          <p:cNvPr id="19" name="文本框 18">
            <a:extLst>
              <a:ext uri="{FF2B5EF4-FFF2-40B4-BE49-F238E27FC236}">
                <a16:creationId xmlns:a16="http://schemas.microsoft.com/office/drawing/2014/main" id="{777E27B0-47CD-4A7D-9571-5389B35FF5C2}"/>
              </a:ext>
            </a:extLst>
          </p:cNvPr>
          <p:cNvSpPr txBox="1"/>
          <p:nvPr/>
        </p:nvSpPr>
        <p:spPr>
          <a:xfrm>
            <a:off x="2068359" y="1164259"/>
            <a:ext cx="9681609" cy="646331"/>
          </a:xfrm>
          <a:prstGeom prst="rect">
            <a:avLst/>
          </a:prstGeom>
          <a:noFill/>
        </p:spPr>
        <p:txBody>
          <a:bodyPr wrap="square">
            <a:spAutoFit/>
          </a:bodyPr>
          <a:lstStyle/>
          <a:p>
            <a:r>
              <a:rPr lang="zh-CN" altLang="en-US" sz="1800" b="1" u="sng" dirty="0">
                <a:solidFill>
                  <a:srgbClr val="002060"/>
                </a:solidFill>
                <a:latin typeface="仿宋" panose="02010609060101010101" pitchFamily="49" charset="-122"/>
                <a:ea typeface="仿宋" panose="02010609060101010101" pitchFamily="49" charset="-122"/>
              </a:rPr>
              <a:t>伊米苷酶唯一获批具有</a:t>
            </a:r>
            <a:r>
              <a:rPr lang="en-US" altLang="zh-CN" sz="1800" b="1" u="sng" dirty="0">
                <a:solidFill>
                  <a:srgbClr val="002060"/>
                </a:solidFill>
                <a:latin typeface="仿宋" panose="02010609060101010101" pitchFamily="49" charset="-122"/>
                <a:ea typeface="仿宋" panose="02010609060101010101" pitchFamily="49" charset="-122"/>
              </a:rPr>
              <a:t>I</a:t>
            </a:r>
            <a:r>
              <a:rPr lang="zh-CN" altLang="en-US" sz="1800" b="1" u="sng" dirty="0">
                <a:solidFill>
                  <a:srgbClr val="002060"/>
                </a:solidFill>
                <a:latin typeface="仿宋" panose="02010609060101010101" pitchFamily="49" charset="-122"/>
                <a:ea typeface="仿宋" panose="02010609060101010101" pitchFamily="49" charset="-122"/>
              </a:rPr>
              <a:t>型和</a:t>
            </a:r>
            <a:r>
              <a:rPr lang="en-US" altLang="zh-CN" sz="1800" b="1" u="sng" dirty="0">
                <a:solidFill>
                  <a:srgbClr val="002060"/>
                </a:solidFill>
                <a:latin typeface="仿宋" panose="02010609060101010101" pitchFamily="49" charset="-122"/>
                <a:ea typeface="仿宋" panose="02010609060101010101" pitchFamily="49" charset="-122"/>
              </a:rPr>
              <a:t>III</a:t>
            </a:r>
            <a:r>
              <a:rPr lang="zh-CN" altLang="en-US" sz="1800" b="1" u="sng" dirty="0">
                <a:solidFill>
                  <a:srgbClr val="002060"/>
                </a:solidFill>
                <a:latin typeface="仿宋" panose="02010609060101010101" pitchFamily="49" charset="-122"/>
                <a:ea typeface="仿宋" panose="02010609060101010101" pitchFamily="49" charset="-122"/>
              </a:rPr>
              <a:t>型戈谢病治疗</a:t>
            </a:r>
            <a:r>
              <a:rPr lang="zh-CN" altLang="zh-CN" b="1" u="sng" dirty="0">
                <a:solidFill>
                  <a:srgbClr val="002060"/>
                </a:solidFill>
                <a:latin typeface="仿宋" panose="02010609060101010101" pitchFamily="49" charset="-122"/>
                <a:ea typeface="仿宋" panose="02010609060101010101" pitchFamily="49" charset="-122"/>
              </a:rPr>
              <a:t>临床研究证据和真实世界应用经验，已在全球</a:t>
            </a:r>
            <a:r>
              <a:rPr lang="en-US" altLang="zh-CN" b="1" u="sng" dirty="0">
                <a:solidFill>
                  <a:srgbClr val="002060"/>
                </a:solidFill>
                <a:latin typeface="仿宋" panose="02010609060101010101" pitchFamily="49" charset="-122"/>
                <a:ea typeface="仿宋" panose="02010609060101010101" pitchFamily="49" charset="-122"/>
              </a:rPr>
              <a:t>90</a:t>
            </a:r>
            <a:r>
              <a:rPr lang="zh-CN" altLang="en-US" b="1" u="sng" dirty="0">
                <a:solidFill>
                  <a:srgbClr val="002060"/>
                </a:solidFill>
                <a:latin typeface="仿宋" panose="02010609060101010101" pitchFamily="49" charset="-122"/>
                <a:ea typeface="仿宋" panose="02010609060101010101" pitchFamily="49" charset="-122"/>
              </a:rPr>
              <a:t>多</a:t>
            </a:r>
            <a:r>
              <a:rPr lang="zh-CN" altLang="zh-CN" b="1" u="sng" dirty="0">
                <a:solidFill>
                  <a:srgbClr val="002060"/>
                </a:solidFill>
                <a:latin typeface="仿宋" panose="02010609060101010101" pitchFamily="49" charset="-122"/>
                <a:ea typeface="仿宋" panose="02010609060101010101" pitchFamily="49" charset="-122"/>
              </a:rPr>
              <a:t>个国家和地区成功上市，</a:t>
            </a:r>
            <a:r>
              <a:rPr lang="zh-CN" altLang="en-US" b="1" u="sng" dirty="0">
                <a:solidFill>
                  <a:srgbClr val="002060"/>
                </a:solidFill>
                <a:latin typeface="仿宋" panose="02010609060101010101" pitchFamily="49" charset="-122"/>
                <a:ea typeface="仿宋" panose="02010609060101010101" pitchFamily="49" charset="-122"/>
              </a:rPr>
              <a:t>超过</a:t>
            </a:r>
            <a:r>
              <a:rPr lang="en-US" altLang="zh-CN" b="1" u="sng" dirty="0">
                <a:solidFill>
                  <a:srgbClr val="002060"/>
                </a:solidFill>
                <a:latin typeface="仿宋" panose="02010609060101010101" pitchFamily="49" charset="-122"/>
                <a:ea typeface="仿宋" panose="02010609060101010101" pitchFamily="49" charset="-122"/>
              </a:rPr>
              <a:t>6,000</a:t>
            </a:r>
            <a:r>
              <a:rPr lang="zh-CN" altLang="zh-CN" b="1" u="sng" dirty="0">
                <a:solidFill>
                  <a:srgbClr val="002060"/>
                </a:solidFill>
                <a:latin typeface="仿宋" panose="02010609060101010101" pitchFamily="49" charset="-122"/>
                <a:ea typeface="仿宋" panose="02010609060101010101" pitchFamily="49" charset="-122"/>
              </a:rPr>
              <a:t>多例治疗</a:t>
            </a:r>
            <a:r>
              <a:rPr lang="zh-CN" altLang="en-US" b="1" u="sng" dirty="0">
                <a:solidFill>
                  <a:srgbClr val="002060"/>
                </a:solidFill>
                <a:latin typeface="仿宋" panose="02010609060101010101" pitchFamily="49" charset="-122"/>
                <a:ea typeface="仿宋" panose="02010609060101010101" pitchFamily="49" charset="-122"/>
              </a:rPr>
              <a:t>经验</a:t>
            </a:r>
            <a:r>
              <a:rPr lang="zh-CN" altLang="zh-CN" b="1" u="sng" dirty="0">
                <a:solidFill>
                  <a:srgbClr val="002060"/>
                </a:solidFill>
                <a:latin typeface="仿宋" panose="02010609060101010101" pitchFamily="49" charset="-122"/>
                <a:ea typeface="仿宋" panose="02010609060101010101" pitchFamily="49" charset="-122"/>
              </a:rPr>
              <a:t>。</a:t>
            </a:r>
            <a:endParaRPr lang="en-US" altLang="zh-CN" b="1" u="sng" dirty="0">
              <a:solidFill>
                <a:srgbClr val="002060"/>
              </a:solidFill>
              <a:latin typeface="仿宋" panose="02010609060101010101" pitchFamily="49" charset="-122"/>
              <a:ea typeface="仿宋" panose="02010609060101010101" pitchFamily="49" charset="-122"/>
            </a:endParaRPr>
          </a:p>
        </p:txBody>
      </p:sp>
      <p:sp>
        <p:nvSpPr>
          <p:cNvPr id="20" name="Espace réservé du pied de page 9">
            <a:extLst>
              <a:ext uri="{FF2B5EF4-FFF2-40B4-BE49-F238E27FC236}">
                <a16:creationId xmlns:a16="http://schemas.microsoft.com/office/drawing/2014/main" id="{79A70F7C-D13D-45FA-85A4-2A090958AA00}"/>
              </a:ext>
            </a:extLst>
          </p:cNvPr>
          <p:cNvSpPr>
            <a:spLocks noGrp="1"/>
          </p:cNvSpPr>
          <p:nvPr>
            <p:ph type="ftr" sz="quarter" idx="15"/>
          </p:nvPr>
        </p:nvSpPr>
        <p:spPr>
          <a:xfrm>
            <a:off x="2866441" y="6479322"/>
            <a:ext cx="6459117" cy="170333"/>
          </a:xfrm>
        </p:spPr>
        <p:txBody>
          <a:bodyPr/>
          <a:lstStyle>
            <a:lvl1pPr>
              <a:defRPr sz="1200"/>
            </a:lvl1pPr>
          </a:lstStyle>
          <a:p>
            <a:r>
              <a:rPr lang="en-US" altLang="zh-CN" dirty="0">
                <a:solidFill>
                  <a:srgbClr val="002060"/>
                </a:solidFill>
              </a:rPr>
              <a:t>2022</a:t>
            </a:r>
            <a:r>
              <a:rPr lang="zh-CN" altLang="en-US" dirty="0">
                <a:solidFill>
                  <a:srgbClr val="002060"/>
                </a:solidFill>
              </a:rPr>
              <a:t>年国家医保药品目录调整申报</a:t>
            </a:r>
            <a:endParaRPr lang="en-US" altLang="zh-CN" dirty="0">
              <a:solidFill>
                <a:srgbClr val="002060"/>
              </a:solidFill>
            </a:endParaRPr>
          </a:p>
        </p:txBody>
      </p:sp>
      <p:sp>
        <p:nvSpPr>
          <p:cNvPr id="21" name="文本框 20">
            <a:extLst>
              <a:ext uri="{FF2B5EF4-FFF2-40B4-BE49-F238E27FC236}">
                <a16:creationId xmlns:a16="http://schemas.microsoft.com/office/drawing/2014/main" id="{681F3EAA-8FA4-4C3B-ADBE-0BFD4EE01D87}"/>
              </a:ext>
            </a:extLst>
          </p:cNvPr>
          <p:cNvSpPr txBox="1"/>
          <p:nvPr/>
        </p:nvSpPr>
        <p:spPr>
          <a:xfrm>
            <a:off x="-103983" y="1204888"/>
            <a:ext cx="2595534" cy="646331"/>
          </a:xfrm>
          <a:prstGeom prst="rect">
            <a:avLst/>
          </a:prstGeom>
          <a:noFill/>
        </p:spPr>
        <p:txBody>
          <a:bodyPr wrap="square">
            <a:spAutoFit/>
          </a:bodyPr>
          <a:lstStyle/>
          <a:p>
            <a:pPr algn="ctr"/>
            <a:r>
              <a:rPr lang="zh-CN" altLang="en-US" sz="1800" b="1" u="sng" dirty="0">
                <a:solidFill>
                  <a:srgbClr val="00A3E0"/>
                </a:solidFill>
                <a:latin typeface="仿宋" panose="02010609060101010101" pitchFamily="49" charset="-122"/>
                <a:ea typeface="仿宋" panose="02010609060101010101" pitchFamily="49" charset="-122"/>
              </a:rPr>
              <a:t>临床试验</a:t>
            </a:r>
            <a:r>
              <a:rPr lang="en-US" altLang="zh-CN" sz="1800" b="1" u="sng" dirty="0">
                <a:solidFill>
                  <a:srgbClr val="00A3E0"/>
                </a:solidFill>
                <a:latin typeface="仿宋" panose="02010609060101010101" pitchFamily="49" charset="-122"/>
                <a:ea typeface="仿宋" panose="02010609060101010101" pitchFamily="49" charset="-122"/>
              </a:rPr>
              <a:t>/</a:t>
            </a:r>
            <a:br>
              <a:rPr lang="en-US" altLang="zh-CN" sz="1800" b="1" u="sng" dirty="0">
                <a:solidFill>
                  <a:srgbClr val="00A3E0"/>
                </a:solidFill>
                <a:latin typeface="仿宋" panose="02010609060101010101" pitchFamily="49" charset="-122"/>
                <a:ea typeface="仿宋" panose="02010609060101010101" pitchFamily="49" charset="-122"/>
              </a:rPr>
            </a:br>
            <a:r>
              <a:rPr lang="zh-CN" altLang="en-US" sz="1800" b="1" u="sng" dirty="0">
                <a:solidFill>
                  <a:srgbClr val="00A3E0"/>
                </a:solidFill>
                <a:latin typeface="仿宋" panose="02010609060101010101" pitchFamily="49" charset="-122"/>
                <a:ea typeface="仿宋" panose="02010609060101010101" pitchFamily="49" charset="-122"/>
              </a:rPr>
              <a:t>真实世界证据</a:t>
            </a:r>
          </a:p>
        </p:txBody>
      </p:sp>
      <p:grpSp>
        <p:nvGrpSpPr>
          <p:cNvPr id="15" name="组合 14">
            <a:extLst>
              <a:ext uri="{FF2B5EF4-FFF2-40B4-BE49-F238E27FC236}">
                <a16:creationId xmlns:a16="http://schemas.microsoft.com/office/drawing/2014/main" id="{E205B561-CEE8-4FA7-90BD-32210845FD4D}"/>
              </a:ext>
            </a:extLst>
          </p:cNvPr>
          <p:cNvGrpSpPr/>
          <p:nvPr/>
        </p:nvGrpSpPr>
        <p:grpSpPr>
          <a:xfrm>
            <a:off x="1600200" y="6190812"/>
            <a:ext cx="9552373" cy="707886"/>
            <a:chOff x="1600200" y="6235782"/>
            <a:chExt cx="9552373" cy="707886"/>
          </a:xfrm>
        </p:grpSpPr>
        <p:sp>
          <p:nvSpPr>
            <p:cNvPr id="17" name="文本框 21">
              <a:extLst>
                <a:ext uri="{FF2B5EF4-FFF2-40B4-BE49-F238E27FC236}">
                  <a16:creationId xmlns:a16="http://schemas.microsoft.com/office/drawing/2014/main" id="{2B15677F-3CBF-46E9-8AB4-B381FD65603F}"/>
                </a:ext>
              </a:extLst>
            </p:cNvPr>
            <p:cNvSpPr txBox="1"/>
            <p:nvPr/>
          </p:nvSpPr>
          <p:spPr>
            <a:xfrm>
              <a:off x="1600200" y="6235782"/>
              <a:ext cx="5181600" cy="70788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108000">
                <a:buAutoNum type="arabicPeriod"/>
              </a:pPr>
              <a:r>
                <a:rPr lang="nb-NO"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Grabowski GA, et al. Ann Intern Med. 1995;122(1)33-39</a:t>
              </a:r>
            </a:p>
            <a:p>
              <a:pPr marL="228600" indent="-108000">
                <a:buAutoNum type="arabicPeriod"/>
              </a:pPr>
              <a:r>
                <a:rPr lang="nl-NL"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Weinreb NJ, et al. Am J Hematol. 2008;83(12)890-895</a:t>
              </a:r>
              <a:endParaRPr lang="nb-NO"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endParaRPr>
            </a:p>
            <a:p>
              <a:pPr marL="228600" indent="-108000">
                <a:buAutoNum type="arabicPeriod"/>
              </a:pPr>
              <a:r>
                <a:rPr lang="es-ES" altLang="zh-CN" sz="800" dirty="0" err="1">
                  <a:solidFill>
                    <a:prstClr val="black"/>
                  </a:solidFill>
                  <a:latin typeface="仿宋" panose="02010609060101010101" pitchFamily="49" charset="-122"/>
                  <a:ea typeface="仿宋" panose="02010609060101010101" pitchFamily="49" charset="-122"/>
                  <a:cs typeface="Arial" panose="020B0604020202020204" pitchFamily="34" charset="0"/>
                </a:rPr>
                <a:t>Weinreb</a:t>
              </a:r>
              <a:r>
                <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NJ, et al. J </a:t>
              </a:r>
              <a:r>
                <a:rPr lang="es-ES" altLang="zh-CN" sz="800" dirty="0" err="1">
                  <a:solidFill>
                    <a:prstClr val="black"/>
                  </a:solidFill>
                  <a:latin typeface="仿宋" panose="02010609060101010101" pitchFamily="49" charset="-122"/>
                  <a:ea typeface="仿宋" panose="02010609060101010101" pitchFamily="49" charset="-122"/>
                  <a:cs typeface="Arial" panose="020B0604020202020204" pitchFamily="34" charset="0"/>
                </a:rPr>
                <a:t>Inherit</a:t>
              </a:r>
              <a:r>
                <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a:t>
              </a:r>
              <a:r>
                <a:rPr lang="es-ES" altLang="zh-CN" sz="800" dirty="0" err="1">
                  <a:solidFill>
                    <a:prstClr val="black"/>
                  </a:solidFill>
                  <a:latin typeface="仿宋" panose="02010609060101010101" pitchFamily="49" charset="-122"/>
                  <a:ea typeface="仿宋" panose="02010609060101010101" pitchFamily="49" charset="-122"/>
                  <a:cs typeface="Arial" panose="020B0604020202020204" pitchFamily="34" charset="0"/>
                </a:rPr>
                <a:t>Metab</a:t>
              </a:r>
              <a:r>
                <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a:t>
              </a:r>
              <a:r>
                <a:rPr lang="es-ES" altLang="zh-CN" sz="800" dirty="0" err="1">
                  <a:solidFill>
                    <a:prstClr val="black"/>
                  </a:solidFill>
                  <a:latin typeface="仿宋" panose="02010609060101010101" pitchFamily="49" charset="-122"/>
                  <a:ea typeface="仿宋" panose="02010609060101010101" pitchFamily="49" charset="-122"/>
                  <a:cs typeface="Arial" panose="020B0604020202020204" pitchFamily="34" charset="0"/>
                </a:rPr>
                <a:t>Dis</a:t>
              </a:r>
              <a:r>
                <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2013;36(3)543-553</a:t>
              </a:r>
            </a:p>
            <a:p>
              <a:pPr marL="228600" indent="-108000">
                <a:buAutoNum type="arabicPeriod"/>
              </a:pPr>
              <a:r>
                <a:rPr lang="en-U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Neal J. </a:t>
              </a:r>
              <a:r>
                <a:rPr lang="en-US" altLang="zh-CN" sz="800" dirty="0" err="1">
                  <a:solidFill>
                    <a:prstClr val="black"/>
                  </a:solidFill>
                  <a:latin typeface="仿宋" panose="02010609060101010101" pitchFamily="49" charset="-122"/>
                  <a:ea typeface="仿宋" panose="02010609060101010101" pitchFamily="49" charset="-122"/>
                  <a:cs typeface="Arial" panose="020B0604020202020204" pitchFamily="34" charset="0"/>
                </a:rPr>
                <a:t>Weinreb</a:t>
              </a:r>
              <a:r>
                <a:rPr lang="en-U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et </a:t>
              </a:r>
              <a:r>
                <a:rPr lang="en-US" altLang="zh-CN" sz="800" dirty="0" err="1">
                  <a:solidFill>
                    <a:prstClr val="black"/>
                  </a:solidFill>
                  <a:latin typeface="仿宋" panose="02010609060101010101" pitchFamily="49" charset="-122"/>
                  <a:ea typeface="仿宋" panose="02010609060101010101" pitchFamily="49" charset="-122"/>
                  <a:cs typeface="Arial" panose="020B0604020202020204" pitchFamily="34" charset="0"/>
                </a:rPr>
                <a:t>al.Molecular</a:t>
              </a:r>
              <a:r>
                <a:rPr lang="en-U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Genetics and Metabolism 132 (2021) 100–111</a:t>
              </a:r>
            </a:p>
            <a:p>
              <a:pPr marL="228600" indent="-108000">
                <a:buAutoNum type="arabicPeriod"/>
              </a:pPr>
              <a:r>
                <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Sims KB, et al. Clin Genet. 2008;73(5)430-440</a:t>
              </a:r>
            </a:p>
          </p:txBody>
        </p:sp>
        <p:sp>
          <p:nvSpPr>
            <p:cNvPr id="18" name="文本框 21">
              <a:extLst>
                <a:ext uri="{FF2B5EF4-FFF2-40B4-BE49-F238E27FC236}">
                  <a16:creationId xmlns:a16="http://schemas.microsoft.com/office/drawing/2014/main" id="{26D0DF9C-AC9D-430F-9CDA-8084AA07C151}"/>
                </a:ext>
              </a:extLst>
            </p:cNvPr>
            <p:cNvSpPr txBox="1"/>
            <p:nvPr/>
          </p:nvSpPr>
          <p:spPr>
            <a:xfrm>
              <a:off x="7342573" y="6235782"/>
              <a:ext cx="3810000" cy="70788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108000">
                <a:buFont typeface="+mj-lt"/>
                <a:buAutoNum type="arabicPeriod" startAt="6"/>
              </a:pPr>
              <a:r>
                <a:rPr lang="nl-NL"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Sims KB, et al. Clin Genet. 2008;73(5)430-440</a:t>
              </a:r>
            </a:p>
            <a:p>
              <a:pPr marL="228600" indent="-108000">
                <a:buFont typeface="+mj-lt"/>
                <a:buAutoNum type="arabicPeriod" startAt="6"/>
              </a:pPr>
              <a:r>
                <a:rPr lang="es-ES" altLang="zh-CN" sz="800" dirty="0" err="1">
                  <a:solidFill>
                    <a:prstClr val="black"/>
                  </a:solidFill>
                  <a:latin typeface="仿宋" panose="02010609060101010101" pitchFamily="49" charset="-122"/>
                  <a:ea typeface="仿宋" panose="02010609060101010101" pitchFamily="49" charset="-122"/>
                  <a:cs typeface="Arial" panose="020B0604020202020204" pitchFamily="34" charset="0"/>
                </a:rPr>
                <a:t>Mistry</a:t>
              </a:r>
              <a:r>
                <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PK, et al. </a:t>
              </a:r>
              <a:r>
                <a:rPr lang="es-ES" altLang="zh-CN" sz="800" dirty="0" err="1">
                  <a:solidFill>
                    <a:prstClr val="black"/>
                  </a:solidFill>
                  <a:latin typeface="仿宋" panose="02010609060101010101" pitchFamily="49" charset="-122"/>
                  <a:ea typeface="仿宋" panose="02010609060101010101" pitchFamily="49" charset="-122"/>
                  <a:cs typeface="Arial" panose="020B0604020202020204" pitchFamily="34" charset="0"/>
                </a:rPr>
                <a:t>Blood</a:t>
              </a:r>
              <a:r>
                <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a:t>
              </a:r>
              <a:r>
                <a:rPr lang="es-ES" altLang="zh-CN" sz="800" dirty="0" err="1">
                  <a:solidFill>
                    <a:prstClr val="black"/>
                  </a:solidFill>
                  <a:latin typeface="仿宋" panose="02010609060101010101" pitchFamily="49" charset="-122"/>
                  <a:ea typeface="仿宋" panose="02010609060101010101" pitchFamily="49" charset="-122"/>
                  <a:cs typeface="Arial" panose="020B0604020202020204" pitchFamily="34" charset="0"/>
                </a:rPr>
                <a:t>Cells</a:t>
              </a:r>
              <a:r>
                <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Mol </a:t>
              </a:r>
              <a:r>
                <a:rPr lang="es-ES" altLang="zh-CN" sz="800" dirty="0" err="1">
                  <a:solidFill>
                    <a:prstClr val="black"/>
                  </a:solidFill>
                  <a:latin typeface="仿宋" panose="02010609060101010101" pitchFamily="49" charset="-122"/>
                  <a:ea typeface="仿宋" panose="02010609060101010101" pitchFamily="49" charset="-122"/>
                  <a:cs typeface="Arial" panose="020B0604020202020204" pitchFamily="34" charset="0"/>
                </a:rPr>
                <a:t>Dis</a:t>
              </a:r>
              <a:r>
                <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2011;46(1)66-72</a:t>
              </a:r>
              <a:endParaRPr lang="nl-NL"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endParaRPr>
            </a:p>
            <a:p>
              <a:pPr marL="228600" indent="-108000">
                <a:buFont typeface="+mj-lt"/>
                <a:buAutoNum type="arabicPeriod" startAt="6"/>
              </a:pPr>
              <a:r>
                <a:rPr lang="zh-CN" altLang="en-US" sz="800" dirty="0">
                  <a:solidFill>
                    <a:prstClr val="black"/>
                  </a:solidFill>
                  <a:latin typeface="仿宋" panose="02010609060101010101" pitchFamily="49" charset="-122"/>
                  <a:ea typeface="仿宋" panose="02010609060101010101" pitchFamily="49" charset="-122"/>
                  <a:cs typeface="Arial" panose="020B0604020202020204" pitchFamily="34" charset="0"/>
                </a:rPr>
                <a:t>段彦龙</a:t>
              </a:r>
              <a:r>
                <a:rPr lang="en-U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a:t>
              </a:r>
              <a:r>
                <a:rPr lang="zh-CN" altLang="en-US" sz="800" dirty="0">
                  <a:solidFill>
                    <a:prstClr val="black"/>
                  </a:solidFill>
                  <a:latin typeface="仿宋" panose="02010609060101010101" pitchFamily="49" charset="-122"/>
                  <a:ea typeface="仿宋" panose="02010609060101010101" pitchFamily="49" charset="-122"/>
                  <a:cs typeface="Arial" panose="020B0604020202020204" pitchFamily="34" charset="0"/>
                </a:rPr>
                <a:t>等</a:t>
              </a:r>
              <a:r>
                <a:rPr lang="en-U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a:t>
              </a:r>
              <a:r>
                <a:rPr lang="zh-CN" altLang="en-US" sz="800" dirty="0">
                  <a:solidFill>
                    <a:prstClr val="black"/>
                  </a:solidFill>
                  <a:latin typeface="仿宋" panose="02010609060101010101" pitchFamily="49" charset="-122"/>
                  <a:ea typeface="仿宋" panose="02010609060101010101" pitchFamily="49" charset="-122"/>
                  <a:cs typeface="Arial" panose="020B0604020202020204" pitchFamily="34" charset="0"/>
                </a:rPr>
                <a:t>中华儿科杂志</a:t>
              </a:r>
              <a:r>
                <a:rPr lang="en-U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2006;44(9)653-656</a:t>
              </a:r>
              <a:endParaRPr lang="nl-NL"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endParaRPr>
            </a:p>
            <a:p>
              <a:pPr marL="228600" indent="-108000">
                <a:buFont typeface="+mj-lt"/>
                <a:buAutoNum type="arabicPeriod" startAt="6"/>
              </a:pPr>
              <a:r>
                <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El-</a:t>
              </a:r>
              <a:r>
                <a:rPr lang="es-ES" altLang="zh-CN" sz="800" dirty="0" err="1">
                  <a:solidFill>
                    <a:prstClr val="black"/>
                  </a:solidFill>
                  <a:latin typeface="仿宋" panose="02010609060101010101" pitchFamily="49" charset="-122"/>
                  <a:ea typeface="仿宋" panose="02010609060101010101" pitchFamily="49" charset="-122"/>
                  <a:cs typeface="Arial" panose="020B0604020202020204" pitchFamily="34" charset="0"/>
                </a:rPr>
                <a:t>Beshlawy</a:t>
              </a:r>
              <a:r>
                <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A, et al. Mol Genet </a:t>
              </a:r>
              <a:r>
                <a:rPr lang="es-ES" altLang="zh-CN" sz="800" dirty="0" err="1">
                  <a:solidFill>
                    <a:prstClr val="black"/>
                  </a:solidFill>
                  <a:latin typeface="仿宋" panose="02010609060101010101" pitchFamily="49" charset="-122"/>
                  <a:ea typeface="仿宋" panose="02010609060101010101" pitchFamily="49" charset="-122"/>
                  <a:cs typeface="Arial" panose="020B0604020202020204" pitchFamily="34" charset="0"/>
                </a:rPr>
                <a:t>Metab</a:t>
              </a:r>
              <a:r>
                <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2017;120(1-2)47-56</a:t>
              </a:r>
              <a:endParaRPr lang="nl-NL"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endParaRPr>
            </a:p>
            <a:p>
              <a:pPr marL="228600" indent="-108000">
                <a:buFont typeface="+mj-lt"/>
                <a:buAutoNum type="arabicPeriod" startAt="6"/>
              </a:pPr>
              <a:r>
                <a:rPr lang="es-ES" altLang="zh-CN" sz="800" dirty="0" err="1">
                  <a:solidFill>
                    <a:prstClr val="black"/>
                  </a:solidFill>
                  <a:latin typeface="仿宋" panose="02010609060101010101" pitchFamily="49" charset="-122"/>
                  <a:ea typeface="仿宋" panose="02010609060101010101" pitchFamily="49" charset="-122"/>
                  <a:cs typeface="Arial" panose="020B0604020202020204" pitchFamily="34" charset="0"/>
                </a:rPr>
                <a:t>Altarescu</a:t>
              </a:r>
              <a:r>
                <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G, et al. J </a:t>
              </a:r>
              <a:r>
                <a:rPr lang="es-ES" altLang="zh-CN" sz="800" dirty="0" err="1">
                  <a:solidFill>
                    <a:prstClr val="black"/>
                  </a:solidFill>
                  <a:latin typeface="仿宋" panose="02010609060101010101" pitchFamily="49" charset="-122"/>
                  <a:ea typeface="仿宋" panose="02010609060101010101" pitchFamily="49" charset="-122"/>
                  <a:cs typeface="Arial" panose="020B0604020202020204" pitchFamily="34" charset="0"/>
                </a:rPr>
                <a:t>Pediatr</a:t>
              </a:r>
              <a:r>
                <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2001;138(4)539-547</a:t>
              </a:r>
            </a:p>
          </p:txBody>
        </p:sp>
      </p:grpSp>
    </p:spTree>
    <p:extLst>
      <p:ext uri="{BB962C8B-B14F-4D97-AF65-F5344CB8AC3E}">
        <p14:creationId xmlns:p14="http://schemas.microsoft.com/office/powerpoint/2010/main" val="275472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624FEE6F-1F74-496A-A16B-B62C7CCF1A4E}"/>
              </a:ext>
            </a:extLst>
          </p:cNvPr>
          <p:cNvSpPr>
            <a:spLocks noGrp="1"/>
          </p:cNvSpPr>
          <p:nvPr>
            <p:ph type="sldNum" sz="quarter" idx="16"/>
          </p:nvPr>
        </p:nvSpPr>
        <p:spPr/>
        <p:txBody>
          <a:bodyPr/>
          <a:lstStyle/>
          <a:p>
            <a:r>
              <a:rPr lang="en-US" noProof="0" dirty="0"/>
              <a:t>5</a:t>
            </a:r>
          </a:p>
        </p:txBody>
      </p:sp>
      <p:grpSp>
        <p:nvGrpSpPr>
          <p:cNvPr id="8" name="组合 7">
            <a:extLst>
              <a:ext uri="{FF2B5EF4-FFF2-40B4-BE49-F238E27FC236}">
                <a16:creationId xmlns:a16="http://schemas.microsoft.com/office/drawing/2014/main" id="{E49AD022-3BB4-4D4E-9F41-A7A95CEA8C65}"/>
              </a:ext>
            </a:extLst>
          </p:cNvPr>
          <p:cNvGrpSpPr/>
          <p:nvPr/>
        </p:nvGrpSpPr>
        <p:grpSpPr>
          <a:xfrm>
            <a:off x="0" y="176430"/>
            <a:ext cx="6516658" cy="947325"/>
            <a:chOff x="0" y="363265"/>
            <a:chExt cx="6516658" cy="947325"/>
          </a:xfrm>
        </p:grpSpPr>
        <p:grpSp>
          <p:nvGrpSpPr>
            <p:cNvPr id="9" name="Group 30">
              <a:extLst>
                <a:ext uri="{FF2B5EF4-FFF2-40B4-BE49-F238E27FC236}">
                  <a16:creationId xmlns:a16="http://schemas.microsoft.com/office/drawing/2014/main" id="{FABE3071-AA72-4DEE-A267-093FBD6FAC44}"/>
                </a:ext>
              </a:extLst>
            </p:cNvPr>
            <p:cNvGrpSpPr/>
            <p:nvPr/>
          </p:nvGrpSpPr>
          <p:grpSpPr>
            <a:xfrm>
              <a:off x="0" y="363265"/>
              <a:ext cx="6516658" cy="947325"/>
              <a:chOff x="4490720" y="459274"/>
              <a:chExt cx="8133023" cy="1263098"/>
            </a:xfrm>
          </p:grpSpPr>
          <p:grpSp>
            <p:nvGrpSpPr>
              <p:cNvPr id="11" name="Group 5">
                <a:extLst>
                  <a:ext uri="{FF2B5EF4-FFF2-40B4-BE49-F238E27FC236}">
                    <a16:creationId xmlns:a16="http://schemas.microsoft.com/office/drawing/2014/main" id="{F5219308-975A-4ED1-9221-ED94AE115114}"/>
                  </a:ext>
                </a:extLst>
              </p:cNvPr>
              <p:cNvGrpSpPr/>
              <p:nvPr/>
            </p:nvGrpSpPr>
            <p:grpSpPr>
              <a:xfrm>
                <a:off x="4490720" y="577823"/>
                <a:ext cx="8133023" cy="1144549"/>
                <a:chOff x="4490720" y="709903"/>
                <a:chExt cx="8133023" cy="1144549"/>
              </a:xfrm>
            </p:grpSpPr>
            <p:sp>
              <p:nvSpPr>
                <p:cNvPr id="13" name="Title 1">
                  <a:extLst>
                    <a:ext uri="{FF2B5EF4-FFF2-40B4-BE49-F238E27FC236}">
                      <a16:creationId xmlns:a16="http://schemas.microsoft.com/office/drawing/2014/main" id="{73EC56CC-9C92-4B1E-A152-A2F910EC90DA}"/>
                    </a:ext>
                  </a:extLst>
                </p:cNvPr>
                <p:cNvSpPr txBox="1">
                  <a:spLocks/>
                </p:cNvSpPr>
                <p:nvPr/>
              </p:nvSpPr>
              <p:spPr>
                <a:xfrm>
                  <a:off x="4490720" y="709903"/>
                  <a:ext cx="7716466" cy="1117464"/>
                </a:xfrm>
                <a:prstGeom prst="rect">
                  <a:avLst/>
                </a:prstGeom>
                <a:solidFill>
                  <a:srgbClr val="002060">
                    <a:alpha val="79000"/>
                  </a:srgbClr>
                </a:solidFill>
              </p:spPr>
              <p:txBody>
                <a:bodyPr>
                  <a:no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75" b="0" i="0" u="none" strike="noStrike" kern="1200" cap="none" spc="0" normalizeH="0" baseline="0" noProof="0">
                    <a:ln>
                      <a:noFill/>
                    </a:ln>
                    <a:solidFill>
                      <a:srgbClr val="6B747B"/>
                    </a:solidFill>
                    <a:effectLst/>
                    <a:uLnTx/>
                    <a:uFillTx/>
                    <a:latin typeface="Arial" panose="020B0604020202020204" pitchFamily="34" charset="0"/>
                    <a:ea typeface="+mj-ea"/>
                    <a:cs typeface="Arial" panose="020B0604020202020204" pitchFamily="34" charset="0"/>
                  </a:endParaRPr>
                </a:p>
              </p:txBody>
            </p:sp>
            <p:sp>
              <p:nvSpPr>
                <p:cNvPr id="14" name="Rectangle 3">
                  <a:extLst>
                    <a:ext uri="{FF2B5EF4-FFF2-40B4-BE49-F238E27FC236}">
                      <a16:creationId xmlns:a16="http://schemas.microsoft.com/office/drawing/2014/main" id="{D59CD670-8391-471C-BA83-2B7F946EBEB9}"/>
                    </a:ext>
                  </a:extLst>
                </p:cNvPr>
                <p:cNvSpPr/>
                <p:nvPr/>
              </p:nvSpPr>
              <p:spPr>
                <a:xfrm>
                  <a:off x="4907278" y="736988"/>
                  <a:ext cx="7716465" cy="11174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B747B"/>
                    </a:solidFill>
                    <a:effectLst/>
                    <a:uLnTx/>
                    <a:uFillTx/>
                    <a:latin typeface="Arial" panose="020B0604020202020204" pitchFamily="34" charset="0"/>
                    <a:cs typeface="Arial" panose="020B0604020202020204" pitchFamily="34" charset="0"/>
                  </a:endParaRPr>
                </a:p>
              </p:txBody>
            </p:sp>
          </p:grpSp>
          <p:sp>
            <p:nvSpPr>
              <p:cNvPr id="12" name="Rectangle 6">
                <a:extLst>
                  <a:ext uri="{FF2B5EF4-FFF2-40B4-BE49-F238E27FC236}">
                    <a16:creationId xmlns:a16="http://schemas.microsoft.com/office/drawing/2014/main" id="{6BAE049F-96B3-4D1D-AC20-CFA32D851706}"/>
                  </a:ext>
                </a:extLst>
              </p:cNvPr>
              <p:cNvSpPr/>
              <p:nvPr/>
            </p:nvSpPr>
            <p:spPr>
              <a:xfrm>
                <a:off x="4490720" y="459274"/>
                <a:ext cx="1717040" cy="135498"/>
              </a:xfrm>
              <a:prstGeom prst="rect">
                <a:avLst/>
              </a:prstGeom>
              <a:solidFill>
                <a:srgbClr val="525CA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0" name="ZoneTexte 186">
              <a:extLst>
                <a:ext uri="{FF2B5EF4-FFF2-40B4-BE49-F238E27FC236}">
                  <a16:creationId xmlns:a16="http://schemas.microsoft.com/office/drawing/2014/main" id="{525C7B27-2C65-4D18-B78A-AA5F48614015}"/>
                </a:ext>
              </a:extLst>
            </p:cNvPr>
            <p:cNvSpPr txBox="1"/>
            <p:nvPr/>
          </p:nvSpPr>
          <p:spPr>
            <a:xfrm>
              <a:off x="208794" y="594227"/>
              <a:ext cx="4565514" cy="553998"/>
            </a:xfrm>
            <a:prstGeom prst="rect">
              <a:avLst/>
            </a:prstGeom>
            <a:noFill/>
          </p:spPr>
          <p:txBody>
            <a:bodyPr wrap="square" lIns="0" tIns="0" rIns="0" bIns="0" rtlCol="0">
              <a:spAutoFit/>
            </a:bodyPr>
            <a:lstStyle/>
            <a:p>
              <a:pPr marR="5080" defTabSz="914377">
                <a:lnSpc>
                  <a:spcPct val="90000"/>
                </a:lnSpc>
                <a:spcBef>
                  <a:spcPct val="0"/>
                </a:spcBef>
                <a:defRPr/>
              </a:pPr>
              <a:r>
                <a:rPr lang="en-US" altLang="zh-CN" sz="40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03 </a:t>
              </a:r>
              <a:r>
                <a:rPr lang="zh-CN" altLang="en-US" sz="40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有效性</a:t>
              </a:r>
              <a:endParaRPr lang="en-US" altLang="zh-CN" sz="4000" dirty="0">
                <a:solidFill>
                  <a:srgbClr val="000000"/>
                </a:solidFill>
                <a:latin typeface="仿宋" panose="02010609060101010101" pitchFamily="49" charset="-122"/>
                <a:ea typeface="仿宋" panose="02010609060101010101" pitchFamily="49" charset="-122"/>
                <a:cs typeface="Arial"/>
              </a:endParaRPr>
            </a:p>
          </p:txBody>
        </p:sp>
      </p:grpSp>
      <p:sp>
        <p:nvSpPr>
          <p:cNvPr id="20" name="Espace réservé du pied de page 9">
            <a:extLst>
              <a:ext uri="{FF2B5EF4-FFF2-40B4-BE49-F238E27FC236}">
                <a16:creationId xmlns:a16="http://schemas.microsoft.com/office/drawing/2014/main" id="{79A70F7C-D13D-45FA-85A4-2A090958AA00}"/>
              </a:ext>
            </a:extLst>
          </p:cNvPr>
          <p:cNvSpPr>
            <a:spLocks noGrp="1"/>
          </p:cNvSpPr>
          <p:nvPr>
            <p:ph type="ftr" sz="quarter" idx="15"/>
          </p:nvPr>
        </p:nvSpPr>
        <p:spPr>
          <a:xfrm>
            <a:off x="2866441" y="6479322"/>
            <a:ext cx="6459117" cy="170333"/>
          </a:xfrm>
        </p:spPr>
        <p:txBody>
          <a:bodyPr/>
          <a:lstStyle>
            <a:lvl1pPr>
              <a:defRPr sz="1200"/>
            </a:lvl1pPr>
          </a:lstStyle>
          <a:p>
            <a:r>
              <a:rPr lang="en-US" altLang="zh-CN" dirty="0">
                <a:solidFill>
                  <a:srgbClr val="002060"/>
                </a:solidFill>
              </a:rPr>
              <a:t>2022</a:t>
            </a:r>
            <a:r>
              <a:rPr lang="zh-CN" altLang="en-US" dirty="0">
                <a:solidFill>
                  <a:srgbClr val="002060"/>
                </a:solidFill>
              </a:rPr>
              <a:t>年国家医保药品目录调整申报</a:t>
            </a:r>
            <a:endParaRPr lang="en-US" altLang="zh-CN" dirty="0">
              <a:solidFill>
                <a:srgbClr val="002060"/>
              </a:solidFill>
            </a:endParaRPr>
          </a:p>
        </p:txBody>
      </p:sp>
      <p:graphicFrame>
        <p:nvGraphicFramePr>
          <p:cNvPr id="15" name="表格 14">
            <a:extLst>
              <a:ext uri="{FF2B5EF4-FFF2-40B4-BE49-F238E27FC236}">
                <a16:creationId xmlns:a16="http://schemas.microsoft.com/office/drawing/2014/main" id="{F6E34EE7-5ABF-4F3A-A6B1-0AC25898C970}"/>
              </a:ext>
            </a:extLst>
          </p:cNvPr>
          <p:cNvGraphicFramePr>
            <a:graphicFrameLocks noGrp="1"/>
          </p:cNvGraphicFramePr>
          <p:nvPr/>
        </p:nvGraphicFramePr>
        <p:xfrm>
          <a:off x="282606" y="1778205"/>
          <a:ext cx="11800563" cy="3493867"/>
        </p:xfrm>
        <a:graphic>
          <a:graphicData uri="http://schemas.openxmlformats.org/drawingml/2006/table">
            <a:tbl>
              <a:tblPr/>
              <a:tblGrid>
                <a:gridCol w="4021422">
                  <a:extLst>
                    <a:ext uri="{9D8B030D-6E8A-4147-A177-3AD203B41FA5}">
                      <a16:colId xmlns:a16="http://schemas.microsoft.com/office/drawing/2014/main" val="411579924"/>
                    </a:ext>
                  </a:extLst>
                </a:gridCol>
                <a:gridCol w="7779141">
                  <a:extLst>
                    <a:ext uri="{9D8B030D-6E8A-4147-A177-3AD203B41FA5}">
                      <a16:colId xmlns:a16="http://schemas.microsoft.com/office/drawing/2014/main" val="3212374385"/>
                    </a:ext>
                  </a:extLst>
                </a:gridCol>
              </a:tblGrid>
              <a:tr h="204884">
                <a:tc>
                  <a:txBody>
                    <a:bodyPr/>
                    <a:lstStyle/>
                    <a:p>
                      <a:pPr algn="l" fontAlgn="ctr"/>
                      <a:r>
                        <a:rPr lang="zh-CN" altLang="en-US" sz="1400" b="1" i="0" u="none" strike="noStrike" dirty="0">
                          <a:solidFill>
                            <a:srgbClr val="002060"/>
                          </a:solidFill>
                          <a:effectLst/>
                          <a:latin typeface="仿宋" panose="02010609060101010101" pitchFamily="49" charset="-122"/>
                          <a:ea typeface="仿宋" panose="02010609060101010101" pitchFamily="49" charset="-122"/>
                        </a:rPr>
                        <a:t>临床指南</a:t>
                      </a:r>
                      <a:r>
                        <a:rPr lang="en-US" altLang="zh-CN" sz="1400" b="1" i="0" u="none" strike="noStrike" dirty="0">
                          <a:solidFill>
                            <a:srgbClr val="002060"/>
                          </a:solidFill>
                          <a:effectLst/>
                          <a:latin typeface="仿宋" panose="02010609060101010101" pitchFamily="49" charset="-122"/>
                          <a:ea typeface="仿宋" panose="02010609060101010101" pitchFamily="49" charset="-122"/>
                        </a:rPr>
                        <a:t>/</a:t>
                      </a:r>
                      <a:r>
                        <a:rPr lang="zh-CN" altLang="en-US" sz="1400" b="1" i="0" u="none" strike="noStrike" dirty="0">
                          <a:solidFill>
                            <a:srgbClr val="002060"/>
                          </a:solidFill>
                          <a:effectLst/>
                          <a:latin typeface="仿宋" panose="02010609060101010101" pitchFamily="49" charset="-122"/>
                          <a:ea typeface="仿宋" panose="02010609060101010101" pitchFamily="49" charset="-122"/>
                        </a:rPr>
                        <a:t>诊疗规范推荐情况</a:t>
                      </a:r>
                      <a:endParaRPr lang="en-US" altLang="zh-CN" sz="1400" b="1" i="0" u="none" strike="noStrike" dirty="0">
                        <a:solidFill>
                          <a:srgbClr val="002060"/>
                        </a:solidFill>
                        <a:effectLst/>
                        <a:latin typeface="仿宋" panose="02010609060101010101" pitchFamily="49" charset="-122"/>
                        <a:ea typeface="仿宋" panose="02010609060101010101" pitchFamily="49" charset="-122"/>
                      </a:endParaRPr>
                    </a:p>
                  </a:txBody>
                  <a:tcPr marL="6316" marR="6316" marT="63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kern="1200" dirty="0">
                          <a:solidFill>
                            <a:srgbClr val="002060"/>
                          </a:solidFill>
                          <a:effectLst/>
                          <a:latin typeface="仿宋" panose="02010609060101010101" pitchFamily="49" charset="-122"/>
                          <a:ea typeface="仿宋" panose="02010609060101010101" pitchFamily="49" charset="-122"/>
                          <a:cs typeface="+mn-cs"/>
                        </a:rPr>
                        <a:t>推荐内容</a:t>
                      </a:r>
                    </a:p>
                  </a:txBody>
                  <a:tcPr marL="6316" marR="6316" marT="63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053845"/>
                  </a:ext>
                </a:extLst>
              </a:tr>
              <a:tr h="377242">
                <a:tc>
                  <a:txBody>
                    <a:bodyPr/>
                    <a:lstStyle/>
                    <a:p>
                      <a:pPr algn="l" fontAlgn="ctr"/>
                      <a:r>
                        <a:rPr lang="zh-CN" altLang="en-US" sz="1400" b="0" i="0" u="none" strike="noStrike" dirty="0">
                          <a:solidFill>
                            <a:srgbClr val="002060"/>
                          </a:solidFill>
                          <a:effectLst/>
                          <a:latin typeface="仿宋" panose="02010609060101010101" pitchFamily="49" charset="-122"/>
                          <a:ea typeface="仿宋" panose="02010609060101010101" pitchFamily="49" charset="-122"/>
                        </a:rPr>
                        <a:t>中国儿童谢病诊治专家共识</a:t>
                      </a:r>
                      <a:r>
                        <a:rPr lang="en-US" altLang="zh-CN" sz="1400" b="0" i="0" u="none" strike="noStrike" dirty="0">
                          <a:solidFill>
                            <a:srgbClr val="002060"/>
                          </a:solidFill>
                          <a:effectLst/>
                          <a:latin typeface="仿宋" panose="02010609060101010101" pitchFamily="49" charset="-122"/>
                          <a:ea typeface="仿宋" panose="02010609060101010101" pitchFamily="49" charset="-122"/>
                        </a:rPr>
                        <a:t>(2021)</a:t>
                      </a:r>
                      <a:r>
                        <a:rPr lang="en-US" altLang="zh-CN" sz="1400" b="0" i="0" u="none" strike="noStrike" baseline="30000" dirty="0">
                          <a:solidFill>
                            <a:srgbClr val="002060"/>
                          </a:solidFill>
                          <a:effectLst/>
                          <a:latin typeface="仿宋" panose="02010609060101010101" pitchFamily="49" charset="-122"/>
                          <a:ea typeface="仿宋" panose="02010609060101010101" pitchFamily="49" charset="-122"/>
                        </a:rPr>
                        <a:t>1</a:t>
                      </a:r>
                      <a:endParaRPr lang="zh-CN" altLang="en-US" sz="1400" b="0" i="0" u="none" strike="noStrike" baseline="30000" dirty="0">
                        <a:solidFill>
                          <a:srgbClr val="002060"/>
                        </a:solidFill>
                        <a:effectLst/>
                        <a:latin typeface="仿宋" panose="02010609060101010101" pitchFamily="49" charset="-122"/>
                        <a:ea typeface="仿宋" panose="02010609060101010101" pitchFamily="49" charset="-122"/>
                      </a:endParaRP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300" b="0" i="0" u="none" strike="noStrike" dirty="0">
                          <a:solidFill>
                            <a:srgbClr val="002060"/>
                          </a:solidFill>
                          <a:effectLst/>
                          <a:latin typeface="仿宋" panose="02010609060101010101" pitchFamily="49" charset="-122"/>
                          <a:ea typeface="仿宋" panose="02010609060101010101" pitchFamily="49" charset="-122"/>
                        </a:rPr>
                        <a:t>2008</a:t>
                      </a:r>
                      <a:r>
                        <a:rPr lang="zh-CN" altLang="en-US" sz="1300" b="0" i="0" u="none" strike="noStrike" dirty="0">
                          <a:solidFill>
                            <a:srgbClr val="002060"/>
                          </a:solidFill>
                          <a:effectLst/>
                          <a:latin typeface="仿宋" panose="02010609060101010101" pitchFamily="49" charset="-122"/>
                          <a:ea typeface="仿宋" panose="02010609060101010101" pitchFamily="49" charset="-122"/>
                        </a:rPr>
                        <a:t>年伊米苷酶在国内获批上市，用于治疗</a:t>
                      </a:r>
                      <a:r>
                        <a:rPr lang="en-US" altLang="zh-CN" sz="1300" b="0" i="0" u="none" strike="noStrike" dirty="0">
                          <a:solidFill>
                            <a:srgbClr val="002060"/>
                          </a:solidFill>
                          <a:effectLst/>
                          <a:latin typeface="仿宋" panose="02010609060101010101" pitchFamily="49" charset="-122"/>
                          <a:ea typeface="仿宋" panose="02010609060101010101" pitchFamily="49" charset="-122"/>
                        </a:rPr>
                        <a:t>Ⅰ</a:t>
                      </a:r>
                      <a:r>
                        <a:rPr lang="zh-CN" altLang="en-US" sz="1300" b="0" i="0" u="none" strike="noStrike" dirty="0">
                          <a:solidFill>
                            <a:srgbClr val="002060"/>
                          </a:solidFill>
                          <a:effectLst/>
                          <a:latin typeface="仿宋" panose="02010609060101010101" pitchFamily="49" charset="-122"/>
                          <a:ea typeface="仿宋" panose="02010609060101010101" pitchFamily="49" charset="-122"/>
                        </a:rPr>
                        <a:t>型戈谢病，</a:t>
                      </a:r>
                      <a:r>
                        <a:rPr lang="en-US" altLang="zh-CN" sz="1300" b="0" i="0" u="none" strike="noStrike" dirty="0">
                          <a:solidFill>
                            <a:srgbClr val="002060"/>
                          </a:solidFill>
                          <a:effectLst/>
                          <a:latin typeface="仿宋" panose="02010609060101010101" pitchFamily="49" charset="-122"/>
                          <a:ea typeface="仿宋" panose="02010609060101010101" pitchFamily="49" charset="-122"/>
                        </a:rPr>
                        <a:t>2017</a:t>
                      </a:r>
                      <a:r>
                        <a:rPr lang="zh-CN" altLang="en-US" sz="1300" b="0" i="0" u="none" strike="noStrike" dirty="0">
                          <a:solidFill>
                            <a:srgbClr val="002060"/>
                          </a:solidFill>
                          <a:effectLst/>
                          <a:latin typeface="仿宋" panose="02010609060101010101" pitchFamily="49" charset="-122"/>
                          <a:ea typeface="仿宋" panose="02010609060101010101" pitchFamily="49" charset="-122"/>
                        </a:rPr>
                        <a:t>年获批</a:t>
                      </a:r>
                      <a:r>
                        <a:rPr lang="en-US" altLang="zh-CN" sz="1300" b="0" i="0" u="none" strike="noStrike" dirty="0">
                          <a:solidFill>
                            <a:srgbClr val="002060"/>
                          </a:solidFill>
                          <a:effectLst/>
                          <a:latin typeface="仿宋" panose="02010609060101010101" pitchFamily="49" charset="-122"/>
                          <a:ea typeface="仿宋" panose="02010609060101010101" pitchFamily="49" charset="-122"/>
                        </a:rPr>
                        <a:t>Ⅲ</a:t>
                      </a:r>
                      <a:r>
                        <a:rPr lang="zh-CN" altLang="en-US" sz="1300" b="0" i="0" u="none" strike="noStrike" dirty="0">
                          <a:solidFill>
                            <a:srgbClr val="002060"/>
                          </a:solidFill>
                          <a:effectLst/>
                          <a:latin typeface="仿宋" panose="02010609060101010101" pitchFamily="49" charset="-122"/>
                          <a:ea typeface="仿宋" panose="02010609060101010101" pitchFamily="49" charset="-122"/>
                        </a:rPr>
                        <a:t>型戈谢病非神经系统症状的治疗。</a:t>
                      </a:r>
                      <a:br>
                        <a:rPr lang="en-US" altLang="zh-CN" sz="1300" b="0" i="0" u="none" strike="noStrike" dirty="0">
                          <a:solidFill>
                            <a:srgbClr val="002060"/>
                          </a:solidFill>
                          <a:effectLst/>
                          <a:latin typeface="仿宋" panose="02010609060101010101" pitchFamily="49" charset="-122"/>
                          <a:ea typeface="仿宋" panose="02010609060101010101" pitchFamily="49" charset="-122"/>
                        </a:rPr>
                      </a:br>
                      <a:r>
                        <a:rPr lang="zh-CN" altLang="en-US" sz="1300" b="1" i="0" u="sng" strike="noStrike" dirty="0">
                          <a:solidFill>
                            <a:srgbClr val="002060"/>
                          </a:solidFill>
                          <a:effectLst/>
                          <a:latin typeface="仿宋" panose="02010609060101010101" pitchFamily="49" charset="-122"/>
                          <a:ea typeface="仿宋" panose="02010609060101010101" pitchFamily="49" charset="-122"/>
                        </a:rPr>
                        <a:t>伊米苷酶在</a:t>
                      </a:r>
                      <a:r>
                        <a:rPr lang="en-US" altLang="zh-CN" sz="1300" b="1" i="0" u="sng" strike="noStrike" dirty="0">
                          <a:solidFill>
                            <a:srgbClr val="002060"/>
                          </a:solidFill>
                          <a:effectLst/>
                          <a:latin typeface="仿宋" panose="02010609060101010101" pitchFamily="49" charset="-122"/>
                          <a:ea typeface="仿宋" panose="02010609060101010101" pitchFamily="49" charset="-122"/>
                        </a:rPr>
                        <a:t>2</a:t>
                      </a:r>
                      <a:r>
                        <a:rPr lang="zh-CN" altLang="en-US" sz="1300" b="1" i="0" u="sng" strike="noStrike" dirty="0">
                          <a:solidFill>
                            <a:srgbClr val="002060"/>
                          </a:solidFill>
                          <a:effectLst/>
                          <a:latin typeface="仿宋" panose="02010609060101010101" pitchFamily="49" charset="-122"/>
                          <a:ea typeface="仿宋" panose="02010609060101010101" pitchFamily="49" charset="-122"/>
                        </a:rPr>
                        <a:t>岁以上儿童患者中的有效性和安全性明确</a:t>
                      </a:r>
                      <a:r>
                        <a:rPr lang="zh-CN" altLang="en-US" sz="1300" b="0" i="0" u="none" strike="noStrike" dirty="0">
                          <a:solidFill>
                            <a:srgbClr val="002060"/>
                          </a:solidFill>
                          <a:effectLst/>
                          <a:latin typeface="仿宋" panose="02010609060101010101" pitchFamily="49" charset="-122"/>
                          <a:ea typeface="仿宋" panose="02010609060101010101" pitchFamily="49" charset="-122"/>
                        </a:rPr>
                        <a:t>。</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2807770"/>
                  </a:ext>
                </a:extLst>
              </a:tr>
              <a:tr h="377242">
                <a:tc>
                  <a:txBody>
                    <a:bodyPr/>
                    <a:lstStyle/>
                    <a:p>
                      <a:pPr algn="l" fontAlgn="ctr"/>
                      <a:r>
                        <a:rPr lang="zh-CN" altLang="en-US" sz="1400" b="0" i="0" u="none" strike="noStrike" dirty="0">
                          <a:solidFill>
                            <a:srgbClr val="002060"/>
                          </a:solidFill>
                          <a:effectLst/>
                          <a:latin typeface="仿宋" panose="02010609060101010101" pitchFamily="49" charset="-122"/>
                          <a:ea typeface="仿宋" panose="02010609060101010101" pitchFamily="49" charset="-122"/>
                        </a:rPr>
                        <a:t>中国戈谢病多学科诊疗专家共识</a:t>
                      </a:r>
                      <a:r>
                        <a:rPr lang="en-US" altLang="zh-CN" sz="1400" b="0" i="0" u="none" strike="noStrike">
                          <a:solidFill>
                            <a:srgbClr val="002060"/>
                          </a:solidFill>
                          <a:effectLst/>
                          <a:latin typeface="仿宋" panose="02010609060101010101" pitchFamily="49" charset="-122"/>
                          <a:ea typeface="仿宋" panose="02010609060101010101" pitchFamily="49" charset="-122"/>
                        </a:rPr>
                        <a:t>(2020)</a:t>
                      </a:r>
                      <a:r>
                        <a:rPr lang="en-US" altLang="zh-CN" sz="1400" b="0" i="0" u="none" strike="noStrike" kern="1200" baseline="30000">
                          <a:solidFill>
                            <a:srgbClr val="002060"/>
                          </a:solidFill>
                          <a:effectLst/>
                          <a:latin typeface="仿宋" panose="02010609060101010101" pitchFamily="49" charset="-122"/>
                          <a:ea typeface="仿宋" panose="02010609060101010101" pitchFamily="49" charset="-122"/>
                          <a:cs typeface="+mn-cs"/>
                        </a:rPr>
                        <a:t>2</a:t>
                      </a:r>
                      <a:endParaRPr lang="zh-CN" altLang="en-US"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endParaRP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300" b="0" i="0" u="none" strike="noStrike" dirty="0">
                          <a:solidFill>
                            <a:srgbClr val="002060"/>
                          </a:solidFill>
                          <a:effectLst/>
                          <a:latin typeface="仿宋" panose="02010609060101010101" pitchFamily="49" charset="-122"/>
                          <a:ea typeface="仿宋" panose="02010609060101010101" pitchFamily="49" charset="-122"/>
                        </a:rPr>
                        <a:t>患者贫血、血小板减少、肝脾肿大、骨痛、骨危象相关指标可明显改善</a:t>
                      </a:r>
                      <a:r>
                        <a:rPr lang="en-US" altLang="zh-CN" sz="1300" b="0" i="0" u="none" strike="noStrike" dirty="0">
                          <a:solidFill>
                            <a:srgbClr val="002060"/>
                          </a:solidFill>
                          <a:effectLst/>
                          <a:latin typeface="仿宋" panose="02010609060101010101" pitchFamily="49" charset="-122"/>
                          <a:ea typeface="仿宋" panose="02010609060101010101" pitchFamily="49" charset="-122"/>
                        </a:rPr>
                        <a:t>, </a:t>
                      </a:r>
                      <a:r>
                        <a:rPr lang="zh-CN" altLang="en-US" sz="1300" b="1" i="0" u="sng" strike="noStrike" dirty="0">
                          <a:solidFill>
                            <a:srgbClr val="002060"/>
                          </a:solidFill>
                          <a:effectLst/>
                          <a:latin typeface="仿宋" panose="02010609060101010101" pitchFamily="49" charset="-122"/>
                          <a:ea typeface="仿宋" panose="02010609060101010101" pitchFamily="49" charset="-122"/>
                        </a:rPr>
                        <a:t>治疗效果可稳定持续</a:t>
                      </a:r>
                      <a:r>
                        <a:rPr lang="en-US" altLang="zh-CN" sz="1300" b="1" i="0" u="sng" strike="noStrike" dirty="0">
                          <a:solidFill>
                            <a:srgbClr val="002060"/>
                          </a:solidFill>
                          <a:effectLst/>
                          <a:latin typeface="仿宋" panose="02010609060101010101" pitchFamily="49" charset="-122"/>
                          <a:ea typeface="仿宋" panose="02010609060101010101" pitchFamily="49" charset="-122"/>
                        </a:rPr>
                        <a:t>4 </a:t>
                      </a:r>
                      <a:r>
                        <a:rPr lang="zh-CN" altLang="en-US" sz="1300" b="1" i="0" u="sng" strike="noStrike" dirty="0">
                          <a:solidFill>
                            <a:srgbClr val="002060"/>
                          </a:solidFill>
                          <a:effectLst/>
                          <a:latin typeface="仿宋" panose="02010609060101010101" pitchFamily="49" charset="-122"/>
                          <a:ea typeface="仿宋" panose="02010609060101010101" pitchFamily="49" charset="-122"/>
                        </a:rPr>
                        <a:t>年。伊米苷酶安全性良好</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424520"/>
                  </a:ext>
                </a:extLst>
              </a:tr>
              <a:tr h="282441">
                <a:tc>
                  <a:txBody>
                    <a:bodyPr/>
                    <a:lstStyle/>
                    <a:p>
                      <a:pPr algn="l" fontAlgn="ctr"/>
                      <a:r>
                        <a:rPr lang="zh-CN" altLang="en-US" sz="1400" b="0" i="0" u="none" strike="noStrike" dirty="0">
                          <a:solidFill>
                            <a:srgbClr val="002060"/>
                          </a:solidFill>
                          <a:effectLst/>
                          <a:latin typeface="仿宋" panose="02010609060101010101" pitchFamily="49" charset="-122"/>
                          <a:ea typeface="仿宋" panose="02010609060101010101" pitchFamily="49" charset="-122"/>
                        </a:rPr>
                        <a:t>中国成人戈谢病诊治专家共识</a:t>
                      </a:r>
                      <a:r>
                        <a:rPr lang="en-US" altLang="zh-CN" sz="1400" b="0" i="0" u="none" strike="noStrike" dirty="0">
                          <a:solidFill>
                            <a:srgbClr val="002060"/>
                          </a:solidFill>
                          <a:effectLst/>
                          <a:latin typeface="仿宋" panose="02010609060101010101" pitchFamily="49" charset="-122"/>
                          <a:ea typeface="仿宋" panose="02010609060101010101" pitchFamily="49" charset="-122"/>
                        </a:rPr>
                        <a:t>(2020)</a:t>
                      </a:r>
                      <a:r>
                        <a:rPr lang="en-US" altLang="zh-CN"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rPr>
                        <a:t>3</a:t>
                      </a:r>
                      <a:endParaRPr lang="zh-CN" altLang="en-US"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endParaRP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300" b="0" i="0" u="none" strike="noStrike" dirty="0">
                          <a:solidFill>
                            <a:srgbClr val="002060"/>
                          </a:solidFill>
                          <a:effectLst/>
                          <a:latin typeface="仿宋" panose="02010609060101010101" pitchFamily="49" charset="-122"/>
                          <a:ea typeface="仿宋" panose="02010609060101010101" pitchFamily="49" charset="-122"/>
                        </a:rPr>
                        <a:t>伊米苷酶可</a:t>
                      </a:r>
                      <a:r>
                        <a:rPr lang="zh-CN" altLang="en-US" sz="1300" b="1" i="0" u="sng" strike="noStrike" dirty="0">
                          <a:solidFill>
                            <a:srgbClr val="002060"/>
                          </a:solidFill>
                          <a:effectLst/>
                          <a:latin typeface="仿宋" panose="02010609060101010101" pitchFamily="49" charset="-122"/>
                          <a:ea typeface="仿宋" panose="02010609060101010101" pitchFamily="49" charset="-122"/>
                        </a:rPr>
                        <a:t>明显改善</a:t>
                      </a:r>
                      <a:r>
                        <a:rPr lang="en-US" altLang="zh-CN" sz="1300" b="1" i="0" u="sng" strike="noStrike" dirty="0">
                          <a:solidFill>
                            <a:srgbClr val="002060"/>
                          </a:solidFill>
                          <a:effectLst/>
                          <a:latin typeface="仿宋" panose="02010609060101010101" pitchFamily="49" charset="-122"/>
                          <a:ea typeface="仿宋" panose="02010609060101010101" pitchFamily="49" charset="-122"/>
                        </a:rPr>
                        <a:t>Ⅰ</a:t>
                      </a:r>
                      <a:r>
                        <a:rPr lang="zh-CN" altLang="en-US" sz="1300" b="1" i="0" u="sng" strike="noStrike" dirty="0">
                          <a:solidFill>
                            <a:srgbClr val="002060"/>
                          </a:solidFill>
                          <a:effectLst/>
                          <a:latin typeface="仿宋" panose="02010609060101010101" pitchFamily="49" charset="-122"/>
                          <a:ea typeface="仿宋" panose="02010609060101010101" pitchFamily="49" charset="-122"/>
                        </a:rPr>
                        <a:t>型，</a:t>
                      </a:r>
                      <a:r>
                        <a:rPr lang="en-US" altLang="zh-CN" sz="1300" b="1" i="0" u="sng" strike="noStrike" dirty="0">
                          <a:solidFill>
                            <a:srgbClr val="002060"/>
                          </a:solidFill>
                          <a:effectLst/>
                          <a:latin typeface="仿宋" panose="02010609060101010101" pitchFamily="49" charset="-122"/>
                          <a:ea typeface="仿宋" panose="02010609060101010101" pitchFamily="49" charset="-122"/>
                        </a:rPr>
                        <a:t>Ⅲ</a:t>
                      </a:r>
                      <a:r>
                        <a:rPr lang="zh-CN" altLang="en-US" sz="1300" b="1" i="0" u="sng" strike="noStrike" dirty="0">
                          <a:solidFill>
                            <a:srgbClr val="002060"/>
                          </a:solidFill>
                          <a:effectLst/>
                          <a:latin typeface="仿宋" panose="02010609060101010101" pitchFamily="49" charset="-122"/>
                          <a:ea typeface="仿宋" panose="02010609060101010101" pitchFamily="49" charset="-122"/>
                        </a:rPr>
                        <a:t>型戈谢病患者的临床症状体征，维持正常生长发育，提高生活质量</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7908817"/>
                  </a:ext>
                </a:extLst>
              </a:tr>
              <a:tr h="282441">
                <a:tc>
                  <a:txBody>
                    <a:bodyPr/>
                    <a:lstStyle/>
                    <a:p>
                      <a:pPr algn="l" fontAlgn="ctr"/>
                      <a:r>
                        <a:rPr lang="zh-CN" altLang="en-US" sz="1400" b="0" i="0" u="none" strike="noStrike" dirty="0">
                          <a:solidFill>
                            <a:srgbClr val="002060"/>
                          </a:solidFill>
                          <a:effectLst/>
                          <a:latin typeface="仿宋" panose="02010609060101010101" pitchFamily="49" charset="-122"/>
                          <a:ea typeface="仿宋" panose="02010609060101010101" pitchFamily="49" charset="-122"/>
                        </a:rPr>
                        <a:t>罕见病诊疗指南</a:t>
                      </a:r>
                      <a:r>
                        <a:rPr lang="en-US" altLang="zh-CN" sz="1400" b="0" i="0" u="none" strike="noStrike" dirty="0">
                          <a:solidFill>
                            <a:srgbClr val="002060"/>
                          </a:solidFill>
                          <a:effectLst/>
                          <a:latin typeface="仿宋" panose="02010609060101010101" pitchFamily="49" charset="-122"/>
                          <a:ea typeface="仿宋" panose="02010609060101010101" pitchFamily="49" charset="-122"/>
                        </a:rPr>
                        <a:t>(2019)</a:t>
                      </a:r>
                      <a:r>
                        <a:rPr lang="en-US" altLang="zh-CN"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rPr>
                        <a:t>4</a:t>
                      </a:r>
                      <a:endParaRPr lang="zh-CN" altLang="en-US"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endParaRP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300" b="1" i="0" u="sng" strike="noStrike" dirty="0">
                          <a:solidFill>
                            <a:srgbClr val="002060"/>
                          </a:solidFill>
                          <a:effectLst/>
                          <a:latin typeface="仿宋" panose="02010609060101010101" pitchFamily="49" charset="-122"/>
                          <a:ea typeface="仿宋" panose="02010609060101010101" pitchFamily="49" charset="-122"/>
                        </a:rPr>
                        <a:t>推荐伊米苷酶</a:t>
                      </a:r>
                      <a:r>
                        <a:rPr lang="zh-CN" altLang="en-US" sz="1300" b="0" i="0" u="none" strike="noStrike" dirty="0">
                          <a:solidFill>
                            <a:srgbClr val="002060"/>
                          </a:solidFill>
                          <a:effectLst/>
                          <a:latin typeface="仿宋" panose="02010609060101010101" pitchFamily="49" charset="-122"/>
                          <a:ea typeface="仿宋" panose="02010609060101010101" pitchFamily="49" charset="-122"/>
                        </a:rPr>
                        <a:t>根据患者的严重程度、病情进展、合并症的发生等情况进行风险评估。</a:t>
                      </a:r>
                      <a:endParaRPr lang="en-US" altLang="zh-CN" sz="1300" b="0" i="0" u="none" strike="noStrike" dirty="0">
                        <a:solidFill>
                          <a:srgbClr val="002060"/>
                        </a:solidFill>
                        <a:effectLst/>
                        <a:latin typeface="仿宋" panose="02010609060101010101" pitchFamily="49" charset="-122"/>
                        <a:ea typeface="仿宋" panose="02010609060101010101" pitchFamily="49" charset="-122"/>
                      </a:endParaRP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923594"/>
                  </a:ext>
                </a:extLst>
              </a:tr>
              <a:tr h="377242">
                <a:tc>
                  <a:txBody>
                    <a:bodyPr/>
                    <a:lstStyle/>
                    <a:p>
                      <a:pPr algn="l" fontAlgn="ctr"/>
                      <a:r>
                        <a:rPr lang="zh-CN" altLang="en-US" sz="1400" b="0" i="0" u="none" strike="noStrike" dirty="0">
                          <a:solidFill>
                            <a:srgbClr val="002060"/>
                          </a:solidFill>
                          <a:effectLst/>
                          <a:latin typeface="仿宋" panose="02010609060101010101" pitchFamily="49" charset="-122"/>
                          <a:ea typeface="仿宋" panose="02010609060101010101" pitchFamily="49" charset="-122"/>
                        </a:rPr>
                        <a:t>中国戈谢病诊治专家共识</a:t>
                      </a:r>
                      <a:r>
                        <a:rPr lang="en-US" altLang="zh-CN" sz="1400" b="0" i="0" u="none" strike="noStrike" dirty="0">
                          <a:solidFill>
                            <a:srgbClr val="002060"/>
                          </a:solidFill>
                          <a:effectLst/>
                          <a:latin typeface="仿宋" panose="02010609060101010101" pitchFamily="49" charset="-122"/>
                          <a:ea typeface="仿宋" panose="02010609060101010101" pitchFamily="49" charset="-122"/>
                        </a:rPr>
                        <a:t>(2015)</a:t>
                      </a:r>
                      <a:r>
                        <a:rPr lang="en-US" altLang="zh-CN"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rPr>
                        <a:t>5</a:t>
                      </a:r>
                      <a:endParaRPr lang="zh-CN" altLang="en-US"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endParaRP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300" b="1" i="0" u="sng" strike="noStrike" dirty="0">
                          <a:solidFill>
                            <a:srgbClr val="002060"/>
                          </a:solidFill>
                          <a:effectLst/>
                          <a:latin typeface="仿宋" panose="02010609060101010101" pitchFamily="49" charset="-122"/>
                          <a:ea typeface="仿宋" panose="02010609060101010101" pitchFamily="49" charset="-122"/>
                        </a:rPr>
                        <a:t>伊米苷酶有充分的循证医学证据证实其疗效和安全性，并能有效用于骨病治疗</a:t>
                      </a:r>
                      <a:r>
                        <a:rPr lang="zh-CN" altLang="en-US" sz="1300" b="0" i="0" u="none" strike="noStrike" dirty="0">
                          <a:solidFill>
                            <a:srgbClr val="002060"/>
                          </a:solidFill>
                          <a:effectLst/>
                          <a:latin typeface="仿宋" panose="02010609060101010101" pitchFamily="49" charset="-122"/>
                          <a:ea typeface="仿宋" panose="02010609060101010101" pitchFamily="49" charset="-122"/>
                        </a:rPr>
                        <a:t>。可明显改善</a:t>
                      </a:r>
                      <a:r>
                        <a:rPr lang="en-US" altLang="zh-CN" sz="1300" b="0" i="0" u="none" strike="noStrike" dirty="0">
                          <a:solidFill>
                            <a:srgbClr val="002060"/>
                          </a:solidFill>
                          <a:effectLst/>
                          <a:latin typeface="仿宋" panose="02010609060101010101" pitchFamily="49" charset="-122"/>
                          <a:ea typeface="仿宋" panose="02010609060101010101" pitchFamily="49" charset="-122"/>
                        </a:rPr>
                        <a:t>Ⅰ</a:t>
                      </a:r>
                      <a:r>
                        <a:rPr lang="zh-CN" altLang="en-US" sz="1300" b="0" i="0" u="none" strike="noStrike" dirty="0">
                          <a:solidFill>
                            <a:srgbClr val="002060"/>
                          </a:solidFill>
                          <a:effectLst/>
                          <a:latin typeface="仿宋" panose="02010609060101010101" pitchFamily="49" charset="-122"/>
                          <a:ea typeface="仿宋" panose="02010609060101010101" pitchFamily="49" charset="-122"/>
                        </a:rPr>
                        <a:t>型戈谢病患者的临床症状体征，维持正常生长发育，提高生活质量，治疗越早，疗效越好。</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497426"/>
                  </a:ext>
                </a:extLst>
              </a:tr>
              <a:tr h="377242">
                <a:tc>
                  <a:txBody>
                    <a:bodyPr/>
                    <a:lstStyle/>
                    <a:p>
                      <a:pPr algn="l" fontAlgn="ctr"/>
                      <a:r>
                        <a:rPr lang="zh-CN" altLang="en-US" sz="1400" b="0" i="0" u="none" strike="noStrike" dirty="0">
                          <a:solidFill>
                            <a:srgbClr val="002060"/>
                          </a:solidFill>
                          <a:effectLst/>
                          <a:latin typeface="仿宋" panose="02010609060101010101" pitchFamily="49" charset="-122"/>
                          <a:ea typeface="仿宋" panose="02010609060101010101" pitchFamily="49" charset="-122"/>
                        </a:rPr>
                        <a:t>美国</a:t>
                      </a:r>
                      <a:r>
                        <a:rPr lang="en-US" altLang="zh-CN" sz="1400" b="0" i="0" u="none" strike="noStrike" dirty="0">
                          <a:solidFill>
                            <a:srgbClr val="002060"/>
                          </a:solidFill>
                          <a:effectLst/>
                          <a:latin typeface="仿宋" panose="02010609060101010101" pitchFamily="49" charset="-122"/>
                          <a:ea typeface="仿宋" panose="02010609060101010101" pitchFamily="49" charset="-122"/>
                        </a:rPr>
                        <a:t>Ⅰ</a:t>
                      </a:r>
                      <a:r>
                        <a:rPr lang="zh-CN" altLang="en-US" sz="1400" b="0" i="0" u="none" strike="noStrike" dirty="0">
                          <a:solidFill>
                            <a:srgbClr val="002060"/>
                          </a:solidFill>
                          <a:effectLst/>
                          <a:latin typeface="仿宋" panose="02010609060101010101" pitchFamily="49" charset="-122"/>
                          <a:ea typeface="仿宋" panose="02010609060101010101" pitchFamily="49" charset="-122"/>
                        </a:rPr>
                        <a:t>型戈谢病儿童患者治疗和监测推荐共识</a:t>
                      </a:r>
                      <a:r>
                        <a:rPr lang="en-US" altLang="zh-CN"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rPr>
                        <a:t>6</a:t>
                      </a:r>
                      <a:endParaRPr lang="zh-CN" altLang="en-US"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endParaRP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300" b="1" i="0" u="sng" strike="noStrike" dirty="0">
                          <a:solidFill>
                            <a:srgbClr val="002060"/>
                          </a:solidFill>
                          <a:effectLst/>
                          <a:latin typeface="仿宋" panose="02010609060101010101" pitchFamily="49" charset="-122"/>
                          <a:ea typeface="仿宋" panose="02010609060101010101" pitchFamily="49" charset="-122"/>
                        </a:rPr>
                        <a:t>Ⅰ</a:t>
                      </a:r>
                      <a:r>
                        <a:rPr lang="zh-CN" altLang="en-US" sz="1300" b="1" i="0" u="sng" strike="noStrike" dirty="0">
                          <a:solidFill>
                            <a:srgbClr val="002060"/>
                          </a:solidFill>
                          <a:effectLst/>
                          <a:latin typeface="仿宋" panose="02010609060101010101" pitchFamily="49" charset="-122"/>
                          <a:ea typeface="仿宋" panose="02010609060101010101" pitchFamily="49" charset="-122"/>
                        </a:rPr>
                        <a:t>型戈谢病使用伊米苷酶的酶替代疗法反应良好</a:t>
                      </a:r>
                      <a:r>
                        <a:rPr lang="zh-CN" altLang="en-US" sz="1300" b="0" i="0" u="none" strike="noStrike" dirty="0">
                          <a:solidFill>
                            <a:srgbClr val="002060"/>
                          </a:solidFill>
                          <a:effectLst/>
                          <a:latin typeface="仿宋" panose="02010609060101010101" pitchFamily="49" charset="-122"/>
                          <a:ea typeface="仿宋" panose="02010609060101010101" pitchFamily="49" charset="-122"/>
                        </a:rPr>
                        <a:t>，可清除蓄积的戈谢细胞，肝脾体积回缩，改善或解除贫血和血小板减少，减少骨痛，增加骨矿化和骨重塑。</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508764"/>
                  </a:ext>
                </a:extLst>
              </a:tr>
              <a:tr h="377242">
                <a:tc>
                  <a:txBody>
                    <a:bodyPr/>
                    <a:lstStyle/>
                    <a:p>
                      <a:pPr algn="l" fontAlgn="ctr"/>
                      <a:r>
                        <a:rPr lang="zh-CN" altLang="en-US" sz="1400" b="0" i="0" u="none" strike="noStrike" dirty="0">
                          <a:solidFill>
                            <a:srgbClr val="002060"/>
                          </a:solidFill>
                          <a:effectLst/>
                          <a:latin typeface="仿宋" panose="02010609060101010101" pitchFamily="49" charset="-122"/>
                          <a:ea typeface="仿宋" panose="02010609060101010101" pitchFamily="49" charset="-122"/>
                        </a:rPr>
                        <a:t>国际儿童戈谢病患者骨病评估和监测推荐</a:t>
                      </a:r>
                      <a:r>
                        <a:rPr lang="en-US" altLang="zh-CN" sz="1400" b="0" i="0" u="none" strike="noStrike" dirty="0">
                          <a:solidFill>
                            <a:srgbClr val="002060"/>
                          </a:solidFill>
                          <a:effectLst/>
                          <a:latin typeface="仿宋" panose="02010609060101010101" pitchFamily="49" charset="-122"/>
                          <a:ea typeface="仿宋" panose="02010609060101010101" pitchFamily="49" charset="-122"/>
                        </a:rPr>
                        <a:t>(2008)</a:t>
                      </a:r>
                      <a:r>
                        <a:rPr lang="en-US" altLang="zh-CN"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rPr>
                        <a:t>7</a:t>
                      </a:r>
                      <a:endParaRPr lang="zh-CN" altLang="en-US"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endParaRP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300" b="0" i="0" u="none" strike="noStrike" dirty="0">
                          <a:solidFill>
                            <a:srgbClr val="002060"/>
                          </a:solidFill>
                          <a:effectLst/>
                          <a:latin typeface="仿宋" panose="02010609060101010101" pitchFamily="49" charset="-122"/>
                          <a:ea typeface="仿宋" panose="02010609060101010101" pitchFamily="49" charset="-122"/>
                        </a:rPr>
                        <a:t>目前</a:t>
                      </a:r>
                      <a:r>
                        <a:rPr lang="en-US" altLang="zh-CN" sz="1300" b="0" i="0" u="none" strike="noStrike" dirty="0">
                          <a:solidFill>
                            <a:srgbClr val="002060"/>
                          </a:solidFill>
                          <a:effectLst/>
                          <a:latin typeface="仿宋" panose="02010609060101010101" pitchFamily="49" charset="-122"/>
                          <a:ea typeface="仿宋" panose="02010609060101010101" pitchFamily="49" charset="-122"/>
                        </a:rPr>
                        <a:t>Ⅰ</a:t>
                      </a:r>
                      <a:r>
                        <a:rPr lang="zh-CN" altLang="en-US" sz="1300" b="0" i="0" u="none" strike="noStrike" dirty="0">
                          <a:solidFill>
                            <a:srgbClr val="002060"/>
                          </a:solidFill>
                          <a:effectLst/>
                          <a:latin typeface="仿宋" panose="02010609060101010101" pitchFamily="49" charset="-122"/>
                          <a:ea typeface="仿宋" panose="02010609060101010101" pitchFamily="49" charset="-122"/>
                        </a:rPr>
                        <a:t>型戈谢病的标准治疗是使用伊米苷酶的酶替代疗法（</a:t>
                      </a:r>
                      <a:r>
                        <a:rPr lang="en-US" altLang="zh-CN" sz="1300" b="0" i="0" u="none" strike="noStrike" dirty="0">
                          <a:solidFill>
                            <a:srgbClr val="002060"/>
                          </a:solidFill>
                          <a:effectLst/>
                          <a:latin typeface="仿宋" panose="02010609060101010101" pitchFamily="49" charset="-122"/>
                          <a:ea typeface="仿宋" panose="02010609060101010101" pitchFamily="49" charset="-122"/>
                        </a:rPr>
                        <a:t>ERT</a:t>
                      </a:r>
                      <a:r>
                        <a:rPr lang="zh-CN" altLang="en-US" sz="1300" b="0" i="0" u="none" strike="noStrike" dirty="0">
                          <a:solidFill>
                            <a:srgbClr val="002060"/>
                          </a:solidFill>
                          <a:effectLst/>
                          <a:latin typeface="仿宋" panose="02010609060101010101" pitchFamily="49" charset="-122"/>
                          <a:ea typeface="仿宋" panose="02010609060101010101" pitchFamily="49" charset="-122"/>
                        </a:rPr>
                        <a:t>）。可预防或逆转戈谢病相关骨病的治疗方法的可用性提高了儿童早期诊断和疾病管理的必要性。</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3517479"/>
                  </a:ext>
                </a:extLst>
              </a:tr>
              <a:tr h="377242">
                <a:tc>
                  <a:txBody>
                    <a:bodyPr/>
                    <a:lstStyle/>
                    <a:p>
                      <a:pPr algn="l" fontAlgn="ctr"/>
                      <a:r>
                        <a:rPr lang="zh-CN" altLang="en-US" sz="1400" b="0" i="0" u="none" strike="noStrike" dirty="0">
                          <a:solidFill>
                            <a:srgbClr val="002060"/>
                          </a:solidFill>
                          <a:effectLst/>
                          <a:latin typeface="仿宋" panose="02010609060101010101" pitchFamily="49" charset="-122"/>
                          <a:ea typeface="仿宋" panose="02010609060101010101" pitchFamily="49" charset="-122"/>
                        </a:rPr>
                        <a:t>国际</a:t>
                      </a:r>
                      <a:r>
                        <a:rPr lang="en-US" altLang="zh-CN" sz="1400" b="0" i="0" u="none" strike="noStrike" dirty="0">
                          <a:solidFill>
                            <a:srgbClr val="002060"/>
                          </a:solidFill>
                          <a:effectLst/>
                          <a:latin typeface="仿宋" panose="02010609060101010101" pitchFamily="49" charset="-122"/>
                          <a:ea typeface="仿宋" panose="02010609060101010101" pitchFamily="49" charset="-122"/>
                        </a:rPr>
                        <a:t>GD</a:t>
                      </a:r>
                      <a:r>
                        <a:rPr lang="zh-CN" altLang="en-US" sz="1400" b="0" i="0" u="none" strike="noStrike" dirty="0">
                          <a:solidFill>
                            <a:srgbClr val="002060"/>
                          </a:solidFill>
                          <a:effectLst/>
                          <a:latin typeface="仿宋" panose="02010609060101010101" pitchFamily="49" charset="-122"/>
                          <a:ea typeface="仿宋" panose="02010609060101010101" pitchFamily="49" charset="-122"/>
                        </a:rPr>
                        <a:t>专家组修改的儿童戈谢病管理推荐</a:t>
                      </a:r>
                      <a:r>
                        <a:rPr lang="en-US" altLang="zh-CN" sz="1400" b="0" i="0" u="none" strike="noStrike" dirty="0">
                          <a:solidFill>
                            <a:srgbClr val="002060"/>
                          </a:solidFill>
                          <a:effectLst/>
                          <a:latin typeface="仿宋" panose="02010609060101010101" pitchFamily="49" charset="-122"/>
                          <a:ea typeface="仿宋" panose="02010609060101010101" pitchFamily="49" charset="-122"/>
                        </a:rPr>
                        <a:t>(2013)</a:t>
                      </a:r>
                      <a:r>
                        <a:rPr lang="en-US" altLang="zh-CN"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rPr>
                        <a:t>8</a:t>
                      </a:r>
                      <a:endParaRPr lang="zh-CN" altLang="en-US"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endParaRP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300" b="0" i="0" u="none" strike="noStrike" dirty="0">
                          <a:solidFill>
                            <a:srgbClr val="002060"/>
                          </a:solidFill>
                          <a:effectLst/>
                          <a:latin typeface="仿宋" panose="02010609060101010101" pitchFamily="49" charset="-122"/>
                          <a:ea typeface="仿宋" panose="02010609060101010101" pitchFamily="49" charset="-122"/>
                        </a:rPr>
                        <a:t>伊米苷酶显著缩小肝脾体积，解除贫血和血小板减少，恢复生长和青春期正常开始，改善骨密度并缓解骨痛、骨危象和预防骨折，并使疾病生物标志物水平正常化</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108857"/>
                  </a:ext>
                </a:extLst>
              </a:tr>
              <a:tr h="282441">
                <a:tc>
                  <a:txBody>
                    <a:bodyPr/>
                    <a:lstStyle/>
                    <a:p>
                      <a:pPr algn="l" fontAlgn="ctr"/>
                      <a:r>
                        <a:rPr lang="zh-CN" altLang="en-US" sz="1400" b="0" i="0" u="none" strike="noStrike" dirty="0">
                          <a:solidFill>
                            <a:srgbClr val="002060"/>
                          </a:solidFill>
                          <a:effectLst/>
                          <a:latin typeface="仿宋" panose="02010609060101010101" pitchFamily="49" charset="-122"/>
                          <a:ea typeface="仿宋" panose="02010609060101010101" pitchFamily="49" charset="-122"/>
                        </a:rPr>
                        <a:t>欧洲修改的神经病变型戈谢病管理推荐</a:t>
                      </a:r>
                      <a:r>
                        <a:rPr lang="en-US" altLang="zh-CN" sz="1400" b="0" i="0" u="none" strike="noStrike" dirty="0">
                          <a:solidFill>
                            <a:srgbClr val="002060"/>
                          </a:solidFill>
                          <a:effectLst/>
                          <a:latin typeface="仿宋" panose="02010609060101010101" pitchFamily="49" charset="-122"/>
                          <a:ea typeface="仿宋" panose="02010609060101010101" pitchFamily="49" charset="-122"/>
                        </a:rPr>
                        <a:t>(2009)</a:t>
                      </a:r>
                      <a:r>
                        <a:rPr lang="en-US" altLang="zh-CN"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rPr>
                        <a:t>9</a:t>
                      </a:r>
                      <a:endParaRPr lang="zh-CN" altLang="en-US" sz="1400" b="0" i="0" u="none" strike="noStrike" kern="1200" baseline="30000" dirty="0">
                        <a:solidFill>
                          <a:srgbClr val="002060"/>
                        </a:solidFill>
                        <a:effectLst/>
                        <a:latin typeface="仿宋" panose="02010609060101010101" pitchFamily="49" charset="-122"/>
                        <a:ea typeface="仿宋" panose="02010609060101010101" pitchFamily="49" charset="-122"/>
                        <a:cs typeface="+mn-cs"/>
                      </a:endParaRP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300" b="0" i="0" u="none" strike="noStrike" dirty="0">
                          <a:solidFill>
                            <a:srgbClr val="002060"/>
                          </a:solidFill>
                          <a:effectLst/>
                          <a:latin typeface="仿宋" panose="02010609060101010101" pitchFamily="49" charset="-122"/>
                          <a:ea typeface="仿宋" panose="02010609060101010101" pitchFamily="49" charset="-122"/>
                        </a:rPr>
                        <a:t>对于慢性神经病变型戈谢病儿童，在确诊后应尽快开始</a:t>
                      </a:r>
                      <a:r>
                        <a:rPr lang="en-US" altLang="zh-CN" sz="1300" b="0" i="0" u="none" strike="noStrike" dirty="0">
                          <a:solidFill>
                            <a:srgbClr val="002060"/>
                          </a:solidFill>
                          <a:effectLst/>
                          <a:latin typeface="仿宋" panose="02010609060101010101" pitchFamily="49" charset="-122"/>
                          <a:ea typeface="仿宋" panose="02010609060101010101" pitchFamily="49" charset="-122"/>
                        </a:rPr>
                        <a:t>ERT</a:t>
                      </a:r>
                      <a:r>
                        <a:rPr lang="zh-CN" altLang="en-US" sz="1300" b="0" i="0" u="none" strike="noStrike" dirty="0">
                          <a:solidFill>
                            <a:srgbClr val="002060"/>
                          </a:solidFill>
                          <a:effectLst/>
                          <a:latin typeface="仿宋" panose="02010609060101010101" pitchFamily="49" charset="-122"/>
                          <a:ea typeface="仿宋" panose="02010609060101010101" pitchFamily="49" charset="-122"/>
                        </a:rPr>
                        <a:t>治疗。在成人中，</a:t>
                      </a:r>
                      <a:r>
                        <a:rPr lang="en-US" altLang="zh-CN" sz="1300" b="0" i="0" u="none" strike="noStrike" dirty="0">
                          <a:solidFill>
                            <a:srgbClr val="002060"/>
                          </a:solidFill>
                          <a:effectLst/>
                          <a:latin typeface="仿宋" panose="02010609060101010101" pitchFamily="49" charset="-122"/>
                          <a:ea typeface="仿宋" panose="02010609060101010101" pitchFamily="49" charset="-122"/>
                        </a:rPr>
                        <a:t>30~60 U/kg/2</a:t>
                      </a:r>
                      <a:r>
                        <a:rPr lang="zh-CN" altLang="en-US" sz="1300" b="0" i="0" u="none" strike="noStrike" dirty="0">
                          <a:solidFill>
                            <a:srgbClr val="002060"/>
                          </a:solidFill>
                          <a:effectLst/>
                          <a:latin typeface="仿宋" panose="02010609060101010101" pitchFamily="49" charset="-122"/>
                          <a:ea typeface="仿宋" panose="02010609060101010101" pitchFamily="49" charset="-122"/>
                        </a:rPr>
                        <a:t>周的剂量就足够。</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8416229"/>
                  </a:ext>
                </a:extLst>
              </a:tr>
            </a:tbl>
          </a:graphicData>
        </a:graphic>
      </p:graphicFrame>
      <p:sp>
        <p:nvSpPr>
          <p:cNvPr id="17" name="文本框 16">
            <a:extLst>
              <a:ext uri="{FF2B5EF4-FFF2-40B4-BE49-F238E27FC236}">
                <a16:creationId xmlns:a16="http://schemas.microsoft.com/office/drawing/2014/main" id="{E4165CA1-C8F3-4A78-A7B3-02DEDA47AFA8}"/>
              </a:ext>
            </a:extLst>
          </p:cNvPr>
          <p:cNvSpPr txBox="1"/>
          <p:nvPr/>
        </p:nvSpPr>
        <p:spPr>
          <a:xfrm>
            <a:off x="2493530" y="1109919"/>
            <a:ext cx="9285664" cy="646331"/>
          </a:xfrm>
          <a:prstGeom prst="rect">
            <a:avLst/>
          </a:prstGeom>
          <a:noFill/>
        </p:spPr>
        <p:txBody>
          <a:bodyPr wrap="square">
            <a:spAutoFit/>
          </a:bodyPr>
          <a:lstStyle/>
          <a:p>
            <a:r>
              <a:rPr lang="zh-CN" altLang="en-US" sz="1800" b="1" u="sng" dirty="0">
                <a:solidFill>
                  <a:srgbClr val="002060"/>
                </a:solidFill>
                <a:latin typeface="仿宋" panose="02010609060101010101" pitchFamily="49" charset="-122"/>
                <a:ea typeface="仿宋" panose="02010609060101010101" pitchFamily="49" charset="-122"/>
              </a:rPr>
              <a:t>伊米苷酶是目前唯一获批可同时适用于</a:t>
            </a:r>
            <a:r>
              <a:rPr lang="en-US" altLang="zh-CN" sz="1800" b="1" u="sng" dirty="0">
                <a:solidFill>
                  <a:srgbClr val="002060"/>
                </a:solidFill>
                <a:latin typeface="仿宋" panose="02010609060101010101" pitchFamily="49" charset="-122"/>
                <a:ea typeface="仿宋" panose="02010609060101010101" pitchFamily="49" charset="-122"/>
              </a:rPr>
              <a:t>I</a:t>
            </a:r>
            <a:r>
              <a:rPr lang="zh-CN" altLang="en-US" sz="1800" b="1" u="sng" dirty="0">
                <a:solidFill>
                  <a:srgbClr val="002060"/>
                </a:solidFill>
                <a:latin typeface="仿宋" panose="02010609060101010101" pitchFamily="49" charset="-122"/>
                <a:ea typeface="仿宋" panose="02010609060101010101" pitchFamily="49" charset="-122"/>
              </a:rPr>
              <a:t>型和</a:t>
            </a:r>
            <a:r>
              <a:rPr lang="en-US" altLang="zh-CN" sz="1800" b="1" u="sng" dirty="0">
                <a:solidFill>
                  <a:srgbClr val="002060"/>
                </a:solidFill>
                <a:latin typeface="仿宋" panose="02010609060101010101" pitchFamily="49" charset="-122"/>
                <a:ea typeface="仿宋" panose="02010609060101010101" pitchFamily="49" charset="-122"/>
              </a:rPr>
              <a:t>III</a:t>
            </a:r>
            <a:r>
              <a:rPr lang="zh-CN" altLang="en-US" sz="1800" b="1" u="sng" dirty="0">
                <a:solidFill>
                  <a:srgbClr val="002060"/>
                </a:solidFill>
                <a:latin typeface="仿宋" panose="02010609060101010101" pitchFamily="49" charset="-122"/>
                <a:ea typeface="仿宋" panose="02010609060101010101" pitchFamily="49" charset="-122"/>
              </a:rPr>
              <a:t>型戈谢病治疗的特效和标准药物，国内外权威指南临床指南</a:t>
            </a:r>
            <a:r>
              <a:rPr lang="en-US" altLang="zh-CN" sz="1800" b="1" u="sng" dirty="0">
                <a:solidFill>
                  <a:srgbClr val="002060"/>
                </a:solidFill>
                <a:latin typeface="仿宋" panose="02010609060101010101" pitchFamily="49" charset="-122"/>
                <a:ea typeface="仿宋" panose="02010609060101010101" pitchFamily="49" charset="-122"/>
              </a:rPr>
              <a:t>/</a:t>
            </a:r>
            <a:r>
              <a:rPr lang="zh-CN" altLang="en-US" sz="1800" b="1" u="sng" dirty="0">
                <a:solidFill>
                  <a:srgbClr val="002060"/>
                </a:solidFill>
                <a:latin typeface="仿宋" panose="02010609060101010101" pitchFamily="49" charset="-122"/>
                <a:ea typeface="仿宋" panose="02010609060101010101" pitchFamily="49" charset="-122"/>
              </a:rPr>
              <a:t>共识</a:t>
            </a:r>
            <a:r>
              <a:rPr lang="en-US" altLang="zh-CN" sz="1800" b="1" u="sng" dirty="0">
                <a:solidFill>
                  <a:srgbClr val="002060"/>
                </a:solidFill>
                <a:latin typeface="仿宋" panose="02010609060101010101" pitchFamily="49" charset="-122"/>
                <a:ea typeface="仿宋" panose="02010609060101010101" pitchFamily="49" charset="-122"/>
              </a:rPr>
              <a:t>/</a:t>
            </a:r>
            <a:r>
              <a:rPr lang="zh-CN" altLang="en-US" sz="1800" b="1" u="sng" dirty="0">
                <a:solidFill>
                  <a:srgbClr val="002060"/>
                </a:solidFill>
                <a:latin typeface="仿宋" panose="02010609060101010101" pitchFamily="49" charset="-122"/>
                <a:ea typeface="仿宋" panose="02010609060101010101" pitchFamily="49" charset="-122"/>
              </a:rPr>
              <a:t>诊疗规范均有推荐</a:t>
            </a:r>
            <a:r>
              <a:rPr lang="zh-CN" altLang="zh-CN" sz="1800" dirty="0">
                <a:solidFill>
                  <a:srgbClr val="002060"/>
                </a:solidFill>
                <a:latin typeface="仿宋" panose="02010609060101010101" pitchFamily="49" charset="-122"/>
                <a:ea typeface="仿宋" panose="02010609060101010101" pitchFamily="49" charset="-122"/>
              </a:rPr>
              <a:t>。</a:t>
            </a:r>
            <a:endParaRPr lang="en-US" altLang="zh-CN" sz="1800" dirty="0">
              <a:solidFill>
                <a:srgbClr val="002060"/>
              </a:solidFill>
              <a:latin typeface="仿宋" panose="02010609060101010101" pitchFamily="49" charset="-122"/>
              <a:ea typeface="仿宋" panose="02010609060101010101" pitchFamily="49" charset="-122"/>
            </a:endParaRPr>
          </a:p>
        </p:txBody>
      </p:sp>
      <p:grpSp>
        <p:nvGrpSpPr>
          <p:cNvPr id="18" name="组合 17">
            <a:extLst>
              <a:ext uri="{FF2B5EF4-FFF2-40B4-BE49-F238E27FC236}">
                <a16:creationId xmlns:a16="http://schemas.microsoft.com/office/drawing/2014/main" id="{69072DE4-27B8-48EB-872B-EAEB0AA5DB62}"/>
              </a:ext>
            </a:extLst>
          </p:cNvPr>
          <p:cNvGrpSpPr/>
          <p:nvPr/>
        </p:nvGrpSpPr>
        <p:grpSpPr>
          <a:xfrm>
            <a:off x="282606" y="5303730"/>
            <a:ext cx="11776390" cy="800219"/>
            <a:chOff x="-348993" y="1668250"/>
            <a:chExt cx="11554033" cy="800219"/>
          </a:xfrm>
        </p:grpSpPr>
        <p:sp>
          <p:nvSpPr>
            <p:cNvPr id="21" name="文本框 20">
              <a:extLst>
                <a:ext uri="{FF2B5EF4-FFF2-40B4-BE49-F238E27FC236}">
                  <a16:creationId xmlns:a16="http://schemas.microsoft.com/office/drawing/2014/main" id="{746A417A-12B7-463F-88A2-871961642D66}"/>
                </a:ext>
              </a:extLst>
            </p:cNvPr>
            <p:cNvSpPr txBox="1"/>
            <p:nvPr/>
          </p:nvSpPr>
          <p:spPr>
            <a:xfrm>
              <a:off x="1890662" y="1668250"/>
              <a:ext cx="9314378" cy="800219"/>
            </a:xfrm>
            <a:prstGeom prst="rect">
              <a:avLst/>
            </a:prstGeom>
            <a:noFill/>
          </p:spPr>
          <p:txBody>
            <a:bodyPr wrap="square">
              <a:spAutoFit/>
            </a:bodyPr>
            <a:lstStyle/>
            <a:p>
              <a:r>
                <a:rPr lang="zh-CN" altLang="en-US" b="1" u="sng" dirty="0">
                  <a:solidFill>
                    <a:srgbClr val="002060"/>
                  </a:solidFill>
                  <a:latin typeface="仿宋" panose="02010609060101010101" pitchFamily="49" charset="-122"/>
                  <a:ea typeface="仿宋" panose="02010609060101010101" pitchFamily="49" charset="-122"/>
                </a:rPr>
                <a:t>中国人群及全球汇总的临床有效性数据趋势一致</a:t>
              </a:r>
              <a:r>
                <a:rPr lang="zh-CN" altLang="en-US" dirty="0">
                  <a:solidFill>
                    <a:srgbClr val="002060"/>
                  </a:solidFill>
                  <a:latin typeface="仿宋" panose="02010609060101010101" pitchFamily="49" charset="-122"/>
                  <a:ea typeface="仿宋" panose="02010609060101010101" pitchFamily="49" charset="-122"/>
                </a:rPr>
                <a:t>。</a:t>
              </a:r>
              <a:br>
                <a:rPr lang="en-US" altLang="zh-CN" sz="1400" dirty="0">
                  <a:solidFill>
                    <a:srgbClr val="002060"/>
                  </a:solidFill>
                  <a:latin typeface="仿宋" panose="02010609060101010101" pitchFamily="49" charset="-122"/>
                  <a:ea typeface="仿宋" panose="02010609060101010101" pitchFamily="49" charset="-122"/>
                </a:rPr>
              </a:br>
              <a:r>
                <a:rPr lang="zh-CN" altLang="en-US" sz="1400" dirty="0">
                  <a:solidFill>
                    <a:srgbClr val="002060"/>
                  </a:solidFill>
                  <a:latin typeface="仿宋" panose="02010609060101010101" pitchFamily="49" charset="-122"/>
                  <a:ea typeface="仿宋" panose="02010609060101010101" pitchFamily="49" charset="-122"/>
                </a:rPr>
                <a:t>基于</a:t>
              </a:r>
              <a:r>
                <a:rPr lang="en-US" altLang="zh-CN" sz="1400" dirty="0">
                  <a:solidFill>
                    <a:srgbClr val="002060"/>
                  </a:solidFill>
                  <a:latin typeface="仿宋" panose="02010609060101010101" pitchFamily="49" charset="-122"/>
                  <a:ea typeface="仿宋" panose="02010609060101010101" pitchFamily="49" charset="-122"/>
                </a:rPr>
                <a:t>III</a:t>
              </a:r>
              <a:r>
                <a:rPr lang="zh-CN" altLang="en-US" sz="1400" dirty="0">
                  <a:solidFill>
                    <a:srgbClr val="002060"/>
                  </a:solidFill>
                  <a:latin typeface="仿宋" panose="02010609060101010101" pitchFamily="49" charset="-122"/>
                  <a:ea typeface="仿宋" panose="02010609060101010101" pitchFamily="49" charset="-122"/>
                </a:rPr>
                <a:t>型戈谢病申请上市的</a:t>
              </a:r>
              <a:r>
                <a:rPr lang="en-US" altLang="zh-CN" sz="1400" dirty="0">
                  <a:solidFill>
                    <a:srgbClr val="002060"/>
                  </a:solidFill>
                  <a:latin typeface="仿宋" panose="02010609060101010101" pitchFamily="49" charset="-122"/>
                  <a:ea typeface="仿宋" panose="02010609060101010101" pitchFamily="49" charset="-122"/>
                </a:rPr>
                <a:t>《</a:t>
              </a:r>
              <a:r>
                <a:rPr lang="zh-CN" altLang="en-US" sz="1400" dirty="0">
                  <a:solidFill>
                    <a:srgbClr val="002060"/>
                  </a:solidFill>
                  <a:latin typeface="仿宋" panose="02010609060101010101" pitchFamily="49" charset="-122"/>
                  <a:ea typeface="仿宋" panose="02010609060101010101" pitchFamily="49" charset="-122"/>
                </a:rPr>
                <a:t>技术评审报告</a:t>
              </a:r>
              <a:r>
                <a:rPr lang="en-US" altLang="zh-CN" sz="1400" dirty="0">
                  <a:solidFill>
                    <a:srgbClr val="002060"/>
                  </a:solidFill>
                  <a:latin typeface="仿宋" panose="02010609060101010101" pitchFamily="49" charset="-122"/>
                  <a:ea typeface="仿宋" panose="02010609060101010101" pitchFamily="49" charset="-122"/>
                </a:rPr>
                <a:t>》</a:t>
              </a:r>
              <a:r>
                <a:rPr lang="zh-CN" altLang="en-US" sz="1400" dirty="0">
                  <a:solidFill>
                    <a:srgbClr val="002060"/>
                  </a:solidFill>
                  <a:latin typeface="仿宋" panose="02010609060101010101" pitchFamily="49" charset="-122"/>
                  <a:ea typeface="仿宋" panose="02010609060101010101" pitchFamily="49" charset="-122"/>
                </a:rPr>
                <a:t>结果显示，在接受过伊米苷酶治疗的</a:t>
              </a:r>
              <a:r>
                <a:rPr lang="en-US" altLang="zh-CN" sz="1400" dirty="0">
                  <a:solidFill>
                    <a:srgbClr val="002060"/>
                  </a:solidFill>
                  <a:latin typeface="仿宋" panose="02010609060101010101" pitchFamily="49" charset="-122"/>
                  <a:ea typeface="仿宋" panose="02010609060101010101" pitchFamily="49" charset="-122"/>
                </a:rPr>
                <a:t>126</a:t>
              </a:r>
              <a:r>
                <a:rPr lang="zh-CN" altLang="en-US" sz="1400" dirty="0">
                  <a:solidFill>
                    <a:srgbClr val="002060"/>
                  </a:solidFill>
                  <a:latin typeface="仿宋" panose="02010609060101010101" pitchFamily="49" charset="-122"/>
                  <a:ea typeface="仿宋" panose="02010609060101010101" pitchFamily="49" charset="-122"/>
                </a:rPr>
                <a:t>名中国患者中的</a:t>
              </a:r>
              <a:r>
                <a:rPr lang="en-US" altLang="zh-CN" sz="1400" dirty="0">
                  <a:solidFill>
                    <a:srgbClr val="002060"/>
                  </a:solidFill>
                  <a:latin typeface="仿宋" panose="02010609060101010101" pitchFamily="49" charset="-122"/>
                  <a:ea typeface="仿宋" panose="02010609060101010101" pitchFamily="49" charset="-122"/>
                </a:rPr>
                <a:t>25</a:t>
              </a:r>
              <a:r>
                <a:rPr lang="zh-CN" altLang="en-US" sz="1400" dirty="0">
                  <a:solidFill>
                    <a:srgbClr val="002060"/>
                  </a:solidFill>
                  <a:latin typeface="仿宋" panose="02010609060101010101" pitchFamily="49" charset="-122"/>
                  <a:ea typeface="仿宋" panose="02010609060101010101" pitchFamily="49" charset="-122"/>
                </a:rPr>
                <a:t>人为</a:t>
              </a:r>
              <a:r>
                <a:rPr lang="en-US" altLang="zh-CN" sz="1400" dirty="0">
                  <a:solidFill>
                    <a:srgbClr val="002060"/>
                  </a:solidFill>
                  <a:latin typeface="仿宋" panose="02010609060101010101" pitchFamily="49" charset="-122"/>
                  <a:ea typeface="仿宋" panose="02010609060101010101" pitchFamily="49" charset="-122"/>
                </a:rPr>
                <a:t>III</a:t>
              </a:r>
              <a:r>
                <a:rPr lang="zh-CN" altLang="en-US" sz="1400" dirty="0">
                  <a:solidFill>
                    <a:srgbClr val="002060"/>
                  </a:solidFill>
                  <a:latin typeface="仿宋" panose="02010609060101010101" pitchFamily="49" charset="-122"/>
                  <a:ea typeface="仿宋" panose="02010609060101010101" pitchFamily="49" charset="-122"/>
                </a:rPr>
                <a:t>型。伊米苷酶治疗的疗效在评价的血液学、内脏和骨骼参数方面均较好。骨痛和骨危象与基线相比有明显的改善。</a:t>
              </a:r>
            </a:p>
          </p:txBody>
        </p:sp>
        <p:sp>
          <p:nvSpPr>
            <p:cNvPr id="22" name="文本框 21">
              <a:extLst>
                <a:ext uri="{FF2B5EF4-FFF2-40B4-BE49-F238E27FC236}">
                  <a16:creationId xmlns:a16="http://schemas.microsoft.com/office/drawing/2014/main" id="{76647EFB-5321-45C9-89CA-327AB0171A8E}"/>
                </a:ext>
              </a:extLst>
            </p:cNvPr>
            <p:cNvSpPr txBox="1"/>
            <p:nvPr/>
          </p:nvSpPr>
          <p:spPr>
            <a:xfrm>
              <a:off x="-348993" y="1697619"/>
              <a:ext cx="2546526" cy="646331"/>
            </a:xfrm>
            <a:prstGeom prst="rect">
              <a:avLst/>
            </a:prstGeom>
            <a:noFill/>
          </p:spPr>
          <p:txBody>
            <a:bodyPr wrap="square">
              <a:spAutoFit/>
            </a:bodyPr>
            <a:lstStyle/>
            <a:p>
              <a:pPr algn="ctr"/>
              <a:r>
                <a:rPr lang="zh-CN" altLang="en-US" b="1" u="sng" dirty="0">
                  <a:solidFill>
                    <a:srgbClr val="00A3E0"/>
                  </a:solidFill>
                  <a:latin typeface="仿宋" panose="02010609060101010101" pitchFamily="49" charset="-122"/>
                  <a:ea typeface="仿宋" panose="02010609060101010101" pitchFamily="49" charset="-122"/>
                </a:rPr>
                <a:t>国家药品评审中心</a:t>
              </a:r>
              <a:br>
                <a:rPr lang="en-US" altLang="zh-CN" b="1" u="sng" dirty="0">
                  <a:solidFill>
                    <a:srgbClr val="00A3E0"/>
                  </a:solidFill>
                  <a:latin typeface="仿宋" panose="02010609060101010101" pitchFamily="49" charset="-122"/>
                  <a:ea typeface="仿宋" panose="02010609060101010101" pitchFamily="49" charset="-122"/>
                </a:rPr>
              </a:br>
              <a:r>
                <a:rPr lang="en-US" altLang="zh-CN" b="1" u="sng" dirty="0">
                  <a:solidFill>
                    <a:srgbClr val="00A3E0"/>
                  </a:solidFill>
                  <a:latin typeface="仿宋" panose="02010609060101010101" pitchFamily="49" charset="-122"/>
                  <a:ea typeface="仿宋" panose="02010609060101010101" pitchFamily="49" charset="-122"/>
                </a:rPr>
                <a:t>《</a:t>
              </a:r>
              <a:r>
                <a:rPr lang="zh-CN" altLang="en-US" b="1" u="sng" dirty="0">
                  <a:solidFill>
                    <a:srgbClr val="00A3E0"/>
                  </a:solidFill>
                  <a:latin typeface="仿宋" panose="02010609060101010101" pitchFamily="49" charset="-122"/>
                  <a:ea typeface="仿宋" panose="02010609060101010101" pitchFamily="49" charset="-122"/>
                </a:rPr>
                <a:t>技术评审报告</a:t>
              </a:r>
              <a:r>
                <a:rPr lang="en-US" altLang="zh-CN" b="1" u="sng" dirty="0">
                  <a:solidFill>
                    <a:srgbClr val="00A3E0"/>
                  </a:solidFill>
                  <a:latin typeface="仿宋" panose="02010609060101010101" pitchFamily="49" charset="-122"/>
                  <a:ea typeface="仿宋" panose="02010609060101010101" pitchFamily="49" charset="-122"/>
                </a:rPr>
                <a:t>》</a:t>
              </a:r>
              <a:endParaRPr lang="zh-CN" altLang="en-US" b="1" u="sng" dirty="0">
                <a:solidFill>
                  <a:srgbClr val="00A3E0"/>
                </a:solidFill>
                <a:latin typeface="仿宋" panose="02010609060101010101" pitchFamily="49" charset="-122"/>
                <a:ea typeface="仿宋" panose="02010609060101010101" pitchFamily="49" charset="-122"/>
              </a:endParaRPr>
            </a:p>
          </p:txBody>
        </p:sp>
      </p:grpSp>
      <p:sp>
        <p:nvSpPr>
          <p:cNvPr id="23" name="文本框 27">
            <a:extLst>
              <a:ext uri="{FF2B5EF4-FFF2-40B4-BE49-F238E27FC236}">
                <a16:creationId xmlns:a16="http://schemas.microsoft.com/office/drawing/2014/main" id="{85D1625A-6C14-4CD3-87F0-16B61008A797}"/>
              </a:ext>
            </a:extLst>
          </p:cNvPr>
          <p:cNvSpPr txBox="1"/>
          <p:nvPr/>
        </p:nvSpPr>
        <p:spPr>
          <a:xfrm>
            <a:off x="194940" y="1117810"/>
            <a:ext cx="2595534"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u="sng" dirty="0">
                <a:solidFill>
                  <a:srgbClr val="00A3E0"/>
                </a:solidFill>
                <a:latin typeface="仿宋" panose="02010609060101010101" pitchFamily="49" charset="-122"/>
                <a:ea typeface="仿宋" panose="02010609060101010101" pitchFamily="49" charset="-122"/>
              </a:rPr>
              <a:t>临床指南</a:t>
            </a:r>
            <a:r>
              <a:rPr lang="en-US" altLang="zh-CN" b="1" u="sng" dirty="0">
                <a:solidFill>
                  <a:srgbClr val="00A3E0"/>
                </a:solidFill>
                <a:latin typeface="仿宋" panose="02010609060101010101" pitchFamily="49" charset="-122"/>
                <a:ea typeface="仿宋" panose="02010609060101010101" pitchFamily="49" charset="-122"/>
              </a:rPr>
              <a:t>/</a:t>
            </a:r>
            <a:r>
              <a:rPr lang="zh-CN" altLang="en-US" b="1" u="sng" dirty="0">
                <a:solidFill>
                  <a:srgbClr val="00A3E0"/>
                </a:solidFill>
                <a:latin typeface="仿宋" panose="02010609060101010101" pitchFamily="49" charset="-122"/>
                <a:ea typeface="仿宋" panose="02010609060101010101" pitchFamily="49" charset="-122"/>
              </a:rPr>
              <a:t>共识</a:t>
            </a:r>
            <a:r>
              <a:rPr lang="en-US" altLang="zh-CN" b="1" u="sng" dirty="0">
                <a:solidFill>
                  <a:srgbClr val="00A3E0"/>
                </a:solidFill>
                <a:latin typeface="仿宋" panose="02010609060101010101" pitchFamily="49" charset="-122"/>
                <a:ea typeface="仿宋" panose="02010609060101010101" pitchFamily="49" charset="-122"/>
              </a:rPr>
              <a:t>/</a:t>
            </a:r>
            <a:br>
              <a:rPr lang="en-US" altLang="zh-CN" b="1" u="sng" dirty="0">
                <a:solidFill>
                  <a:srgbClr val="00A3E0"/>
                </a:solidFill>
                <a:latin typeface="仿宋" panose="02010609060101010101" pitchFamily="49" charset="-122"/>
                <a:ea typeface="仿宋" panose="02010609060101010101" pitchFamily="49" charset="-122"/>
              </a:rPr>
            </a:br>
            <a:r>
              <a:rPr lang="zh-CN" altLang="en-US" b="1" u="sng" dirty="0">
                <a:solidFill>
                  <a:srgbClr val="00A3E0"/>
                </a:solidFill>
                <a:latin typeface="仿宋" panose="02010609060101010101" pitchFamily="49" charset="-122"/>
                <a:ea typeface="仿宋" panose="02010609060101010101" pitchFamily="49" charset="-122"/>
              </a:rPr>
              <a:t>诊疗规范推荐</a:t>
            </a:r>
          </a:p>
        </p:txBody>
      </p:sp>
      <p:grpSp>
        <p:nvGrpSpPr>
          <p:cNvPr id="19" name="组合 18">
            <a:extLst>
              <a:ext uri="{FF2B5EF4-FFF2-40B4-BE49-F238E27FC236}">
                <a16:creationId xmlns:a16="http://schemas.microsoft.com/office/drawing/2014/main" id="{DFE133BC-5B85-409C-9019-26FAE72303DA}"/>
              </a:ext>
            </a:extLst>
          </p:cNvPr>
          <p:cNvGrpSpPr/>
          <p:nvPr/>
        </p:nvGrpSpPr>
        <p:grpSpPr>
          <a:xfrm>
            <a:off x="2466389" y="6150114"/>
            <a:ext cx="8648579" cy="711431"/>
            <a:chOff x="2503994" y="6235782"/>
            <a:chExt cx="8648579" cy="711431"/>
          </a:xfrm>
        </p:grpSpPr>
        <p:sp>
          <p:nvSpPr>
            <p:cNvPr id="24" name="文本框 21">
              <a:extLst>
                <a:ext uri="{FF2B5EF4-FFF2-40B4-BE49-F238E27FC236}">
                  <a16:creationId xmlns:a16="http://schemas.microsoft.com/office/drawing/2014/main" id="{2EB408A2-06A6-4256-AAD1-616D183FA0AE}"/>
                </a:ext>
              </a:extLst>
            </p:cNvPr>
            <p:cNvSpPr txBox="1"/>
            <p:nvPr/>
          </p:nvSpPr>
          <p:spPr>
            <a:xfrm>
              <a:off x="2503994" y="6239327"/>
              <a:ext cx="2857005" cy="70788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108000">
                <a:buAutoNum type="arabicPeriod"/>
              </a:pPr>
              <a:r>
                <a:rPr lang="nb-NO"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Chin J Pediatr, December 2021, Vol. 59, No. 12</a:t>
              </a:r>
            </a:p>
            <a:p>
              <a:pPr marL="228600" indent="-108000">
                <a:buAutoNum type="arabicPeriod"/>
              </a:pPr>
              <a:r>
                <a:rPr lang="sv-SE"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Med J PUMCH, 2020,11(6):682-697</a:t>
              </a:r>
            </a:p>
            <a:p>
              <a:pPr marL="228600" indent="-108000">
                <a:buAutoNum type="arabicPeriod"/>
              </a:pPr>
              <a:r>
                <a:rPr lang="zh-CN" altLang="en-US" sz="800" dirty="0">
                  <a:solidFill>
                    <a:prstClr val="black"/>
                  </a:solidFill>
                  <a:latin typeface="仿宋" panose="02010609060101010101" pitchFamily="49" charset="-122"/>
                  <a:ea typeface="仿宋" panose="02010609060101010101" pitchFamily="49" charset="-122"/>
                  <a:cs typeface="Arial" panose="020B0604020202020204" pitchFamily="34" charset="0"/>
                </a:rPr>
                <a:t>中华医学杂志</a:t>
              </a:r>
              <a:r>
                <a:rPr lang="en-U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2020;100(24)1841-1849</a:t>
              </a:r>
              <a:endParaRPr lang="sv-SE"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endParaRPr>
            </a:p>
            <a:p>
              <a:pPr marL="228600" indent="-108000">
                <a:buAutoNum type="arabicPeriod"/>
              </a:pPr>
              <a:r>
                <a:rPr lang="zh-CN" altLang="en-US" sz="800" dirty="0">
                  <a:solidFill>
                    <a:prstClr val="black"/>
                  </a:solidFill>
                  <a:latin typeface="仿宋" panose="02010609060101010101" pitchFamily="49" charset="-122"/>
                  <a:ea typeface="仿宋" panose="02010609060101010101" pitchFamily="49" charset="-122"/>
                  <a:cs typeface="Arial" panose="020B0604020202020204" pitchFamily="34" charset="0"/>
                </a:rPr>
                <a:t>罕见病诊疗指南</a:t>
              </a:r>
              <a:r>
                <a:rPr lang="en-U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(2019</a:t>
              </a:r>
              <a:r>
                <a:rPr lang="zh-CN" altLang="en-US" sz="800" dirty="0">
                  <a:solidFill>
                    <a:prstClr val="black"/>
                  </a:solidFill>
                  <a:latin typeface="仿宋" panose="02010609060101010101" pitchFamily="49" charset="-122"/>
                  <a:ea typeface="仿宋" panose="02010609060101010101" pitchFamily="49" charset="-122"/>
                  <a:cs typeface="Arial" panose="020B0604020202020204" pitchFamily="34" charset="0"/>
                </a:rPr>
                <a:t>年版</a:t>
              </a:r>
              <a:r>
                <a:rPr lang="en-U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a:t>
              </a:r>
            </a:p>
            <a:p>
              <a:pPr marL="228600" indent="-108000">
                <a:buAutoNum type="arabicPeriod"/>
              </a:pPr>
              <a:r>
                <a:rPr lang="zh-CN" altLang="en-US" sz="800" dirty="0">
                  <a:solidFill>
                    <a:prstClr val="black"/>
                  </a:solidFill>
                  <a:latin typeface="仿宋" panose="02010609060101010101" pitchFamily="49" charset="-122"/>
                  <a:ea typeface="仿宋" panose="02010609060101010101" pitchFamily="49" charset="-122"/>
                  <a:cs typeface="Arial" panose="020B0604020202020204" pitchFamily="34" charset="0"/>
                </a:rPr>
                <a:t>中华儿科杂志</a:t>
              </a:r>
              <a:r>
                <a:rPr lang="en-U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2015</a:t>
              </a:r>
              <a:r>
                <a:rPr lang="zh-CN" altLang="en-US" sz="800" dirty="0">
                  <a:solidFill>
                    <a:prstClr val="black"/>
                  </a:solidFill>
                  <a:latin typeface="仿宋" panose="02010609060101010101" pitchFamily="49" charset="-122"/>
                  <a:ea typeface="仿宋" panose="02010609060101010101" pitchFamily="49" charset="-122"/>
                  <a:cs typeface="Arial" panose="020B0604020202020204" pitchFamily="34" charset="0"/>
                </a:rPr>
                <a:t>年</a:t>
              </a:r>
              <a:r>
                <a:rPr lang="en-U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4</a:t>
              </a:r>
              <a:r>
                <a:rPr lang="zh-CN" altLang="en-US" sz="800" dirty="0">
                  <a:solidFill>
                    <a:prstClr val="black"/>
                  </a:solidFill>
                  <a:latin typeface="仿宋" panose="02010609060101010101" pitchFamily="49" charset="-122"/>
                  <a:ea typeface="仿宋" panose="02010609060101010101" pitchFamily="49" charset="-122"/>
                  <a:cs typeface="Arial" panose="020B0604020202020204" pitchFamily="34" charset="0"/>
                </a:rPr>
                <a:t>月第</a:t>
              </a:r>
              <a:r>
                <a:rPr lang="en-U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53</a:t>
              </a:r>
              <a:r>
                <a:rPr lang="zh-CN" altLang="en-US" sz="800" dirty="0">
                  <a:solidFill>
                    <a:prstClr val="black"/>
                  </a:solidFill>
                  <a:latin typeface="仿宋" panose="02010609060101010101" pitchFamily="49" charset="-122"/>
                  <a:ea typeface="仿宋" panose="02010609060101010101" pitchFamily="49" charset="-122"/>
                  <a:cs typeface="Arial" panose="020B0604020202020204" pitchFamily="34" charset="0"/>
                </a:rPr>
                <a:t>卷第</a:t>
              </a:r>
              <a:r>
                <a:rPr lang="en-U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4</a:t>
              </a:r>
              <a:r>
                <a:rPr lang="zh-CN" altLang="en-US" sz="800" dirty="0">
                  <a:solidFill>
                    <a:prstClr val="black"/>
                  </a:solidFill>
                  <a:latin typeface="仿宋" panose="02010609060101010101" pitchFamily="49" charset="-122"/>
                  <a:ea typeface="仿宋" panose="02010609060101010101" pitchFamily="49" charset="-122"/>
                  <a:cs typeface="Arial" panose="020B0604020202020204" pitchFamily="34" charset="0"/>
                </a:rPr>
                <a:t>期</a:t>
              </a:r>
              <a:endParaRPr lang="nb-NO"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endParaRPr>
            </a:p>
          </p:txBody>
        </p:sp>
        <p:sp>
          <p:nvSpPr>
            <p:cNvPr id="25" name="文本框 21">
              <a:extLst>
                <a:ext uri="{FF2B5EF4-FFF2-40B4-BE49-F238E27FC236}">
                  <a16:creationId xmlns:a16="http://schemas.microsoft.com/office/drawing/2014/main" id="{57AD2F21-089C-4829-A65C-CBE91FBC8326}"/>
                </a:ext>
              </a:extLst>
            </p:cNvPr>
            <p:cNvSpPr txBox="1"/>
            <p:nvPr/>
          </p:nvSpPr>
          <p:spPr>
            <a:xfrm>
              <a:off x="7342573" y="6235782"/>
              <a:ext cx="3810000"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108000">
                <a:buFont typeface="+mj-lt"/>
                <a:buAutoNum type="arabicPeriod" startAt="6"/>
              </a:pPr>
              <a:r>
                <a:rPr lang="es-ES" altLang="zh-CN" sz="800" dirty="0" err="1">
                  <a:solidFill>
                    <a:prstClr val="black"/>
                  </a:solidFill>
                  <a:latin typeface="仿宋" panose="02010609060101010101" pitchFamily="49" charset="-122"/>
                  <a:ea typeface="仿宋" panose="02010609060101010101" pitchFamily="49" charset="-122"/>
                  <a:cs typeface="Arial" panose="020B0604020202020204" pitchFamily="34" charset="0"/>
                </a:rPr>
                <a:t>Charrow</a:t>
              </a:r>
              <a:r>
                <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J, et al. J </a:t>
              </a:r>
              <a:r>
                <a:rPr lang="es-ES" altLang="zh-CN" sz="800" dirty="0" err="1">
                  <a:solidFill>
                    <a:prstClr val="black"/>
                  </a:solidFill>
                  <a:latin typeface="仿宋" panose="02010609060101010101" pitchFamily="49" charset="-122"/>
                  <a:ea typeface="仿宋" panose="02010609060101010101" pitchFamily="49" charset="-122"/>
                  <a:cs typeface="Arial" panose="020B0604020202020204" pitchFamily="34" charset="0"/>
                </a:rPr>
                <a:t>Pediatr</a:t>
              </a:r>
              <a:r>
                <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2004;144(1)112-120Mistry PK, et al. </a:t>
              </a:r>
            </a:p>
            <a:p>
              <a:pPr marL="228600" indent="-108000">
                <a:buFont typeface="+mj-lt"/>
                <a:buAutoNum type="arabicPeriod" startAt="6"/>
              </a:pPr>
              <a:r>
                <a:rPr lang="es-ES" altLang="zh-CN" sz="800" dirty="0" err="1">
                  <a:solidFill>
                    <a:prstClr val="black"/>
                  </a:solidFill>
                  <a:latin typeface="仿宋" panose="02010609060101010101" pitchFamily="49" charset="-122"/>
                  <a:ea typeface="仿宋" panose="02010609060101010101" pitchFamily="49" charset="-122"/>
                  <a:cs typeface="Arial" panose="020B0604020202020204" pitchFamily="34" charset="0"/>
                </a:rPr>
                <a:t>Maas</a:t>
              </a:r>
              <a:r>
                <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M, et al. </a:t>
              </a:r>
              <a:r>
                <a:rPr lang="es-ES" altLang="zh-CN" sz="800" dirty="0" err="1">
                  <a:solidFill>
                    <a:prstClr val="black"/>
                  </a:solidFill>
                  <a:latin typeface="仿宋" panose="02010609060101010101" pitchFamily="49" charset="-122"/>
                  <a:ea typeface="仿宋" panose="02010609060101010101" pitchFamily="49" charset="-122"/>
                  <a:cs typeface="Arial" panose="020B0604020202020204" pitchFamily="34" charset="0"/>
                </a:rPr>
                <a:t>Skeletal</a:t>
              </a:r>
              <a:r>
                <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a:t>
              </a:r>
              <a:r>
                <a:rPr lang="es-ES" altLang="zh-CN" sz="800" dirty="0" err="1">
                  <a:solidFill>
                    <a:prstClr val="black"/>
                  </a:solidFill>
                  <a:latin typeface="仿宋" panose="02010609060101010101" pitchFamily="49" charset="-122"/>
                  <a:ea typeface="仿宋" panose="02010609060101010101" pitchFamily="49" charset="-122"/>
                  <a:cs typeface="Arial" panose="020B0604020202020204" pitchFamily="34" charset="0"/>
                </a:rPr>
                <a:t>Radiol</a:t>
              </a:r>
              <a:r>
                <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2008;37(3)185-188</a:t>
              </a:r>
            </a:p>
            <a:p>
              <a:pPr marL="228600" indent="-108000">
                <a:buFont typeface="+mj-lt"/>
                <a:buAutoNum type="arabicPeriod" startAt="6"/>
              </a:pPr>
              <a:r>
                <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Kaplan P, et al. </a:t>
              </a:r>
              <a:r>
                <a:rPr lang="es-ES" altLang="zh-CN" sz="800" dirty="0" err="1">
                  <a:solidFill>
                    <a:prstClr val="black"/>
                  </a:solidFill>
                  <a:latin typeface="仿宋" panose="02010609060101010101" pitchFamily="49" charset="-122"/>
                  <a:ea typeface="仿宋" panose="02010609060101010101" pitchFamily="49" charset="-122"/>
                  <a:cs typeface="Arial" panose="020B0604020202020204" pitchFamily="34" charset="0"/>
                </a:rPr>
                <a:t>Eur</a:t>
              </a:r>
              <a:r>
                <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J </a:t>
              </a:r>
              <a:r>
                <a:rPr lang="es-ES" altLang="zh-CN" sz="800" dirty="0" err="1">
                  <a:solidFill>
                    <a:prstClr val="black"/>
                  </a:solidFill>
                  <a:latin typeface="仿宋" panose="02010609060101010101" pitchFamily="49" charset="-122"/>
                  <a:ea typeface="仿宋" panose="02010609060101010101" pitchFamily="49" charset="-122"/>
                  <a:cs typeface="Arial" panose="020B0604020202020204" pitchFamily="34" charset="0"/>
                </a:rPr>
                <a:t>Pediatr</a:t>
              </a:r>
              <a:r>
                <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 2013;172(4)447-458</a:t>
              </a:r>
            </a:p>
            <a:p>
              <a:pPr marL="228600" indent="-108000">
                <a:buFont typeface="+mj-lt"/>
                <a:buAutoNum type="arabicPeriod" startAt="6"/>
              </a:pPr>
              <a:r>
                <a:rPr lang="it-IT"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rPr>
                <a:t>Vellodi A, et al. J Inherit Metab Dis. 2009;32(5)660-664</a:t>
              </a:r>
              <a:endParaRPr lang="es-ES" altLang="zh-CN" sz="800" dirty="0">
                <a:solidFill>
                  <a:prstClr val="black"/>
                </a:solidFill>
                <a:latin typeface="仿宋" panose="02010609060101010101" pitchFamily="49" charset="-122"/>
                <a:ea typeface="仿宋" panose="02010609060101010101" pitchFamily="49" charset="-122"/>
                <a:cs typeface="Arial" panose="020B0604020202020204" pitchFamily="34" charset="0"/>
              </a:endParaRPr>
            </a:p>
          </p:txBody>
        </p:sp>
      </p:grpSp>
    </p:spTree>
    <p:extLst>
      <p:ext uri="{BB962C8B-B14F-4D97-AF65-F5344CB8AC3E}">
        <p14:creationId xmlns:p14="http://schemas.microsoft.com/office/powerpoint/2010/main" val="117032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5E7C83C3-588C-4816-80A1-3CC396542125}"/>
              </a:ext>
            </a:extLst>
          </p:cNvPr>
          <p:cNvSpPr>
            <a:spLocks noGrp="1"/>
          </p:cNvSpPr>
          <p:nvPr>
            <p:ph type="sldNum" sz="quarter" idx="16"/>
          </p:nvPr>
        </p:nvSpPr>
        <p:spPr/>
        <p:txBody>
          <a:bodyPr/>
          <a:lstStyle/>
          <a:p>
            <a:r>
              <a:rPr lang="en-US" noProof="0" dirty="0"/>
              <a:t>9</a:t>
            </a:r>
          </a:p>
        </p:txBody>
      </p:sp>
      <p:grpSp>
        <p:nvGrpSpPr>
          <p:cNvPr id="8" name="组合 7">
            <a:extLst>
              <a:ext uri="{FF2B5EF4-FFF2-40B4-BE49-F238E27FC236}">
                <a16:creationId xmlns:a16="http://schemas.microsoft.com/office/drawing/2014/main" id="{180101C7-2AF2-4B3D-B2B0-0F21C27136A7}"/>
              </a:ext>
            </a:extLst>
          </p:cNvPr>
          <p:cNvGrpSpPr/>
          <p:nvPr/>
        </p:nvGrpSpPr>
        <p:grpSpPr>
          <a:xfrm>
            <a:off x="0" y="363265"/>
            <a:ext cx="6516658" cy="947325"/>
            <a:chOff x="0" y="363265"/>
            <a:chExt cx="6516658" cy="947325"/>
          </a:xfrm>
        </p:grpSpPr>
        <p:grpSp>
          <p:nvGrpSpPr>
            <p:cNvPr id="9" name="Group 30">
              <a:extLst>
                <a:ext uri="{FF2B5EF4-FFF2-40B4-BE49-F238E27FC236}">
                  <a16:creationId xmlns:a16="http://schemas.microsoft.com/office/drawing/2014/main" id="{F5AA512D-3F63-4C37-B051-066D9C439590}"/>
                </a:ext>
              </a:extLst>
            </p:cNvPr>
            <p:cNvGrpSpPr/>
            <p:nvPr/>
          </p:nvGrpSpPr>
          <p:grpSpPr>
            <a:xfrm>
              <a:off x="0" y="363265"/>
              <a:ext cx="6516658" cy="947325"/>
              <a:chOff x="4490720" y="459274"/>
              <a:chExt cx="8133023" cy="1263098"/>
            </a:xfrm>
          </p:grpSpPr>
          <p:grpSp>
            <p:nvGrpSpPr>
              <p:cNvPr id="11" name="Group 5">
                <a:extLst>
                  <a:ext uri="{FF2B5EF4-FFF2-40B4-BE49-F238E27FC236}">
                    <a16:creationId xmlns:a16="http://schemas.microsoft.com/office/drawing/2014/main" id="{DE9B7A55-F5C8-4413-ADA0-B9C82327B6B0}"/>
                  </a:ext>
                </a:extLst>
              </p:cNvPr>
              <p:cNvGrpSpPr/>
              <p:nvPr/>
            </p:nvGrpSpPr>
            <p:grpSpPr>
              <a:xfrm>
                <a:off x="4490720" y="577823"/>
                <a:ext cx="8133023" cy="1144549"/>
                <a:chOff x="4490720" y="709903"/>
                <a:chExt cx="8133023" cy="1144549"/>
              </a:xfrm>
            </p:grpSpPr>
            <p:sp>
              <p:nvSpPr>
                <p:cNvPr id="13" name="Title 1">
                  <a:extLst>
                    <a:ext uri="{FF2B5EF4-FFF2-40B4-BE49-F238E27FC236}">
                      <a16:creationId xmlns:a16="http://schemas.microsoft.com/office/drawing/2014/main" id="{2939DB2D-D753-4286-9ED9-3B80D113A319}"/>
                    </a:ext>
                  </a:extLst>
                </p:cNvPr>
                <p:cNvSpPr txBox="1">
                  <a:spLocks/>
                </p:cNvSpPr>
                <p:nvPr/>
              </p:nvSpPr>
              <p:spPr>
                <a:xfrm>
                  <a:off x="4490720" y="709903"/>
                  <a:ext cx="7716466" cy="1117464"/>
                </a:xfrm>
                <a:prstGeom prst="rect">
                  <a:avLst/>
                </a:prstGeom>
                <a:solidFill>
                  <a:srgbClr val="002060">
                    <a:alpha val="79000"/>
                  </a:srgbClr>
                </a:solidFill>
              </p:spPr>
              <p:txBody>
                <a:bodyPr>
                  <a:no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75" b="0" i="0" u="none" strike="noStrike" kern="1200" cap="none" spc="0" normalizeH="0" baseline="0" noProof="0">
                    <a:ln>
                      <a:noFill/>
                    </a:ln>
                    <a:solidFill>
                      <a:srgbClr val="6B747B"/>
                    </a:solidFill>
                    <a:effectLst/>
                    <a:uLnTx/>
                    <a:uFillTx/>
                    <a:latin typeface="Arial" panose="020B0604020202020204" pitchFamily="34" charset="0"/>
                    <a:ea typeface="+mj-ea"/>
                    <a:cs typeface="Arial" panose="020B0604020202020204" pitchFamily="34" charset="0"/>
                  </a:endParaRPr>
                </a:p>
              </p:txBody>
            </p:sp>
            <p:sp>
              <p:nvSpPr>
                <p:cNvPr id="14" name="Rectangle 3">
                  <a:extLst>
                    <a:ext uri="{FF2B5EF4-FFF2-40B4-BE49-F238E27FC236}">
                      <a16:creationId xmlns:a16="http://schemas.microsoft.com/office/drawing/2014/main" id="{9DF933EE-0417-4088-BFBD-1C5296DC62E7}"/>
                    </a:ext>
                  </a:extLst>
                </p:cNvPr>
                <p:cNvSpPr/>
                <p:nvPr/>
              </p:nvSpPr>
              <p:spPr>
                <a:xfrm>
                  <a:off x="4907278" y="736988"/>
                  <a:ext cx="7716465" cy="11174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B747B"/>
                    </a:solidFill>
                    <a:effectLst/>
                    <a:uLnTx/>
                    <a:uFillTx/>
                    <a:latin typeface="Arial" panose="020B0604020202020204" pitchFamily="34" charset="0"/>
                    <a:cs typeface="Arial" panose="020B0604020202020204" pitchFamily="34" charset="0"/>
                  </a:endParaRPr>
                </a:p>
              </p:txBody>
            </p:sp>
          </p:grpSp>
          <p:sp>
            <p:nvSpPr>
              <p:cNvPr id="12" name="Rectangle 6">
                <a:extLst>
                  <a:ext uri="{FF2B5EF4-FFF2-40B4-BE49-F238E27FC236}">
                    <a16:creationId xmlns:a16="http://schemas.microsoft.com/office/drawing/2014/main" id="{941EBDC0-9C9A-4EA7-9416-314702A09824}"/>
                  </a:ext>
                </a:extLst>
              </p:cNvPr>
              <p:cNvSpPr/>
              <p:nvPr/>
            </p:nvSpPr>
            <p:spPr>
              <a:xfrm>
                <a:off x="4490720" y="459274"/>
                <a:ext cx="1717040" cy="135498"/>
              </a:xfrm>
              <a:prstGeom prst="rect">
                <a:avLst/>
              </a:prstGeom>
              <a:solidFill>
                <a:srgbClr val="525CA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0" name="ZoneTexte 186">
              <a:extLst>
                <a:ext uri="{FF2B5EF4-FFF2-40B4-BE49-F238E27FC236}">
                  <a16:creationId xmlns:a16="http://schemas.microsoft.com/office/drawing/2014/main" id="{4AB90BE4-AE1F-4FAF-83E2-69037C7056EE}"/>
                </a:ext>
              </a:extLst>
            </p:cNvPr>
            <p:cNvSpPr txBox="1"/>
            <p:nvPr/>
          </p:nvSpPr>
          <p:spPr>
            <a:xfrm>
              <a:off x="208794" y="594227"/>
              <a:ext cx="4565514" cy="553998"/>
            </a:xfrm>
            <a:prstGeom prst="rect">
              <a:avLst/>
            </a:prstGeom>
            <a:noFill/>
          </p:spPr>
          <p:txBody>
            <a:bodyPr wrap="square" lIns="0" tIns="0" rIns="0" bIns="0" rtlCol="0">
              <a:spAutoFit/>
            </a:bodyPr>
            <a:lstStyle/>
            <a:p>
              <a:pPr marR="5080" defTabSz="914377">
                <a:lnSpc>
                  <a:spcPct val="90000"/>
                </a:lnSpc>
                <a:spcBef>
                  <a:spcPct val="0"/>
                </a:spcBef>
                <a:defRPr/>
              </a:pPr>
              <a:r>
                <a:rPr lang="en-US" altLang="zh-CN" sz="40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04 </a:t>
              </a:r>
              <a:r>
                <a:rPr lang="zh-CN" altLang="en-US" sz="40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创新性</a:t>
              </a:r>
              <a:endParaRPr lang="en-US" altLang="zh-CN" sz="4000" dirty="0">
                <a:solidFill>
                  <a:srgbClr val="000000"/>
                </a:solidFill>
                <a:latin typeface="仿宋" panose="02010609060101010101" pitchFamily="49" charset="-122"/>
                <a:ea typeface="仿宋" panose="02010609060101010101" pitchFamily="49" charset="-122"/>
                <a:cs typeface="Arial"/>
              </a:endParaRPr>
            </a:p>
          </p:txBody>
        </p:sp>
      </p:grpSp>
      <p:sp>
        <p:nvSpPr>
          <p:cNvPr id="30" name="文本框 29">
            <a:extLst>
              <a:ext uri="{FF2B5EF4-FFF2-40B4-BE49-F238E27FC236}">
                <a16:creationId xmlns:a16="http://schemas.microsoft.com/office/drawing/2014/main" id="{3BEF3736-13A8-4938-83B2-5FEFCF0FD7C4}"/>
              </a:ext>
            </a:extLst>
          </p:cNvPr>
          <p:cNvSpPr txBox="1"/>
          <p:nvPr/>
        </p:nvSpPr>
        <p:spPr>
          <a:xfrm>
            <a:off x="304837" y="2461378"/>
            <a:ext cx="1564293" cy="430887"/>
          </a:xfrm>
          <a:prstGeom prst="rect">
            <a:avLst/>
          </a:prstGeom>
          <a:noFill/>
        </p:spPr>
        <p:txBody>
          <a:bodyPr wrap="square">
            <a:spAutoFit/>
          </a:bodyPr>
          <a:lstStyle/>
          <a:p>
            <a:pPr algn="ctr">
              <a:defRPr/>
            </a:pPr>
            <a:r>
              <a:rPr lang="zh-CN" altLang="en-US" sz="2200" b="1" u="sng" dirty="0">
                <a:solidFill>
                  <a:srgbClr val="00A3E0"/>
                </a:solidFill>
                <a:latin typeface="仿宋" panose="02010609060101010101" pitchFamily="49" charset="-122"/>
                <a:ea typeface="仿宋" panose="02010609060101010101" pitchFamily="49" charset="-122"/>
              </a:rPr>
              <a:t>创新程度</a:t>
            </a:r>
          </a:p>
        </p:txBody>
      </p:sp>
      <p:sp>
        <p:nvSpPr>
          <p:cNvPr id="32" name="文本框 31">
            <a:extLst>
              <a:ext uri="{FF2B5EF4-FFF2-40B4-BE49-F238E27FC236}">
                <a16:creationId xmlns:a16="http://schemas.microsoft.com/office/drawing/2014/main" id="{FF52F8E3-4BE0-48F9-99BE-B8C616027E04}"/>
              </a:ext>
            </a:extLst>
          </p:cNvPr>
          <p:cNvSpPr txBox="1"/>
          <p:nvPr/>
        </p:nvSpPr>
        <p:spPr>
          <a:xfrm>
            <a:off x="1986694" y="1379188"/>
            <a:ext cx="9880838" cy="3170099"/>
          </a:xfrm>
          <a:prstGeom prst="rect">
            <a:avLst/>
          </a:prstGeom>
          <a:noFill/>
        </p:spPr>
        <p:txBody>
          <a:bodyPr wrap="square">
            <a:spAutoFit/>
          </a:bodyPr>
          <a:lstStyle/>
          <a:p>
            <a:pPr marL="285750" indent="-285750">
              <a:buFont typeface="Arial" panose="020B0604020202020204" pitchFamily="34" charset="0"/>
              <a:buChar char="•"/>
            </a:pPr>
            <a:r>
              <a:rPr lang="zh-CN" altLang="en-US" sz="2000" b="1" u="sng" dirty="0">
                <a:solidFill>
                  <a:srgbClr val="002060"/>
                </a:solidFill>
                <a:latin typeface="仿宋" panose="02010609060101010101" pitchFamily="49" charset="-122"/>
                <a:ea typeface="仿宋" panose="02010609060101010101" pitchFamily="49" charset="-122"/>
              </a:rPr>
              <a:t>唯一获批可同时适用于</a:t>
            </a:r>
            <a:r>
              <a:rPr lang="en-US" altLang="zh-CN" sz="2000" b="1" u="sng" dirty="0">
                <a:solidFill>
                  <a:srgbClr val="002060"/>
                </a:solidFill>
                <a:latin typeface="仿宋" panose="02010609060101010101" pitchFamily="49" charset="-122"/>
                <a:ea typeface="仿宋" panose="02010609060101010101" pitchFamily="49" charset="-122"/>
              </a:rPr>
              <a:t>I</a:t>
            </a:r>
            <a:r>
              <a:rPr lang="zh-CN" altLang="en-US" sz="2000" b="1" u="sng" dirty="0">
                <a:solidFill>
                  <a:srgbClr val="002060"/>
                </a:solidFill>
                <a:latin typeface="仿宋" panose="02010609060101010101" pitchFamily="49" charset="-122"/>
                <a:ea typeface="仿宋" panose="02010609060101010101" pitchFamily="49" charset="-122"/>
              </a:rPr>
              <a:t>型和</a:t>
            </a:r>
            <a:r>
              <a:rPr lang="en-US" altLang="zh-CN" sz="2000" b="1" u="sng" dirty="0">
                <a:solidFill>
                  <a:srgbClr val="002060"/>
                </a:solidFill>
                <a:latin typeface="仿宋" panose="02010609060101010101" pitchFamily="49" charset="-122"/>
                <a:ea typeface="仿宋" panose="02010609060101010101" pitchFamily="49" charset="-122"/>
              </a:rPr>
              <a:t>Ⅲ</a:t>
            </a:r>
            <a:r>
              <a:rPr lang="zh-CN" altLang="en-US" sz="2000" b="1" u="sng" dirty="0">
                <a:solidFill>
                  <a:srgbClr val="002060"/>
                </a:solidFill>
                <a:latin typeface="仿宋" panose="02010609060101010101" pitchFamily="49" charset="-122"/>
                <a:ea typeface="仿宋" panose="02010609060101010101" pitchFamily="49" charset="-122"/>
              </a:rPr>
              <a:t>型戈谢病的酶替代治疗</a:t>
            </a:r>
            <a:r>
              <a:rPr lang="en-US" altLang="zh-CN" sz="2000" b="1" u="sng" dirty="0">
                <a:solidFill>
                  <a:srgbClr val="002060"/>
                </a:solidFill>
                <a:latin typeface="仿宋" panose="02010609060101010101" pitchFamily="49" charset="-122"/>
                <a:ea typeface="仿宋" panose="02010609060101010101" pitchFamily="49" charset="-122"/>
              </a:rPr>
              <a:t>(ERT)</a:t>
            </a:r>
            <a:r>
              <a:rPr lang="zh-CN" altLang="en-US" sz="2000" b="1" u="sng" dirty="0">
                <a:solidFill>
                  <a:srgbClr val="002060"/>
                </a:solidFill>
                <a:latin typeface="仿宋" panose="02010609060101010101" pitchFamily="49" charset="-122"/>
                <a:ea typeface="仿宋" panose="02010609060101010101" pitchFamily="49" charset="-122"/>
              </a:rPr>
              <a:t>特效药：伊米苷酶除适用于</a:t>
            </a:r>
            <a:r>
              <a:rPr lang="en-US" altLang="zh-CN" sz="2000" b="1" u="sng" dirty="0">
                <a:solidFill>
                  <a:srgbClr val="002060"/>
                </a:solidFill>
                <a:latin typeface="仿宋" panose="02010609060101010101" pitchFamily="49" charset="-122"/>
                <a:ea typeface="仿宋" panose="02010609060101010101" pitchFamily="49" charset="-122"/>
              </a:rPr>
              <a:t>I</a:t>
            </a:r>
            <a:r>
              <a:rPr lang="zh-CN" altLang="en-US" sz="2000" b="1" u="sng" dirty="0">
                <a:solidFill>
                  <a:srgbClr val="002060"/>
                </a:solidFill>
                <a:latin typeface="仿宋" panose="02010609060101010101" pitchFamily="49" charset="-122"/>
                <a:ea typeface="仿宋" panose="02010609060101010101" pitchFamily="49" charset="-122"/>
              </a:rPr>
              <a:t>型戈谢病患者外，同时填补了</a:t>
            </a:r>
            <a:r>
              <a:rPr lang="en-US" altLang="zh-CN" sz="2000" b="1" u="sng" dirty="0">
                <a:solidFill>
                  <a:srgbClr val="002060"/>
                </a:solidFill>
                <a:latin typeface="仿宋" panose="02010609060101010101" pitchFamily="49" charset="-122"/>
                <a:ea typeface="仿宋" panose="02010609060101010101" pitchFamily="49" charset="-122"/>
              </a:rPr>
              <a:t>Ⅲ</a:t>
            </a:r>
            <a:r>
              <a:rPr lang="zh-CN" altLang="en-US" sz="2000" b="1" u="sng" dirty="0">
                <a:solidFill>
                  <a:srgbClr val="002060"/>
                </a:solidFill>
                <a:latin typeface="仿宋" panose="02010609060101010101" pitchFamily="49" charset="-122"/>
                <a:ea typeface="仿宋" panose="02010609060101010101" pitchFamily="49" charset="-122"/>
              </a:rPr>
              <a:t>型患者无药可医的空白，</a:t>
            </a:r>
            <a:r>
              <a:rPr lang="zh-CN" altLang="en-US" sz="2000" dirty="0">
                <a:solidFill>
                  <a:srgbClr val="002060"/>
                </a:solidFill>
                <a:latin typeface="仿宋" panose="02010609060101010101" pitchFamily="49" charset="-122"/>
                <a:ea typeface="仿宋" panose="02010609060101010101" pitchFamily="49" charset="-122"/>
              </a:rPr>
              <a:t>包括中国的东南亚地区</a:t>
            </a:r>
            <a:r>
              <a:rPr lang="en-US" altLang="zh-CN" sz="2000" dirty="0">
                <a:solidFill>
                  <a:srgbClr val="002060"/>
                </a:solidFill>
                <a:latin typeface="仿宋" panose="02010609060101010101" pitchFamily="49" charset="-122"/>
                <a:ea typeface="仿宋" panose="02010609060101010101" pitchFamily="49" charset="-122"/>
              </a:rPr>
              <a:t>Ⅲ</a:t>
            </a:r>
            <a:r>
              <a:rPr lang="zh-CN" altLang="en-US" sz="2000" dirty="0">
                <a:solidFill>
                  <a:srgbClr val="002060"/>
                </a:solidFill>
                <a:latin typeface="仿宋" panose="02010609060101010101" pitchFamily="49" charset="-122"/>
                <a:ea typeface="仿宋" panose="02010609060101010101" pitchFamily="49" charset="-122"/>
              </a:rPr>
              <a:t>型患者占比可高达</a:t>
            </a:r>
            <a:r>
              <a:rPr lang="en-US" altLang="zh-CN" sz="2000" dirty="0">
                <a:solidFill>
                  <a:srgbClr val="002060"/>
                </a:solidFill>
                <a:latin typeface="仿宋" panose="02010609060101010101" pitchFamily="49" charset="-122"/>
                <a:ea typeface="仿宋" panose="02010609060101010101" pitchFamily="49" charset="-122"/>
              </a:rPr>
              <a:t>30%</a:t>
            </a:r>
            <a:r>
              <a:rPr lang="zh-CN" altLang="en-US" sz="2000" dirty="0">
                <a:solidFill>
                  <a:srgbClr val="002060"/>
                </a:solidFill>
                <a:latin typeface="仿宋" panose="02010609060101010101" pitchFamily="49" charset="-122"/>
                <a:ea typeface="仿宋" panose="02010609060101010101" pitchFamily="49" charset="-122"/>
              </a:rPr>
              <a:t>以上</a:t>
            </a:r>
            <a:r>
              <a:rPr lang="en-US" altLang="zh-CN" sz="2000" baseline="30000" dirty="0">
                <a:solidFill>
                  <a:srgbClr val="002060"/>
                </a:solidFill>
                <a:latin typeface="仿宋" panose="02010609060101010101" pitchFamily="49" charset="-122"/>
                <a:ea typeface="仿宋" panose="02010609060101010101" pitchFamily="49" charset="-122"/>
              </a:rPr>
              <a:t>1</a:t>
            </a:r>
            <a:r>
              <a:rPr lang="zh-CN" altLang="en-US" sz="2000" dirty="0">
                <a:solidFill>
                  <a:srgbClr val="002060"/>
                </a:solidFill>
                <a:latin typeface="仿宋" panose="02010609060101010101" pitchFamily="49" charset="-122"/>
                <a:ea typeface="仿宋" panose="02010609060101010101" pitchFamily="49" charset="-122"/>
              </a:rPr>
              <a:t>，维拉苷酶</a:t>
            </a:r>
            <a:r>
              <a:rPr lang="el-GR" altLang="zh-CN" sz="2000" dirty="0">
                <a:solidFill>
                  <a:srgbClr val="002060"/>
                </a:solidFill>
                <a:latin typeface="仿宋" panose="02010609060101010101" pitchFamily="49" charset="-122"/>
                <a:ea typeface="仿宋" panose="02010609060101010101" pitchFamily="49" charset="-122"/>
              </a:rPr>
              <a:t>α</a:t>
            </a:r>
            <a:r>
              <a:rPr lang="zh-CN" altLang="en-US" sz="2000" dirty="0">
                <a:solidFill>
                  <a:srgbClr val="002060"/>
                </a:solidFill>
                <a:latin typeface="仿宋" panose="02010609060101010101" pitchFamily="49" charset="-122"/>
                <a:ea typeface="仿宋" panose="02010609060101010101" pitchFamily="49" charset="-122"/>
              </a:rPr>
              <a:t>在中国仅获批</a:t>
            </a:r>
            <a:r>
              <a:rPr lang="en-US" altLang="zh-CN" sz="2000" dirty="0">
                <a:solidFill>
                  <a:srgbClr val="002060"/>
                </a:solidFill>
                <a:latin typeface="仿宋" panose="02010609060101010101" pitchFamily="49" charset="-122"/>
                <a:ea typeface="仿宋" panose="02010609060101010101" pitchFamily="49" charset="-122"/>
              </a:rPr>
              <a:t>Ⅰ</a:t>
            </a:r>
            <a:r>
              <a:rPr lang="zh-CN" altLang="en-US" sz="2000" dirty="0">
                <a:solidFill>
                  <a:srgbClr val="002060"/>
                </a:solidFill>
                <a:latin typeface="仿宋" panose="02010609060101010101" pitchFamily="49" charset="-122"/>
                <a:ea typeface="仿宋" panose="02010609060101010101" pitchFamily="49" charset="-122"/>
              </a:rPr>
              <a:t>型适应症</a:t>
            </a:r>
            <a:endParaRPr lang="en-US" altLang="zh-CN" sz="2000" b="1" u="sng" dirty="0">
              <a:solidFill>
                <a:srgbClr val="002060"/>
              </a:solidFill>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r>
              <a:rPr lang="zh-CN" altLang="en-US" sz="2000" b="1" u="sng" dirty="0">
                <a:solidFill>
                  <a:srgbClr val="002060"/>
                </a:solidFill>
                <a:latin typeface="仿宋" panose="02010609060101010101" pitchFamily="49" charset="-122"/>
                <a:ea typeface="仿宋" panose="02010609060101010101" pitchFamily="49" charset="-122"/>
              </a:rPr>
              <a:t>针对戈谢病病因，改变患者的自然病程</a:t>
            </a:r>
            <a:r>
              <a:rPr lang="zh-CN" altLang="en-US" sz="2000" dirty="0">
                <a:solidFill>
                  <a:srgbClr val="002060"/>
                </a:solidFill>
                <a:latin typeface="仿宋" panose="02010609060101010101" pitchFamily="49" charset="-122"/>
                <a:ea typeface="仿宋" panose="02010609060101010101" pitchFamily="49" charset="-122"/>
              </a:rPr>
              <a:t>：作用机制独特</a:t>
            </a:r>
            <a:r>
              <a:rPr lang="en-US" altLang="zh-CN" sz="2000" dirty="0">
                <a:solidFill>
                  <a:srgbClr val="002060"/>
                </a:solidFill>
                <a:latin typeface="仿宋" panose="02010609060101010101" pitchFamily="49" charset="-122"/>
                <a:ea typeface="仿宋" panose="02010609060101010101" pitchFamily="49" charset="-122"/>
              </a:rPr>
              <a:t>,</a:t>
            </a:r>
            <a:r>
              <a:rPr lang="zh-CN" altLang="en-US" sz="2000" dirty="0">
                <a:solidFill>
                  <a:srgbClr val="002060"/>
                </a:solidFill>
                <a:latin typeface="仿宋" panose="02010609060101010101" pitchFamily="49" charset="-122"/>
                <a:ea typeface="仿宋" panose="02010609060101010101" pitchFamily="49" charset="-122"/>
              </a:rPr>
              <a:t>重组酶经甘露糖受体进入巨噬细胞溶酶体补充患者体内缺乏的酶，</a:t>
            </a:r>
            <a:r>
              <a:rPr lang="zh-CN" altLang="en-US" sz="2000" u="sng" dirty="0">
                <a:solidFill>
                  <a:srgbClr val="002060"/>
                </a:solidFill>
                <a:latin typeface="仿宋" panose="02010609060101010101" pitchFamily="49" charset="-122"/>
                <a:ea typeface="仿宋" panose="02010609060101010101" pitchFamily="49" charset="-122"/>
              </a:rPr>
              <a:t>与人体天然葡萄糖脑苷脂酶氨基酸序列高度一致</a:t>
            </a:r>
            <a:endParaRPr lang="en-US" altLang="zh-CN" sz="2000" u="sng" dirty="0">
              <a:solidFill>
                <a:srgbClr val="002060"/>
              </a:solidFill>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r>
              <a:rPr lang="zh-CN" altLang="en-US" sz="2000" b="1" u="sng" dirty="0">
                <a:solidFill>
                  <a:srgbClr val="002060"/>
                </a:solidFill>
                <a:latin typeface="仿宋" panose="02010609060101010101" pitchFamily="49" charset="-122"/>
                <a:ea typeface="仿宋" panose="02010609060101010101" pitchFamily="49" charset="-122"/>
              </a:rPr>
              <a:t>高度复杂和高成本的</a:t>
            </a:r>
            <a:r>
              <a:rPr lang="en-US" altLang="zh-CN" sz="2000" b="1" u="sng" dirty="0">
                <a:solidFill>
                  <a:srgbClr val="002060"/>
                </a:solidFill>
                <a:latin typeface="仿宋" panose="02010609060101010101" pitchFamily="49" charset="-122"/>
                <a:ea typeface="仿宋" panose="02010609060101010101" pitchFamily="49" charset="-122"/>
              </a:rPr>
              <a:t>DNA</a:t>
            </a:r>
            <a:r>
              <a:rPr lang="zh-CN" altLang="en-US" sz="2000" b="1" u="sng" dirty="0">
                <a:solidFill>
                  <a:srgbClr val="002060"/>
                </a:solidFill>
                <a:latin typeface="仿宋" panose="02010609060101010101" pitchFamily="49" charset="-122"/>
                <a:ea typeface="仿宋" panose="02010609060101010101" pitchFamily="49" charset="-122"/>
              </a:rPr>
              <a:t>重组技术</a:t>
            </a:r>
            <a:r>
              <a:rPr lang="en-US" altLang="zh-CN" sz="2000" dirty="0">
                <a:solidFill>
                  <a:srgbClr val="002060"/>
                </a:solidFill>
                <a:latin typeface="仿宋" panose="02010609060101010101" pitchFamily="49" charset="-122"/>
                <a:ea typeface="仿宋" panose="02010609060101010101" pitchFamily="49" charset="-122"/>
              </a:rPr>
              <a:t>:</a:t>
            </a:r>
            <a:r>
              <a:rPr lang="zh-CN" altLang="en-US" sz="2000" dirty="0">
                <a:solidFill>
                  <a:srgbClr val="002060"/>
                </a:solidFill>
                <a:latin typeface="仿宋" panose="02010609060101010101" pitchFamily="49" charset="-122"/>
                <a:ea typeface="仿宋" panose="02010609060101010101" pitchFamily="49" charset="-122"/>
              </a:rPr>
              <a:t>酶替代疗法药物需要利用活细胞制造，通过修饰达到更长的半衰期、更有效的活性、抗降解或靶向特定器官、组织。从生物反应器发酵液中纯化制备酶的过程十分复杂，</a:t>
            </a:r>
            <a:r>
              <a:rPr lang="zh-CN" altLang="en-US" sz="2000" u="sng" dirty="0">
                <a:solidFill>
                  <a:srgbClr val="002060"/>
                </a:solidFill>
                <a:latin typeface="仿宋" panose="02010609060101010101" pitchFamily="49" charset="-122"/>
                <a:ea typeface="仿宋" panose="02010609060101010101" pitchFamily="49" charset="-122"/>
              </a:rPr>
              <a:t>需要高度复杂和高成本的质控以保持最终产品的生物活性并确保足够的产量</a:t>
            </a:r>
            <a:r>
              <a:rPr lang="zh-CN" altLang="en-US" sz="2000" dirty="0">
                <a:solidFill>
                  <a:srgbClr val="002060"/>
                </a:solidFill>
                <a:latin typeface="仿宋" panose="02010609060101010101" pitchFamily="49" charset="-122"/>
                <a:ea typeface="仿宋" panose="02010609060101010101" pitchFamily="49" charset="-122"/>
              </a:rPr>
              <a:t>，如严格控制温度、营养、生产时间等许多其他因素</a:t>
            </a:r>
            <a:endParaRPr lang="en-US" altLang="zh-CN" sz="2000" dirty="0">
              <a:solidFill>
                <a:srgbClr val="002060"/>
              </a:solidFill>
              <a:latin typeface="仿宋" panose="02010609060101010101" pitchFamily="49" charset="-122"/>
              <a:ea typeface="仿宋" panose="02010609060101010101" pitchFamily="49" charset="-122"/>
            </a:endParaRPr>
          </a:p>
        </p:txBody>
      </p:sp>
      <p:sp>
        <p:nvSpPr>
          <p:cNvPr id="42" name="文本框 41">
            <a:extLst>
              <a:ext uri="{FF2B5EF4-FFF2-40B4-BE49-F238E27FC236}">
                <a16:creationId xmlns:a16="http://schemas.microsoft.com/office/drawing/2014/main" id="{4061BD2E-7FDD-47C4-891C-BC2FDDB1F8ED}"/>
              </a:ext>
            </a:extLst>
          </p:cNvPr>
          <p:cNvSpPr txBox="1"/>
          <p:nvPr/>
        </p:nvSpPr>
        <p:spPr>
          <a:xfrm>
            <a:off x="142197" y="4763854"/>
            <a:ext cx="1889571" cy="430887"/>
          </a:xfrm>
          <a:prstGeom prst="rect">
            <a:avLst/>
          </a:prstGeom>
          <a:noFill/>
        </p:spPr>
        <p:txBody>
          <a:bodyPr wrap="square">
            <a:spAutoFit/>
          </a:bodyPr>
          <a:lstStyle/>
          <a:p>
            <a:pPr algn="ctr">
              <a:defRPr/>
            </a:pPr>
            <a:r>
              <a:rPr lang="zh-CN" altLang="en-US" sz="2200" b="1" u="sng" dirty="0">
                <a:solidFill>
                  <a:srgbClr val="00A3E0"/>
                </a:solidFill>
                <a:latin typeface="仿宋" panose="02010609060101010101" pitchFamily="49" charset="-122"/>
                <a:ea typeface="仿宋" panose="02010609060101010101" pitchFamily="49" charset="-122"/>
              </a:rPr>
              <a:t>应用创新</a:t>
            </a:r>
          </a:p>
        </p:txBody>
      </p:sp>
      <p:sp>
        <p:nvSpPr>
          <p:cNvPr id="45" name="文本框 44">
            <a:extLst>
              <a:ext uri="{FF2B5EF4-FFF2-40B4-BE49-F238E27FC236}">
                <a16:creationId xmlns:a16="http://schemas.microsoft.com/office/drawing/2014/main" id="{87FBDD7C-553C-49BA-AEE8-C5FFD99D82E1}"/>
              </a:ext>
            </a:extLst>
          </p:cNvPr>
          <p:cNvSpPr txBox="1"/>
          <p:nvPr/>
        </p:nvSpPr>
        <p:spPr>
          <a:xfrm>
            <a:off x="1994686" y="4817092"/>
            <a:ext cx="9572230" cy="1323439"/>
          </a:xfrm>
          <a:prstGeom prst="rect">
            <a:avLst/>
          </a:prstGeom>
          <a:noFill/>
        </p:spPr>
        <p:txBody>
          <a:bodyPr wrap="square">
            <a:spAutoFit/>
          </a:bodyPr>
          <a:lstStyle/>
          <a:p>
            <a:pPr marL="285750" indent="-285750">
              <a:buFont typeface="Arial" panose="020B0604020202020204" pitchFamily="34" charset="0"/>
              <a:buChar char="•"/>
            </a:pPr>
            <a:r>
              <a:rPr lang="zh-CN" altLang="en-US" sz="2000" b="1" u="sng" dirty="0">
                <a:solidFill>
                  <a:srgbClr val="002060"/>
                </a:solidFill>
                <a:latin typeface="仿宋" panose="02010609060101010101" pitchFamily="49" charset="-122"/>
                <a:ea typeface="仿宋" panose="02010609060101010101" pitchFamily="49" charset="-122"/>
              </a:rPr>
              <a:t>特殊人群使用</a:t>
            </a:r>
            <a:r>
              <a:rPr lang="zh-CN" altLang="en-US" sz="2000" dirty="0">
                <a:solidFill>
                  <a:srgbClr val="002060"/>
                </a:solidFill>
                <a:latin typeface="仿宋" panose="02010609060101010101" pitchFamily="49" charset="-122"/>
                <a:ea typeface="仿宋" panose="02010609060101010101" pitchFamily="49" charset="-122"/>
              </a:rPr>
              <a:t>：伊米苷酶</a:t>
            </a:r>
            <a:r>
              <a:rPr lang="zh-CN" altLang="en-US" sz="2000" b="1" u="sng" dirty="0">
                <a:solidFill>
                  <a:srgbClr val="002060"/>
                </a:solidFill>
                <a:latin typeface="仿宋" panose="02010609060101010101" pitchFamily="49" charset="-122"/>
                <a:ea typeface="仿宋" panose="02010609060101010101" pitchFamily="49" charset="-122"/>
              </a:rPr>
              <a:t>有利于控制孕妇的基础戈谢病，对胎儿没有致畸毒性</a:t>
            </a:r>
            <a:r>
              <a:rPr lang="zh-CN" altLang="en-US" sz="2000" dirty="0">
                <a:solidFill>
                  <a:srgbClr val="002060"/>
                </a:solidFill>
                <a:latin typeface="仿宋" panose="02010609060101010101" pitchFamily="49" charset="-122"/>
                <a:ea typeface="仿宋" panose="02010609060101010101" pitchFamily="49" charset="-122"/>
              </a:rPr>
              <a:t>。</a:t>
            </a:r>
            <a:r>
              <a:rPr lang="zh-CN" altLang="en-US" sz="2000" u="sng" dirty="0">
                <a:solidFill>
                  <a:srgbClr val="002060"/>
                </a:solidFill>
                <a:latin typeface="仿宋" panose="02010609060101010101" pitchFamily="49" charset="-122"/>
                <a:ea typeface="仿宋" panose="02010609060101010101" pitchFamily="49" charset="-122"/>
              </a:rPr>
              <a:t>在</a:t>
            </a:r>
            <a:r>
              <a:rPr lang="en-US" altLang="zh-CN" sz="2000" u="sng" dirty="0">
                <a:solidFill>
                  <a:srgbClr val="002060"/>
                </a:solidFill>
                <a:latin typeface="仿宋" panose="02010609060101010101" pitchFamily="49" charset="-122"/>
                <a:ea typeface="仿宋" panose="02010609060101010101" pitchFamily="49" charset="-122"/>
              </a:rPr>
              <a:t>2~16</a:t>
            </a:r>
            <a:r>
              <a:rPr lang="zh-CN" altLang="en-US" sz="2000" u="sng" dirty="0">
                <a:solidFill>
                  <a:srgbClr val="002060"/>
                </a:solidFill>
                <a:latin typeface="仿宋" panose="02010609060101010101" pitchFamily="49" charset="-122"/>
                <a:ea typeface="仿宋" panose="02010609060101010101" pitchFamily="49" charset="-122"/>
              </a:rPr>
              <a:t>岁患者中的安全性和有效性也已经明确</a:t>
            </a:r>
            <a:r>
              <a:rPr lang="zh-CN" altLang="en-US" sz="2000" dirty="0">
                <a:solidFill>
                  <a:srgbClr val="002060"/>
                </a:solidFill>
                <a:latin typeface="仿宋" panose="02010609060101010101" pitchFamily="49" charset="-122"/>
                <a:ea typeface="仿宋" panose="02010609060101010101" pitchFamily="49" charset="-122"/>
              </a:rPr>
              <a:t>。</a:t>
            </a:r>
            <a:endParaRPr lang="en-US" altLang="zh-CN" sz="2000" dirty="0">
              <a:solidFill>
                <a:srgbClr val="002060"/>
              </a:solidFill>
              <a:latin typeface="仿宋" panose="02010609060101010101" pitchFamily="49" charset="-122"/>
              <a:ea typeface="仿宋" panose="02010609060101010101" pitchFamily="49" charset="-122"/>
            </a:endParaRPr>
          </a:p>
          <a:p>
            <a:pPr marL="285750" indent="-285750">
              <a:buFont typeface="Arial" panose="020B0604020202020204" pitchFamily="34" charset="0"/>
              <a:buChar char="•"/>
            </a:pPr>
            <a:r>
              <a:rPr lang="zh-CN" altLang="en-US" sz="2000" b="1" u="sng" dirty="0">
                <a:solidFill>
                  <a:srgbClr val="002060"/>
                </a:solidFill>
                <a:latin typeface="仿宋" panose="02010609060101010101" pitchFamily="49" charset="-122"/>
                <a:ea typeface="仿宋" panose="02010609060101010101" pitchFamily="49" charset="-122"/>
              </a:rPr>
              <a:t>剂量可个体化调整：</a:t>
            </a:r>
            <a:r>
              <a:rPr lang="zh-CN" altLang="en-US" sz="2000" dirty="0">
                <a:solidFill>
                  <a:srgbClr val="002060"/>
                </a:solidFill>
                <a:latin typeface="仿宋" panose="02010609060101010101" pitchFamily="49" charset="-122"/>
                <a:ea typeface="仿宋" panose="02010609060101010101" pitchFamily="49" charset="-122"/>
              </a:rPr>
              <a:t>剂量应根据患者个体情况调整。初始剂量范围为 </a:t>
            </a:r>
            <a:r>
              <a:rPr lang="en-US" altLang="zh-CN" sz="2000" dirty="0">
                <a:solidFill>
                  <a:srgbClr val="002060"/>
                </a:solidFill>
                <a:latin typeface="仿宋" panose="02010609060101010101" pitchFamily="49" charset="-122"/>
                <a:ea typeface="仿宋" panose="02010609060101010101" pitchFamily="49" charset="-122"/>
              </a:rPr>
              <a:t>2.5 U/kg</a:t>
            </a:r>
            <a:r>
              <a:rPr lang="zh-CN" altLang="en-US" sz="2000" dirty="0">
                <a:solidFill>
                  <a:srgbClr val="002060"/>
                </a:solidFill>
                <a:latin typeface="仿宋" panose="02010609060101010101" pitchFamily="49" charset="-122"/>
                <a:ea typeface="仿宋" panose="02010609060101010101" pitchFamily="49" charset="-122"/>
              </a:rPr>
              <a:t>，每周 </a:t>
            </a:r>
            <a:r>
              <a:rPr lang="en-US" altLang="zh-CN" sz="2000" dirty="0">
                <a:solidFill>
                  <a:srgbClr val="002060"/>
                </a:solidFill>
                <a:latin typeface="仿宋" panose="02010609060101010101" pitchFamily="49" charset="-122"/>
                <a:ea typeface="仿宋" panose="02010609060101010101" pitchFamily="49" charset="-122"/>
              </a:rPr>
              <a:t>3</a:t>
            </a:r>
            <a:r>
              <a:rPr lang="zh-CN" altLang="en-US" sz="2000" dirty="0">
                <a:solidFill>
                  <a:srgbClr val="002060"/>
                </a:solidFill>
                <a:latin typeface="仿宋" panose="02010609060101010101" pitchFamily="49" charset="-122"/>
                <a:ea typeface="仿宋" panose="02010609060101010101" pitchFamily="49" charset="-122"/>
              </a:rPr>
              <a:t>次，到 </a:t>
            </a:r>
            <a:r>
              <a:rPr lang="en-US" altLang="zh-CN" sz="2000" dirty="0">
                <a:solidFill>
                  <a:srgbClr val="002060"/>
                </a:solidFill>
                <a:latin typeface="仿宋" panose="02010609060101010101" pitchFamily="49" charset="-122"/>
                <a:ea typeface="仿宋" panose="02010609060101010101" pitchFamily="49" charset="-122"/>
              </a:rPr>
              <a:t>60 U/kg</a:t>
            </a:r>
            <a:r>
              <a:rPr lang="zh-CN" altLang="en-US" sz="2000" dirty="0">
                <a:solidFill>
                  <a:srgbClr val="002060"/>
                </a:solidFill>
                <a:latin typeface="仿宋" panose="02010609060101010101" pitchFamily="49" charset="-122"/>
                <a:ea typeface="仿宋" panose="02010609060101010101" pitchFamily="49" charset="-122"/>
              </a:rPr>
              <a:t>，每</a:t>
            </a:r>
            <a:r>
              <a:rPr lang="en-US" altLang="zh-CN" sz="2000" dirty="0">
                <a:solidFill>
                  <a:srgbClr val="002060"/>
                </a:solidFill>
                <a:latin typeface="仿宋" panose="02010609060101010101" pitchFamily="49" charset="-122"/>
                <a:ea typeface="仿宋" panose="02010609060101010101" pitchFamily="49" charset="-122"/>
              </a:rPr>
              <a:t>2</a:t>
            </a:r>
            <a:r>
              <a:rPr lang="zh-CN" altLang="en-US" sz="2000" dirty="0">
                <a:solidFill>
                  <a:srgbClr val="002060"/>
                </a:solidFill>
                <a:latin typeface="仿宋" panose="02010609060101010101" pitchFamily="49" charset="-122"/>
                <a:ea typeface="仿宋" panose="02010609060101010101" pitchFamily="49" charset="-122"/>
              </a:rPr>
              <a:t>周一次</a:t>
            </a:r>
            <a:r>
              <a:rPr lang="en-US" altLang="zh-CN" sz="2000" baseline="30000" dirty="0">
                <a:solidFill>
                  <a:srgbClr val="002060"/>
                </a:solidFill>
                <a:latin typeface="仿宋" panose="02010609060101010101" pitchFamily="49" charset="-122"/>
                <a:ea typeface="仿宋" panose="02010609060101010101" pitchFamily="49" charset="-122"/>
              </a:rPr>
              <a:t>3</a:t>
            </a:r>
            <a:r>
              <a:rPr lang="zh-CN" altLang="en-US" sz="2000" dirty="0">
                <a:solidFill>
                  <a:srgbClr val="002060"/>
                </a:solidFill>
                <a:latin typeface="仿宋" panose="02010609060101010101" pitchFamily="49" charset="-122"/>
                <a:ea typeface="仿宋" panose="02010609060101010101" pitchFamily="49" charset="-122"/>
              </a:rPr>
              <a:t>。</a:t>
            </a:r>
            <a:endParaRPr lang="en-US" altLang="zh-CN" sz="2000" dirty="0">
              <a:solidFill>
                <a:srgbClr val="002060"/>
              </a:solidFill>
              <a:latin typeface="仿宋" panose="02010609060101010101" pitchFamily="49" charset="-122"/>
              <a:ea typeface="仿宋" panose="02010609060101010101" pitchFamily="49" charset="-122"/>
            </a:endParaRPr>
          </a:p>
        </p:txBody>
      </p:sp>
      <p:sp>
        <p:nvSpPr>
          <p:cNvPr id="15" name="Espace réservé du pied de page 9">
            <a:extLst>
              <a:ext uri="{FF2B5EF4-FFF2-40B4-BE49-F238E27FC236}">
                <a16:creationId xmlns:a16="http://schemas.microsoft.com/office/drawing/2014/main" id="{255913EB-1137-406D-B185-4ED26F02D5C3}"/>
              </a:ext>
            </a:extLst>
          </p:cNvPr>
          <p:cNvSpPr>
            <a:spLocks noGrp="1"/>
          </p:cNvSpPr>
          <p:nvPr>
            <p:ph type="ftr" sz="quarter" idx="15"/>
          </p:nvPr>
        </p:nvSpPr>
        <p:spPr>
          <a:xfrm>
            <a:off x="2866441" y="6479322"/>
            <a:ext cx="6459117" cy="170333"/>
          </a:xfrm>
        </p:spPr>
        <p:txBody>
          <a:bodyPr/>
          <a:lstStyle>
            <a:lvl1pPr>
              <a:defRPr sz="1200"/>
            </a:lvl1pPr>
          </a:lstStyle>
          <a:p>
            <a:r>
              <a:rPr lang="en-US" altLang="zh-CN" dirty="0">
                <a:solidFill>
                  <a:srgbClr val="002060"/>
                </a:solidFill>
              </a:rPr>
              <a:t>2022</a:t>
            </a:r>
            <a:r>
              <a:rPr lang="zh-CN" altLang="en-US" dirty="0">
                <a:solidFill>
                  <a:srgbClr val="002060"/>
                </a:solidFill>
              </a:rPr>
              <a:t>年国家医保药品目录调整申报</a:t>
            </a:r>
            <a:endParaRPr lang="en-US" altLang="zh-CN" dirty="0">
              <a:solidFill>
                <a:srgbClr val="002060"/>
              </a:solidFill>
            </a:endParaRPr>
          </a:p>
        </p:txBody>
      </p:sp>
      <p:sp>
        <p:nvSpPr>
          <p:cNvPr id="17" name="文本框 16">
            <a:extLst>
              <a:ext uri="{FF2B5EF4-FFF2-40B4-BE49-F238E27FC236}">
                <a16:creationId xmlns:a16="http://schemas.microsoft.com/office/drawing/2014/main" id="{3C673BDB-B0AE-4445-8C29-9B1701CDB65E}"/>
              </a:ext>
            </a:extLst>
          </p:cNvPr>
          <p:cNvSpPr txBox="1"/>
          <p:nvPr/>
        </p:nvSpPr>
        <p:spPr>
          <a:xfrm>
            <a:off x="7315200" y="6185128"/>
            <a:ext cx="5029200" cy="400110"/>
          </a:xfrm>
          <a:prstGeom prst="rect">
            <a:avLst/>
          </a:prstGeom>
          <a:noFill/>
        </p:spPr>
        <p:txBody>
          <a:bodyPr wrap="square">
            <a:spAutoFit/>
          </a:bodyPr>
          <a:lstStyle/>
          <a:p>
            <a:pPr marL="228600" indent="-228600">
              <a:buFont typeface="+mj-lt"/>
              <a:buAutoNum type="arabicPeriod"/>
            </a:pPr>
            <a:r>
              <a:rPr lang="zh-CN" altLang="en-US" sz="1000" dirty="0">
                <a:latin typeface="仿宋" panose="02010609060101010101" pitchFamily="49" charset="-122"/>
                <a:ea typeface="仿宋" panose="02010609060101010101" pitchFamily="49" charset="-122"/>
              </a:rPr>
              <a:t>中国儿童戈谢病诊治专家共识（</a:t>
            </a:r>
            <a:r>
              <a:rPr lang="en-US" altLang="zh-CN" sz="1000" dirty="0">
                <a:latin typeface="仿宋" panose="02010609060101010101" pitchFamily="49" charset="-122"/>
                <a:ea typeface="仿宋" panose="02010609060101010101" pitchFamily="49" charset="-122"/>
              </a:rPr>
              <a:t>2021</a:t>
            </a:r>
            <a:r>
              <a:rPr lang="zh-CN" altLang="en-US" sz="1000" dirty="0">
                <a:latin typeface="仿宋" panose="02010609060101010101" pitchFamily="49" charset="-122"/>
                <a:ea typeface="仿宋" panose="02010609060101010101" pitchFamily="49" charset="-122"/>
              </a:rPr>
              <a:t>），中华儿科杂志</a:t>
            </a:r>
            <a:r>
              <a:rPr lang="en-US" altLang="zh-CN" sz="1000" dirty="0">
                <a:latin typeface="仿宋" panose="02010609060101010101" pitchFamily="49" charset="-122"/>
                <a:ea typeface="仿宋" panose="02010609060101010101" pitchFamily="49" charset="-122"/>
              </a:rPr>
              <a:t>, 2021,59(12):1025-1031</a:t>
            </a:r>
          </a:p>
          <a:p>
            <a:pPr marL="228600" indent="-228600">
              <a:buFont typeface="+mj-lt"/>
              <a:buAutoNum type="arabicPeriod"/>
            </a:pPr>
            <a:r>
              <a:rPr lang="zh-CN" altLang="en-US" sz="1000" dirty="0">
                <a:latin typeface="仿宋" panose="02010609060101010101" pitchFamily="49" charset="-122"/>
                <a:ea typeface="仿宋" panose="02010609060101010101" pitchFamily="49" charset="-122"/>
              </a:rPr>
              <a:t>注射用伊米苷酶中国说明书</a:t>
            </a:r>
          </a:p>
        </p:txBody>
      </p:sp>
    </p:spTree>
    <p:extLst>
      <p:ext uri="{BB962C8B-B14F-4D97-AF65-F5344CB8AC3E}">
        <p14:creationId xmlns:p14="http://schemas.microsoft.com/office/powerpoint/2010/main" val="35200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5E7C83C3-588C-4816-80A1-3CC396542125}"/>
              </a:ext>
            </a:extLst>
          </p:cNvPr>
          <p:cNvSpPr>
            <a:spLocks noGrp="1"/>
          </p:cNvSpPr>
          <p:nvPr>
            <p:ph type="sldNum" sz="quarter" idx="16"/>
          </p:nvPr>
        </p:nvSpPr>
        <p:spPr/>
        <p:txBody>
          <a:bodyPr/>
          <a:lstStyle/>
          <a:p>
            <a:r>
              <a:rPr lang="en-US" noProof="0" dirty="0"/>
              <a:t>10</a:t>
            </a:r>
          </a:p>
        </p:txBody>
      </p:sp>
      <p:sp>
        <p:nvSpPr>
          <p:cNvPr id="30" name="文本框 29">
            <a:extLst>
              <a:ext uri="{FF2B5EF4-FFF2-40B4-BE49-F238E27FC236}">
                <a16:creationId xmlns:a16="http://schemas.microsoft.com/office/drawing/2014/main" id="{3BEF3736-13A8-4938-83B2-5FEFCF0FD7C4}"/>
              </a:ext>
            </a:extLst>
          </p:cNvPr>
          <p:cNvSpPr txBox="1"/>
          <p:nvPr/>
        </p:nvSpPr>
        <p:spPr>
          <a:xfrm>
            <a:off x="333771" y="1659554"/>
            <a:ext cx="1564293" cy="769441"/>
          </a:xfrm>
          <a:prstGeom prst="rect">
            <a:avLst/>
          </a:prstGeom>
          <a:noFill/>
        </p:spPr>
        <p:txBody>
          <a:bodyPr wrap="square">
            <a:spAutoFit/>
          </a:bodyPr>
          <a:lstStyle/>
          <a:p>
            <a:pPr algn="ctr">
              <a:defRPr/>
            </a:pPr>
            <a:r>
              <a:rPr lang="zh-CN" altLang="en-US" sz="2200" b="1" u="sng" dirty="0">
                <a:solidFill>
                  <a:srgbClr val="00A3E0"/>
                </a:solidFill>
                <a:latin typeface="仿宋" panose="02010609060101010101" pitchFamily="49" charset="-122"/>
                <a:ea typeface="仿宋" panose="02010609060101010101" pitchFamily="49" charset="-122"/>
              </a:rPr>
              <a:t>对公共健康的影响</a:t>
            </a:r>
          </a:p>
        </p:txBody>
      </p:sp>
      <p:sp>
        <p:nvSpPr>
          <p:cNvPr id="31" name="文本框 30">
            <a:extLst>
              <a:ext uri="{FF2B5EF4-FFF2-40B4-BE49-F238E27FC236}">
                <a16:creationId xmlns:a16="http://schemas.microsoft.com/office/drawing/2014/main" id="{F15D2F2D-5900-41C3-AF3D-A03DCB2EEB38}"/>
              </a:ext>
            </a:extLst>
          </p:cNvPr>
          <p:cNvSpPr txBox="1"/>
          <p:nvPr/>
        </p:nvSpPr>
        <p:spPr>
          <a:xfrm>
            <a:off x="355258" y="4191793"/>
            <a:ext cx="1564293" cy="769441"/>
          </a:xfrm>
          <a:prstGeom prst="rect">
            <a:avLst/>
          </a:prstGeom>
          <a:noFill/>
        </p:spPr>
        <p:txBody>
          <a:bodyPr wrap="square">
            <a:spAutoFit/>
          </a:bodyPr>
          <a:lstStyle/>
          <a:p>
            <a:pPr algn="ctr">
              <a:defRPr/>
            </a:pPr>
            <a:r>
              <a:rPr lang="zh-CN" altLang="en-US" sz="2200" b="1" u="sng" dirty="0">
                <a:solidFill>
                  <a:srgbClr val="00A3E0"/>
                </a:solidFill>
                <a:latin typeface="仿宋" panose="02010609060101010101" pitchFamily="49" charset="-122"/>
                <a:ea typeface="仿宋" panose="02010609060101010101" pitchFamily="49" charset="-122"/>
              </a:rPr>
              <a:t>弥补目录短板</a:t>
            </a:r>
          </a:p>
        </p:txBody>
      </p:sp>
      <p:sp>
        <p:nvSpPr>
          <p:cNvPr id="32" name="文本框 31">
            <a:extLst>
              <a:ext uri="{FF2B5EF4-FFF2-40B4-BE49-F238E27FC236}">
                <a16:creationId xmlns:a16="http://schemas.microsoft.com/office/drawing/2014/main" id="{FF52F8E3-4BE0-48F9-99BE-B8C616027E04}"/>
              </a:ext>
            </a:extLst>
          </p:cNvPr>
          <p:cNvSpPr txBox="1"/>
          <p:nvPr/>
        </p:nvSpPr>
        <p:spPr>
          <a:xfrm>
            <a:off x="2286000" y="1601804"/>
            <a:ext cx="9572229" cy="1015663"/>
          </a:xfrm>
          <a:prstGeom prst="rect">
            <a:avLst/>
          </a:prstGeom>
          <a:noFill/>
        </p:spPr>
        <p:txBody>
          <a:bodyPr wrap="square">
            <a:spAutoFit/>
          </a:bodyPr>
          <a:lstStyle/>
          <a:p>
            <a:r>
              <a:rPr lang="zh-CN" altLang="en-US" sz="2000" dirty="0">
                <a:solidFill>
                  <a:srgbClr val="002060"/>
                </a:solidFill>
                <a:latin typeface="仿宋" panose="02010609060101010101" pitchFamily="49" charset="-122"/>
                <a:ea typeface="仿宋" panose="02010609060101010101" pitchFamily="49" charset="-122"/>
              </a:rPr>
              <a:t>戈谢病已被列入</a:t>
            </a:r>
            <a:r>
              <a:rPr lang="en-US" altLang="zh-CN" sz="2000" dirty="0">
                <a:solidFill>
                  <a:srgbClr val="002060"/>
                </a:solidFill>
                <a:latin typeface="仿宋" panose="02010609060101010101" pitchFamily="49" charset="-122"/>
                <a:ea typeface="仿宋" panose="02010609060101010101" pitchFamily="49" charset="-122"/>
              </a:rPr>
              <a:t>2018</a:t>
            </a:r>
            <a:r>
              <a:rPr lang="zh-CN" altLang="en-US" sz="2000" dirty="0">
                <a:solidFill>
                  <a:srgbClr val="002060"/>
                </a:solidFill>
                <a:latin typeface="仿宋" panose="02010609060101010101" pitchFamily="49" charset="-122"/>
                <a:ea typeface="仿宋" panose="02010609060101010101" pitchFamily="49" charset="-122"/>
              </a:rPr>
              <a:t>年发布的国家</a:t>
            </a:r>
            <a:r>
              <a:rPr lang="en-US" altLang="zh-CN" sz="2000" b="1" u="sng" dirty="0">
                <a:solidFill>
                  <a:srgbClr val="002060"/>
                </a:solidFill>
                <a:latin typeface="仿宋" panose="02010609060101010101" pitchFamily="49" charset="-122"/>
                <a:ea typeface="仿宋" panose="02010609060101010101" pitchFamily="49" charset="-122"/>
              </a:rPr>
              <a:t>《</a:t>
            </a:r>
            <a:r>
              <a:rPr lang="zh-CN" altLang="en-US" sz="2000" b="1" u="sng" dirty="0">
                <a:solidFill>
                  <a:srgbClr val="002060"/>
                </a:solidFill>
                <a:latin typeface="仿宋" panose="02010609060101010101" pitchFamily="49" charset="-122"/>
                <a:ea typeface="仿宋" panose="02010609060101010101" pitchFamily="49" charset="-122"/>
              </a:rPr>
              <a:t>第一批罕见病目录</a:t>
            </a:r>
            <a:r>
              <a:rPr lang="en-US" altLang="zh-CN" sz="2000" b="1" u="sng" dirty="0">
                <a:solidFill>
                  <a:srgbClr val="002060"/>
                </a:solidFill>
                <a:latin typeface="仿宋" panose="02010609060101010101" pitchFamily="49" charset="-122"/>
                <a:ea typeface="仿宋" panose="02010609060101010101" pitchFamily="49" charset="-122"/>
              </a:rPr>
              <a:t>》</a:t>
            </a:r>
            <a:r>
              <a:rPr lang="zh-CN" altLang="en-US" sz="2000" b="1" u="sng" dirty="0">
                <a:solidFill>
                  <a:srgbClr val="002060"/>
                </a:solidFill>
                <a:latin typeface="仿宋" panose="02010609060101010101" pitchFamily="49" charset="-122"/>
                <a:ea typeface="仿宋" panose="02010609060101010101" pitchFamily="49" charset="-122"/>
              </a:rPr>
              <a:t>，中国已诊断的患者仅有</a:t>
            </a:r>
            <a:r>
              <a:rPr lang="en-US" altLang="zh-CN" sz="2000" b="1" u="sng" dirty="0">
                <a:solidFill>
                  <a:srgbClr val="002060"/>
                </a:solidFill>
                <a:latin typeface="仿宋" panose="02010609060101010101" pitchFamily="49" charset="-122"/>
                <a:ea typeface="仿宋" panose="02010609060101010101" pitchFamily="49" charset="-122"/>
              </a:rPr>
              <a:t>400</a:t>
            </a:r>
            <a:r>
              <a:rPr lang="zh-CN" altLang="en-US" sz="2000" b="1" u="sng" dirty="0">
                <a:solidFill>
                  <a:srgbClr val="002060"/>
                </a:solidFill>
                <a:latin typeface="仿宋" panose="02010609060101010101" pitchFamily="49" charset="-122"/>
                <a:ea typeface="仿宋" panose="02010609060101010101" pitchFamily="49" charset="-122"/>
              </a:rPr>
              <a:t>多位，不会出现诊断患者的突然激增，对基金影响将极其有限</a:t>
            </a:r>
            <a:r>
              <a:rPr lang="zh-CN" altLang="en-US" sz="2000" dirty="0">
                <a:solidFill>
                  <a:srgbClr val="002060"/>
                </a:solidFill>
                <a:latin typeface="仿宋" panose="02010609060101010101" pitchFamily="49" charset="-122"/>
                <a:ea typeface="仿宋" panose="02010609060101010101" pitchFamily="49" charset="-122"/>
              </a:rPr>
              <a:t>。将伊米苷酶列入医保是全民医疗保障体系逐步健全、特定群体的健康水平显著进步的体现</a:t>
            </a:r>
            <a:endParaRPr lang="en-US" altLang="zh-CN" sz="2000" dirty="0">
              <a:solidFill>
                <a:srgbClr val="002060"/>
              </a:solidFill>
              <a:latin typeface="仿宋" panose="02010609060101010101" pitchFamily="49" charset="-122"/>
              <a:ea typeface="仿宋" panose="02010609060101010101" pitchFamily="49" charset="-122"/>
            </a:endParaRPr>
          </a:p>
        </p:txBody>
      </p:sp>
      <p:sp>
        <p:nvSpPr>
          <p:cNvPr id="42" name="文本框 41">
            <a:extLst>
              <a:ext uri="{FF2B5EF4-FFF2-40B4-BE49-F238E27FC236}">
                <a16:creationId xmlns:a16="http://schemas.microsoft.com/office/drawing/2014/main" id="{4061BD2E-7FDD-47C4-891C-BC2FDDB1F8ED}"/>
              </a:ext>
            </a:extLst>
          </p:cNvPr>
          <p:cNvSpPr txBox="1"/>
          <p:nvPr/>
        </p:nvSpPr>
        <p:spPr>
          <a:xfrm>
            <a:off x="287311" y="3010694"/>
            <a:ext cx="1889571" cy="769441"/>
          </a:xfrm>
          <a:prstGeom prst="rect">
            <a:avLst/>
          </a:prstGeom>
          <a:noFill/>
        </p:spPr>
        <p:txBody>
          <a:bodyPr wrap="square">
            <a:spAutoFit/>
          </a:bodyPr>
          <a:lstStyle/>
          <a:p>
            <a:pPr algn="ctr">
              <a:defRPr/>
            </a:pPr>
            <a:r>
              <a:rPr lang="zh-CN" altLang="en-US" sz="2200" b="1" u="sng" dirty="0">
                <a:solidFill>
                  <a:srgbClr val="00A3E0"/>
                </a:solidFill>
                <a:latin typeface="仿宋" panose="02010609060101010101" pitchFamily="49" charset="-122"/>
                <a:ea typeface="仿宋" panose="02010609060101010101" pitchFamily="49" charset="-122"/>
              </a:rPr>
              <a:t>符合“保基本”原则</a:t>
            </a:r>
          </a:p>
        </p:txBody>
      </p:sp>
      <p:sp>
        <p:nvSpPr>
          <p:cNvPr id="43" name="文本框 42">
            <a:extLst>
              <a:ext uri="{FF2B5EF4-FFF2-40B4-BE49-F238E27FC236}">
                <a16:creationId xmlns:a16="http://schemas.microsoft.com/office/drawing/2014/main" id="{14250031-16D0-4CF6-8A04-058C5B22BF14}"/>
              </a:ext>
            </a:extLst>
          </p:cNvPr>
          <p:cNvSpPr txBox="1"/>
          <p:nvPr/>
        </p:nvSpPr>
        <p:spPr>
          <a:xfrm>
            <a:off x="355258" y="5351135"/>
            <a:ext cx="1564293" cy="769441"/>
          </a:xfrm>
          <a:prstGeom prst="rect">
            <a:avLst/>
          </a:prstGeom>
          <a:noFill/>
        </p:spPr>
        <p:txBody>
          <a:bodyPr wrap="square">
            <a:spAutoFit/>
          </a:bodyPr>
          <a:lstStyle/>
          <a:p>
            <a:pPr algn="ctr">
              <a:defRPr/>
            </a:pPr>
            <a:r>
              <a:rPr lang="zh-CN" altLang="en-US" sz="2200" b="1" u="sng" dirty="0">
                <a:solidFill>
                  <a:srgbClr val="00A3E0"/>
                </a:solidFill>
                <a:latin typeface="仿宋" panose="02010609060101010101" pitchFamily="49" charset="-122"/>
                <a:ea typeface="仿宋" panose="02010609060101010101" pitchFamily="49" charset="-122"/>
              </a:rPr>
              <a:t>临床管理难度</a:t>
            </a:r>
          </a:p>
        </p:txBody>
      </p:sp>
      <p:sp>
        <p:nvSpPr>
          <p:cNvPr id="44" name="文本框 43">
            <a:extLst>
              <a:ext uri="{FF2B5EF4-FFF2-40B4-BE49-F238E27FC236}">
                <a16:creationId xmlns:a16="http://schemas.microsoft.com/office/drawing/2014/main" id="{C23B2F27-694B-4C2C-A920-38292C37B3E1}"/>
              </a:ext>
            </a:extLst>
          </p:cNvPr>
          <p:cNvSpPr txBox="1"/>
          <p:nvPr/>
        </p:nvSpPr>
        <p:spPr>
          <a:xfrm>
            <a:off x="2356193" y="3023664"/>
            <a:ext cx="9572230" cy="1015663"/>
          </a:xfrm>
          <a:prstGeom prst="rect">
            <a:avLst/>
          </a:prstGeom>
          <a:noFill/>
        </p:spPr>
        <p:txBody>
          <a:bodyPr wrap="square">
            <a:spAutoFit/>
          </a:bodyPr>
          <a:lstStyle/>
          <a:p>
            <a:r>
              <a:rPr lang="zh-CN" altLang="en-US" sz="2000" b="1" u="sng" dirty="0">
                <a:solidFill>
                  <a:srgbClr val="002060"/>
                </a:solidFill>
                <a:latin typeface="仿宋" panose="02010609060101010101" pitchFamily="49" charset="-122"/>
                <a:ea typeface="仿宋" panose="02010609060101010101" pitchFamily="49" charset="-122"/>
              </a:rPr>
              <a:t>戈谢病多在儿童期发病，导致患者生活质量下降，残疾，甚至死亡</a:t>
            </a:r>
            <a:r>
              <a:rPr lang="zh-CN" altLang="en-US" sz="2000" dirty="0">
                <a:solidFill>
                  <a:srgbClr val="002060"/>
                </a:solidFill>
                <a:latin typeface="仿宋" panose="02010609060101010101" pitchFamily="49" charset="-122"/>
                <a:ea typeface="仿宋" panose="02010609060101010101" pitchFamily="49" charset="-122"/>
              </a:rPr>
              <a:t>，将伊米苷酶列入医保能显著降低患者及其家庭的疾病负担</a:t>
            </a:r>
            <a:r>
              <a:rPr lang="en-US" altLang="zh-CN" sz="2000" dirty="0">
                <a:solidFill>
                  <a:srgbClr val="002060"/>
                </a:solidFill>
                <a:latin typeface="仿宋" panose="02010609060101010101" pitchFamily="49" charset="-122"/>
                <a:ea typeface="仿宋" panose="02010609060101010101" pitchFamily="49" charset="-122"/>
              </a:rPr>
              <a:t>,</a:t>
            </a:r>
            <a:r>
              <a:rPr lang="zh-CN" altLang="en-US" sz="2000" dirty="0">
                <a:solidFill>
                  <a:srgbClr val="002060"/>
                </a:solidFill>
                <a:latin typeface="仿宋" panose="02010609060101010101" pitchFamily="49" charset="-122"/>
                <a:ea typeface="仿宋" panose="02010609060101010101" pitchFamily="49" charset="-122"/>
              </a:rPr>
              <a:t> 是戈谢病患者最基本的保障需求，也是多层次医疗保障的基础</a:t>
            </a:r>
            <a:endParaRPr lang="en-US" altLang="zh-CN" sz="2000" dirty="0">
              <a:solidFill>
                <a:srgbClr val="002060"/>
              </a:solidFill>
              <a:latin typeface="仿宋" panose="02010609060101010101" pitchFamily="49" charset="-122"/>
              <a:ea typeface="仿宋" panose="02010609060101010101" pitchFamily="49" charset="-122"/>
            </a:endParaRPr>
          </a:p>
        </p:txBody>
      </p:sp>
      <p:sp>
        <p:nvSpPr>
          <p:cNvPr id="46" name="文本框 45">
            <a:extLst>
              <a:ext uri="{FF2B5EF4-FFF2-40B4-BE49-F238E27FC236}">
                <a16:creationId xmlns:a16="http://schemas.microsoft.com/office/drawing/2014/main" id="{C340635C-88F9-4A95-A251-99B000FE49A8}"/>
              </a:ext>
            </a:extLst>
          </p:cNvPr>
          <p:cNvSpPr txBox="1"/>
          <p:nvPr/>
        </p:nvSpPr>
        <p:spPr>
          <a:xfrm>
            <a:off x="2347449" y="5256196"/>
            <a:ext cx="9480549" cy="1015663"/>
          </a:xfrm>
          <a:prstGeom prst="rect">
            <a:avLst/>
          </a:prstGeom>
          <a:noFill/>
        </p:spPr>
        <p:txBody>
          <a:bodyPr wrap="square">
            <a:spAutoFit/>
          </a:bodyPr>
          <a:lstStyle/>
          <a:p>
            <a:r>
              <a:rPr lang="zh-CN" altLang="en-US" sz="2000" dirty="0">
                <a:solidFill>
                  <a:srgbClr val="002060"/>
                </a:solidFill>
                <a:latin typeface="仿宋" panose="02010609060101010101" pitchFamily="49" charset="-122"/>
                <a:ea typeface="仿宋" panose="02010609060101010101" pitchFamily="49" charset="-122"/>
              </a:rPr>
              <a:t>伊米苷酶适应症明确，不存在临床滥用和潜在超说明书使用的情况；安全性耐受性良好，不良事件基本为轻至中度的输注相关反应。目前国内正在接受治疗的患者</a:t>
            </a:r>
            <a:r>
              <a:rPr lang="zh-CN" altLang="en-US" sz="2000" b="1" u="sng" dirty="0">
                <a:solidFill>
                  <a:srgbClr val="002060"/>
                </a:solidFill>
                <a:latin typeface="仿宋" panose="02010609060101010101" pitchFamily="49" charset="-122"/>
                <a:ea typeface="仿宋" panose="02010609060101010101" pitchFamily="49" charset="-122"/>
              </a:rPr>
              <a:t>均已在定点医院进行简便的药物输注和随访管理</a:t>
            </a:r>
            <a:r>
              <a:rPr lang="zh-CN" altLang="en-US" sz="2000" dirty="0">
                <a:solidFill>
                  <a:srgbClr val="002060"/>
                </a:solidFill>
                <a:latin typeface="仿宋" panose="02010609060101010101" pitchFamily="49" charset="-122"/>
                <a:ea typeface="仿宋" panose="02010609060101010101" pitchFamily="49" charset="-122"/>
              </a:rPr>
              <a:t>；</a:t>
            </a:r>
            <a:endParaRPr lang="en-US" altLang="zh-CN" sz="2000" dirty="0">
              <a:solidFill>
                <a:srgbClr val="002060"/>
              </a:solidFill>
              <a:latin typeface="仿宋" panose="02010609060101010101" pitchFamily="49" charset="-122"/>
              <a:ea typeface="仿宋" panose="02010609060101010101" pitchFamily="49" charset="-122"/>
            </a:endParaRPr>
          </a:p>
        </p:txBody>
      </p:sp>
      <p:grpSp>
        <p:nvGrpSpPr>
          <p:cNvPr id="19" name="组合 18">
            <a:extLst>
              <a:ext uri="{FF2B5EF4-FFF2-40B4-BE49-F238E27FC236}">
                <a16:creationId xmlns:a16="http://schemas.microsoft.com/office/drawing/2014/main" id="{45E585E6-DA2B-4B7A-9038-44F3D50D4BB7}"/>
              </a:ext>
            </a:extLst>
          </p:cNvPr>
          <p:cNvGrpSpPr/>
          <p:nvPr/>
        </p:nvGrpSpPr>
        <p:grpSpPr>
          <a:xfrm>
            <a:off x="0" y="363265"/>
            <a:ext cx="6516658" cy="947325"/>
            <a:chOff x="0" y="363265"/>
            <a:chExt cx="6516658" cy="947325"/>
          </a:xfrm>
        </p:grpSpPr>
        <p:grpSp>
          <p:nvGrpSpPr>
            <p:cNvPr id="20" name="Group 30">
              <a:extLst>
                <a:ext uri="{FF2B5EF4-FFF2-40B4-BE49-F238E27FC236}">
                  <a16:creationId xmlns:a16="http://schemas.microsoft.com/office/drawing/2014/main" id="{DD2FEEE4-D284-4CA5-8063-685ECEA74D99}"/>
                </a:ext>
              </a:extLst>
            </p:cNvPr>
            <p:cNvGrpSpPr/>
            <p:nvPr/>
          </p:nvGrpSpPr>
          <p:grpSpPr>
            <a:xfrm>
              <a:off x="0" y="363265"/>
              <a:ext cx="6516658" cy="947325"/>
              <a:chOff x="4490720" y="459274"/>
              <a:chExt cx="8133023" cy="1263098"/>
            </a:xfrm>
          </p:grpSpPr>
          <p:grpSp>
            <p:nvGrpSpPr>
              <p:cNvPr id="22" name="Group 5">
                <a:extLst>
                  <a:ext uri="{FF2B5EF4-FFF2-40B4-BE49-F238E27FC236}">
                    <a16:creationId xmlns:a16="http://schemas.microsoft.com/office/drawing/2014/main" id="{7895A0DE-70B3-49B0-AFD0-CCCC569571FC}"/>
                  </a:ext>
                </a:extLst>
              </p:cNvPr>
              <p:cNvGrpSpPr/>
              <p:nvPr/>
            </p:nvGrpSpPr>
            <p:grpSpPr>
              <a:xfrm>
                <a:off x="4490720" y="577823"/>
                <a:ext cx="8133023" cy="1144549"/>
                <a:chOff x="4490720" y="709903"/>
                <a:chExt cx="8133023" cy="1144549"/>
              </a:xfrm>
            </p:grpSpPr>
            <p:sp>
              <p:nvSpPr>
                <p:cNvPr id="24" name="Title 1">
                  <a:extLst>
                    <a:ext uri="{FF2B5EF4-FFF2-40B4-BE49-F238E27FC236}">
                      <a16:creationId xmlns:a16="http://schemas.microsoft.com/office/drawing/2014/main" id="{C32C9155-B3C9-4A6B-970D-C7AF8B6692CD}"/>
                    </a:ext>
                  </a:extLst>
                </p:cNvPr>
                <p:cNvSpPr txBox="1">
                  <a:spLocks/>
                </p:cNvSpPr>
                <p:nvPr/>
              </p:nvSpPr>
              <p:spPr>
                <a:xfrm>
                  <a:off x="4490720" y="709903"/>
                  <a:ext cx="7716466" cy="1117464"/>
                </a:xfrm>
                <a:prstGeom prst="rect">
                  <a:avLst/>
                </a:prstGeom>
                <a:solidFill>
                  <a:srgbClr val="002060">
                    <a:alpha val="79000"/>
                  </a:srgbClr>
                </a:solidFill>
              </p:spPr>
              <p:txBody>
                <a:bodyPr>
                  <a:no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75" b="0" i="0" u="none" strike="noStrike" kern="1200" cap="none" spc="0" normalizeH="0" baseline="0" noProof="0">
                    <a:ln>
                      <a:noFill/>
                    </a:ln>
                    <a:solidFill>
                      <a:srgbClr val="6B747B"/>
                    </a:solidFill>
                    <a:effectLst/>
                    <a:uLnTx/>
                    <a:uFillTx/>
                    <a:latin typeface="Arial" panose="020B0604020202020204" pitchFamily="34" charset="0"/>
                    <a:ea typeface="+mj-ea"/>
                    <a:cs typeface="Arial" panose="020B0604020202020204" pitchFamily="34" charset="0"/>
                  </a:endParaRPr>
                </a:p>
              </p:txBody>
            </p:sp>
            <p:sp>
              <p:nvSpPr>
                <p:cNvPr id="25" name="Rectangle 3">
                  <a:extLst>
                    <a:ext uri="{FF2B5EF4-FFF2-40B4-BE49-F238E27FC236}">
                      <a16:creationId xmlns:a16="http://schemas.microsoft.com/office/drawing/2014/main" id="{CB6EE884-13F0-4765-83C4-003136222268}"/>
                    </a:ext>
                  </a:extLst>
                </p:cNvPr>
                <p:cNvSpPr/>
                <p:nvPr/>
              </p:nvSpPr>
              <p:spPr>
                <a:xfrm>
                  <a:off x="4907278" y="736988"/>
                  <a:ext cx="7716465" cy="11174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B747B"/>
                    </a:solidFill>
                    <a:effectLst/>
                    <a:uLnTx/>
                    <a:uFillTx/>
                    <a:latin typeface="Arial" panose="020B0604020202020204" pitchFamily="34" charset="0"/>
                    <a:cs typeface="Arial" panose="020B0604020202020204" pitchFamily="34" charset="0"/>
                  </a:endParaRPr>
                </a:p>
              </p:txBody>
            </p:sp>
          </p:grpSp>
          <p:sp>
            <p:nvSpPr>
              <p:cNvPr id="23" name="Rectangle 6">
                <a:extLst>
                  <a:ext uri="{FF2B5EF4-FFF2-40B4-BE49-F238E27FC236}">
                    <a16:creationId xmlns:a16="http://schemas.microsoft.com/office/drawing/2014/main" id="{ECFF4BD2-9EB1-414E-B789-7A3E03BFFF8F}"/>
                  </a:ext>
                </a:extLst>
              </p:cNvPr>
              <p:cNvSpPr/>
              <p:nvPr/>
            </p:nvSpPr>
            <p:spPr>
              <a:xfrm>
                <a:off x="4490720" y="459274"/>
                <a:ext cx="1717040" cy="135498"/>
              </a:xfrm>
              <a:prstGeom prst="rect">
                <a:avLst/>
              </a:prstGeom>
              <a:solidFill>
                <a:srgbClr val="525CA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1" name="ZoneTexte 186">
              <a:extLst>
                <a:ext uri="{FF2B5EF4-FFF2-40B4-BE49-F238E27FC236}">
                  <a16:creationId xmlns:a16="http://schemas.microsoft.com/office/drawing/2014/main" id="{CA6940C9-BC75-4EF2-94AE-58E6A6F263B7}"/>
                </a:ext>
              </a:extLst>
            </p:cNvPr>
            <p:cNvSpPr txBox="1"/>
            <p:nvPr/>
          </p:nvSpPr>
          <p:spPr>
            <a:xfrm>
              <a:off x="208794" y="594227"/>
              <a:ext cx="4565514" cy="553998"/>
            </a:xfrm>
            <a:prstGeom prst="rect">
              <a:avLst/>
            </a:prstGeom>
            <a:noFill/>
          </p:spPr>
          <p:txBody>
            <a:bodyPr wrap="square" lIns="0" tIns="0" rIns="0" bIns="0" rtlCol="0">
              <a:spAutoFit/>
            </a:bodyPr>
            <a:lstStyle/>
            <a:p>
              <a:pPr marR="5080" defTabSz="914377">
                <a:lnSpc>
                  <a:spcPct val="90000"/>
                </a:lnSpc>
                <a:spcBef>
                  <a:spcPct val="0"/>
                </a:spcBef>
                <a:defRPr/>
              </a:pPr>
              <a:r>
                <a:rPr lang="en-US" altLang="zh-CN" sz="40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05 </a:t>
              </a:r>
              <a:r>
                <a:rPr lang="zh-CN" altLang="en-US" sz="4000" dirty="0">
                  <a:solidFill>
                    <a:schemeClr val="bg1"/>
                  </a:solidFill>
                  <a:latin typeface="仿宋" panose="02010609060101010101" pitchFamily="49" charset="-122"/>
                  <a:ea typeface="仿宋" panose="02010609060101010101" pitchFamily="49" charset="-122"/>
                  <a:cs typeface="+mj-cs"/>
                  <a:sym typeface="Trebuchet MS" panose="020B0603020202020204" pitchFamily="34" charset="0"/>
                </a:rPr>
                <a:t>公平性</a:t>
              </a:r>
              <a:endParaRPr lang="en-US" altLang="zh-CN" sz="4000" dirty="0">
                <a:solidFill>
                  <a:srgbClr val="000000"/>
                </a:solidFill>
                <a:latin typeface="仿宋" panose="02010609060101010101" pitchFamily="49" charset="-122"/>
                <a:ea typeface="仿宋" panose="02010609060101010101" pitchFamily="49" charset="-122"/>
                <a:cs typeface="Arial"/>
              </a:endParaRPr>
            </a:p>
          </p:txBody>
        </p:sp>
      </p:grpSp>
      <p:sp>
        <p:nvSpPr>
          <p:cNvPr id="26" name="Espace réservé du pied de page 9">
            <a:extLst>
              <a:ext uri="{FF2B5EF4-FFF2-40B4-BE49-F238E27FC236}">
                <a16:creationId xmlns:a16="http://schemas.microsoft.com/office/drawing/2014/main" id="{80FD91A0-1243-4124-8157-F5DEAF83028B}"/>
              </a:ext>
            </a:extLst>
          </p:cNvPr>
          <p:cNvSpPr>
            <a:spLocks noGrp="1"/>
          </p:cNvSpPr>
          <p:nvPr/>
        </p:nvSpPr>
        <p:spPr>
          <a:xfrm>
            <a:off x="3091444" y="6405823"/>
            <a:ext cx="6459117" cy="170333"/>
          </a:xfrm>
          <a:prstGeom prst="rect">
            <a:avLst/>
          </a:prstGeom>
        </p:spPr>
        <p:txBody>
          <a:bodyP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rgbClr val="002060"/>
                </a:solidFill>
              </a:rPr>
              <a:t>2022</a:t>
            </a:r>
            <a:r>
              <a:rPr lang="zh-CN" altLang="en-US" dirty="0">
                <a:solidFill>
                  <a:srgbClr val="002060"/>
                </a:solidFill>
              </a:rPr>
              <a:t>年国家医保药品目录调整申报</a:t>
            </a:r>
            <a:endParaRPr lang="en-US" altLang="zh-CN" dirty="0">
              <a:solidFill>
                <a:srgbClr val="002060"/>
              </a:solidFill>
            </a:endParaRPr>
          </a:p>
        </p:txBody>
      </p:sp>
      <p:sp>
        <p:nvSpPr>
          <p:cNvPr id="27" name="文本框 26">
            <a:extLst>
              <a:ext uri="{FF2B5EF4-FFF2-40B4-BE49-F238E27FC236}">
                <a16:creationId xmlns:a16="http://schemas.microsoft.com/office/drawing/2014/main" id="{EF954885-A7C5-400B-BE05-1B0E72CDB0EA}"/>
              </a:ext>
            </a:extLst>
          </p:cNvPr>
          <p:cNvSpPr txBox="1"/>
          <p:nvPr/>
        </p:nvSpPr>
        <p:spPr>
          <a:xfrm>
            <a:off x="2347449" y="4391847"/>
            <a:ext cx="9402519" cy="707886"/>
          </a:xfrm>
          <a:prstGeom prst="rect">
            <a:avLst/>
          </a:prstGeom>
          <a:noFill/>
        </p:spPr>
        <p:txBody>
          <a:bodyPr wrap="square">
            <a:spAutoFit/>
          </a:bodyPr>
          <a:lstStyle/>
          <a:p>
            <a:r>
              <a:rPr lang="zh-CN" altLang="en-US" sz="2000" dirty="0">
                <a:solidFill>
                  <a:srgbClr val="002060"/>
                </a:solidFill>
                <a:latin typeface="仿宋" panose="02010609060101010101" pitchFamily="49" charset="-122"/>
                <a:ea typeface="仿宋" panose="02010609060101010101" pitchFamily="49" charset="-122"/>
              </a:rPr>
              <a:t>伊米苷酶是</a:t>
            </a:r>
            <a:r>
              <a:rPr lang="zh-CN" altLang="en-US" sz="2000" b="1" u="sng" dirty="0">
                <a:solidFill>
                  <a:srgbClr val="002060"/>
                </a:solidFill>
                <a:latin typeface="仿宋" panose="02010609060101010101" pitchFamily="49" charset="-122"/>
                <a:ea typeface="仿宋" panose="02010609060101010101" pitchFamily="49" charset="-122"/>
              </a:rPr>
              <a:t>唯一获批可同时适用于</a:t>
            </a:r>
            <a:r>
              <a:rPr lang="en-US" altLang="zh-CN" sz="2000" b="1" u="sng" dirty="0">
                <a:solidFill>
                  <a:srgbClr val="002060"/>
                </a:solidFill>
                <a:latin typeface="仿宋" panose="02010609060101010101" pitchFamily="49" charset="-122"/>
                <a:ea typeface="仿宋" panose="02010609060101010101" pitchFamily="49" charset="-122"/>
              </a:rPr>
              <a:t>I</a:t>
            </a:r>
            <a:r>
              <a:rPr lang="zh-CN" altLang="en-US" sz="2000" b="1" u="sng" dirty="0">
                <a:solidFill>
                  <a:srgbClr val="002060"/>
                </a:solidFill>
                <a:latin typeface="仿宋" panose="02010609060101010101" pitchFamily="49" charset="-122"/>
                <a:ea typeface="仿宋" panose="02010609060101010101" pitchFamily="49" charset="-122"/>
              </a:rPr>
              <a:t>型和</a:t>
            </a:r>
            <a:r>
              <a:rPr lang="en-US" altLang="zh-CN" sz="2000" b="1" u="sng" dirty="0">
                <a:solidFill>
                  <a:srgbClr val="002060"/>
                </a:solidFill>
                <a:latin typeface="仿宋" panose="02010609060101010101" pitchFamily="49" charset="-122"/>
                <a:ea typeface="仿宋" panose="02010609060101010101" pitchFamily="49" charset="-122"/>
              </a:rPr>
              <a:t>III</a:t>
            </a:r>
            <a:r>
              <a:rPr lang="zh-CN" altLang="en-US" sz="2000" b="1" u="sng" dirty="0">
                <a:solidFill>
                  <a:srgbClr val="002060"/>
                </a:solidFill>
                <a:latin typeface="仿宋" panose="02010609060101010101" pitchFamily="49" charset="-122"/>
                <a:ea typeface="仿宋" panose="02010609060101010101" pitchFamily="49" charset="-122"/>
              </a:rPr>
              <a:t>型戈谢病的酶替代治疗</a:t>
            </a:r>
            <a:r>
              <a:rPr lang="en-US" altLang="zh-CN" sz="2000" b="1" u="sng" dirty="0">
                <a:solidFill>
                  <a:srgbClr val="002060"/>
                </a:solidFill>
                <a:latin typeface="仿宋" panose="02010609060101010101" pitchFamily="49" charset="-122"/>
                <a:ea typeface="仿宋" panose="02010609060101010101" pitchFamily="49" charset="-122"/>
              </a:rPr>
              <a:t>(ERT)</a:t>
            </a:r>
            <a:r>
              <a:rPr lang="zh-CN" altLang="en-US" sz="2000" b="1" u="sng" dirty="0">
                <a:solidFill>
                  <a:srgbClr val="002060"/>
                </a:solidFill>
                <a:latin typeface="仿宋" panose="02010609060101010101" pitchFamily="49" charset="-122"/>
                <a:ea typeface="仿宋" panose="02010609060101010101" pitchFamily="49" charset="-122"/>
              </a:rPr>
              <a:t>特效药，孕产妇可用，</a:t>
            </a:r>
            <a:r>
              <a:rPr lang="zh-CN" altLang="en-US" sz="2000" b="1" i="0" u="sng" strike="noStrike" dirty="0">
                <a:solidFill>
                  <a:srgbClr val="002060"/>
                </a:solidFill>
                <a:effectLst/>
                <a:latin typeface="仿宋" panose="02010609060101010101" pitchFamily="49" charset="-122"/>
                <a:ea typeface="仿宋" panose="02010609060101010101" pitchFamily="49" charset="-122"/>
              </a:rPr>
              <a:t>剂量可调节</a:t>
            </a:r>
            <a:endParaRPr lang="en-US" altLang="zh-CN" sz="2000" dirty="0">
              <a:solidFill>
                <a:srgbClr val="00206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387817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Sanofi">
  <a:themeElements>
    <a:clrScheme name="00. Sanofi">
      <a:dk1>
        <a:sysClr val="windowText" lastClr="000000"/>
      </a:dk1>
      <a:lt1>
        <a:sysClr val="window" lastClr="FFFFFF"/>
      </a:lt1>
      <a:dk2>
        <a:srgbClr val="F4F2F6"/>
      </a:dk2>
      <a:lt2>
        <a:srgbClr val="F5F5F5"/>
      </a:lt2>
      <a:accent1>
        <a:srgbClr val="23004C"/>
      </a:accent1>
      <a:accent2>
        <a:srgbClr val="7A00E6"/>
      </a:accent2>
      <a:accent3>
        <a:srgbClr val="ED6C4E"/>
      </a:accent3>
      <a:accent4>
        <a:srgbClr val="62D488"/>
      </a:accent4>
      <a:accent5>
        <a:srgbClr val="F6C243"/>
      </a:accent5>
      <a:accent6>
        <a:srgbClr val="CA99F5"/>
      </a:accent6>
      <a:hlink>
        <a:srgbClr val="62D488"/>
      </a:hlink>
      <a:folHlink>
        <a:srgbClr val="23004C"/>
      </a:folHlink>
    </a:clrScheme>
    <a:fontScheme name="00. Sanofi System">
      <a:majorFont>
        <a:latin typeface="Verdana"/>
        <a:ea typeface=""/>
        <a:cs typeface=""/>
      </a:majorFont>
      <a:minorFont>
        <a:latin typeface="Verdan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nofi PowerPoint Template - v1.3.potx" id="{4352F2BF-3048-4DE4-9704-8168842D78E0}" vid="{0D49CEEF-EE86-4EDB-B278-4D975FEF794F}"/>
    </a:ext>
  </a:extLst>
</a:theme>
</file>

<file path=ppt/theme/theme2.xml><?xml version="1.0" encoding="utf-8"?>
<a:theme xmlns:a="http://schemas.openxmlformats.org/drawingml/2006/main" name="9_Sanofi">
  <a:themeElements>
    <a:clrScheme name="00. Sanofi">
      <a:dk1>
        <a:sysClr val="windowText" lastClr="000000"/>
      </a:dk1>
      <a:lt1>
        <a:sysClr val="window" lastClr="FFFFFF"/>
      </a:lt1>
      <a:dk2>
        <a:srgbClr val="F4F2F6"/>
      </a:dk2>
      <a:lt2>
        <a:srgbClr val="F5F5F5"/>
      </a:lt2>
      <a:accent1>
        <a:srgbClr val="23004C"/>
      </a:accent1>
      <a:accent2>
        <a:srgbClr val="7A00E6"/>
      </a:accent2>
      <a:accent3>
        <a:srgbClr val="ED6C4E"/>
      </a:accent3>
      <a:accent4>
        <a:srgbClr val="62D488"/>
      </a:accent4>
      <a:accent5>
        <a:srgbClr val="F6C243"/>
      </a:accent5>
      <a:accent6>
        <a:srgbClr val="CA99F5"/>
      </a:accent6>
      <a:hlink>
        <a:srgbClr val="62D488"/>
      </a:hlink>
      <a:folHlink>
        <a:srgbClr val="23004C"/>
      </a:folHlink>
    </a:clrScheme>
    <a:fontScheme name="00. Sanofi System">
      <a:majorFont>
        <a:latin typeface="Verdana"/>
        <a:ea typeface=""/>
        <a:cs typeface=""/>
      </a:majorFont>
      <a:minorFont>
        <a:latin typeface="Verdan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nofi PowerPoint Template - v1.3.potx" id="{4352F2BF-3048-4DE4-9704-8168842D78E0}" vid="{0D49CEEF-EE86-4EDB-B278-4D975FEF794F}"/>
    </a:ext>
  </a:extLst>
</a:theme>
</file>

<file path=ppt/theme/theme3.xml><?xml version="1.0" encoding="utf-8"?>
<a:theme xmlns:a="http://schemas.openxmlformats.org/drawingml/2006/main" name="Sanofi">
  <a:themeElements>
    <a:clrScheme name="00. Sanofi">
      <a:dk1>
        <a:sysClr val="windowText" lastClr="000000"/>
      </a:dk1>
      <a:lt1>
        <a:sysClr val="window" lastClr="FFFFFF"/>
      </a:lt1>
      <a:dk2>
        <a:srgbClr val="F4F2F6"/>
      </a:dk2>
      <a:lt2>
        <a:srgbClr val="F5F5F5"/>
      </a:lt2>
      <a:accent1>
        <a:srgbClr val="23004C"/>
      </a:accent1>
      <a:accent2>
        <a:srgbClr val="7A00E6"/>
      </a:accent2>
      <a:accent3>
        <a:srgbClr val="ED6C4E"/>
      </a:accent3>
      <a:accent4>
        <a:srgbClr val="62D488"/>
      </a:accent4>
      <a:accent5>
        <a:srgbClr val="F6C243"/>
      </a:accent5>
      <a:accent6>
        <a:srgbClr val="CA99F5"/>
      </a:accent6>
      <a:hlink>
        <a:srgbClr val="62D488"/>
      </a:hlink>
      <a:folHlink>
        <a:srgbClr val="23004C"/>
      </a:folHlink>
    </a:clrScheme>
    <a:fontScheme name="00. Sanofi System">
      <a:majorFont>
        <a:latin typeface="Verdana"/>
        <a:ea typeface=""/>
        <a:cs typeface=""/>
      </a:majorFont>
      <a:minorFont>
        <a:latin typeface="Verdan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nofi Inspirational Presentation - v1.1.potx" id="{4CFEC47B-8BBC-4C05-8510-31BC64FCFB44}" vid="{BFB14AFE-52B0-4134-93B9-0F9EF24536E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C34B505E8DCE4A9CF8D6D313C0DD5A" ma:contentTypeVersion="0" ma:contentTypeDescription="Create a new document." ma:contentTypeScope="" ma:versionID="5ce227fab8a280318752486de63ee11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18AF6C-B2AD-402D-8A39-0D247FA62407}">
  <ds:schemaRefs>
    <ds:schemaRef ds:uri="http://schemas.microsoft.com/sharepoint/v3/contenttype/forms"/>
  </ds:schemaRefs>
</ds:datastoreItem>
</file>

<file path=customXml/itemProps2.xml><?xml version="1.0" encoding="utf-8"?>
<ds:datastoreItem xmlns:ds="http://schemas.openxmlformats.org/officeDocument/2006/customXml" ds:itemID="{D2052891-F260-4E54-9A60-6CB8BE2D6B37}">
  <ds:schemaRefs>
    <ds:schemaRef ds:uri="http://schemas.microsoft.com/office/2006/metadata/properties"/>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dcmitype/"/>
    <ds:schemaRef ds:uri="http://purl.org/dc/elements/1.1/"/>
  </ds:schemaRefs>
</ds:datastoreItem>
</file>

<file path=customXml/itemProps3.xml><?xml version="1.0" encoding="utf-8"?>
<ds:datastoreItem xmlns:ds="http://schemas.openxmlformats.org/officeDocument/2006/customXml" ds:itemID="{3F1F509B-8608-44B0-805D-075124E54D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Rare Net Sales - March 2015 final</Template>
  <TotalTime>70752</TotalTime>
  <Words>2983</Words>
  <Application>Microsoft Office PowerPoint</Application>
  <PresentationFormat>宽屏</PresentationFormat>
  <Paragraphs>203</Paragraphs>
  <Slides>9</Slides>
  <Notes>5</Notes>
  <HiddenSlides>0</HiddenSlides>
  <MMClips>0</MMClips>
  <ScaleCrop>false</ScaleCrop>
  <HeadingPairs>
    <vt:vector size="8" baseType="variant">
      <vt:variant>
        <vt:lpstr>已用的字体</vt:lpstr>
      </vt:variant>
      <vt:variant>
        <vt:i4>12</vt:i4>
      </vt:variant>
      <vt:variant>
        <vt:lpstr>主题</vt:lpstr>
      </vt:variant>
      <vt:variant>
        <vt:i4>3</vt:i4>
      </vt:variant>
      <vt:variant>
        <vt:lpstr>嵌入 OLE 服务器</vt:lpstr>
      </vt:variant>
      <vt:variant>
        <vt:i4>3</vt:i4>
      </vt:variant>
      <vt:variant>
        <vt:lpstr>幻灯片标题</vt:lpstr>
      </vt:variant>
      <vt:variant>
        <vt:i4>9</vt:i4>
      </vt:variant>
    </vt:vector>
  </HeadingPairs>
  <TitlesOfParts>
    <vt:vector size="27" baseType="lpstr">
      <vt:lpstr>LOREAL Essentielle Light</vt:lpstr>
      <vt:lpstr>LOREAL Royale</vt:lpstr>
      <vt:lpstr>Sanofi Sans 3 Regular</vt:lpstr>
      <vt:lpstr>仿宋</vt:lpstr>
      <vt:lpstr>宋体</vt:lpstr>
      <vt:lpstr>微软雅黑</vt:lpstr>
      <vt:lpstr>Arial</vt:lpstr>
      <vt:lpstr>Calibri</vt:lpstr>
      <vt:lpstr>Georgia</vt:lpstr>
      <vt:lpstr>Times New Roman</vt:lpstr>
      <vt:lpstr>Verdana</vt:lpstr>
      <vt:lpstr>Wingdings 2</vt:lpstr>
      <vt:lpstr>2_Sanofi</vt:lpstr>
      <vt:lpstr>9_Sanofi</vt:lpstr>
      <vt:lpstr>Sanofi</vt:lpstr>
      <vt:lpstr>Diapositiva de think-cell</vt:lpstr>
      <vt:lpstr>think-cell 幻灯片</vt:lpstr>
      <vt:lpstr>think-cell Slide</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sanofi-aventis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Fei, Eileen PH/US</dc:creator>
  <cp:lastModifiedBy>Xu, Jie2 /CN</cp:lastModifiedBy>
  <cp:revision>1548</cp:revision>
  <cp:lastPrinted>2016-04-20T11:26:03Z</cp:lastPrinted>
  <dcterms:created xsi:type="dcterms:W3CDTF">2015-07-22T01:57:36Z</dcterms:created>
  <dcterms:modified xsi:type="dcterms:W3CDTF">2022-07-14T00:06:59Z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-1608322359</vt:i4>
  </property>
  <property fmtid="{D5CDD505-2E9C-101B-9397-08002B2CF9AE}" pid="3" name="_NewReviewCycle">
    <vt:lpwstr/>
  </property>
  <property fmtid="{D5CDD505-2E9C-101B-9397-08002B2CF9AE}" pid="4" name="_EmailSubject">
    <vt:lpwstr>PLEASE REVIEW: Performance plan and global monthly MA meeting plan</vt:lpwstr>
  </property>
  <property fmtid="{D5CDD505-2E9C-101B-9397-08002B2CF9AE}" pid="5" name="_AuthorEmail">
    <vt:lpwstr>Eileen.Fei@sanofi.com</vt:lpwstr>
  </property>
  <property fmtid="{D5CDD505-2E9C-101B-9397-08002B2CF9AE}" pid="6" name="_AuthorEmailDisplayName">
    <vt:lpwstr>Fei, Eileen PH/US</vt:lpwstr>
  </property>
  <property fmtid="{D5CDD505-2E9C-101B-9397-08002B2CF9AE}" pid="7" name="ContentTypeId">
    <vt:lpwstr>0x01010042C34B505E8DCE4A9CF8D6D313C0DD5A</vt:lpwstr>
  </property>
</Properties>
</file>