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 id="2147483667" r:id="rId3"/>
    <p:sldMasterId id="2147483671" r:id="rId4"/>
    <p:sldMasterId id="2147483676" r:id="rId5"/>
    <p:sldMasterId id="2147483678" r:id="rId6"/>
  </p:sldMasterIdLst>
  <p:notesMasterIdLst>
    <p:notesMasterId r:id="rId17"/>
  </p:notesMasterIdLst>
  <p:sldIdLst>
    <p:sldId id="275" r:id="rId7"/>
    <p:sldId id="257" r:id="rId8"/>
    <p:sldId id="258" r:id="rId9"/>
    <p:sldId id="276" r:id="rId10"/>
    <p:sldId id="283" r:id="rId11"/>
    <p:sldId id="284" r:id="rId12"/>
    <p:sldId id="277" r:id="rId13"/>
    <p:sldId id="261" r:id="rId14"/>
    <p:sldId id="281" r:id="rId15"/>
    <p:sldId id="282"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4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FC9C9D-E8E0-4C3E-A230-D5CAAB214DA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zh-CN" altLang="en-US"/>
        </a:p>
      </dgm:t>
    </dgm:pt>
    <dgm:pt modelId="{B3A6685B-B110-4CA7-9F8D-6E181313E4ED}">
      <dgm:prSet phldrT="[文本]" custT="1"/>
      <dgm:spPr>
        <a:solidFill>
          <a:schemeClr val="accent2">
            <a:lumMod val="40000"/>
            <a:lumOff val="60000"/>
          </a:schemeClr>
        </a:solidFill>
      </dgm:spPr>
      <dgm:t>
        <a:bodyPr/>
        <a:lstStyle/>
        <a:p>
          <a:r>
            <a:rPr lang="en-US" altLang="zh-CN" sz="3200" dirty="0"/>
            <a:t>01</a:t>
          </a:r>
        </a:p>
        <a:p>
          <a:r>
            <a:rPr lang="zh-CN" altLang="en-US" sz="3200" dirty="0"/>
            <a:t>药品基本信息</a:t>
          </a:r>
        </a:p>
      </dgm:t>
    </dgm:pt>
    <dgm:pt modelId="{E262CDCC-5141-4741-B200-52F8885F2740}" type="parTrans" cxnId="{085654DA-58EF-4C83-BE36-7D441F92F18B}">
      <dgm:prSet/>
      <dgm:spPr/>
      <dgm:t>
        <a:bodyPr/>
        <a:lstStyle/>
        <a:p>
          <a:endParaRPr lang="zh-CN" altLang="en-US" sz="1600"/>
        </a:p>
      </dgm:t>
    </dgm:pt>
    <dgm:pt modelId="{1E529C58-E015-4858-B0BA-F37674BC4812}" type="sibTrans" cxnId="{085654DA-58EF-4C83-BE36-7D441F92F18B}">
      <dgm:prSet/>
      <dgm:spPr/>
      <dgm:t>
        <a:bodyPr/>
        <a:lstStyle/>
        <a:p>
          <a:endParaRPr lang="zh-CN" altLang="en-US" sz="1600"/>
        </a:p>
      </dgm:t>
    </dgm:pt>
    <dgm:pt modelId="{A0097FB4-B661-41B8-B581-16F3BE258ED9}">
      <dgm:prSet phldrT="[文本]" custT="1"/>
      <dgm:spPr>
        <a:solidFill>
          <a:schemeClr val="accent2">
            <a:lumMod val="40000"/>
            <a:lumOff val="60000"/>
          </a:schemeClr>
        </a:solidFill>
      </dgm:spPr>
      <dgm:t>
        <a:bodyPr/>
        <a:lstStyle/>
        <a:p>
          <a:r>
            <a:rPr lang="en-US" altLang="zh-CN" sz="3200" dirty="0"/>
            <a:t>02</a:t>
          </a:r>
        </a:p>
        <a:p>
          <a:r>
            <a:rPr lang="zh-CN" altLang="en-US" sz="3200" dirty="0"/>
            <a:t>安全性</a:t>
          </a:r>
        </a:p>
      </dgm:t>
    </dgm:pt>
    <dgm:pt modelId="{60609F77-40F3-4722-AE40-05CBFDD943B5}" type="parTrans" cxnId="{7B068EEE-3A3A-49DA-8335-70E2114C77B1}">
      <dgm:prSet/>
      <dgm:spPr/>
      <dgm:t>
        <a:bodyPr/>
        <a:lstStyle/>
        <a:p>
          <a:endParaRPr lang="zh-CN" altLang="en-US" sz="1600"/>
        </a:p>
      </dgm:t>
    </dgm:pt>
    <dgm:pt modelId="{01939DEB-1C27-45F9-9BCB-D0368CF418D2}" type="sibTrans" cxnId="{7B068EEE-3A3A-49DA-8335-70E2114C77B1}">
      <dgm:prSet/>
      <dgm:spPr/>
      <dgm:t>
        <a:bodyPr/>
        <a:lstStyle/>
        <a:p>
          <a:endParaRPr lang="zh-CN" altLang="en-US" sz="1600"/>
        </a:p>
      </dgm:t>
    </dgm:pt>
    <dgm:pt modelId="{25D31E79-B193-470F-A7A6-5EDAAE98DAD8}">
      <dgm:prSet phldrT="[文本]" custT="1"/>
      <dgm:spPr>
        <a:solidFill>
          <a:schemeClr val="accent2">
            <a:lumMod val="40000"/>
            <a:lumOff val="60000"/>
          </a:schemeClr>
        </a:solidFill>
      </dgm:spPr>
      <dgm:t>
        <a:bodyPr/>
        <a:lstStyle/>
        <a:p>
          <a:r>
            <a:rPr lang="en-US" altLang="zh-CN" sz="3200" dirty="0"/>
            <a:t>03</a:t>
          </a:r>
        </a:p>
        <a:p>
          <a:r>
            <a:rPr lang="zh-CN" altLang="en-US" sz="3200" dirty="0"/>
            <a:t>有效性</a:t>
          </a:r>
        </a:p>
      </dgm:t>
    </dgm:pt>
    <dgm:pt modelId="{86FB15A1-A829-42D0-9A20-4006DF951609}" type="parTrans" cxnId="{86C74A50-9398-4589-9F13-F4D49496917A}">
      <dgm:prSet/>
      <dgm:spPr/>
      <dgm:t>
        <a:bodyPr/>
        <a:lstStyle/>
        <a:p>
          <a:endParaRPr lang="zh-CN" altLang="en-US" sz="1600"/>
        </a:p>
      </dgm:t>
    </dgm:pt>
    <dgm:pt modelId="{1252B358-4F7B-4475-AF5B-AF551B12AA96}" type="sibTrans" cxnId="{86C74A50-9398-4589-9F13-F4D49496917A}">
      <dgm:prSet/>
      <dgm:spPr/>
      <dgm:t>
        <a:bodyPr/>
        <a:lstStyle/>
        <a:p>
          <a:endParaRPr lang="zh-CN" altLang="en-US" sz="1600"/>
        </a:p>
      </dgm:t>
    </dgm:pt>
    <dgm:pt modelId="{3220ECAA-E271-443B-8715-3CBE5B8BFE31}">
      <dgm:prSet phldrT="[文本]" custT="1"/>
      <dgm:spPr>
        <a:solidFill>
          <a:schemeClr val="accent2">
            <a:lumMod val="40000"/>
            <a:lumOff val="60000"/>
          </a:schemeClr>
        </a:solidFill>
      </dgm:spPr>
      <dgm:t>
        <a:bodyPr/>
        <a:lstStyle/>
        <a:p>
          <a:r>
            <a:rPr lang="en-US" altLang="zh-CN" sz="3200" dirty="0"/>
            <a:t>04</a:t>
          </a:r>
        </a:p>
        <a:p>
          <a:r>
            <a:rPr lang="zh-CN" altLang="en-US" sz="3200" dirty="0"/>
            <a:t>创新性</a:t>
          </a:r>
        </a:p>
      </dgm:t>
    </dgm:pt>
    <dgm:pt modelId="{E1A1ECD4-0926-428E-A3E9-B9C35E33D3A5}" type="parTrans" cxnId="{DC1D4F9C-5B04-4FF9-881F-29FB6F8C8430}">
      <dgm:prSet/>
      <dgm:spPr/>
      <dgm:t>
        <a:bodyPr/>
        <a:lstStyle/>
        <a:p>
          <a:endParaRPr lang="zh-CN" altLang="en-US" sz="1600"/>
        </a:p>
      </dgm:t>
    </dgm:pt>
    <dgm:pt modelId="{8D2D0EEA-A1BB-482A-8C01-B6DAAB25B941}" type="sibTrans" cxnId="{DC1D4F9C-5B04-4FF9-881F-29FB6F8C8430}">
      <dgm:prSet/>
      <dgm:spPr/>
      <dgm:t>
        <a:bodyPr/>
        <a:lstStyle/>
        <a:p>
          <a:endParaRPr lang="zh-CN" altLang="en-US" sz="1600"/>
        </a:p>
      </dgm:t>
    </dgm:pt>
    <dgm:pt modelId="{652DA145-B0F6-4B7C-A29D-AC37CAE4974A}">
      <dgm:prSet custT="1"/>
      <dgm:spPr>
        <a:solidFill>
          <a:schemeClr val="accent2">
            <a:lumMod val="40000"/>
            <a:lumOff val="60000"/>
          </a:schemeClr>
        </a:solidFill>
      </dgm:spPr>
      <dgm:t>
        <a:bodyPr/>
        <a:lstStyle/>
        <a:p>
          <a:r>
            <a:rPr lang="en-US" altLang="zh-CN" sz="3200" dirty="0"/>
            <a:t>05</a:t>
          </a:r>
        </a:p>
        <a:p>
          <a:r>
            <a:rPr lang="zh-CN" altLang="en-US" sz="3200" dirty="0"/>
            <a:t>公平性</a:t>
          </a:r>
        </a:p>
      </dgm:t>
    </dgm:pt>
    <dgm:pt modelId="{FD41B90F-79CD-41CD-A694-F29F43F98623}" type="parTrans" cxnId="{31FCF882-70DF-4ED9-A549-A9AE0BD5FF96}">
      <dgm:prSet/>
      <dgm:spPr/>
      <dgm:t>
        <a:bodyPr/>
        <a:lstStyle/>
        <a:p>
          <a:endParaRPr lang="zh-CN" altLang="en-US" sz="1600"/>
        </a:p>
      </dgm:t>
    </dgm:pt>
    <dgm:pt modelId="{31B5EA58-99D9-478C-B242-A359F9294E26}" type="sibTrans" cxnId="{31FCF882-70DF-4ED9-A549-A9AE0BD5FF96}">
      <dgm:prSet/>
      <dgm:spPr/>
      <dgm:t>
        <a:bodyPr/>
        <a:lstStyle/>
        <a:p>
          <a:endParaRPr lang="zh-CN" altLang="en-US" sz="1600"/>
        </a:p>
      </dgm:t>
    </dgm:pt>
    <dgm:pt modelId="{490E1678-AB2B-49BB-B150-C41A8885BA74}" type="pres">
      <dgm:prSet presAssocID="{62FC9C9D-E8E0-4C3E-A230-D5CAAB214DA4}" presName="diagram" presStyleCnt="0">
        <dgm:presLayoutVars>
          <dgm:dir/>
          <dgm:resizeHandles val="exact"/>
        </dgm:presLayoutVars>
      </dgm:prSet>
      <dgm:spPr/>
    </dgm:pt>
    <dgm:pt modelId="{C9A270DA-65B2-4EB0-B8C4-18DD53A276A8}" type="pres">
      <dgm:prSet presAssocID="{B3A6685B-B110-4CA7-9F8D-6E181313E4ED}" presName="node" presStyleLbl="node1" presStyleIdx="0" presStyleCnt="5">
        <dgm:presLayoutVars>
          <dgm:bulletEnabled val="1"/>
        </dgm:presLayoutVars>
      </dgm:prSet>
      <dgm:spPr/>
    </dgm:pt>
    <dgm:pt modelId="{67EA67CA-D28D-40CF-AA0A-717C015ADB45}" type="pres">
      <dgm:prSet presAssocID="{1E529C58-E015-4858-B0BA-F37674BC4812}" presName="sibTrans" presStyleCnt="0"/>
      <dgm:spPr/>
    </dgm:pt>
    <dgm:pt modelId="{B98C6100-EC85-4815-811B-186F31FF0025}" type="pres">
      <dgm:prSet presAssocID="{A0097FB4-B661-41B8-B581-16F3BE258ED9}" presName="node" presStyleLbl="node1" presStyleIdx="1" presStyleCnt="5">
        <dgm:presLayoutVars>
          <dgm:bulletEnabled val="1"/>
        </dgm:presLayoutVars>
      </dgm:prSet>
      <dgm:spPr/>
    </dgm:pt>
    <dgm:pt modelId="{A6A637FC-02DA-48AD-AB44-CC3B52A59B24}" type="pres">
      <dgm:prSet presAssocID="{01939DEB-1C27-45F9-9BCB-D0368CF418D2}" presName="sibTrans" presStyleCnt="0"/>
      <dgm:spPr/>
    </dgm:pt>
    <dgm:pt modelId="{522CA0E9-8F6E-492F-A6BD-D2093519355F}" type="pres">
      <dgm:prSet presAssocID="{25D31E79-B193-470F-A7A6-5EDAAE98DAD8}" presName="node" presStyleLbl="node1" presStyleIdx="2" presStyleCnt="5">
        <dgm:presLayoutVars>
          <dgm:bulletEnabled val="1"/>
        </dgm:presLayoutVars>
      </dgm:prSet>
      <dgm:spPr/>
    </dgm:pt>
    <dgm:pt modelId="{10868A96-2629-4F0B-818C-1941E39AD8EF}" type="pres">
      <dgm:prSet presAssocID="{1252B358-4F7B-4475-AF5B-AF551B12AA96}" presName="sibTrans" presStyleCnt="0"/>
      <dgm:spPr/>
    </dgm:pt>
    <dgm:pt modelId="{5B5B4FA7-189F-4DEE-8BDA-30F7C7810F06}" type="pres">
      <dgm:prSet presAssocID="{3220ECAA-E271-443B-8715-3CBE5B8BFE31}" presName="node" presStyleLbl="node1" presStyleIdx="3" presStyleCnt="5">
        <dgm:presLayoutVars>
          <dgm:bulletEnabled val="1"/>
        </dgm:presLayoutVars>
      </dgm:prSet>
      <dgm:spPr/>
    </dgm:pt>
    <dgm:pt modelId="{F470DA22-8ACC-46EE-8DAE-DA188946FB80}" type="pres">
      <dgm:prSet presAssocID="{8D2D0EEA-A1BB-482A-8C01-B6DAAB25B941}" presName="sibTrans" presStyleCnt="0"/>
      <dgm:spPr/>
    </dgm:pt>
    <dgm:pt modelId="{65BA3720-216D-4CD3-A8C0-486A7666F840}" type="pres">
      <dgm:prSet presAssocID="{652DA145-B0F6-4B7C-A29D-AC37CAE4974A}" presName="node" presStyleLbl="node1" presStyleIdx="4" presStyleCnt="5">
        <dgm:presLayoutVars>
          <dgm:bulletEnabled val="1"/>
        </dgm:presLayoutVars>
      </dgm:prSet>
      <dgm:spPr/>
    </dgm:pt>
  </dgm:ptLst>
  <dgm:cxnLst>
    <dgm:cxn modelId="{D5BD1109-52C4-4F19-AC4C-588AFB6D3E83}" type="presOf" srcId="{652DA145-B0F6-4B7C-A29D-AC37CAE4974A}" destId="{65BA3720-216D-4CD3-A8C0-486A7666F840}" srcOrd="0" destOrd="0" presId="urn:microsoft.com/office/officeart/2005/8/layout/default"/>
    <dgm:cxn modelId="{A2BD053D-81C1-45D3-AB67-172A86766B4D}" type="presOf" srcId="{25D31E79-B193-470F-A7A6-5EDAAE98DAD8}" destId="{522CA0E9-8F6E-492F-A6BD-D2093519355F}" srcOrd="0" destOrd="0" presId="urn:microsoft.com/office/officeart/2005/8/layout/default"/>
    <dgm:cxn modelId="{E1DAB365-0058-4EEA-9808-57A7F15C4399}" type="presOf" srcId="{B3A6685B-B110-4CA7-9F8D-6E181313E4ED}" destId="{C9A270DA-65B2-4EB0-B8C4-18DD53A276A8}" srcOrd="0" destOrd="0" presId="urn:microsoft.com/office/officeart/2005/8/layout/default"/>
    <dgm:cxn modelId="{86C74A50-9398-4589-9F13-F4D49496917A}" srcId="{62FC9C9D-E8E0-4C3E-A230-D5CAAB214DA4}" destId="{25D31E79-B193-470F-A7A6-5EDAAE98DAD8}" srcOrd="2" destOrd="0" parTransId="{86FB15A1-A829-42D0-9A20-4006DF951609}" sibTransId="{1252B358-4F7B-4475-AF5B-AF551B12AA96}"/>
    <dgm:cxn modelId="{31FCF882-70DF-4ED9-A549-A9AE0BD5FF96}" srcId="{62FC9C9D-E8E0-4C3E-A230-D5CAAB214DA4}" destId="{652DA145-B0F6-4B7C-A29D-AC37CAE4974A}" srcOrd="4" destOrd="0" parTransId="{FD41B90F-79CD-41CD-A694-F29F43F98623}" sibTransId="{31B5EA58-99D9-478C-B242-A359F9294E26}"/>
    <dgm:cxn modelId="{DC1D4F9C-5B04-4FF9-881F-29FB6F8C8430}" srcId="{62FC9C9D-E8E0-4C3E-A230-D5CAAB214DA4}" destId="{3220ECAA-E271-443B-8715-3CBE5B8BFE31}" srcOrd="3" destOrd="0" parTransId="{E1A1ECD4-0926-428E-A3E9-B9C35E33D3A5}" sibTransId="{8D2D0EEA-A1BB-482A-8C01-B6DAAB25B941}"/>
    <dgm:cxn modelId="{511954C2-6590-4C70-93D5-EE907792BC53}" type="presOf" srcId="{62FC9C9D-E8E0-4C3E-A230-D5CAAB214DA4}" destId="{490E1678-AB2B-49BB-B150-C41A8885BA74}" srcOrd="0" destOrd="0" presId="urn:microsoft.com/office/officeart/2005/8/layout/default"/>
    <dgm:cxn modelId="{DD2E29C4-7E62-4F0C-B941-493505E76649}" type="presOf" srcId="{3220ECAA-E271-443B-8715-3CBE5B8BFE31}" destId="{5B5B4FA7-189F-4DEE-8BDA-30F7C7810F06}" srcOrd="0" destOrd="0" presId="urn:microsoft.com/office/officeart/2005/8/layout/default"/>
    <dgm:cxn modelId="{A65478C6-039B-4348-9802-86B6C4545AFE}" type="presOf" srcId="{A0097FB4-B661-41B8-B581-16F3BE258ED9}" destId="{B98C6100-EC85-4815-811B-186F31FF0025}" srcOrd="0" destOrd="0" presId="urn:microsoft.com/office/officeart/2005/8/layout/default"/>
    <dgm:cxn modelId="{085654DA-58EF-4C83-BE36-7D441F92F18B}" srcId="{62FC9C9D-E8E0-4C3E-A230-D5CAAB214DA4}" destId="{B3A6685B-B110-4CA7-9F8D-6E181313E4ED}" srcOrd="0" destOrd="0" parTransId="{E262CDCC-5141-4741-B200-52F8885F2740}" sibTransId="{1E529C58-E015-4858-B0BA-F37674BC4812}"/>
    <dgm:cxn modelId="{7B068EEE-3A3A-49DA-8335-70E2114C77B1}" srcId="{62FC9C9D-E8E0-4C3E-A230-D5CAAB214DA4}" destId="{A0097FB4-B661-41B8-B581-16F3BE258ED9}" srcOrd="1" destOrd="0" parTransId="{60609F77-40F3-4722-AE40-05CBFDD943B5}" sibTransId="{01939DEB-1C27-45F9-9BCB-D0368CF418D2}"/>
    <dgm:cxn modelId="{B854E920-848E-4551-B917-05291E3EF9B8}" type="presParOf" srcId="{490E1678-AB2B-49BB-B150-C41A8885BA74}" destId="{C9A270DA-65B2-4EB0-B8C4-18DD53A276A8}" srcOrd="0" destOrd="0" presId="urn:microsoft.com/office/officeart/2005/8/layout/default"/>
    <dgm:cxn modelId="{5AFD8E01-7D54-4A4C-A282-076E1DC45502}" type="presParOf" srcId="{490E1678-AB2B-49BB-B150-C41A8885BA74}" destId="{67EA67CA-D28D-40CF-AA0A-717C015ADB45}" srcOrd="1" destOrd="0" presId="urn:microsoft.com/office/officeart/2005/8/layout/default"/>
    <dgm:cxn modelId="{29392187-ADC0-40D4-A909-254CD23E64A7}" type="presParOf" srcId="{490E1678-AB2B-49BB-B150-C41A8885BA74}" destId="{B98C6100-EC85-4815-811B-186F31FF0025}" srcOrd="2" destOrd="0" presId="urn:microsoft.com/office/officeart/2005/8/layout/default"/>
    <dgm:cxn modelId="{969B93B0-8201-4081-842E-C818877A122E}" type="presParOf" srcId="{490E1678-AB2B-49BB-B150-C41A8885BA74}" destId="{A6A637FC-02DA-48AD-AB44-CC3B52A59B24}" srcOrd="3" destOrd="0" presId="urn:microsoft.com/office/officeart/2005/8/layout/default"/>
    <dgm:cxn modelId="{C230A159-8739-428A-9EA6-A00F1FCD3421}" type="presParOf" srcId="{490E1678-AB2B-49BB-B150-C41A8885BA74}" destId="{522CA0E9-8F6E-492F-A6BD-D2093519355F}" srcOrd="4" destOrd="0" presId="urn:microsoft.com/office/officeart/2005/8/layout/default"/>
    <dgm:cxn modelId="{9619A203-95D0-4B0F-BB12-F329993EF8B8}" type="presParOf" srcId="{490E1678-AB2B-49BB-B150-C41A8885BA74}" destId="{10868A96-2629-4F0B-818C-1941E39AD8EF}" srcOrd="5" destOrd="0" presId="urn:microsoft.com/office/officeart/2005/8/layout/default"/>
    <dgm:cxn modelId="{5A48C8F6-3AEB-42B3-AAE3-283807755E0D}" type="presParOf" srcId="{490E1678-AB2B-49BB-B150-C41A8885BA74}" destId="{5B5B4FA7-189F-4DEE-8BDA-30F7C7810F06}" srcOrd="6" destOrd="0" presId="urn:microsoft.com/office/officeart/2005/8/layout/default"/>
    <dgm:cxn modelId="{5FFD4E90-97F8-4CB4-AC6C-1A0B48355253}" type="presParOf" srcId="{490E1678-AB2B-49BB-B150-C41A8885BA74}" destId="{F470DA22-8ACC-46EE-8DAE-DA188946FB80}" srcOrd="7" destOrd="0" presId="urn:microsoft.com/office/officeart/2005/8/layout/default"/>
    <dgm:cxn modelId="{B630B5D8-1CCE-4656-AF82-B5301EEAF03A}" type="presParOf" srcId="{490E1678-AB2B-49BB-B150-C41A8885BA74}" destId="{65BA3720-216D-4CD3-A8C0-486A7666F840}"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270DA-65B2-4EB0-B8C4-18DD53A276A8}">
      <dsp:nvSpPr>
        <dsp:cNvPr id="0" name=""/>
        <dsp:cNvSpPr/>
      </dsp:nvSpPr>
      <dsp:spPr>
        <a:xfrm>
          <a:off x="0" y="39687"/>
          <a:ext cx="3286125" cy="1971675"/>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altLang="zh-CN" sz="3200" kern="1200" dirty="0"/>
            <a:t>01</a:t>
          </a:r>
        </a:p>
        <a:p>
          <a:pPr marL="0" lvl="0" indent="0" algn="ctr" defTabSz="1422400">
            <a:lnSpc>
              <a:spcPct val="90000"/>
            </a:lnSpc>
            <a:spcBef>
              <a:spcPct val="0"/>
            </a:spcBef>
            <a:spcAft>
              <a:spcPct val="35000"/>
            </a:spcAft>
            <a:buNone/>
          </a:pPr>
          <a:r>
            <a:rPr lang="zh-CN" altLang="en-US" sz="3200" kern="1200" dirty="0"/>
            <a:t>药品基本信息</a:t>
          </a:r>
        </a:p>
      </dsp:txBody>
      <dsp:txXfrm>
        <a:off x="0" y="39687"/>
        <a:ext cx="3286125" cy="1971675"/>
      </dsp:txXfrm>
    </dsp:sp>
    <dsp:sp modelId="{B98C6100-EC85-4815-811B-186F31FF0025}">
      <dsp:nvSpPr>
        <dsp:cNvPr id="0" name=""/>
        <dsp:cNvSpPr/>
      </dsp:nvSpPr>
      <dsp:spPr>
        <a:xfrm>
          <a:off x="3614737" y="39687"/>
          <a:ext cx="3286125" cy="1971675"/>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altLang="zh-CN" sz="3200" kern="1200" dirty="0"/>
            <a:t>02</a:t>
          </a:r>
        </a:p>
        <a:p>
          <a:pPr marL="0" lvl="0" indent="0" algn="ctr" defTabSz="1422400">
            <a:lnSpc>
              <a:spcPct val="90000"/>
            </a:lnSpc>
            <a:spcBef>
              <a:spcPct val="0"/>
            </a:spcBef>
            <a:spcAft>
              <a:spcPct val="35000"/>
            </a:spcAft>
            <a:buNone/>
          </a:pPr>
          <a:r>
            <a:rPr lang="zh-CN" altLang="en-US" sz="3200" kern="1200" dirty="0"/>
            <a:t>安全性</a:t>
          </a:r>
        </a:p>
      </dsp:txBody>
      <dsp:txXfrm>
        <a:off x="3614737" y="39687"/>
        <a:ext cx="3286125" cy="1971675"/>
      </dsp:txXfrm>
    </dsp:sp>
    <dsp:sp modelId="{522CA0E9-8F6E-492F-A6BD-D2093519355F}">
      <dsp:nvSpPr>
        <dsp:cNvPr id="0" name=""/>
        <dsp:cNvSpPr/>
      </dsp:nvSpPr>
      <dsp:spPr>
        <a:xfrm>
          <a:off x="7229475" y="39687"/>
          <a:ext cx="3286125" cy="1971675"/>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altLang="zh-CN" sz="3200" kern="1200" dirty="0"/>
            <a:t>03</a:t>
          </a:r>
        </a:p>
        <a:p>
          <a:pPr marL="0" lvl="0" indent="0" algn="ctr" defTabSz="1422400">
            <a:lnSpc>
              <a:spcPct val="90000"/>
            </a:lnSpc>
            <a:spcBef>
              <a:spcPct val="0"/>
            </a:spcBef>
            <a:spcAft>
              <a:spcPct val="35000"/>
            </a:spcAft>
            <a:buNone/>
          </a:pPr>
          <a:r>
            <a:rPr lang="zh-CN" altLang="en-US" sz="3200" kern="1200" dirty="0"/>
            <a:t>有效性</a:t>
          </a:r>
        </a:p>
      </dsp:txBody>
      <dsp:txXfrm>
        <a:off x="7229475" y="39687"/>
        <a:ext cx="3286125" cy="1971675"/>
      </dsp:txXfrm>
    </dsp:sp>
    <dsp:sp modelId="{5B5B4FA7-189F-4DEE-8BDA-30F7C7810F06}">
      <dsp:nvSpPr>
        <dsp:cNvPr id="0" name=""/>
        <dsp:cNvSpPr/>
      </dsp:nvSpPr>
      <dsp:spPr>
        <a:xfrm>
          <a:off x="1807368" y="2339975"/>
          <a:ext cx="3286125" cy="1971675"/>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altLang="zh-CN" sz="3200" kern="1200" dirty="0"/>
            <a:t>04</a:t>
          </a:r>
        </a:p>
        <a:p>
          <a:pPr marL="0" lvl="0" indent="0" algn="ctr" defTabSz="1422400">
            <a:lnSpc>
              <a:spcPct val="90000"/>
            </a:lnSpc>
            <a:spcBef>
              <a:spcPct val="0"/>
            </a:spcBef>
            <a:spcAft>
              <a:spcPct val="35000"/>
            </a:spcAft>
            <a:buNone/>
          </a:pPr>
          <a:r>
            <a:rPr lang="zh-CN" altLang="en-US" sz="3200" kern="1200" dirty="0"/>
            <a:t>创新性</a:t>
          </a:r>
        </a:p>
      </dsp:txBody>
      <dsp:txXfrm>
        <a:off x="1807368" y="2339975"/>
        <a:ext cx="3286125" cy="1971675"/>
      </dsp:txXfrm>
    </dsp:sp>
    <dsp:sp modelId="{65BA3720-216D-4CD3-A8C0-486A7666F840}">
      <dsp:nvSpPr>
        <dsp:cNvPr id="0" name=""/>
        <dsp:cNvSpPr/>
      </dsp:nvSpPr>
      <dsp:spPr>
        <a:xfrm>
          <a:off x="5422106" y="2339975"/>
          <a:ext cx="3286125" cy="1971675"/>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altLang="zh-CN" sz="3200" kern="1200" dirty="0"/>
            <a:t>05</a:t>
          </a:r>
        </a:p>
        <a:p>
          <a:pPr marL="0" lvl="0" indent="0" algn="ctr" defTabSz="1422400">
            <a:lnSpc>
              <a:spcPct val="90000"/>
            </a:lnSpc>
            <a:spcBef>
              <a:spcPct val="0"/>
            </a:spcBef>
            <a:spcAft>
              <a:spcPct val="35000"/>
            </a:spcAft>
            <a:buNone/>
          </a:pPr>
          <a:r>
            <a:rPr lang="zh-CN" altLang="en-US" sz="3200" kern="1200" dirty="0"/>
            <a:t>公平性</a:t>
          </a:r>
        </a:p>
      </dsp:txBody>
      <dsp:txXfrm>
        <a:off x="5422106" y="2339975"/>
        <a:ext cx="3286125" cy="19716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0CD441-52C1-45D6-AE1A-1A95FB9128CB}" type="datetimeFigureOut">
              <a:rPr lang="zh-CN" altLang="en-US" smtClean="0"/>
              <a:t>2022/7/14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29A098-A50C-4311-832D-E05A0FBBB640}" type="slidenum">
              <a:rPr lang="zh-CN" altLang="en-US" smtClean="0"/>
              <a:t>‹#›</a:t>
            </a:fld>
            <a:endParaRPr lang="zh-CN" altLang="en-US"/>
          </a:p>
        </p:txBody>
      </p:sp>
    </p:spTree>
    <p:extLst>
      <p:ext uri="{BB962C8B-B14F-4D97-AF65-F5344CB8AC3E}">
        <p14:creationId xmlns:p14="http://schemas.microsoft.com/office/powerpoint/2010/main" val="40204081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9A29A098-A50C-4311-832D-E05A0FBBB640}" type="slidenum">
              <a:rPr lang="zh-CN" altLang="en-US" smtClean="0"/>
              <a:t>8</a:t>
            </a:fld>
            <a:endParaRPr lang="zh-CN" altLang="en-US"/>
          </a:p>
        </p:txBody>
      </p:sp>
    </p:spTree>
    <p:extLst>
      <p:ext uri="{BB962C8B-B14F-4D97-AF65-F5344CB8AC3E}">
        <p14:creationId xmlns:p14="http://schemas.microsoft.com/office/powerpoint/2010/main" val="2680714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346869"/>
            <a:ext cx="9144000" cy="2387600"/>
          </a:xfrm>
        </p:spPr>
        <p:txBody>
          <a:bodyPr anchor="b"/>
          <a:lstStyle>
            <a:lvl1pPr algn="ctr">
              <a:defRPr sz="4800"/>
            </a:lvl1pPr>
          </a:lstStyle>
          <a:p>
            <a:r>
              <a:rPr lang="zh-CN" altLang="en-US" noProof="1"/>
              <a:t>单击此处编辑母版标题样式</a:t>
            </a:r>
          </a:p>
        </p:txBody>
      </p:sp>
      <p:sp>
        <p:nvSpPr>
          <p:cNvPr id="3" name="副标题 2"/>
          <p:cNvSpPr>
            <a:spLocks noGrp="1"/>
          </p:cNvSpPr>
          <p:nvPr>
            <p:ph type="subTitle" idx="1"/>
          </p:nvPr>
        </p:nvSpPr>
        <p:spPr>
          <a:xfrm>
            <a:off x="1524000" y="2916238"/>
            <a:ext cx="9144000" cy="1655762"/>
          </a:xfrm>
          <a:prstGeom prst="rect">
            <a:avLst/>
          </a:prstGeom>
        </p:spPr>
        <p:txBody>
          <a:bodyPr/>
          <a:lstStyle>
            <a:lvl1pPr marL="0" indent="0" algn="ct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noProof="1"/>
              <a:t>单击此处编辑母版副标题样式</a:t>
            </a:r>
          </a:p>
        </p:txBody>
      </p:sp>
    </p:spTree>
    <p:extLst>
      <p:ext uri="{BB962C8B-B14F-4D97-AF65-F5344CB8AC3E}">
        <p14:creationId xmlns:p14="http://schemas.microsoft.com/office/powerpoint/2010/main" val="9146612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1_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a:xfrm>
            <a:off x="609600" y="6356351"/>
            <a:ext cx="2844800" cy="365125"/>
          </a:xfrm>
          <a:prstGeom prst="rect">
            <a:avLst/>
          </a:prstGeom>
        </p:spPr>
        <p:txBody>
          <a:bodyPr/>
          <a:lstStyle/>
          <a:p>
            <a:fld id="{530820CF-B880-4189-942D-D702A7CBA730}" type="datetimeFigureOut">
              <a:rPr lang="zh-CN" altLang="en-US" smtClean="0">
                <a:solidFill>
                  <a:prstClr val="black">
                    <a:tint val="75000"/>
                  </a:prstClr>
                </a:solidFill>
              </a:rPr>
              <a:pPr/>
              <a:t>2022/7/14</a:t>
            </a:fld>
            <a:endParaRPr lang="zh-CN" altLang="en-US">
              <a:solidFill>
                <a:prstClr val="black">
                  <a:tint val="75000"/>
                </a:prstClr>
              </a:solidFill>
            </a:endParaRPr>
          </a:p>
        </p:txBody>
      </p:sp>
      <p:sp>
        <p:nvSpPr>
          <p:cNvPr id="4" name="页脚占位符 3"/>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a:xfrm>
            <a:off x="8737600" y="6356351"/>
            <a:ext cx="2844800" cy="365125"/>
          </a:xfrm>
          <a:prstGeom prst="rect">
            <a:avLst/>
          </a:prstGeom>
        </p:spPr>
        <p:txBody>
          <a:bodyPr/>
          <a:lstStyle/>
          <a:p>
            <a:fld id="{0C913308-F349-4B6D-A68A-DD1791B4A57B}"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964315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pic>
        <p:nvPicPr>
          <p:cNvPr id="2" name="图片 5" descr="pv PPT图标-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28238" y="5619750"/>
            <a:ext cx="2144712"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内容占位符 4"/>
          <p:cNvSpPr>
            <a:spLocks noGrp="1"/>
          </p:cNvSpPr>
          <p:nvPr>
            <p:ph sz="quarter" idx="11"/>
          </p:nvPr>
        </p:nvSpPr>
        <p:spPr>
          <a:xfrm>
            <a:off x="1" y="6602506"/>
            <a:ext cx="12138024" cy="271602"/>
          </a:xfrm>
          <a:prstGeom prst="rect">
            <a:avLst/>
          </a:prstGeom>
        </p:spPr>
        <p:txBody>
          <a:bodyPr/>
          <a:lstStyle>
            <a:lvl1pPr marL="0" indent="0">
              <a:lnSpc>
                <a:spcPct val="100000"/>
              </a:lnSpc>
              <a:buNone/>
              <a:defRPr sz="1000">
                <a:latin typeface="+mn-lt"/>
              </a:defRPr>
            </a:lvl1pPr>
          </a:lstStyle>
          <a:p>
            <a:pPr lvl="0"/>
            <a:r>
              <a:rPr lang="zh-CN" altLang="en-US" dirty="0"/>
              <a:t>单击此处编辑母版文本样式</a:t>
            </a:r>
          </a:p>
        </p:txBody>
      </p:sp>
      <p:sp>
        <p:nvSpPr>
          <p:cNvPr id="4" name="文本框 3"/>
          <p:cNvSpPr txBox="1"/>
          <p:nvPr userDrawn="1"/>
        </p:nvSpPr>
        <p:spPr>
          <a:xfrm>
            <a:off x="2017058" y="2286000"/>
            <a:ext cx="1877437" cy="2123658"/>
          </a:xfrm>
          <a:prstGeom prst="rect">
            <a:avLst/>
          </a:prstGeom>
          <a:noFill/>
        </p:spPr>
        <p:txBody>
          <a:bodyPr wrap="none" rtlCol="0">
            <a:spAutoFit/>
          </a:bodyPr>
          <a:lstStyle/>
          <a:p>
            <a:r>
              <a:rPr lang="zh-CN" altLang="en-US" sz="6600" b="1" dirty="0">
                <a:solidFill>
                  <a:schemeClr val="bg1"/>
                </a:solidFill>
                <a:effectLst>
                  <a:outerShdw blurRad="38100" dist="38100" dir="2700000" algn="tl">
                    <a:srgbClr val="000000">
                      <a:alpha val="43137"/>
                    </a:srgbClr>
                  </a:outerShdw>
                </a:effectLst>
                <a:latin typeface="+mn-ea"/>
                <a:ea typeface="+mn-ea"/>
              </a:rPr>
              <a:t>主要</a:t>
            </a:r>
            <a:endParaRPr lang="en-US" altLang="zh-CN" sz="6600" b="1" dirty="0">
              <a:solidFill>
                <a:schemeClr val="bg1"/>
              </a:solidFill>
              <a:effectLst>
                <a:outerShdw blurRad="38100" dist="38100" dir="2700000" algn="tl">
                  <a:srgbClr val="000000">
                    <a:alpha val="43137"/>
                  </a:srgbClr>
                </a:outerShdw>
              </a:effectLst>
              <a:latin typeface="+mn-ea"/>
              <a:ea typeface="+mn-ea"/>
            </a:endParaRPr>
          </a:p>
          <a:p>
            <a:r>
              <a:rPr lang="zh-CN" altLang="en-US" sz="6600" b="1" dirty="0">
                <a:solidFill>
                  <a:schemeClr val="bg1"/>
                </a:solidFill>
                <a:effectLst>
                  <a:outerShdw blurRad="38100" dist="38100" dir="2700000" algn="tl">
                    <a:srgbClr val="000000">
                      <a:alpha val="43137"/>
                    </a:srgbClr>
                  </a:outerShdw>
                </a:effectLst>
                <a:latin typeface="+mn-ea"/>
                <a:ea typeface="+mn-ea"/>
              </a:rPr>
              <a:t>内容</a:t>
            </a:r>
          </a:p>
        </p:txBody>
      </p:sp>
    </p:spTree>
    <p:extLst>
      <p:ext uri="{BB962C8B-B14F-4D97-AF65-F5344CB8AC3E}">
        <p14:creationId xmlns:p14="http://schemas.microsoft.com/office/powerpoint/2010/main" val="31201157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6" name="内容占位符 5"/>
          <p:cNvSpPr>
            <a:spLocks noGrp="1"/>
          </p:cNvSpPr>
          <p:nvPr>
            <p:ph sz="quarter" idx="10"/>
          </p:nvPr>
        </p:nvSpPr>
        <p:spPr>
          <a:xfrm>
            <a:off x="495300" y="1587500"/>
            <a:ext cx="11099800" cy="46751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标题占位符 1"/>
          <p:cNvSpPr>
            <a:spLocks noGrp="1" noChangeArrowheads="1"/>
          </p:cNvSpPr>
          <p:nvPr>
            <p:ph type="title" idx="4294967295"/>
          </p:nvPr>
        </p:nvSpPr>
        <p:spPr bwMode="auto">
          <a:xfrm>
            <a:off x="838200" y="365125"/>
            <a:ext cx="107569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dirty="0"/>
              <a:t>单击此处编辑母版标题样式</a:t>
            </a:r>
          </a:p>
        </p:txBody>
      </p:sp>
      <p:sp>
        <p:nvSpPr>
          <p:cNvPr id="5" name="内容占位符 4"/>
          <p:cNvSpPr>
            <a:spLocks noGrp="1"/>
          </p:cNvSpPr>
          <p:nvPr>
            <p:ph sz="quarter" idx="11"/>
          </p:nvPr>
        </p:nvSpPr>
        <p:spPr>
          <a:xfrm>
            <a:off x="1" y="6615952"/>
            <a:ext cx="12138024" cy="226919"/>
          </a:xfrm>
        </p:spPr>
        <p:txBody>
          <a:bodyPr/>
          <a:lstStyle>
            <a:lvl1pPr marL="0" indent="0">
              <a:lnSpc>
                <a:spcPct val="100000"/>
              </a:lnSpc>
              <a:spcBef>
                <a:spcPts val="0"/>
              </a:spcBef>
              <a:buNone/>
              <a:defRPr sz="1000" b="0">
                <a:latin typeface="+mn-lt"/>
              </a:defRPr>
            </a:lvl1pPr>
          </a:lstStyle>
          <a:p>
            <a:pPr lvl="0"/>
            <a:r>
              <a:rPr lang="zh-CN" altLang="en-US" dirty="0"/>
              <a:t>单击此处编辑母版文本样式</a:t>
            </a:r>
          </a:p>
        </p:txBody>
      </p:sp>
    </p:spTree>
    <p:extLst>
      <p:ext uri="{BB962C8B-B14F-4D97-AF65-F5344CB8AC3E}">
        <p14:creationId xmlns:p14="http://schemas.microsoft.com/office/powerpoint/2010/main" val="525428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47260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pic>
        <p:nvPicPr>
          <p:cNvPr id="2" name="图片 5" descr="pv PPT图标-01"/>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28238" y="5619750"/>
            <a:ext cx="2144712"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8" descr="专心、专注、专业、共赢-01.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556875" y="6262688"/>
            <a:ext cx="158115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内容占位符 4"/>
          <p:cNvSpPr>
            <a:spLocks noGrp="1"/>
          </p:cNvSpPr>
          <p:nvPr>
            <p:ph sz="quarter" idx="11"/>
          </p:nvPr>
        </p:nvSpPr>
        <p:spPr>
          <a:xfrm>
            <a:off x="1" y="6602506"/>
            <a:ext cx="12138024" cy="271602"/>
          </a:xfrm>
          <a:prstGeom prst="rect">
            <a:avLst/>
          </a:prstGeom>
        </p:spPr>
        <p:txBody>
          <a:bodyPr/>
          <a:lstStyle>
            <a:lvl1pPr marL="0" indent="0">
              <a:lnSpc>
                <a:spcPct val="100000"/>
              </a:lnSpc>
              <a:buNone/>
              <a:defRPr sz="1000">
                <a:latin typeface="+mn-lt"/>
              </a:defRPr>
            </a:lvl1pPr>
          </a:lstStyle>
          <a:p>
            <a:pPr lvl="0"/>
            <a:r>
              <a:rPr lang="zh-CN" altLang="en-US" dirty="0"/>
              <a:t>单击此处编辑母版文本样式</a:t>
            </a:r>
          </a:p>
        </p:txBody>
      </p:sp>
      <p:sp>
        <p:nvSpPr>
          <p:cNvPr id="4" name="文本框 3"/>
          <p:cNvSpPr txBox="1"/>
          <p:nvPr userDrawn="1"/>
        </p:nvSpPr>
        <p:spPr>
          <a:xfrm>
            <a:off x="2017058" y="2286000"/>
            <a:ext cx="1877437" cy="2123658"/>
          </a:xfrm>
          <a:prstGeom prst="rect">
            <a:avLst/>
          </a:prstGeom>
          <a:noFill/>
        </p:spPr>
        <p:txBody>
          <a:bodyPr wrap="none" rtlCol="0">
            <a:spAutoFit/>
          </a:bodyPr>
          <a:lstStyle/>
          <a:p>
            <a:r>
              <a:rPr lang="zh-CN" altLang="en-US" sz="6600" b="1" dirty="0">
                <a:solidFill>
                  <a:srgbClr val="FFFFFF"/>
                </a:solidFill>
                <a:effectLst>
                  <a:outerShdw blurRad="38100" dist="38100" dir="2700000" algn="tl">
                    <a:srgbClr val="000000">
                      <a:alpha val="43137"/>
                    </a:srgbClr>
                  </a:outerShdw>
                </a:effectLst>
              </a:rPr>
              <a:t>主要</a:t>
            </a:r>
            <a:endParaRPr lang="en-US" altLang="zh-CN" sz="6600" b="1" dirty="0">
              <a:solidFill>
                <a:srgbClr val="FFFFFF"/>
              </a:solidFill>
              <a:effectLst>
                <a:outerShdw blurRad="38100" dist="38100" dir="2700000" algn="tl">
                  <a:srgbClr val="000000">
                    <a:alpha val="43137"/>
                  </a:srgbClr>
                </a:outerShdw>
              </a:effectLst>
            </a:endParaRPr>
          </a:p>
          <a:p>
            <a:r>
              <a:rPr lang="zh-CN" altLang="en-US" sz="6600" b="1" dirty="0">
                <a:solidFill>
                  <a:srgbClr val="FFFFFF"/>
                </a:solidFill>
                <a:effectLst>
                  <a:outerShdw blurRad="38100" dist="38100" dir="2700000" algn="tl">
                    <a:srgbClr val="000000">
                      <a:alpha val="43137"/>
                    </a:srgbClr>
                  </a:outerShdw>
                </a:effectLst>
              </a:rPr>
              <a:t>内容</a:t>
            </a:r>
          </a:p>
        </p:txBody>
      </p:sp>
    </p:spTree>
    <p:extLst>
      <p:ext uri="{BB962C8B-B14F-4D97-AF65-F5344CB8AC3E}">
        <p14:creationId xmlns:p14="http://schemas.microsoft.com/office/powerpoint/2010/main" val="4157274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6" name="内容占位符 5"/>
          <p:cNvSpPr>
            <a:spLocks noGrp="1"/>
          </p:cNvSpPr>
          <p:nvPr>
            <p:ph sz="quarter" idx="10"/>
          </p:nvPr>
        </p:nvSpPr>
        <p:spPr>
          <a:xfrm>
            <a:off x="495300" y="1587500"/>
            <a:ext cx="11099800" cy="46751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标题占位符 1"/>
          <p:cNvSpPr>
            <a:spLocks noGrp="1" noChangeArrowheads="1"/>
          </p:cNvSpPr>
          <p:nvPr>
            <p:ph type="title" idx="4294967295"/>
          </p:nvPr>
        </p:nvSpPr>
        <p:spPr bwMode="auto">
          <a:xfrm>
            <a:off x="838200" y="365125"/>
            <a:ext cx="107569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dirty="0"/>
              <a:t>单击此处编辑母版标题样式</a:t>
            </a:r>
          </a:p>
        </p:txBody>
      </p:sp>
      <p:sp>
        <p:nvSpPr>
          <p:cNvPr id="5" name="内容占位符 4"/>
          <p:cNvSpPr>
            <a:spLocks noGrp="1"/>
          </p:cNvSpPr>
          <p:nvPr>
            <p:ph sz="quarter" idx="11"/>
          </p:nvPr>
        </p:nvSpPr>
        <p:spPr>
          <a:xfrm>
            <a:off x="1" y="6615952"/>
            <a:ext cx="12138024" cy="226919"/>
          </a:xfrm>
        </p:spPr>
        <p:txBody>
          <a:bodyPr/>
          <a:lstStyle>
            <a:lvl1pPr marL="0" indent="0">
              <a:lnSpc>
                <a:spcPct val="100000"/>
              </a:lnSpc>
              <a:spcBef>
                <a:spcPts val="0"/>
              </a:spcBef>
              <a:buNone/>
              <a:defRPr sz="1000" b="0">
                <a:latin typeface="+mn-lt"/>
              </a:defRPr>
            </a:lvl1pPr>
          </a:lstStyle>
          <a:p>
            <a:pPr lvl="0"/>
            <a:r>
              <a:rPr lang="zh-CN" altLang="en-US" dirty="0"/>
              <a:t>单击此处编辑母版文本样式</a:t>
            </a:r>
          </a:p>
        </p:txBody>
      </p:sp>
    </p:spTree>
    <p:extLst>
      <p:ext uri="{BB962C8B-B14F-4D97-AF65-F5344CB8AC3E}">
        <p14:creationId xmlns:p14="http://schemas.microsoft.com/office/powerpoint/2010/main" val="4136194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仅标题">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09"/>
            <a:ext cx="12192000" cy="6855581"/>
          </a:xfrm>
          <a:prstGeom prst="rect">
            <a:avLst/>
          </a:prstGeom>
        </p:spPr>
      </p:pic>
    </p:spTree>
    <p:extLst>
      <p:ext uri="{BB962C8B-B14F-4D97-AF65-F5344CB8AC3E}">
        <p14:creationId xmlns:p14="http://schemas.microsoft.com/office/powerpoint/2010/main" val="3956652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9"/>
          <p:cNvSpPr>
            <a:spLocks noGrp="1" noChangeArrowheads="1"/>
          </p:cNvSpPr>
          <p:nvPr>
            <p:ph type="dt" sz="half" idx="10"/>
          </p:nvPr>
        </p:nvSpPr>
        <p:spPr>
          <a:xfrm>
            <a:off x="609600" y="6356351"/>
            <a:ext cx="2844800" cy="365125"/>
          </a:xfrm>
          <a:prstGeom prst="rect">
            <a:avLst/>
          </a:prstGeom>
          <a:ln/>
        </p:spPr>
        <p:txBody>
          <a:bodyPr/>
          <a:lstStyle>
            <a:lvl1pPr>
              <a:defRPr/>
            </a:lvl1pPr>
          </a:lstStyle>
          <a:p>
            <a:pPr>
              <a:defRPr/>
            </a:pPr>
            <a:endParaRPr lang="en-US">
              <a:solidFill>
                <a:srgbClr val="000000"/>
              </a:solidFill>
            </a:endParaRPr>
          </a:p>
        </p:txBody>
      </p:sp>
      <p:sp>
        <p:nvSpPr>
          <p:cNvPr id="5" name="页脚占位符 21"/>
          <p:cNvSpPr>
            <a:spLocks noGrp="1" noChangeArrowheads="1"/>
          </p:cNvSpPr>
          <p:nvPr>
            <p:ph type="ftr" sz="quarter" idx="11"/>
          </p:nvPr>
        </p:nvSpPr>
        <p:spPr>
          <a:xfrm>
            <a:off x="3556000" y="6356351"/>
            <a:ext cx="4470400" cy="365125"/>
          </a:xfrm>
          <a:prstGeom prst="rect">
            <a:avLst/>
          </a:prstGeom>
          <a:ln/>
        </p:spPr>
        <p:txBody>
          <a:bodyPr/>
          <a:lstStyle>
            <a:lvl1pPr>
              <a:defRPr/>
            </a:lvl1pPr>
          </a:lstStyle>
          <a:p>
            <a:pPr>
              <a:defRPr/>
            </a:pPr>
            <a:endParaRPr lang="en-US">
              <a:solidFill>
                <a:srgbClr val="000000"/>
              </a:solidFill>
            </a:endParaRPr>
          </a:p>
        </p:txBody>
      </p:sp>
      <p:sp>
        <p:nvSpPr>
          <p:cNvPr id="6" name="灯片编号占位符 17"/>
          <p:cNvSpPr>
            <a:spLocks noGrp="1" noChangeArrowheads="1"/>
          </p:cNvSpPr>
          <p:nvPr>
            <p:ph type="sldNum" sz="quarter" idx="12"/>
          </p:nvPr>
        </p:nvSpPr>
        <p:spPr>
          <a:xfrm>
            <a:off x="10566400" y="6356351"/>
            <a:ext cx="1016000" cy="365125"/>
          </a:xfrm>
          <a:prstGeom prst="rect">
            <a:avLst/>
          </a:prstGeom>
          <a:ln/>
        </p:spPr>
        <p:txBody>
          <a:bodyPr/>
          <a:lstStyle>
            <a:lvl1pPr>
              <a:defRPr/>
            </a:lvl1pPr>
          </a:lstStyle>
          <a:p>
            <a:fld id="{4155BF35-9BF8-4233-AF58-4F6247EBDEC9}" type="slidenum">
              <a:rPr lang="en-US" altLang="zh-CN">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084615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标题，文本与剪贴画">
    <p:spTree>
      <p:nvGrpSpPr>
        <p:cNvPr id="1" name=""/>
        <p:cNvGrpSpPr/>
        <p:nvPr/>
      </p:nvGrpSpPr>
      <p:grpSpPr>
        <a:xfrm>
          <a:off x="0" y="0"/>
          <a:ext cx="0" cy="0"/>
          <a:chOff x="0" y="0"/>
          <a:chExt cx="0" cy="0"/>
        </a:xfrm>
      </p:grpSpPr>
      <p:sp>
        <p:nvSpPr>
          <p:cNvPr id="2" name="标题 1"/>
          <p:cNvSpPr>
            <a:spLocks noGrp="1"/>
          </p:cNvSpPr>
          <p:nvPr>
            <p:ph type="title"/>
          </p:nvPr>
        </p:nvSpPr>
        <p:spPr>
          <a:xfrm>
            <a:off x="508000" y="139703"/>
            <a:ext cx="11440584" cy="1089025"/>
          </a:xfrm>
        </p:spPr>
        <p:txBody>
          <a:bodyPr/>
          <a:lstStyle/>
          <a:p>
            <a:r>
              <a:rPr lang="zh-CN" altLang="en-US"/>
              <a:t>单击此处编辑母版标题样式</a:t>
            </a:r>
          </a:p>
        </p:txBody>
      </p:sp>
      <p:sp>
        <p:nvSpPr>
          <p:cNvPr id="3" name="文本占位符 2"/>
          <p:cNvSpPr>
            <a:spLocks noGrp="1"/>
          </p:cNvSpPr>
          <p:nvPr>
            <p:ph type="body" sz="half" idx="1"/>
          </p:nvPr>
        </p:nvSpPr>
        <p:spPr>
          <a:xfrm>
            <a:off x="508000" y="1676400"/>
            <a:ext cx="5435600" cy="4818063"/>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剪贴画占位符 3"/>
          <p:cNvSpPr>
            <a:spLocks noGrp="1"/>
          </p:cNvSpPr>
          <p:nvPr>
            <p:ph type="clipArt" sz="half" idx="2"/>
          </p:nvPr>
        </p:nvSpPr>
        <p:spPr>
          <a:xfrm>
            <a:off x="6146800" y="1676400"/>
            <a:ext cx="5435600" cy="4818063"/>
          </a:xfrm>
        </p:spPr>
        <p:txBody>
          <a:bodyPr/>
          <a:lstStyle/>
          <a:p>
            <a:endParaRPr lang="zh-CN" altLang="en-US"/>
          </a:p>
        </p:txBody>
      </p:sp>
    </p:spTree>
    <p:extLst>
      <p:ext uri="{BB962C8B-B14F-4D97-AF65-F5344CB8AC3E}">
        <p14:creationId xmlns:p14="http://schemas.microsoft.com/office/powerpoint/2010/main" val="21430764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7.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6.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8.xml"/><Relationship Id="rId7"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6.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026" name="图片 1"/>
          <p:cNvPicPr>
            <a:picLocks noChangeAspect="1" noChangeArrowheads="1"/>
          </p:cNvPicPr>
          <p:nvPr userDrawn="1"/>
        </p:nvPicPr>
        <p:blipFill>
          <a:blip r:embed="rId4">
            <a:extLst>
              <a:ext uri="{28A0092B-C50C-407E-A947-70E740481C1C}">
                <a14:useLocalDpi xmlns:a14="http://schemas.microsoft.com/office/drawing/2010/main" val="0"/>
              </a:ext>
            </a:extLst>
          </a:blip>
          <a:srcRect b="30978"/>
          <a:stretch>
            <a:fillRect/>
          </a:stretch>
        </p:blipFill>
        <p:spPr bwMode="auto">
          <a:xfrm>
            <a:off x="0" y="-4763"/>
            <a:ext cx="12192000" cy="4092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矩形 7"/>
          <p:cNvSpPr>
            <a:spLocks noChangeArrowheads="1"/>
          </p:cNvSpPr>
          <p:nvPr userDrawn="1"/>
        </p:nvSpPr>
        <p:spPr bwMode="auto">
          <a:xfrm>
            <a:off x="0" y="0"/>
            <a:ext cx="12192000" cy="4159250"/>
          </a:xfrm>
          <a:prstGeom prst="rect">
            <a:avLst/>
          </a:prstGeom>
          <a:solidFill>
            <a:srgbClr val="333F50">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charset="0"/>
              <a:defRPr>
                <a:solidFill>
                  <a:schemeClr val="tx1"/>
                </a:solidFill>
                <a:latin typeface="Segoe UI" pitchFamily="34" charset="0"/>
                <a:ea typeface="微软雅黑" pitchFamily="34" charset="-122"/>
              </a:defRPr>
            </a:lvl1pPr>
            <a:lvl2pPr marL="742950" indent="-285750">
              <a:buFont typeface="Arial" charset="0"/>
              <a:defRPr>
                <a:solidFill>
                  <a:schemeClr val="tx1"/>
                </a:solidFill>
                <a:latin typeface="Segoe UI" pitchFamily="34" charset="0"/>
                <a:ea typeface="微软雅黑" pitchFamily="34" charset="-122"/>
              </a:defRPr>
            </a:lvl2pPr>
            <a:lvl3pPr marL="1143000" indent="-228600">
              <a:buFont typeface="Arial" charset="0"/>
              <a:defRPr>
                <a:solidFill>
                  <a:schemeClr val="tx1"/>
                </a:solidFill>
                <a:latin typeface="Segoe UI" pitchFamily="34" charset="0"/>
                <a:ea typeface="微软雅黑" pitchFamily="34" charset="-122"/>
              </a:defRPr>
            </a:lvl3pPr>
            <a:lvl4pPr marL="1600200" indent="-228600">
              <a:buFont typeface="Arial" charset="0"/>
              <a:defRPr>
                <a:solidFill>
                  <a:schemeClr val="tx1"/>
                </a:solidFill>
                <a:latin typeface="Segoe UI" pitchFamily="34" charset="0"/>
                <a:ea typeface="微软雅黑" pitchFamily="34" charset="-122"/>
              </a:defRPr>
            </a:lvl4pPr>
            <a:lvl5pPr marL="2057400" indent="-228600">
              <a:buFont typeface="Arial" charset="0"/>
              <a:defRPr>
                <a:solidFill>
                  <a:schemeClr val="tx1"/>
                </a:solidFill>
                <a:latin typeface="Segoe UI" pitchFamily="34" charset="0"/>
                <a:ea typeface="微软雅黑" pitchFamily="34" charset="-122"/>
              </a:defRPr>
            </a:lvl5pPr>
            <a:lvl6pPr marL="2514600" indent="-228600" eaLnBrk="0" fontAlgn="base" hangingPunct="0">
              <a:spcBef>
                <a:spcPct val="0"/>
              </a:spcBef>
              <a:spcAft>
                <a:spcPct val="0"/>
              </a:spcAft>
              <a:buFont typeface="Arial" charset="0"/>
              <a:defRPr>
                <a:solidFill>
                  <a:schemeClr val="tx1"/>
                </a:solidFill>
                <a:latin typeface="Segoe UI" pitchFamily="34" charset="0"/>
                <a:ea typeface="微软雅黑" pitchFamily="34" charset="-122"/>
              </a:defRPr>
            </a:lvl6pPr>
            <a:lvl7pPr marL="2971800" indent="-228600" eaLnBrk="0" fontAlgn="base" hangingPunct="0">
              <a:spcBef>
                <a:spcPct val="0"/>
              </a:spcBef>
              <a:spcAft>
                <a:spcPct val="0"/>
              </a:spcAft>
              <a:buFont typeface="Arial" charset="0"/>
              <a:defRPr>
                <a:solidFill>
                  <a:schemeClr val="tx1"/>
                </a:solidFill>
                <a:latin typeface="Segoe UI" pitchFamily="34" charset="0"/>
                <a:ea typeface="微软雅黑" pitchFamily="34" charset="-122"/>
              </a:defRPr>
            </a:lvl7pPr>
            <a:lvl8pPr marL="3429000" indent="-228600" eaLnBrk="0" fontAlgn="base" hangingPunct="0">
              <a:spcBef>
                <a:spcPct val="0"/>
              </a:spcBef>
              <a:spcAft>
                <a:spcPct val="0"/>
              </a:spcAft>
              <a:buFont typeface="Arial" charset="0"/>
              <a:defRPr>
                <a:solidFill>
                  <a:schemeClr val="tx1"/>
                </a:solidFill>
                <a:latin typeface="Segoe UI" pitchFamily="34" charset="0"/>
                <a:ea typeface="微软雅黑" pitchFamily="34" charset="-122"/>
              </a:defRPr>
            </a:lvl8pPr>
            <a:lvl9pPr marL="3886200" indent="-228600" eaLnBrk="0" fontAlgn="base" hangingPunct="0">
              <a:spcBef>
                <a:spcPct val="0"/>
              </a:spcBef>
              <a:spcAft>
                <a:spcPct val="0"/>
              </a:spcAft>
              <a:buFont typeface="Arial" charset="0"/>
              <a:defRPr>
                <a:solidFill>
                  <a:schemeClr val="tx1"/>
                </a:solidFill>
                <a:latin typeface="Segoe UI" pitchFamily="34" charset="0"/>
                <a:ea typeface="微软雅黑" pitchFamily="34" charset="-122"/>
              </a:defRPr>
            </a:lvl9pPr>
          </a:lstStyle>
          <a:p>
            <a:pPr algn="ctr" fontAlgn="base">
              <a:spcBef>
                <a:spcPct val="0"/>
              </a:spcBef>
              <a:spcAft>
                <a:spcPct val="0"/>
              </a:spcAft>
              <a:defRPr/>
            </a:pPr>
            <a:endParaRPr lang="zh-CN" altLang="en-US">
              <a:solidFill>
                <a:srgbClr val="FFFFFF"/>
              </a:solidFill>
            </a:endParaRPr>
          </a:p>
        </p:txBody>
      </p:sp>
      <p:sp>
        <p:nvSpPr>
          <p:cNvPr id="2052" name="矩形 8"/>
          <p:cNvSpPr>
            <a:spLocks noChangeArrowheads="1"/>
          </p:cNvSpPr>
          <p:nvPr userDrawn="1"/>
        </p:nvSpPr>
        <p:spPr bwMode="auto">
          <a:xfrm>
            <a:off x="0" y="4087813"/>
            <a:ext cx="12192000" cy="71437"/>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charset="0"/>
              <a:defRPr>
                <a:solidFill>
                  <a:schemeClr val="tx1"/>
                </a:solidFill>
                <a:latin typeface="Segoe UI" pitchFamily="34" charset="0"/>
                <a:ea typeface="微软雅黑" pitchFamily="34" charset="-122"/>
              </a:defRPr>
            </a:lvl1pPr>
            <a:lvl2pPr marL="742950" indent="-285750">
              <a:buFont typeface="Arial" charset="0"/>
              <a:defRPr>
                <a:solidFill>
                  <a:schemeClr val="tx1"/>
                </a:solidFill>
                <a:latin typeface="Segoe UI" pitchFamily="34" charset="0"/>
                <a:ea typeface="微软雅黑" pitchFamily="34" charset="-122"/>
              </a:defRPr>
            </a:lvl2pPr>
            <a:lvl3pPr marL="1143000" indent="-228600">
              <a:buFont typeface="Arial" charset="0"/>
              <a:defRPr>
                <a:solidFill>
                  <a:schemeClr val="tx1"/>
                </a:solidFill>
                <a:latin typeface="Segoe UI" pitchFamily="34" charset="0"/>
                <a:ea typeface="微软雅黑" pitchFamily="34" charset="-122"/>
              </a:defRPr>
            </a:lvl3pPr>
            <a:lvl4pPr marL="1600200" indent="-228600">
              <a:buFont typeface="Arial" charset="0"/>
              <a:defRPr>
                <a:solidFill>
                  <a:schemeClr val="tx1"/>
                </a:solidFill>
                <a:latin typeface="Segoe UI" pitchFamily="34" charset="0"/>
                <a:ea typeface="微软雅黑" pitchFamily="34" charset="-122"/>
              </a:defRPr>
            </a:lvl4pPr>
            <a:lvl5pPr marL="2057400" indent="-228600">
              <a:buFont typeface="Arial" charset="0"/>
              <a:defRPr>
                <a:solidFill>
                  <a:schemeClr val="tx1"/>
                </a:solidFill>
                <a:latin typeface="Segoe UI" pitchFamily="34" charset="0"/>
                <a:ea typeface="微软雅黑" pitchFamily="34" charset="-122"/>
              </a:defRPr>
            </a:lvl5pPr>
            <a:lvl6pPr marL="2514600" indent="-228600" eaLnBrk="0" fontAlgn="base" hangingPunct="0">
              <a:spcBef>
                <a:spcPct val="0"/>
              </a:spcBef>
              <a:spcAft>
                <a:spcPct val="0"/>
              </a:spcAft>
              <a:buFont typeface="Arial" charset="0"/>
              <a:defRPr>
                <a:solidFill>
                  <a:schemeClr val="tx1"/>
                </a:solidFill>
                <a:latin typeface="Segoe UI" pitchFamily="34" charset="0"/>
                <a:ea typeface="微软雅黑" pitchFamily="34" charset="-122"/>
              </a:defRPr>
            </a:lvl6pPr>
            <a:lvl7pPr marL="2971800" indent="-228600" eaLnBrk="0" fontAlgn="base" hangingPunct="0">
              <a:spcBef>
                <a:spcPct val="0"/>
              </a:spcBef>
              <a:spcAft>
                <a:spcPct val="0"/>
              </a:spcAft>
              <a:buFont typeface="Arial" charset="0"/>
              <a:defRPr>
                <a:solidFill>
                  <a:schemeClr val="tx1"/>
                </a:solidFill>
                <a:latin typeface="Segoe UI" pitchFamily="34" charset="0"/>
                <a:ea typeface="微软雅黑" pitchFamily="34" charset="-122"/>
              </a:defRPr>
            </a:lvl7pPr>
            <a:lvl8pPr marL="3429000" indent="-228600" eaLnBrk="0" fontAlgn="base" hangingPunct="0">
              <a:spcBef>
                <a:spcPct val="0"/>
              </a:spcBef>
              <a:spcAft>
                <a:spcPct val="0"/>
              </a:spcAft>
              <a:buFont typeface="Arial" charset="0"/>
              <a:defRPr>
                <a:solidFill>
                  <a:schemeClr val="tx1"/>
                </a:solidFill>
                <a:latin typeface="Segoe UI" pitchFamily="34" charset="0"/>
                <a:ea typeface="微软雅黑" pitchFamily="34" charset="-122"/>
              </a:defRPr>
            </a:lvl8pPr>
            <a:lvl9pPr marL="3886200" indent="-228600" eaLnBrk="0" fontAlgn="base" hangingPunct="0">
              <a:spcBef>
                <a:spcPct val="0"/>
              </a:spcBef>
              <a:spcAft>
                <a:spcPct val="0"/>
              </a:spcAft>
              <a:buFont typeface="Arial" charset="0"/>
              <a:defRPr>
                <a:solidFill>
                  <a:schemeClr val="tx1"/>
                </a:solidFill>
                <a:latin typeface="Segoe UI" pitchFamily="34" charset="0"/>
                <a:ea typeface="微软雅黑" pitchFamily="34" charset="-122"/>
              </a:defRPr>
            </a:lvl9pPr>
          </a:lstStyle>
          <a:p>
            <a:pPr algn="ctr" fontAlgn="base">
              <a:spcBef>
                <a:spcPct val="0"/>
              </a:spcBef>
              <a:spcAft>
                <a:spcPct val="0"/>
              </a:spcAft>
              <a:defRPr/>
            </a:pPr>
            <a:endParaRPr lang="zh-CN" altLang="en-US">
              <a:solidFill>
                <a:srgbClr val="FFFFFF"/>
              </a:solidFill>
            </a:endParaRPr>
          </a:p>
        </p:txBody>
      </p:sp>
      <p:sp>
        <p:nvSpPr>
          <p:cNvPr id="2053" name="圆角矩形 9"/>
          <p:cNvSpPr>
            <a:spLocks noChangeAspect="1" noChangeArrowheads="1"/>
          </p:cNvSpPr>
          <p:nvPr userDrawn="1"/>
        </p:nvSpPr>
        <p:spPr bwMode="auto">
          <a:xfrm>
            <a:off x="5556250" y="3586163"/>
            <a:ext cx="1079500" cy="1079500"/>
          </a:xfrm>
          <a:prstGeom prst="roundRect">
            <a:avLst>
              <a:gd name="adj" fmla="val 50000"/>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buFont typeface="Arial" charset="0"/>
              <a:defRPr>
                <a:solidFill>
                  <a:schemeClr val="tx1"/>
                </a:solidFill>
                <a:latin typeface="Segoe UI" pitchFamily="34" charset="0"/>
                <a:ea typeface="微软雅黑" pitchFamily="34" charset="-122"/>
              </a:defRPr>
            </a:lvl1pPr>
            <a:lvl2pPr marL="742950" indent="-285750">
              <a:buFont typeface="Arial" charset="0"/>
              <a:defRPr>
                <a:solidFill>
                  <a:schemeClr val="tx1"/>
                </a:solidFill>
                <a:latin typeface="Segoe UI" pitchFamily="34" charset="0"/>
                <a:ea typeface="微软雅黑" pitchFamily="34" charset="-122"/>
              </a:defRPr>
            </a:lvl2pPr>
            <a:lvl3pPr marL="1143000" indent="-228600">
              <a:buFont typeface="Arial" charset="0"/>
              <a:defRPr>
                <a:solidFill>
                  <a:schemeClr val="tx1"/>
                </a:solidFill>
                <a:latin typeface="Segoe UI" pitchFamily="34" charset="0"/>
                <a:ea typeface="微软雅黑" pitchFamily="34" charset="-122"/>
              </a:defRPr>
            </a:lvl3pPr>
            <a:lvl4pPr marL="1600200" indent="-228600">
              <a:buFont typeface="Arial" charset="0"/>
              <a:defRPr>
                <a:solidFill>
                  <a:schemeClr val="tx1"/>
                </a:solidFill>
                <a:latin typeface="Segoe UI" pitchFamily="34" charset="0"/>
                <a:ea typeface="微软雅黑" pitchFamily="34" charset="-122"/>
              </a:defRPr>
            </a:lvl4pPr>
            <a:lvl5pPr marL="2057400" indent="-228600">
              <a:buFont typeface="Arial" charset="0"/>
              <a:defRPr>
                <a:solidFill>
                  <a:schemeClr val="tx1"/>
                </a:solidFill>
                <a:latin typeface="Segoe UI" pitchFamily="34" charset="0"/>
                <a:ea typeface="微软雅黑" pitchFamily="34" charset="-122"/>
              </a:defRPr>
            </a:lvl5pPr>
            <a:lvl6pPr marL="2514600" indent="-228600" eaLnBrk="0" fontAlgn="base" hangingPunct="0">
              <a:spcBef>
                <a:spcPct val="0"/>
              </a:spcBef>
              <a:spcAft>
                <a:spcPct val="0"/>
              </a:spcAft>
              <a:buFont typeface="Arial" charset="0"/>
              <a:defRPr>
                <a:solidFill>
                  <a:schemeClr val="tx1"/>
                </a:solidFill>
                <a:latin typeface="Segoe UI" pitchFamily="34" charset="0"/>
                <a:ea typeface="微软雅黑" pitchFamily="34" charset="-122"/>
              </a:defRPr>
            </a:lvl6pPr>
            <a:lvl7pPr marL="2971800" indent="-228600" eaLnBrk="0" fontAlgn="base" hangingPunct="0">
              <a:spcBef>
                <a:spcPct val="0"/>
              </a:spcBef>
              <a:spcAft>
                <a:spcPct val="0"/>
              </a:spcAft>
              <a:buFont typeface="Arial" charset="0"/>
              <a:defRPr>
                <a:solidFill>
                  <a:schemeClr val="tx1"/>
                </a:solidFill>
                <a:latin typeface="Segoe UI" pitchFamily="34" charset="0"/>
                <a:ea typeface="微软雅黑" pitchFamily="34" charset="-122"/>
              </a:defRPr>
            </a:lvl7pPr>
            <a:lvl8pPr marL="3429000" indent="-228600" eaLnBrk="0" fontAlgn="base" hangingPunct="0">
              <a:spcBef>
                <a:spcPct val="0"/>
              </a:spcBef>
              <a:spcAft>
                <a:spcPct val="0"/>
              </a:spcAft>
              <a:buFont typeface="Arial" charset="0"/>
              <a:defRPr>
                <a:solidFill>
                  <a:schemeClr val="tx1"/>
                </a:solidFill>
                <a:latin typeface="Segoe UI" pitchFamily="34" charset="0"/>
                <a:ea typeface="微软雅黑" pitchFamily="34" charset="-122"/>
              </a:defRPr>
            </a:lvl8pPr>
            <a:lvl9pPr marL="3886200" indent="-228600" eaLnBrk="0" fontAlgn="base" hangingPunct="0">
              <a:spcBef>
                <a:spcPct val="0"/>
              </a:spcBef>
              <a:spcAft>
                <a:spcPct val="0"/>
              </a:spcAft>
              <a:buFont typeface="Arial" charset="0"/>
              <a:defRPr>
                <a:solidFill>
                  <a:schemeClr val="tx1"/>
                </a:solidFill>
                <a:latin typeface="Segoe UI" pitchFamily="34" charset="0"/>
                <a:ea typeface="微软雅黑" pitchFamily="34" charset="-122"/>
              </a:defRPr>
            </a:lvl9pPr>
          </a:lstStyle>
          <a:p>
            <a:pPr algn="ctr" fontAlgn="base">
              <a:spcBef>
                <a:spcPct val="0"/>
              </a:spcBef>
              <a:spcAft>
                <a:spcPct val="0"/>
              </a:spcAft>
              <a:defRPr/>
            </a:pPr>
            <a:endParaRPr lang="zh-CN" altLang="en-US">
              <a:solidFill>
                <a:srgbClr val="FFFFFF"/>
              </a:solidFill>
            </a:endParaRPr>
          </a:p>
        </p:txBody>
      </p:sp>
      <p:sp>
        <p:nvSpPr>
          <p:cNvPr id="1030" name="标题占位符 1"/>
          <p:cNvSpPr>
            <a:spLocks noGrp="1" noChangeArrowheads="1"/>
          </p:cNvSpPr>
          <p:nvPr>
            <p:ph type="title" idx="4294967295"/>
          </p:nvPr>
        </p:nvSpPr>
        <p:spPr bwMode="auto">
          <a:xfrm>
            <a:off x="1048871" y="1539875"/>
            <a:ext cx="10515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dirty="0"/>
              <a:t>单击此处编辑母版标题样式</a:t>
            </a:r>
          </a:p>
        </p:txBody>
      </p:sp>
      <p:pic>
        <p:nvPicPr>
          <p:cNvPr id="8" name="图片 6" descr="000"/>
          <p:cNvPicPr>
            <a:picLocks noChangeAspect="1" noChangeArrowheads="1"/>
          </p:cNvPicPr>
          <p:nvPr userDrawn="1"/>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r="60329"/>
          <a:stretch>
            <a:fillRect/>
          </a:stretch>
        </p:blipFill>
        <p:spPr bwMode="auto">
          <a:xfrm>
            <a:off x="3175" y="4335182"/>
            <a:ext cx="1744663"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a:extLst>
              <a:ext uri="{FF2B5EF4-FFF2-40B4-BE49-F238E27FC236}">
                <a16:creationId xmlns:a16="http://schemas.microsoft.com/office/drawing/2014/main" id="{2E37734F-F125-032C-75BB-ED0B64DD0319}"/>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640608" y="3622071"/>
            <a:ext cx="910783" cy="931483"/>
          </a:xfrm>
          <a:prstGeom prst="rect">
            <a:avLst/>
          </a:prstGeom>
        </p:spPr>
      </p:pic>
    </p:spTree>
    <p:extLst>
      <p:ext uri="{BB962C8B-B14F-4D97-AF65-F5344CB8AC3E}">
        <p14:creationId xmlns:p14="http://schemas.microsoft.com/office/powerpoint/2010/main" val="862147705"/>
      </p:ext>
    </p:extLst>
  </p:cSld>
  <p:clrMap bg1="lt1" tx1="dk1" bg2="lt2" tx2="dk2" accent1="accent1" accent2="accent2" accent3="accent3" accent4="accent4" accent5="accent5" accent6="accent6" hlink="hlink" folHlink="folHlink"/>
  <p:sldLayoutIdLst>
    <p:sldLayoutId id="2147483661" r:id="rId1"/>
  </p:sldLayoutIdLst>
  <p:txStyles>
    <p:titleStyle>
      <a:lvl1pPr algn="ctr" rtl="0" eaLnBrk="0" fontAlgn="base" hangingPunct="0">
        <a:lnSpc>
          <a:spcPct val="90000"/>
        </a:lnSpc>
        <a:spcBef>
          <a:spcPct val="0"/>
        </a:spcBef>
        <a:spcAft>
          <a:spcPct val="0"/>
        </a:spcAft>
        <a:defRPr sz="4000" b="1" kern="1200">
          <a:solidFill>
            <a:schemeClr val="bg1"/>
          </a:solidFill>
          <a:latin typeface="+mn-ea"/>
          <a:ea typeface="+mn-ea"/>
          <a:cs typeface="+mj-cs"/>
        </a:defRPr>
      </a:lvl1pPr>
      <a:lvl2pPr algn="l" rtl="0" eaLnBrk="0" fontAlgn="base" hangingPunct="0">
        <a:lnSpc>
          <a:spcPct val="90000"/>
        </a:lnSpc>
        <a:spcBef>
          <a:spcPct val="0"/>
        </a:spcBef>
        <a:spcAft>
          <a:spcPct val="0"/>
        </a:spcAft>
        <a:defRPr sz="4000">
          <a:solidFill>
            <a:schemeClr val="tx1"/>
          </a:solidFill>
          <a:latin typeface="Segoe UI Light" pitchFamily="34" charset="0"/>
          <a:ea typeface="微软雅黑 Light" pitchFamily="2" charset="-122"/>
        </a:defRPr>
      </a:lvl2pPr>
      <a:lvl3pPr algn="l" rtl="0" eaLnBrk="0" fontAlgn="base" hangingPunct="0">
        <a:lnSpc>
          <a:spcPct val="90000"/>
        </a:lnSpc>
        <a:spcBef>
          <a:spcPct val="0"/>
        </a:spcBef>
        <a:spcAft>
          <a:spcPct val="0"/>
        </a:spcAft>
        <a:defRPr sz="4000">
          <a:solidFill>
            <a:schemeClr val="tx1"/>
          </a:solidFill>
          <a:latin typeface="Segoe UI Light" pitchFamily="34" charset="0"/>
          <a:ea typeface="微软雅黑 Light" pitchFamily="2" charset="-122"/>
        </a:defRPr>
      </a:lvl3pPr>
      <a:lvl4pPr algn="l" rtl="0" eaLnBrk="0" fontAlgn="base" hangingPunct="0">
        <a:lnSpc>
          <a:spcPct val="90000"/>
        </a:lnSpc>
        <a:spcBef>
          <a:spcPct val="0"/>
        </a:spcBef>
        <a:spcAft>
          <a:spcPct val="0"/>
        </a:spcAft>
        <a:defRPr sz="4000">
          <a:solidFill>
            <a:schemeClr val="tx1"/>
          </a:solidFill>
          <a:latin typeface="Segoe UI Light" pitchFamily="34" charset="0"/>
          <a:ea typeface="微软雅黑 Light" pitchFamily="2" charset="-122"/>
        </a:defRPr>
      </a:lvl4pPr>
      <a:lvl5pPr algn="l" rtl="0" eaLnBrk="0" fontAlgn="base" hangingPunct="0">
        <a:lnSpc>
          <a:spcPct val="90000"/>
        </a:lnSpc>
        <a:spcBef>
          <a:spcPct val="0"/>
        </a:spcBef>
        <a:spcAft>
          <a:spcPct val="0"/>
        </a:spcAft>
        <a:defRPr sz="4000">
          <a:solidFill>
            <a:schemeClr val="tx1"/>
          </a:solidFill>
          <a:latin typeface="Segoe UI Light" pitchFamily="34" charset="0"/>
          <a:ea typeface="微软雅黑 Light" pitchFamily="2" charset="-122"/>
        </a:defRPr>
      </a:lvl5pPr>
      <a:lvl6pPr marL="457200" algn="l" rtl="0" fontAlgn="base">
        <a:lnSpc>
          <a:spcPct val="90000"/>
        </a:lnSpc>
        <a:spcBef>
          <a:spcPct val="0"/>
        </a:spcBef>
        <a:spcAft>
          <a:spcPct val="0"/>
        </a:spcAft>
        <a:defRPr sz="4000">
          <a:solidFill>
            <a:schemeClr val="tx1"/>
          </a:solidFill>
          <a:latin typeface="Segoe UI Light" pitchFamily="34" charset="0"/>
          <a:ea typeface="微软雅黑 Light" pitchFamily="2" charset="-122"/>
        </a:defRPr>
      </a:lvl6pPr>
      <a:lvl7pPr marL="914400" algn="l" rtl="0" fontAlgn="base">
        <a:lnSpc>
          <a:spcPct val="90000"/>
        </a:lnSpc>
        <a:spcBef>
          <a:spcPct val="0"/>
        </a:spcBef>
        <a:spcAft>
          <a:spcPct val="0"/>
        </a:spcAft>
        <a:defRPr sz="4000">
          <a:solidFill>
            <a:schemeClr val="tx1"/>
          </a:solidFill>
          <a:latin typeface="Segoe UI Light" pitchFamily="34" charset="0"/>
          <a:ea typeface="微软雅黑 Light" pitchFamily="2" charset="-122"/>
        </a:defRPr>
      </a:lvl7pPr>
      <a:lvl8pPr marL="1371600" algn="l" rtl="0" fontAlgn="base">
        <a:lnSpc>
          <a:spcPct val="90000"/>
        </a:lnSpc>
        <a:spcBef>
          <a:spcPct val="0"/>
        </a:spcBef>
        <a:spcAft>
          <a:spcPct val="0"/>
        </a:spcAft>
        <a:defRPr sz="4000">
          <a:solidFill>
            <a:schemeClr val="tx1"/>
          </a:solidFill>
          <a:latin typeface="Segoe UI Light" pitchFamily="34" charset="0"/>
          <a:ea typeface="微软雅黑 Light" pitchFamily="2" charset="-122"/>
        </a:defRPr>
      </a:lvl8pPr>
      <a:lvl9pPr marL="1828800" algn="l" rtl="0" fontAlgn="base">
        <a:lnSpc>
          <a:spcPct val="90000"/>
        </a:lnSpc>
        <a:spcBef>
          <a:spcPct val="0"/>
        </a:spcBef>
        <a:spcAft>
          <a:spcPct val="0"/>
        </a:spcAft>
        <a:defRPr sz="4000">
          <a:solidFill>
            <a:schemeClr val="tx1"/>
          </a:solidFill>
          <a:latin typeface="Segoe UI Light" pitchFamily="34" charset="0"/>
          <a:ea typeface="微软雅黑 Light" pitchFamily="2" charset="-122"/>
        </a:defRPr>
      </a:lvl9pPr>
    </p:titleStyle>
    <p:bodyStyle>
      <a:lvl1pPr marL="228600" indent="-228600" algn="l" rtl="0" eaLnBrk="0" fontAlgn="base" hangingPunct="0">
        <a:lnSpc>
          <a:spcPct val="125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685800" lvl="1" indent="-228600" algn="l" rtl="0" eaLnBrk="0" fontAlgn="base" hangingPunct="0">
        <a:lnSpc>
          <a:spcPct val="125000"/>
        </a:lnSpc>
        <a:spcBef>
          <a:spcPts val="5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lnSpc>
          <a:spcPct val="125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3pPr>
      <a:lvl4pPr marL="1600200" lvl="3" indent="-228600" algn="l" rtl="0" eaLnBrk="0" fontAlgn="base" hangingPunct="0">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4pPr>
      <a:lvl5pPr marL="2057400" lvl="4" indent="-228600" algn="l" rtl="0" eaLnBrk="0" fontAlgn="base" hangingPunct="0">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5pPr>
      <a:lvl6pPr marL="2514600" lvl="5"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6pPr>
      <a:lvl7pPr marL="2971800" lvl="6"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7pPr>
      <a:lvl8pPr marL="3429000" lvl="7"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8pPr>
      <a:lvl9pPr marL="3886200" lvl="8"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2" charset="0"/>
          <a:ea typeface="微软雅黑" panose="020B0503020204020204" pitchFamily="2" charset="-122"/>
          <a:cs typeface="+mn-cs"/>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2" charset="0"/>
          <a:ea typeface="微软雅黑" panose="020B0503020204020204" pitchFamily="2" charset="-122"/>
          <a:cs typeface="+mn-cs"/>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2" charset="0"/>
          <a:ea typeface="微软雅黑" panose="020B0503020204020204" pitchFamily="2" charset="-122"/>
          <a:cs typeface="+mn-cs"/>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2" charset="0"/>
          <a:ea typeface="微软雅黑" panose="020B0503020204020204" pitchFamily="2" charset="-122"/>
          <a:cs typeface="+mn-cs"/>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2" charset="0"/>
          <a:ea typeface="微软雅黑" panose="020B0503020204020204" pitchFamily="2" charset="-122"/>
          <a:cs typeface="+mn-cs"/>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2" charset="0"/>
          <a:ea typeface="微软雅黑" panose="020B0503020204020204" pitchFamily="2" charset="-122"/>
          <a:cs typeface="+mn-cs"/>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2" charset="0"/>
          <a:ea typeface="微软雅黑" panose="020B0503020204020204" pitchFamily="2" charset="-122"/>
          <a:cs typeface="+mn-cs"/>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2" charset="0"/>
          <a:ea typeface="微软雅黑" panose="020B0503020204020204"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 name="矩形 7"/>
          <p:cNvSpPr/>
          <p:nvPr userDrawn="1"/>
        </p:nvSpPr>
        <p:spPr>
          <a:xfrm>
            <a:off x="0" y="0"/>
            <a:ext cx="6076950" cy="6856413"/>
          </a:xfrm>
          <a:prstGeom prst="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Font typeface="Arial" panose="020B0604020202020204" pitchFamily="34" charset="0"/>
              <a:buNone/>
              <a:defRPr/>
            </a:pPr>
            <a:endParaRPr lang="zh-CN" altLang="en-US" noProof="1">
              <a:solidFill>
                <a:srgbClr val="FFFFFF"/>
              </a:solidFill>
            </a:endParaRPr>
          </a:p>
        </p:txBody>
      </p:sp>
      <p:sp>
        <p:nvSpPr>
          <p:cNvPr id="9" name="等腰三角形 17"/>
          <p:cNvSpPr>
            <a:spLocks noChangeArrowheads="1"/>
          </p:cNvSpPr>
          <p:nvPr userDrawn="1"/>
        </p:nvSpPr>
        <p:spPr bwMode="auto">
          <a:xfrm rot="5400000">
            <a:off x="5965031" y="3247232"/>
            <a:ext cx="574675" cy="357188"/>
          </a:xfrm>
          <a:prstGeom prst="triangle">
            <a:avLst>
              <a:gd name="adj" fmla="val 50000"/>
            </a:avLst>
          </a:prstGeom>
          <a:solidFill>
            <a:srgbClr val="008080"/>
          </a:solidFill>
          <a:ln w="9525">
            <a:solidFill>
              <a:srgbClr val="008080"/>
            </a:solidFill>
            <a:miter lim="800000"/>
            <a:headEnd/>
            <a:tailEnd/>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Segoe UI" panose="020B0502040204020203" pitchFamily="34" charset="0"/>
                <a:ea typeface="微软雅黑" panose="020B0503020204020204" pitchFamily="34" charset="-122"/>
              </a:defRPr>
            </a:lvl9pPr>
          </a:lstStyle>
          <a:p>
            <a:pPr algn="ctr" fontAlgn="base">
              <a:spcBef>
                <a:spcPct val="0"/>
              </a:spcBef>
              <a:spcAft>
                <a:spcPct val="0"/>
              </a:spcAft>
              <a:buFont typeface="Arial" panose="020B0604020202020204" pitchFamily="34" charset="0"/>
              <a:buNone/>
            </a:pPr>
            <a:endParaRPr lang="zh-CN" altLang="en-US">
              <a:solidFill>
                <a:srgbClr val="FFFFFF"/>
              </a:solidFill>
              <a:latin typeface="Calibri" panose="020F0502020204030204" pitchFamily="34" charset="0"/>
            </a:endParaRPr>
          </a:p>
        </p:txBody>
      </p:sp>
      <p:pic>
        <p:nvPicPr>
          <p:cNvPr id="11" name="图片 5" descr="pv PPT图标-0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055132" y="5646644"/>
            <a:ext cx="2144712"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33629"/>
      </p:ext>
    </p:extLst>
  </p:cSld>
  <p:clrMap bg1="lt1" tx1="dk1" bg2="lt2" tx2="dk2" accent1="accent1" accent2="accent2" accent3="accent3" accent4="accent4" accent5="accent5" accent6="accent6" hlink="hlink" folHlink="folHlink"/>
  <p:sldLayoutIdLst>
    <p:sldLayoutId id="2147483664" r:id="rId1"/>
  </p:sldLayoutIdLst>
  <p:txStyles>
    <p:titleStyle>
      <a:lvl1pPr algn="l" rtl="0" eaLnBrk="0" fontAlgn="base" hangingPunct="0">
        <a:lnSpc>
          <a:spcPct val="90000"/>
        </a:lnSpc>
        <a:spcBef>
          <a:spcPct val="0"/>
        </a:spcBef>
        <a:spcAft>
          <a:spcPct val="0"/>
        </a:spcAft>
        <a:defRPr sz="4000" b="1" kern="1200">
          <a:solidFill>
            <a:schemeClr val="tx1"/>
          </a:solidFill>
          <a:latin typeface="+mn-ea"/>
          <a:ea typeface="+mn-ea"/>
          <a:cs typeface="+mj-cs"/>
        </a:defRPr>
      </a:lvl1pPr>
      <a:lvl2pPr algn="l" rtl="0" eaLnBrk="0" fontAlgn="base" hangingPunct="0">
        <a:lnSpc>
          <a:spcPct val="90000"/>
        </a:lnSpc>
        <a:spcBef>
          <a:spcPct val="0"/>
        </a:spcBef>
        <a:spcAft>
          <a:spcPct val="0"/>
        </a:spcAft>
        <a:defRPr sz="4000">
          <a:solidFill>
            <a:schemeClr val="tx1"/>
          </a:solidFill>
          <a:latin typeface="Segoe UI Light" pitchFamily="34" charset="0"/>
          <a:ea typeface="微软雅黑 Light" pitchFamily="2" charset="-122"/>
        </a:defRPr>
      </a:lvl2pPr>
      <a:lvl3pPr algn="l" rtl="0" eaLnBrk="0" fontAlgn="base" hangingPunct="0">
        <a:lnSpc>
          <a:spcPct val="90000"/>
        </a:lnSpc>
        <a:spcBef>
          <a:spcPct val="0"/>
        </a:spcBef>
        <a:spcAft>
          <a:spcPct val="0"/>
        </a:spcAft>
        <a:defRPr sz="4000">
          <a:solidFill>
            <a:schemeClr val="tx1"/>
          </a:solidFill>
          <a:latin typeface="Segoe UI Light" pitchFamily="34" charset="0"/>
          <a:ea typeface="微软雅黑 Light" pitchFamily="2" charset="-122"/>
        </a:defRPr>
      </a:lvl3pPr>
      <a:lvl4pPr algn="l" rtl="0" eaLnBrk="0" fontAlgn="base" hangingPunct="0">
        <a:lnSpc>
          <a:spcPct val="90000"/>
        </a:lnSpc>
        <a:spcBef>
          <a:spcPct val="0"/>
        </a:spcBef>
        <a:spcAft>
          <a:spcPct val="0"/>
        </a:spcAft>
        <a:defRPr sz="4000">
          <a:solidFill>
            <a:schemeClr val="tx1"/>
          </a:solidFill>
          <a:latin typeface="Segoe UI Light" pitchFamily="34" charset="0"/>
          <a:ea typeface="微软雅黑 Light" pitchFamily="2" charset="-122"/>
        </a:defRPr>
      </a:lvl4pPr>
      <a:lvl5pPr algn="l" rtl="0" eaLnBrk="0" fontAlgn="base" hangingPunct="0">
        <a:lnSpc>
          <a:spcPct val="90000"/>
        </a:lnSpc>
        <a:spcBef>
          <a:spcPct val="0"/>
        </a:spcBef>
        <a:spcAft>
          <a:spcPct val="0"/>
        </a:spcAft>
        <a:defRPr sz="4000">
          <a:solidFill>
            <a:schemeClr val="tx1"/>
          </a:solidFill>
          <a:latin typeface="Segoe UI Light" pitchFamily="34" charset="0"/>
          <a:ea typeface="微软雅黑 Light" pitchFamily="2" charset="-122"/>
        </a:defRPr>
      </a:lvl5pPr>
      <a:lvl6pPr marL="457200" algn="l" rtl="0" fontAlgn="base">
        <a:lnSpc>
          <a:spcPct val="90000"/>
        </a:lnSpc>
        <a:spcBef>
          <a:spcPct val="0"/>
        </a:spcBef>
        <a:spcAft>
          <a:spcPct val="0"/>
        </a:spcAft>
        <a:defRPr sz="4000">
          <a:solidFill>
            <a:schemeClr val="tx1"/>
          </a:solidFill>
          <a:latin typeface="Segoe UI Light" pitchFamily="34" charset="0"/>
          <a:ea typeface="微软雅黑 Light" pitchFamily="2" charset="-122"/>
        </a:defRPr>
      </a:lvl6pPr>
      <a:lvl7pPr marL="914400" algn="l" rtl="0" fontAlgn="base">
        <a:lnSpc>
          <a:spcPct val="90000"/>
        </a:lnSpc>
        <a:spcBef>
          <a:spcPct val="0"/>
        </a:spcBef>
        <a:spcAft>
          <a:spcPct val="0"/>
        </a:spcAft>
        <a:defRPr sz="4000">
          <a:solidFill>
            <a:schemeClr val="tx1"/>
          </a:solidFill>
          <a:latin typeface="Segoe UI Light" pitchFamily="34" charset="0"/>
          <a:ea typeface="微软雅黑 Light" pitchFamily="2" charset="-122"/>
        </a:defRPr>
      </a:lvl7pPr>
      <a:lvl8pPr marL="1371600" algn="l" rtl="0" fontAlgn="base">
        <a:lnSpc>
          <a:spcPct val="90000"/>
        </a:lnSpc>
        <a:spcBef>
          <a:spcPct val="0"/>
        </a:spcBef>
        <a:spcAft>
          <a:spcPct val="0"/>
        </a:spcAft>
        <a:defRPr sz="4000">
          <a:solidFill>
            <a:schemeClr val="tx1"/>
          </a:solidFill>
          <a:latin typeface="Segoe UI Light" pitchFamily="34" charset="0"/>
          <a:ea typeface="微软雅黑 Light" pitchFamily="2" charset="-122"/>
        </a:defRPr>
      </a:lvl8pPr>
      <a:lvl9pPr marL="1828800" algn="l" rtl="0" fontAlgn="base">
        <a:lnSpc>
          <a:spcPct val="90000"/>
        </a:lnSpc>
        <a:spcBef>
          <a:spcPct val="0"/>
        </a:spcBef>
        <a:spcAft>
          <a:spcPct val="0"/>
        </a:spcAft>
        <a:defRPr sz="4000">
          <a:solidFill>
            <a:schemeClr val="tx1"/>
          </a:solidFill>
          <a:latin typeface="Segoe UI Light" pitchFamily="34" charset="0"/>
          <a:ea typeface="微软雅黑 Light" pitchFamily="2" charset="-122"/>
        </a:defRPr>
      </a:lvl9pPr>
    </p:titleStyle>
    <p:bodyStyle>
      <a:lvl1pPr marL="228600" indent="-228600" algn="l" rtl="0" eaLnBrk="0" fontAlgn="base" hangingPunct="0">
        <a:lnSpc>
          <a:spcPct val="125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685800" lvl="1" indent="-228600" algn="l" rtl="0" eaLnBrk="0" fontAlgn="base" hangingPunct="0">
        <a:lnSpc>
          <a:spcPct val="125000"/>
        </a:lnSpc>
        <a:spcBef>
          <a:spcPts val="5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lnSpc>
          <a:spcPct val="125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3pPr>
      <a:lvl4pPr marL="1600200" lvl="3" indent="-228600" algn="l" rtl="0" eaLnBrk="0" fontAlgn="base" hangingPunct="0">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4pPr>
      <a:lvl5pPr marL="2057400" lvl="4" indent="-228600" algn="l" rtl="0" eaLnBrk="0" fontAlgn="base" hangingPunct="0">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5pPr>
      <a:lvl6pPr marL="2514600" lvl="5"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6pPr>
      <a:lvl7pPr marL="2971800" lvl="6"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7pPr>
      <a:lvl8pPr marL="3429000" lvl="7"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8pPr>
      <a:lvl9pPr marL="3886200" lvl="8"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2" charset="0"/>
          <a:ea typeface="微软雅黑" panose="020B0503020204020204" pitchFamily="2" charset="-122"/>
          <a:cs typeface="+mn-cs"/>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2" charset="0"/>
          <a:ea typeface="微软雅黑" panose="020B0503020204020204" pitchFamily="2" charset="-122"/>
          <a:cs typeface="+mn-cs"/>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2" charset="0"/>
          <a:ea typeface="微软雅黑" panose="020B0503020204020204" pitchFamily="2" charset="-122"/>
          <a:cs typeface="+mn-cs"/>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2" charset="0"/>
          <a:ea typeface="微软雅黑" panose="020B0503020204020204" pitchFamily="2" charset="-122"/>
          <a:cs typeface="+mn-cs"/>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2" charset="0"/>
          <a:ea typeface="微软雅黑" panose="020B0503020204020204" pitchFamily="2" charset="-122"/>
          <a:cs typeface="+mn-cs"/>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2" charset="0"/>
          <a:ea typeface="微软雅黑" panose="020B0503020204020204" pitchFamily="2" charset="-122"/>
          <a:cs typeface="+mn-cs"/>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2" charset="0"/>
          <a:ea typeface="微软雅黑" panose="020B0503020204020204" pitchFamily="2" charset="-122"/>
          <a:cs typeface="+mn-cs"/>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2" charset="0"/>
          <a:ea typeface="微软雅黑" panose="020B0503020204020204"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grpSp>
        <p:nvGrpSpPr>
          <p:cNvPr id="2050" name="组合 6"/>
          <p:cNvGrpSpPr>
            <a:grpSpLocks/>
          </p:cNvGrpSpPr>
          <p:nvPr userDrawn="1"/>
        </p:nvGrpSpPr>
        <p:grpSpPr bwMode="auto">
          <a:xfrm>
            <a:off x="479425" y="552450"/>
            <a:ext cx="179388" cy="630238"/>
            <a:chOff x="0" y="0"/>
            <a:chExt cx="180000" cy="630000"/>
          </a:xfrm>
        </p:grpSpPr>
        <p:sp>
          <p:nvSpPr>
            <p:cNvPr id="3077" name="圆角矩形 7"/>
            <p:cNvSpPr>
              <a:spLocks noChangeArrowheads="1"/>
            </p:cNvSpPr>
            <p:nvPr userDrawn="1"/>
          </p:nvSpPr>
          <p:spPr bwMode="auto">
            <a:xfrm>
              <a:off x="0" y="0"/>
              <a:ext cx="180000" cy="179320"/>
            </a:xfrm>
            <a:prstGeom prst="roundRect">
              <a:avLst>
                <a:gd name="adj" fmla="val 16667"/>
              </a:avLst>
            </a:prstGeom>
            <a:solidFill>
              <a:srgbClr val="008080"/>
            </a:solidFill>
            <a:ln w="9525">
              <a:solidFill>
                <a:srgbClr val="008080"/>
              </a:solidFill>
              <a:round/>
              <a:headEnd/>
              <a:tailEnd/>
            </a:ln>
          </p:spPr>
          <p:txBody>
            <a:bodyPr anchor="ctr"/>
            <a:lstStyle>
              <a:lvl1pPr>
                <a:buFont typeface="Arial" charset="0"/>
                <a:defRPr>
                  <a:solidFill>
                    <a:schemeClr val="tx1"/>
                  </a:solidFill>
                  <a:latin typeface="Segoe UI" pitchFamily="34" charset="0"/>
                  <a:ea typeface="微软雅黑" pitchFamily="34" charset="-122"/>
                </a:defRPr>
              </a:lvl1pPr>
              <a:lvl2pPr marL="742950" indent="-285750">
                <a:buFont typeface="Arial" charset="0"/>
                <a:defRPr>
                  <a:solidFill>
                    <a:schemeClr val="tx1"/>
                  </a:solidFill>
                  <a:latin typeface="Segoe UI" pitchFamily="34" charset="0"/>
                  <a:ea typeface="微软雅黑" pitchFamily="34" charset="-122"/>
                </a:defRPr>
              </a:lvl2pPr>
              <a:lvl3pPr marL="1143000" indent="-228600">
                <a:buFont typeface="Arial" charset="0"/>
                <a:defRPr>
                  <a:solidFill>
                    <a:schemeClr val="tx1"/>
                  </a:solidFill>
                  <a:latin typeface="Segoe UI" pitchFamily="34" charset="0"/>
                  <a:ea typeface="微软雅黑" pitchFamily="34" charset="-122"/>
                </a:defRPr>
              </a:lvl3pPr>
              <a:lvl4pPr marL="1600200" indent="-228600">
                <a:buFont typeface="Arial" charset="0"/>
                <a:defRPr>
                  <a:solidFill>
                    <a:schemeClr val="tx1"/>
                  </a:solidFill>
                  <a:latin typeface="Segoe UI" pitchFamily="34" charset="0"/>
                  <a:ea typeface="微软雅黑" pitchFamily="34" charset="-122"/>
                </a:defRPr>
              </a:lvl4pPr>
              <a:lvl5pPr marL="2057400" indent="-228600">
                <a:buFont typeface="Arial" charset="0"/>
                <a:defRPr>
                  <a:solidFill>
                    <a:schemeClr val="tx1"/>
                  </a:solidFill>
                  <a:latin typeface="Segoe UI" pitchFamily="34" charset="0"/>
                  <a:ea typeface="微软雅黑" pitchFamily="34" charset="-122"/>
                </a:defRPr>
              </a:lvl5pPr>
              <a:lvl6pPr marL="2514600" indent="-228600" eaLnBrk="0" fontAlgn="base" hangingPunct="0">
                <a:spcBef>
                  <a:spcPct val="0"/>
                </a:spcBef>
                <a:spcAft>
                  <a:spcPct val="0"/>
                </a:spcAft>
                <a:buFont typeface="Arial" charset="0"/>
                <a:defRPr>
                  <a:solidFill>
                    <a:schemeClr val="tx1"/>
                  </a:solidFill>
                  <a:latin typeface="Segoe UI" pitchFamily="34" charset="0"/>
                  <a:ea typeface="微软雅黑" pitchFamily="34" charset="-122"/>
                </a:defRPr>
              </a:lvl6pPr>
              <a:lvl7pPr marL="2971800" indent="-228600" eaLnBrk="0" fontAlgn="base" hangingPunct="0">
                <a:spcBef>
                  <a:spcPct val="0"/>
                </a:spcBef>
                <a:spcAft>
                  <a:spcPct val="0"/>
                </a:spcAft>
                <a:buFont typeface="Arial" charset="0"/>
                <a:defRPr>
                  <a:solidFill>
                    <a:schemeClr val="tx1"/>
                  </a:solidFill>
                  <a:latin typeface="Segoe UI" pitchFamily="34" charset="0"/>
                  <a:ea typeface="微软雅黑" pitchFamily="34" charset="-122"/>
                </a:defRPr>
              </a:lvl7pPr>
              <a:lvl8pPr marL="3429000" indent="-228600" eaLnBrk="0" fontAlgn="base" hangingPunct="0">
                <a:spcBef>
                  <a:spcPct val="0"/>
                </a:spcBef>
                <a:spcAft>
                  <a:spcPct val="0"/>
                </a:spcAft>
                <a:buFont typeface="Arial" charset="0"/>
                <a:defRPr>
                  <a:solidFill>
                    <a:schemeClr val="tx1"/>
                  </a:solidFill>
                  <a:latin typeface="Segoe UI" pitchFamily="34" charset="0"/>
                  <a:ea typeface="微软雅黑" pitchFamily="34" charset="-122"/>
                </a:defRPr>
              </a:lvl8pPr>
              <a:lvl9pPr marL="3886200" indent="-228600" eaLnBrk="0" fontAlgn="base" hangingPunct="0">
                <a:spcBef>
                  <a:spcPct val="0"/>
                </a:spcBef>
                <a:spcAft>
                  <a:spcPct val="0"/>
                </a:spcAft>
                <a:buFont typeface="Arial" charset="0"/>
                <a:defRPr>
                  <a:solidFill>
                    <a:schemeClr val="tx1"/>
                  </a:solidFill>
                  <a:latin typeface="Segoe UI" pitchFamily="34" charset="0"/>
                  <a:ea typeface="微软雅黑" pitchFamily="34" charset="-122"/>
                </a:defRPr>
              </a:lvl9pPr>
            </a:lstStyle>
            <a:p>
              <a:pPr algn="ctr" fontAlgn="base">
                <a:spcBef>
                  <a:spcPct val="0"/>
                </a:spcBef>
                <a:spcAft>
                  <a:spcPct val="0"/>
                </a:spcAft>
                <a:defRPr/>
              </a:pPr>
              <a:endParaRPr lang="zh-CN" altLang="en-US">
                <a:solidFill>
                  <a:srgbClr val="FFFFFF"/>
                </a:solidFill>
              </a:endParaRPr>
            </a:p>
          </p:txBody>
        </p:sp>
        <p:sp>
          <p:nvSpPr>
            <p:cNvPr id="3078" name="圆角矩形 8"/>
            <p:cNvSpPr>
              <a:spLocks noChangeArrowheads="1"/>
            </p:cNvSpPr>
            <p:nvPr userDrawn="1"/>
          </p:nvSpPr>
          <p:spPr bwMode="auto">
            <a:xfrm>
              <a:off x="0" y="225340"/>
              <a:ext cx="180000" cy="179320"/>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buFont typeface="Arial" charset="0"/>
                <a:defRPr>
                  <a:solidFill>
                    <a:schemeClr val="tx1"/>
                  </a:solidFill>
                  <a:latin typeface="Segoe UI" pitchFamily="34" charset="0"/>
                  <a:ea typeface="微软雅黑" pitchFamily="34" charset="-122"/>
                </a:defRPr>
              </a:lvl1pPr>
              <a:lvl2pPr marL="742950" indent="-285750">
                <a:buFont typeface="Arial" charset="0"/>
                <a:defRPr>
                  <a:solidFill>
                    <a:schemeClr val="tx1"/>
                  </a:solidFill>
                  <a:latin typeface="Segoe UI" pitchFamily="34" charset="0"/>
                  <a:ea typeface="微软雅黑" pitchFamily="34" charset="-122"/>
                </a:defRPr>
              </a:lvl2pPr>
              <a:lvl3pPr marL="1143000" indent="-228600">
                <a:buFont typeface="Arial" charset="0"/>
                <a:defRPr>
                  <a:solidFill>
                    <a:schemeClr val="tx1"/>
                  </a:solidFill>
                  <a:latin typeface="Segoe UI" pitchFamily="34" charset="0"/>
                  <a:ea typeface="微软雅黑" pitchFamily="34" charset="-122"/>
                </a:defRPr>
              </a:lvl3pPr>
              <a:lvl4pPr marL="1600200" indent="-228600">
                <a:buFont typeface="Arial" charset="0"/>
                <a:defRPr>
                  <a:solidFill>
                    <a:schemeClr val="tx1"/>
                  </a:solidFill>
                  <a:latin typeface="Segoe UI" pitchFamily="34" charset="0"/>
                  <a:ea typeface="微软雅黑" pitchFamily="34" charset="-122"/>
                </a:defRPr>
              </a:lvl4pPr>
              <a:lvl5pPr marL="2057400" indent="-228600">
                <a:buFont typeface="Arial" charset="0"/>
                <a:defRPr>
                  <a:solidFill>
                    <a:schemeClr val="tx1"/>
                  </a:solidFill>
                  <a:latin typeface="Segoe UI" pitchFamily="34" charset="0"/>
                  <a:ea typeface="微软雅黑" pitchFamily="34" charset="-122"/>
                </a:defRPr>
              </a:lvl5pPr>
              <a:lvl6pPr marL="2514600" indent="-228600" eaLnBrk="0" fontAlgn="base" hangingPunct="0">
                <a:spcBef>
                  <a:spcPct val="0"/>
                </a:spcBef>
                <a:spcAft>
                  <a:spcPct val="0"/>
                </a:spcAft>
                <a:buFont typeface="Arial" charset="0"/>
                <a:defRPr>
                  <a:solidFill>
                    <a:schemeClr val="tx1"/>
                  </a:solidFill>
                  <a:latin typeface="Segoe UI" pitchFamily="34" charset="0"/>
                  <a:ea typeface="微软雅黑" pitchFamily="34" charset="-122"/>
                </a:defRPr>
              </a:lvl6pPr>
              <a:lvl7pPr marL="2971800" indent="-228600" eaLnBrk="0" fontAlgn="base" hangingPunct="0">
                <a:spcBef>
                  <a:spcPct val="0"/>
                </a:spcBef>
                <a:spcAft>
                  <a:spcPct val="0"/>
                </a:spcAft>
                <a:buFont typeface="Arial" charset="0"/>
                <a:defRPr>
                  <a:solidFill>
                    <a:schemeClr val="tx1"/>
                  </a:solidFill>
                  <a:latin typeface="Segoe UI" pitchFamily="34" charset="0"/>
                  <a:ea typeface="微软雅黑" pitchFamily="34" charset="-122"/>
                </a:defRPr>
              </a:lvl7pPr>
              <a:lvl8pPr marL="3429000" indent="-228600" eaLnBrk="0" fontAlgn="base" hangingPunct="0">
                <a:spcBef>
                  <a:spcPct val="0"/>
                </a:spcBef>
                <a:spcAft>
                  <a:spcPct val="0"/>
                </a:spcAft>
                <a:buFont typeface="Arial" charset="0"/>
                <a:defRPr>
                  <a:solidFill>
                    <a:schemeClr val="tx1"/>
                  </a:solidFill>
                  <a:latin typeface="Segoe UI" pitchFamily="34" charset="0"/>
                  <a:ea typeface="微软雅黑" pitchFamily="34" charset="-122"/>
                </a:defRPr>
              </a:lvl8pPr>
              <a:lvl9pPr marL="3886200" indent="-228600" eaLnBrk="0" fontAlgn="base" hangingPunct="0">
                <a:spcBef>
                  <a:spcPct val="0"/>
                </a:spcBef>
                <a:spcAft>
                  <a:spcPct val="0"/>
                </a:spcAft>
                <a:buFont typeface="Arial" charset="0"/>
                <a:defRPr>
                  <a:solidFill>
                    <a:schemeClr val="tx1"/>
                  </a:solidFill>
                  <a:latin typeface="Segoe UI" pitchFamily="34" charset="0"/>
                  <a:ea typeface="微软雅黑" pitchFamily="34" charset="-122"/>
                </a:defRPr>
              </a:lvl9pPr>
            </a:lstStyle>
            <a:p>
              <a:pPr algn="ctr" fontAlgn="base">
                <a:spcBef>
                  <a:spcPct val="0"/>
                </a:spcBef>
                <a:spcAft>
                  <a:spcPct val="0"/>
                </a:spcAft>
                <a:defRPr/>
              </a:pPr>
              <a:endParaRPr lang="zh-CN" altLang="en-US">
                <a:solidFill>
                  <a:srgbClr val="FFFFFF"/>
                </a:solidFill>
              </a:endParaRPr>
            </a:p>
          </p:txBody>
        </p:sp>
        <p:sp>
          <p:nvSpPr>
            <p:cNvPr id="3079" name="圆角矩形 9"/>
            <p:cNvSpPr>
              <a:spLocks noChangeArrowheads="1"/>
            </p:cNvSpPr>
            <p:nvPr userDrawn="1"/>
          </p:nvSpPr>
          <p:spPr bwMode="auto">
            <a:xfrm>
              <a:off x="0" y="450680"/>
              <a:ext cx="180000" cy="179320"/>
            </a:xfrm>
            <a:prstGeom prst="roundRect">
              <a:avLst>
                <a:gd name="adj" fmla="val 16667"/>
              </a:avLst>
            </a:pr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buFont typeface="Arial" charset="0"/>
                <a:defRPr>
                  <a:solidFill>
                    <a:schemeClr val="tx1"/>
                  </a:solidFill>
                  <a:latin typeface="Segoe UI" pitchFamily="34" charset="0"/>
                  <a:ea typeface="微软雅黑" pitchFamily="34" charset="-122"/>
                </a:defRPr>
              </a:lvl1pPr>
              <a:lvl2pPr marL="742950" indent="-285750">
                <a:buFont typeface="Arial" charset="0"/>
                <a:defRPr>
                  <a:solidFill>
                    <a:schemeClr val="tx1"/>
                  </a:solidFill>
                  <a:latin typeface="Segoe UI" pitchFamily="34" charset="0"/>
                  <a:ea typeface="微软雅黑" pitchFamily="34" charset="-122"/>
                </a:defRPr>
              </a:lvl2pPr>
              <a:lvl3pPr marL="1143000" indent="-228600">
                <a:buFont typeface="Arial" charset="0"/>
                <a:defRPr>
                  <a:solidFill>
                    <a:schemeClr val="tx1"/>
                  </a:solidFill>
                  <a:latin typeface="Segoe UI" pitchFamily="34" charset="0"/>
                  <a:ea typeface="微软雅黑" pitchFamily="34" charset="-122"/>
                </a:defRPr>
              </a:lvl3pPr>
              <a:lvl4pPr marL="1600200" indent="-228600">
                <a:buFont typeface="Arial" charset="0"/>
                <a:defRPr>
                  <a:solidFill>
                    <a:schemeClr val="tx1"/>
                  </a:solidFill>
                  <a:latin typeface="Segoe UI" pitchFamily="34" charset="0"/>
                  <a:ea typeface="微软雅黑" pitchFamily="34" charset="-122"/>
                </a:defRPr>
              </a:lvl4pPr>
              <a:lvl5pPr marL="2057400" indent="-228600">
                <a:buFont typeface="Arial" charset="0"/>
                <a:defRPr>
                  <a:solidFill>
                    <a:schemeClr val="tx1"/>
                  </a:solidFill>
                  <a:latin typeface="Segoe UI" pitchFamily="34" charset="0"/>
                  <a:ea typeface="微软雅黑" pitchFamily="34" charset="-122"/>
                </a:defRPr>
              </a:lvl5pPr>
              <a:lvl6pPr marL="2514600" indent="-228600" eaLnBrk="0" fontAlgn="base" hangingPunct="0">
                <a:spcBef>
                  <a:spcPct val="0"/>
                </a:spcBef>
                <a:spcAft>
                  <a:spcPct val="0"/>
                </a:spcAft>
                <a:buFont typeface="Arial" charset="0"/>
                <a:defRPr>
                  <a:solidFill>
                    <a:schemeClr val="tx1"/>
                  </a:solidFill>
                  <a:latin typeface="Segoe UI" pitchFamily="34" charset="0"/>
                  <a:ea typeface="微软雅黑" pitchFamily="34" charset="-122"/>
                </a:defRPr>
              </a:lvl6pPr>
              <a:lvl7pPr marL="2971800" indent="-228600" eaLnBrk="0" fontAlgn="base" hangingPunct="0">
                <a:spcBef>
                  <a:spcPct val="0"/>
                </a:spcBef>
                <a:spcAft>
                  <a:spcPct val="0"/>
                </a:spcAft>
                <a:buFont typeface="Arial" charset="0"/>
                <a:defRPr>
                  <a:solidFill>
                    <a:schemeClr val="tx1"/>
                  </a:solidFill>
                  <a:latin typeface="Segoe UI" pitchFamily="34" charset="0"/>
                  <a:ea typeface="微软雅黑" pitchFamily="34" charset="-122"/>
                </a:defRPr>
              </a:lvl7pPr>
              <a:lvl8pPr marL="3429000" indent="-228600" eaLnBrk="0" fontAlgn="base" hangingPunct="0">
                <a:spcBef>
                  <a:spcPct val="0"/>
                </a:spcBef>
                <a:spcAft>
                  <a:spcPct val="0"/>
                </a:spcAft>
                <a:buFont typeface="Arial" charset="0"/>
                <a:defRPr>
                  <a:solidFill>
                    <a:schemeClr val="tx1"/>
                  </a:solidFill>
                  <a:latin typeface="Segoe UI" pitchFamily="34" charset="0"/>
                  <a:ea typeface="微软雅黑" pitchFamily="34" charset="-122"/>
                </a:defRPr>
              </a:lvl8pPr>
              <a:lvl9pPr marL="3886200" indent="-228600" eaLnBrk="0" fontAlgn="base" hangingPunct="0">
                <a:spcBef>
                  <a:spcPct val="0"/>
                </a:spcBef>
                <a:spcAft>
                  <a:spcPct val="0"/>
                </a:spcAft>
                <a:buFont typeface="Arial" charset="0"/>
                <a:defRPr>
                  <a:solidFill>
                    <a:schemeClr val="tx1"/>
                  </a:solidFill>
                  <a:latin typeface="Segoe UI" pitchFamily="34" charset="0"/>
                  <a:ea typeface="微软雅黑" pitchFamily="34" charset="-122"/>
                </a:defRPr>
              </a:lvl9pPr>
            </a:lstStyle>
            <a:p>
              <a:pPr algn="ctr" fontAlgn="base">
                <a:spcBef>
                  <a:spcPct val="0"/>
                </a:spcBef>
                <a:spcAft>
                  <a:spcPct val="0"/>
                </a:spcAft>
                <a:defRPr/>
              </a:pPr>
              <a:endParaRPr lang="zh-CN" altLang="en-US">
                <a:solidFill>
                  <a:srgbClr val="FFFFFF"/>
                </a:solidFill>
              </a:endParaRPr>
            </a:p>
          </p:txBody>
        </p:sp>
      </p:grpSp>
      <p:sp>
        <p:nvSpPr>
          <p:cNvPr id="2051" name="标题占位符 1"/>
          <p:cNvSpPr>
            <a:spLocks noGrp="1" noChangeArrowheads="1"/>
          </p:cNvSpPr>
          <p:nvPr>
            <p:ph type="title" idx="4294967295"/>
          </p:nvPr>
        </p:nvSpPr>
        <p:spPr bwMode="auto">
          <a:xfrm>
            <a:off x="838200" y="365125"/>
            <a:ext cx="107569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dirty="0"/>
              <a:t>单击此处编辑母版标题样式</a:t>
            </a:r>
          </a:p>
        </p:txBody>
      </p:sp>
      <p:sp>
        <p:nvSpPr>
          <p:cNvPr id="2052" name="文本占位符 2"/>
          <p:cNvSpPr>
            <a:spLocks noGrp="1" noChangeArrowheads="1"/>
          </p:cNvSpPr>
          <p:nvPr>
            <p:ph type="body" idx="4294967295"/>
          </p:nvPr>
        </p:nvSpPr>
        <p:spPr bwMode="auto">
          <a:xfrm>
            <a:off x="479425" y="1619250"/>
            <a:ext cx="11115675"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单击此处编辑母版文本样式</a:t>
            </a:r>
          </a:p>
        </p:txBody>
      </p:sp>
      <p:pic>
        <p:nvPicPr>
          <p:cNvPr id="8" name="图片 5" descr="pv PPT图标-0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055132" y="5646644"/>
            <a:ext cx="2144712"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5267595"/>
      </p:ext>
    </p:extLst>
  </p:cSld>
  <p:clrMap bg1="lt1" tx1="dk1" bg2="lt2" tx2="dk2" accent1="accent1" accent2="accent2" accent3="accent3" accent4="accent4" accent5="accent5" accent6="accent6" hlink="hlink" folHlink="folHlink"/>
  <p:sldLayoutIdLst>
    <p:sldLayoutId id="2147483668" r:id="rId1"/>
  </p:sldLayoutIdLst>
  <p:txStyles>
    <p:titleStyle>
      <a:lvl1pPr algn="l" rtl="0" eaLnBrk="0" fontAlgn="base" hangingPunct="0">
        <a:lnSpc>
          <a:spcPct val="90000"/>
        </a:lnSpc>
        <a:spcBef>
          <a:spcPct val="0"/>
        </a:spcBef>
        <a:spcAft>
          <a:spcPct val="0"/>
        </a:spcAft>
        <a:defRPr sz="4000" b="1" kern="1200">
          <a:solidFill>
            <a:schemeClr val="tx1"/>
          </a:solidFill>
          <a:latin typeface="+mn-ea"/>
          <a:ea typeface="+mn-ea"/>
          <a:cs typeface="+mj-cs"/>
        </a:defRPr>
      </a:lvl1pPr>
      <a:lvl2pPr algn="l" rtl="0" eaLnBrk="0" fontAlgn="base" hangingPunct="0">
        <a:lnSpc>
          <a:spcPct val="90000"/>
        </a:lnSpc>
        <a:spcBef>
          <a:spcPct val="0"/>
        </a:spcBef>
        <a:spcAft>
          <a:spcPct val="0"/>
        </a:spcAft>
        <a:defRPr sz="4000">
          <a:solidFill>
            <a:schemeClr val="tx1"/>
          </a:solidFill>
          <a:latin typeface="Segoe UI Light" pitchFamily="34" charset="0"/>
          <a:ea typeface="微软雅黑 Light" pitchFamily="2" charset="-122"/>
        </a:defRPr>
      </a:lvl2pPr>
      <a:lvl3pPr algn="l" rtl="0" eaLnBrk="0" fontAlgn="base" hangingPunct="0">
        <a:lnSpc>
          <a:spcPct val="90000"/>
        </a:lnSpc>
        <a:spcBef>
          <a:spcPct val="0"/>
        </a:spcBef>
        <a:spcAft>
          <a:spcPct val="0"/>
        </a:spcAft>
        <a:defRPr sz="4000">
          <a:solidFill>
            <a:schemeClr val="tx1"/>
          </a:solidFill>
          <a:latin typeface="Segoe UI Light" pitchFamily="34" charset="0"/>
          <a:ea typeface="微软雅黑 Light" pitchFamily="2" charset="-122"/>
        </a:defRPr>
      </a:lvl3pPr>
      <a:lvl4pPr algn="l" rtl="0" eaLnBrk="0" fontAlgn="base" hangingPunct="0">
        <a:lnSpc>
          <a:spcPct val="90000"/>
        </a:lnSpc>
        <a:spcBef>
          <a:spcPct val="0"/>
        </a:spcBef>
        <a:spcAft>
          <a:spcPct val="0"/>
        </a:spcAft>
        <a:defRPr sz="4000">
          <a:solidFill>
            <a:schemeClr val="tx1"/>
          </a:solidFill>
          <a:latin typeface="Segoe UI Light" pitchFamily="34" charset="0"/>
          <a:ea typeface="微软雅黑 Light" pitchFamily="2" charset="-122"/>
        </a:defRPr>
      </a:lvl4pPr>
      <a:lvl5pPr algn="l" rtl="0" eaLnBrk="0" fontAlgn="base" hangingPunct="0">
        <a:lnSpc>
          <a:spcPct val="90000"/>
        </a:lnSpc>
        <a:spcBef>
          <a:spcPct val="0"/>
        </a:spcBef>
        <a:spcAft>
          <a:spcPct val="0"/>
        </a:spcAft>
        <a:defRPr sz="4000">
          <a:solidFill>
            <a:schemeClr val="tx1"/>
          </a:solidFill>
          <a:latin typeface="Segoe UI Light" pitchFamily="34" charset="0"/>
          <a:ea typeface="微软雅黑 Light" pitchFamily="2" charset="-122"/>
        </a:defRPr>
      </a:lvl5pPr>
      <a:lvl6pPr marL="457200" algn="l" rtl="0" fontAlgn="base">
        <a:lnSpc>
          <a:spcPct val="90000"/>
        </a:lnSpc>
        <a:spcBef>
          <a:spcPct val="0"/>
        </a:spcBef>
        <a:spcAft>
          <a:spcPct val="0"/>
        </a:spcAft>
        <a:defRPr sz="4000">
          <a:solidFill>
            <a:schemeClr val="tx1"/>
          </a:solidFill>
          <a:latin typeface="Segoe UI Light" pitchFamily="34" charset="0"/>
          <a:ea typeface="微软雅黑 Light" pitchFamily="2" charset="-122"/>
        </a:defRPr>
      </a:lvl6pPr>
      <a:lvl7pPr marL="914400" algn="l" rtl="0" fontAlgn="base">
        <a:lnSpc>
          <a:spcPct val="90000"/>
        </a:lnSpc>
        <a:spcBef>
          <a:spcPct val="0"/>
        </a:spcBef>
        <a:spcAft>
          <a:spcPct val="0"/>
        </a:spcAft>
        <a:defRPr sz="4000">
          <a:solidFill>
            <a:schemeClr val="tx1"/>
          </a:solidFill>
          <a:latin typeface="Segoe UI Light" pitchFamily="34" charset="0"/>
          <a:ea typeface="微软雅黑 Light" pitchFamily="2" charset="-122"/>
        </a:defRPr>
      </a:lvl7pPr>
      <a:lvl8pPr marL="1371600" algn="l" rtl="0" fontAlgn="base">
        <a:lnSpc>
          <a:spcPct val="90000"/>
        </a:lnSpc>
        <a:spcBef>
          <a:spcPct val="0"/>
        </a:spcBef>
        <a:spcAft>
          <a:spcPct val="0"/>
        </a:spcAft>
        <a:defRPr sz="4000">
          <a:solidFill>
            <a:schemeClr val="tx1"/>
          </a:solidFill>
          <a:latin typeface="Segoe UI Light" pitchFamily="34" charset="0"/>
          <a:ea typeface="微软雅黑 Light" pitchFamily="2" charset="-122"/>
        </a:defRPr>
      </a:lvl8pPr>
      <a:lvl9pPr marL="1828800" algn="l" rtl="0" fontAlgn="base">
        <a:lnSpc>
          <a:spcPct val="90000"/>
        </a:lnSpc>
        <a:spcBef>
          <a:spcPct val="0"/>
        </a:spcBef>
        <a:spcAft>
          <a:spcPct val="0"/>
        </a:spcAft>
        <a:defRPr sz="4000">
          <a:solidFill>
            <a:schemeClr val="tx1"/>
          </a:solidFill>
          <a:latin typeface="Segoe UI Light" pitchFamily="34" charset="0"/>
          <a:ea typeface="微软雅黑 Light" pitchFamily="2" charset="-122"/>
        </a:defRPr>
      </a:lvl9pPr>
    </p:titleStyle>
    <p:bodyStyle>
      <a:lvl1pPr marL="228600" indent="-228600" algn="l" rtl="0" eaLnBrk="0" fontAlgn="base" hangingPunct="0">
        <a:lnSpc>
          <a:spcPct val="100000"/>
        </a:lnSpc>
        <a:spcBef>
          <a:spcPts val="1000"/>
        </a:spcBef>
        <a:spcAft>
          <a:spcPct val="0"/>
        </a:spcAft>
        <a:buFont typeface="Arial" panose="020B0604020202020204" pitchFamily="34" charset="0"/>
        <a:buChar char="•"/>
        <a:defRPr sz="2000" b="1" kern="1200">
          <a:solidFill>
            <a:schemeClr val="tx1"/>
          </a:solidFill>
          <a:latin typeface="+mn-lt"/>
          <a:ea typeface="+mn-ea"/>
          <a:cs typeface="+mn-cs"/>
        </a:defRPr>
      </a:lvl1pPr>
      <a:lvl2pPr marL="685800" lvl="1" indent="-228600" algn="l" rtl="0" eaLnBrk="0" fontAlgn="base" hangingPunct="0">
        <a:lnSpc>
          <a:spcPct val="100000"/>
        </a:lnSpc>
        <a:spcBef>
          <a:spcPts val="500"/>
        </a:spcBef>
        <a:spcAft>
          <a:spcPct val="0"/>
        </a:spcAft>
        <a:buFont typeface="Arial" panose="020B0604020202020204" pitchFamily="34" charset="0"/>
        <a:buChar char="•"/>
        <a:defRPr sz="2000" b="1" kern="1200">
          <a:solidFill>
            <a:schemeClr val="tx1"/>
          </a:solidFill>
          <a:latin typeface="+mn-lt"/>
          <a:ea typeface="+mn-ea"/>
          <a:cs typeface="+mn-cs"/>
        </a:defRPr>
      </a:lvl2pPr>
      <a:lvl3pPr marL="1143000" lvl="2" indent="-228600" algn="l" rtl="0" eaLnBrk="0" fontAlgn="base" hangingPunct="0">
        <a:lnSpc>
          <a:spcPct val="100000"/>
        </a:lnSpc>
        <a:spcBef>
          <a:spcPts val="500"/>
        </a:spcBef>
        <a:spcAft>
          <a:spcPct val="0"/>
        </a:spcAft>
        <a:buFont typeface="Arial" panose="020B0604020202020204" pitchFamily="34" charset="0"/>
        <a:buChar char="•"/>
        <a:defRPr sz="2000" b="1" kern="1200">
          <a:solidFill>
            <a:schemeClr val="tx1"/>
          </a:solidFill>
          <a:latin typeface="+mn-lt"/>
          <a:ea typeface="+mn-ea"/>
          <a:cs typeface="+mn-cs"/>
        </a:defRPr>
      </a:lvl3pPr>
      <a:lvl4pPr marL="1600200" lvl="3" indent="-228600" algn="l" rtl="0" eaLnBrk="0" fontAlgn="base" hangingPunct="0">
        <a:lnSpc>
          <a:spcPct val="100000"/>
        </a:lnSpc>
        <a:spcBef>
          <a:spcPts val="500"/>
        </a:spcBef>
        <a:spcAft>
          <a:spcPct val="0"/>
        </a:spcAft>
        <a:buFont typeface="Arial" panose="020B0604020202020204" pitchFamily="34" charset="0"/>
        <a:buChar char="•"/>
        <a:defRPr sz="2000" b="1" kern="1200">
          <a:solidFill>
            <a:schemeClr val="tx1"/>
          </a:solidFill>
          <a:latin typeface="+mn-lt"/>
          <a:ea typeface="+mn-ea"/>
          <a:cs typeface="+mn-cs"/>
        </a:defRPr>
      </a:lvl4pPr>
      <a:lvl5pPr marL="2057400" lvl="4" indent="-228600" algn="l" rtl="0" eaLnBrk="0" fontAlgn="base" hangingPunct="0">
        <a:lnSpc>
          <a:spcPct val="100000"/>
        </a:lnSpc>
        <a:spcBef>
          <a:spcPts val="500"/>
        </a:spcBef>
        <a:spcAft>
          <a:spcPct val="0"/>
        </a:spcAft>
        <a:buFont typeface="Arial" panose="020B0604020202020204" pitchFamily="34" charset="0"/>
        <a:buChar char="•"/>
        <a:defRPr sz="2000" b="1" kern="1200">
          <a:solidFill>
            <a:schemeClr val="tx1"/>
          </a:solidFill>
          <a:latin typeface="+mn-lt"/>
          <a:ea typeface="+mn-ea"/>
          <a:cs typeface="+mn-cs"/>
        </a:defRPr>
      </a:lvl5pPr>
      <a:lvl6pPr marL="2514600" lvl="5"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6pPr>
      <a:lvl7pPr marL="2971800" lvl="6"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7pPr>
      <a:lvl8pPr marL="3429000" lvl="7"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8pPr>
      <a:lvl9pPr marL="3886200" lvl="8"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2" charset="0"/>
          <a:ea typeface="微软雅黑" panose="020B0503020204020204" pitchFamily="2" charset="-122"/>
          <a:cs typeface="+mn-cs"/>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2" charset="0"/>
          <a:ea typeface="微软雅黑" panose="020B0503020204020204" pitchFamily="2" charset="-122"/>
          <a:cs typeface="+mn-cs"/>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2" charset="0"/>
          <a:ea typeface="微软雅黑" panose="020B0503020204020204" pitchFamily="2" charset="-122"/>
          <a:cs typeface="+mn-cs"/>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2" charset="0"/>
          <a:ea typeface="微软雅黑" panose="020B0503020204020204" pitchFamily="2" charset="-122"/>
          <a:cs typeface="+mn-cs"/>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2" charset="0"/>
          <a:ea typeface="微软雅黑" panose="020B0503020204020204" pitchFamily="2" charset="-122"/>
          <a:cs typeface="+mn-cs"/>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2" charset="0"/>
          <a:ea typeface="微软雅黑" panose="020B0503020204020204" pitchFamily="2" charset="-122"/>
          <a:cs typeface="+mn-cs"/>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2" charset="0"/>
          <a:ea typeface="微软雅黑" panose="020B0503020204020204" pitchFamily="2" charset="-122"/>
          <a:cs typeface="+mn-cs"/>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2" charset="0"/>
          <a:ea typeface="微软雅黑" panose="020B0503020204020204" pitchFamily="2" charset="-122"/>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矩形 10"/>
          <p:cNvSpPr>
            <a:spLocks noChangeArrowheads="1"/>
          </p:cNvSpPr>
          <p:nvPr userDrawn="1"/>
        </p:nvSpPr>
        <p:spPr bwMode="auto">
          <a:xfrm>
            <a:off x="839788" y="3429000"/>
            <a:ext cx="10512425" cy="71438"/>
          </a:xfrm>
          <a:prstGeom prst="rect">
            <a:avLst/>
          </a:prstGeom>
          <a:solidFill>
            <a:srgbClr val="C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buFont typeface="Arial" charset="0"/>
              <a:defRPr>
                <a:solidFill>
                  <a:schemeClr val="tx1"/>
                </a:solidFill>
                <a:latin typeface="Segoe UI" pitchFamily="34" charset="0"/>
                <a:ea typeface="微软雅黑" pitchFamily="34" charset="-122"/>
              </a:defRPr>
            </a:lvl1pPr>
            <a:lvl2pPr marL="742950" indent="-285750">
              <a:buFont typeface="Arial" charset="0"/>
              <a:defRPr>
                <a:solidFill>
                  <a:schemeClr val="tx1"/>
                </a:solidFill>
                <a:latin typeface="Segoe UI" pitchFamily="34" charset="0"/>
                <a:ea typeface="微软雅黑" pitchFamily="34" charset="-122"/>
              </a:defRPr>
            </a:lvl2pPr>
            <a:lvl3pPr marL="1143000" indent="-228600">
              <a:buFont typeface="Arial" charset="0"/>
              <a:defRPr>
                <a:solidFill>
                  <a:schemeClr val="tx1"/>
                </a:solidFill>
                <a:latin typeface="Segoe UI" pitchFamily="34" charset="0"/>
                <a:ea typeface="微软雅黑" pitchFamily="34" charset="-122"/>
              </a:defRPr>
            </a:lvl3pPr>
            <a:lvl4pPr marL="1600200" indent="-228600">
              <a:buFont typeface="Arial" charset="0"/>
              <a:defRPr>
                <a:solidFill>
                  <a:schemeClr val="tx1"/>
                </a:solidFill>
                <a:latin typeface="Segoe UI" pitchFamily="34" charset="0"/>
                <a:ea typeface="微软雅黑" pitchFamily="34" charset="-122"/>
              </a:defRPr>
            </a:lvl4pPr>
            <a:lvl5pPr marL="2057400" indent="-228600">
              <a:buFont typeface="Arial" charset="0"/>
              <a:defRPr>
                <a:solidFill>
                  <a:schemeClr val="tx1"/>
                </a:solidFill>
                <a:latin typeface="Segoe UI" pitchFamily="34" charset="0"/>
                <a:ea typeface="微软雅黑" pitchFamily="34" charset="-122"/>
              </a:defRPr>
            </a:lvl5pPr>
            <a:lvl6pPr marL="2514600" indent="-228600" eaLnBrk="0" fontAlgn="base" hangingPunct="0">
              <a:spcBef>
                <a:spcPct val="0"/>
              </a:spcBef>
              <a:spcAft>
                <a:spcPct val="0"/>
              </a:spcAft>
              <a:buFont typeface="Arial" charset="0"/>
              <a:defRPr>
                <a:solidFill>
                  <a:schemeClr val="tx1"/>
                </a:solidFill>
                <a:latin typeface="Segoe UI" pitchFamily="34" charset="0"/>
                <a:ea typeface="微软雅黑" pitchFamily="34" charset="-122"/>
              </a:defRPr>
            </a:lvl6pPr>
            <a:lvl7pPr marL="2971800" indent="-228600" eaLnBrk="0" fontAlgn="base" hangingPunct="0">
              <a:spcBef>
                <a:spcPct val="0"/>
              </a:spcBef>
              <a:spcAft>
                <a:spcPct val="0"/>
              </a:spcAft>
              <a:buFont typeface="Arial" charset="0"/>
              <a:defRPr>
                <a:solidFill>
                  <a:schemeClr val="tx1"/>
                </a:solidFill>
                <a:latin typeface="Segoe UI" pitchFamily="34" charset="0"/>
                <a:ea typeface="微软雅黑" pitchFamily="34" charset="-122"/>
              </a:defRPr>
            </a:lvl7pPr>
            <a:lvl8pPr marL="3429000" indent="-228600" eaLnBrk="0" fontAlgn="base" hangingPunct="0">
              <a:spcBef>
                <a:spcPct val="0"/>
              </a:spcBef>
              <a:spcAft>
                <a:spcPct val="0"/>
              </a:spcAft>
              <a:buFont typeface="Arial" charset="0"/>
              <a:defRPr>
                <a:solidFill>
                  <a:schemeClr val="tx1"/>
                </a:solidFill>
                <a:latin typeface="Segoe UI" pitchFamily="34" charset="0"/>
                <a:ea typeface="微软雅黑" pitchFamily="34" charset="-122"/>
              </a:defRPr>
            </a:lvl8pPr>
            <a:lvl9pPr marL="3886200" indent="-228600" eaLnBrk="0" fontAlgn="base" hangingPunct="0">
              <a:spcBef>
                <a:spcPct val="0"/>
              </a:spcBef>
              <a:spcAft>
                <a:spcPct val="0"/>
              </a:spcAft>
              <a:buFont typeface="Arial" charset="0"/>
              <a:defRPr>
                <a:solidFill>
                  <a:schemeClr val="tx1"/>
                </a:solidFill>
                <a:latin typeface="Segoe UI" pitchFamily="34" charset="0"/>
                <a:ea typeface="微软雅黑" pitchFamily="34" charset="-122"/>
              </a:defRPr>
            </a:lvl9pPr>
          </a:lstStyle>
          <a:p>
            <a:pPr algn="ctr" fontAlgn="base">
              <a:spcBef>
                <a:spcPct val="0"/>
              </a:spcBef>
              <a:spcAft>
                <a:spcPct val="0"/>
              </a:spcAft>
              <a:defRPr/>
            </a:pPr>
            <a:endParaRPr lang="zh-CN" altLang="en-US">
              <a:solidFill>
                <a:srgbClr val="FFFFFF"/>
              </a:solidFill>
            </a:endParaRPr>
          </a:p>
        </p:txBody>
      </p:sp>
      <p:pic>
        <p:nvPicPr>
          <p:cNvPr id="3076" name="图片 8" descr="logo-01.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176838" y="3536950"/>
            <a:ext cx="1852612" cy="145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8730054"/>
      </p:ext>
    </p:extLst>
  </p:cSld>
  <p:clrMap bg1="lt1" tx1="dk1" bg2="lt2" tx2="dk2" accent1="accent1" accent2="accent2" accent3="accent3" accent4="accent4" accent5="accent5" accent6="accent6" hlink="hlink" folHlink="folHlink"/>
  <p:sldLayoutIdLst>
    <p:sldLayoutId id="2147483672" r:id="rId1"/>
  </p:sldLayoutIdLst>
  <p:txStyles>
    <p:titleStyle>
      <a:lvl1pPr algn="l" rtl="0" eaLnBrk="0" fontAlgn="base" hangingPunct="0">
        <a:lnSpc>
          <a:spcPct val="90000"/>
        </a:lnSpc>
        <a:spcBef>
          <a:spcPct val="0"/>
        </a:spcBef>
        <a:spcAft>
          <a:spcPct val="0"/>
        </a:spcAft>
        <a:defRPr sz="4000" kern="1200">
          <a:solidFill>
            <a:schemeClr val="tx1"/>
          </a:solidFill>
          <a:latin typeface="+mj-lt"/>
          <a:ea typeface="+mj-ea"/>
          <a:cs typeface="+mj-cs"/>
        </a:defRPr>
      </a:lvl1pPr>
      <a:lvl2pPr algn="l" rtl="0" eaLnBrk="0" fontAlgn="base" hangingPunct="0">
        <a:lnSpc>
          <a:spcPct val="90000"/>
        </a:lnSpc>
        <a:spcBef>
          <a:spcPct val="0"/>
        </a:spcBef>
        <a:spcAft>
          <a:spcPct val="0"/>
        </a:spcAft>
        <a:defRPr sz="4000">
          <a:solidFill>
            <a:schemeClr val="tx1"/>
          </a:solidFill>
          <a:latin typeface="Segoe UI Light" pitchFamily="34" charset="0"/>
          <a:ea typeface="微软雅黑 Light" pitchFamily="2" charset="-122"/>
        </a:defRPr>
      </a:lvl2pPr>
      <a:lvl3pPr algn="l" rtl="0" eaLnBrk="0" fontAlgn="base" hangingPunct="0">
        <a:lnSpc>
          <a:spcPct val="90000"/>
        </a:lnSpc>
        <a:spcBef>
          <a:spcPct val="0"/>
        </a:spcBef>
        <a:spcAft>
          <a:spcPct val="0"/>
        </a:spcAft>
        <a:defRPr sz="4000">
          <a:solidFill>
            <a:schemeClr val="tx1"/>
          </a:solidFill>
          <a:latin typeface="Segoe UI Light" pitchFamily="34" charset="0"/>
          <a:ea typeface="微软雅黑 Light" pitchFamily="2" charset="-122"/>
        </a:defRPr>
      </a:lvl3pPr>
      <a:lvl4pPr algn="l" rtl="0" eaLnBrk="0" fontAlgn="base" hangingPunct="0">
        <a:lnSpc>
          <a:spcPct val="90000"/>
        </a:lnSpc>
        <a:spcBef>
          <a:spcPct val="0"/>
        </a:spcBef>
        <a:spcAft>
          <a:spcPct val="0"/>
        </a:spcAft>
        <a:defRPr sz="4000">
          <a:solidFill>
            <a:schemeClr val="tx1"/>
          </a:solidFill>
          <a:latin typeface="Segoe UI Light" pitchFamily="34" charset="0"/>
          <a:ea typeface="微软雅黑 Light" pitchFamily="2" charset="-122"/>
        </a:defRPr>
      </a:lvl4pPr>
      <a:lvl5pPr algn="l" rtl="0" eaLnBrk="0" fontAlgn="base" hangingPunct="0">
        <a:lnSpc>
          <a:spcPct val="90000"/>
        </a:lnSpc>
        <a:spcBef>
          <a:spcPct val="0"/>
        </a:spcBef>
        <a:spcAft>
          <a:spcPct val="0"/>
        </a:spcAft>
        <a:defRPr sz="4000">
          <a:solidFill>
            <a:schemeClr val="tx1"/>
          </a:solidFill>
          <a:latin typeface="Segoe UI Light" pitchFamily="34" charset="0"/>
          <a:ea typeface="微软雅黑 Light" pitchFamily="2" charset="-122"/>
        </a:defRPr>
      </a:lvl5pPr>
      <a:lvl6pPr marL="457200" algn="l" rtl="0" fontAlgn="base">
        <a:lnSpc>
          <a:spcPct val="90000"/>
        </a:lnSpc>
        <a:spcBef>
          <a:spcPct val="0"/>
        </a:spcBef>
        <a:spcAft>
          <a:spcPct val="0"/>
        </a:spcAft>
        <a:defRPr sz="4000">
          <a:solidFill>
            <a:schemeClr val="tx1"/>
          </a:solidFill>
          <a:latin typeface="Segoe UI Light" pitchFamily="34" charset="0"/>
          <a:ea typeface="微软雅黑 Light" pitchFamily="2" charset="-122"/>
        </a:defRPr>
      </a:lvl6pPr>
      <a:lvl7pPr marL="914400" algn="l" rtl="0" fontAlgn="base">
        <a:lnSpc>
          <a:spcPct val="90000"/>
        </a:lnSpc>
        <a:spcBef>
          <a:spcPct val="0"/>
        </a:spcBef>
        <a:spcAft>
          <a:spcPct val="0"/>
        </a:spcAft>
        <a:defRPr sz="4000">
          <a:solidFill>
            <a:schemeClr val="tx1"/>
          </a:solidFill>
          <a:latin typeface="Segoe UI Light" pitchFamily="34" charset="0"/>
          <a:ea typeface="微软雅黑 Light" pitchFamily="2" charset="-122"/>
        </a:defRPr>
      </a:lvl7pPr>
      <a:lvl8pPr marL="1371600" algn="l" rtl="0" fontAlgn="base">
        <a:lnSpc>
          <a:spcPct val="90000"/>
        </a:lnSpc>
        <a:spcBef>
          <a:spcPct val="0"/>
        </a:spcBef>
        <a:spcAft>
          <a:spcPct val="0"/>
        </a:spcAft>
        <a:defRPr sz="4000">
          <a:solidFill>
            <a:schemeClr val="tx1"/>
          </a:solidFill>
          <a:latin typeface="Segoe UI Light" pitchFamily="34" charset="0"/>
          <a:ea typeface="微软雅黑 Light" pitchFamily="2" charset="-122"/>
        </a:defRPr>
      </a:lvl8pPr>
      <a:lvl9pPr marL="1828800" algn="l" rtl="0" fontAlgn="base">
        <a:lnSpc>
          <a:spcPct val="90000"/>
        </a:lnSpc>
        <a:spcBef>
          <a:spcPct val="0"/>
        </a:spcBef>
        <a:spcAft>
          <a:spcPct val="0"/>
        </a:spcAft>
        <a:defRPr sz="4000">
          <a:solidFill>
            <a:schemeClr val="tx1"/>
          </a:solidFill>
          <a:latin typeface="Segoe UI Light" pitchFamily="34" charset="0"/>
          <a:ea typeface="微软雅黑 Light" pitchFamily="2" charset="-122"/>
        </a:defRPr>
      </a:lvl9pPr>
    </p:titleStyle>
    <p:bodyStyle>
      <a:lvl1pPr marL="228600" indent="-228600" algn="l" rtl="0" eaLnBrk="0" fontAlgn="base" hangingPunct="0">
        <a:lnSpc>
          <a:spcPct val="125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685800" lvl="1" indent="-228600" algn="l" rtl="0" eaLnBrk="0" fontAlgn="base" hangingPunct="0">
        <a:lnSpc>
          <a:spcPct val="125000"/>
        </a:lnSpc>
        <a:spcBef>
          <a:spcPts val="5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lnSpc>
          <a:spcPct val="125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3pPr>
      <a:lvl4pPr marL="1600200" lvl="3" indent="-228600" algn="l" rtl="0" eaLnBrk="0" fontAlgn="base" hangingPunct="0">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4pPr>
      <a:lvl5pPr marL="2057400" lvl="4" indent="-228600" algn="l" rtl="0" eaLnBrk="0" fontAlgn="base" hangingPunct="0">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5pPr>
      <a:lvl6pPr marL="2514600" lvl="5"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6pPr>
      <a:lvl7pPr marL="2971800" lvl="6"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7pPr>
      <a:lvl8pPr marL="3429000" lvl="7"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8pPr>
      <a:lvl9pPr marL="3886200" lvl="8"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2" charset="0"/>
          <a:ea typeface="微软雅黑" panose="020B0503020204020204" pitchFamily="2" charset="-122"/>
          <a:cs typeface="+mn-cs"/>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2" charset="0"/>
          <a:ea typeface="微软雅黑" panose="020B0503020204020204" pitchFamily="2" charset="-122"/>
          <a:cs typeface="+mn-cs"/>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2" charset="0"/>
          <a:ea typeface="微软雅黑" panose="020B0503020204020204" pitchFamily="2" charset="-122"/>
          <a:cs typeface="+mn-cs"/>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2" charset="0"/>
          <a:ea typeface="微软雅黑" panose="020B0503020204020204" pitchFamily="2" charset="-122"/>
          <a:cs typeface="+mn-cs"/>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2" charset="0"/>
          <a:ea typeface="微软雅黑" panose="020B0503020204020204" pitchFamily="2" charset="-122"/>
          <a:cs typeface="+mn-cs"/>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2" charset="0"/>
          <a:ea typeface="微软雅黑" panose="020B0503020204020204" pitchFamily="2" charset="-122"/>
          <a:cs typeface="+mn-cs"/>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2" charset="0"/>
          <a:ea typeface="微软雅黑" panose="020B0503020204020204" pitchFamily="2" charset="-122"/>
          <a:cs typeface="+mn-cs"/>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2" charset="0"/>
          <a:ea typeface="微软雅黑" panose="020B0503020204020204" pitchFamily="2" charset="-122"/>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 name="矩形 7"/>
          <p:cNvSpPr/>
          <p:nvPr userDrawn="1"/>
        </p:nvSpPr>
        <p:spPr>
          <a:xfrm>
            <a:off x="0" y="0"/>
            <a:ext cx="6076950" cy="6856413"/>
          </a:xfrm>
          <a:prstGeom prst="rect">
            <a:avLst/>
          </a:prstGeom>
          <a:solidFill>
            <a:srgbClr val="00808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buFont typeface="Arial" panose="020B0604020202020204" pitchFamily="34" charset="0"/>
              <a:buNone/>
              <a:defRPr/>
            </a:pPr>
            <a:endParaRPr lang="zh-CN" altLang="en-US" noProof="1">
              <a:solidFill>
                <a:srgbClr val="FFFFFF"/>
              </a:solidFill>
            </a:endParaRPr>
          </a:p>
        </p:txBody>
      </p:sp>
      <p:sp>
        <p:nvSpPr>
          <p:cNvPr id="9" name="等腰三角形 17"/>
          <p:cNvSpPr>
            <a:spLocks noChangeArrowheads="1"/>
          </p:cNvSpPr>
          <p:nvPr userDrawn="1"/>
        </p:nvSpPr>
        <p:spPr bwMode="auto">
          <a:xfrm rot="5400000">
            <a:off x="5965031" y="3247232"/>
            <a:ext cx="574675" cy="357188"/>
          </a:xfrm>
          <a:prstGeom prst="triangle">
            <a:avLst>
              <a:gd name="adj" fmla="val 50000"/>
            </a:avLst>
          </a:prstGeom>
          <a:solidFill>
            <a:srgbClr val="008080"/>
          </a:solidFill>
          <a:ln w="9525">
            <a:solidFill>
              <a:srgbClr val="008080"/>
            </a:solidFill>
            <a:miter lim="800000"/>
            <a:headEnd/>
            <a:tailEnd/>
          </a:ln>
        </p:spPr>
        <p:txBody>
          <a:bodyPr anchor="ctr"/>
          <a:lstStyle>
            <a:lvl1pPr>
              <a:defRPr>
                <a:solidFill>
                  <a:schemeClr val="tx1"/>
                </a:solidFill>
                <a:latin typeface="Segoe UI" panose="020B0502040204020203" pitchFamily="34" charset="0"/>
                <a:ea typeface="微软雅黑" panose="020B0503020204020204" pitchFamily="34" charset="-122"/>
              </a:defRPr>
            </a:lvl1pPr>
            <a:lvl2pPr marL="742950" indent="-285750">
              <a:defRPr>
                <a:solidFill>
                  <a:schemeClr val="tx1"/>
                </a:solidFill>
                <a:latin typeface="Segoe UI" panose="020B0502040204020203" pitchFamily="34" charset="0"/>
                <a:ea typeface="微软雅黑" panose="020B0503020204020204" pitchFamily="34" charset="-122"/>
              </a:defRPr>
            </a:lvl2pPr>
            <a:lvl3pPr marL="1143000" indent="-228600">
              <a:defRPr>
                <a:solidFill>
                  <a:schemeClr val="tx1"/>
                </a:solidFill>
                <a:latin typeface="Segoe UI" panose="020B0502040204020203" pitchFamily="34" charset="0"/>
                <a:ea typeface="微软雅黑" panose="020B0503020204020204" pitchFamily="34" charset="-122"/>
              </a:defRPr>
            </a:lvl3pPr>
            <a:lvl4pPr marL="1600200" indent="-228600">
              <a:defRPr>
                <a:solidFill>
                  <a:schemeClr val="tx1"/>
                </a:solidFill>
                <a:latin typeface="Segoe UI" panose="020B0502040204020203" pitchFamily="34" charset="0"/>
                <a:ea typeface="微软雅黑" panose="020B0503020204020204" pitchFamily="34" charset="-122"/>
              </a:defRPr>
            </a:lvl4pPr>
            <a:lvl5pPr marL="2057400" indent="-228600">
              <a:defRPr>
                <a:solidFill>
                  <a:schemeClr val="tx1"/>
                </a:solidFill>
                <a:latin typeface="Segoe UI" panose="020B0502040204020203"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Segoe UI" panose="020B0502040204020203"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Segoe UI" panose="020B0502040204020203"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Segoe UI" panose="020B0502040204020203"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Segoe UI" panose="020B0502040204020203" pitchFamily="34" charset="0"/>
                <a:ea typeface="微软雅黑" panose="020B0503020204020204" pitchFamily="34" charset="-122"/>
              </a:defRPr>
            </a:lvl9pPr>
          </a:lstStyle>
          <a:p>
            <a:pPr algn="ctr" fontAlgn="base">
              <a:spcBef>
                <a:spcPct val="0"/>
              </a:spcBef>
              <a:spcAft>
                <a:spcPct val="0"/>
              </a:spcAft>
              <a:buFont typeface="Arial" panose="020B0604020202020204" pitchFamily="34" charset="0"/>
              <a:buNone/>
            </a:pPr>
            <a:endParaRPr lang="zh-CN" altLang="en-US">
              <a:solidFill>
                <a:srgbClr val="FFFFFF"/>
              </a:solidFill>
              <a:latin typeface="Calibri" panose="020F0502020204030204" pitchFamily="34" charset="0"/>
            </a:endParaRPr>
          </a:p>
        </p:txBody>
      </p:sp>
      <p:pic>
        <p:nvPicPr>
          <p:cNvPr id="11" name="图片 5" descr="pv PPT图标-01"/>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055132" y="5646644"/>
            <a:ext cx="2144712"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图片 8" descr="专心、专注、专业、共赢-01.png"/>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0556875" y="6262688"/>
            <a:ext cx="1581150" cy="509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7102254"/>
      </p:ext>
    </p:extLst>
  </p:cSld>
  <p:clrMap bg1="lt1" tx1="dk1" bg2="lt2" tx2="dk2" accent1="accent1" accent2="accent2" accent3="accent3" accent4="accent4" accent5="accent5" accent6="accent6" hlink="hlink" folHlink="folHlink"/>
  <p:sldLayoutIdLst>
    <p:sldLayoutId id="2147483677" r:id="rId1"/>
  </p:sldLayoutIdLst>
  <p:txStyles>
    <p:titleStyle>
      <a:lvl1pPr algn="l" rtl="0" eaLnBrk="0" fontAlgn="base" hangingPunct="0">
        <a:lnSpc>
          <a:spcPct val="90000"/>
        </a:lnSpc>
        <a:spcBef>
          <a:spcPct val="0"/>
        </a:spcBef>
        <a:spcAft>
          <a:spcPct val="0"/>
        </a:spcAft>
        <a:defRPr sz="4000" b="1" kern="1200">
          <a:solidFill>
            <a:schemeClr val="tx1"/>
          </a:solidFill>
          <a:latin typeface="+mn-ea"/>
          <a:ea typeface="+mn-ea"/>
          <a:cs typeface="+mj-cs"/>
        </a:defRPr>
      </a:lvl1pPr>
      <a:lvl2pPr algn="l" rtl="0" eaLnBrk="0" fontAlgn="base" hangingPunct="0">
        <a:lnSpc>
          <a:spcPct val="90000"/>
        </a:lnSpc>
        <a:spcBef>
          <a:spcPct val="0"/>
        </a:spcBef>
        <a:spcAft>
          <a:spcPct val="0"/>
        </a:spcAft>
        <a:defRPr sz="4000">
          <a:solidFill>
            <a:schemeClr val="tx1"/>
          </a:solidFill>
          <a:latin typeface="Segoe UI Light" pitchFamily="34" charset="0"/>
          <a:ea typeface="微软雅黑 Light" pitchFamily="2" charset="-122"/>
        </a:defRPr>
      </a:lvl2pPr>
      <a:lvl3pPr algn="l" rtl="0" eaLnBrk="0" fontAlgn="base" hangingPunct="0">
        <a:lnSpc>
          <a:spcPct val="90000"/>
        </a:lnSpc>
        <a:spcBef>
          <a:spcPct val="0"/>
        </a:spcBef>
        <a:spcAft>
          <a:spcPct val="0"/>
        </a:spcAft>
        <a:defRPr sz="4000">
          <a:solidFill>
            <a:schemeClr val="tx1"/>
          </a:solidFill>
          <a:latin typeface="Segoe UI Light" pitchFamily="34" charset="0"/>
          <a:ea typeface="微软雅黑 Light" pitchFamily="2" charset="-122"/>
        </a:defRPr>
      </a:lvl3pPr>
      <a:lvl4pPr algn="l" rtl="0" eaLnBrk="0" fontAlgn="base" hangingPunct="0">
        <a:lnSpc>
          <a:spcPct val="90000"/>
        </a:lnSpc>
        <a:spcBef>
          <a:spcPct val="0"/>
        </a:spcBef>
        <a:spcAft>
          <a:spcPct val="0"/>
        </a:spcAft>
        <a:defRPr sz="4000">
          <a:solidFill>
            <a:schemeClr val="tx1"/>
          </a:solidFill>
          <a:latin typeface="Segoe UI Light" pitchFamily="34" charset="0"/>
          <a:ea typeface="微软雅黑 Light" pitchFamily="2" charset="-122"/>
        </a:defRPr>
      </a:lvl4pPr>
      <a:lvl5pPr algn="l" rtl="0" eaLnBrk="0" fontAlgn="base" hangingPunct="0">
        <a:lnSpc>
          <a:spcPct val="90000"/>
        </a:lnSpc>
        <a:spcBef>
          <a:spcPct val="0"/>
        </a:spcBef>
        <a:spcAft>
          <a:spcPct val="0"/>
        </a:spcAft>
        <a:defRPr sz="4000">
          <a:solidFill>
            <a:schemeClr val="tx1"/>
          </a:solidFill>
          <a:latin typeface="Segoe UI Light" pitchFamily="34" charset="0"/>
          <a:ea typeface="微软雅黑 Light" pitchFamily="2" charset="-122"/>
        </a:defRPr>
      </a:lvl5pPr>
      <a:lvl6pPr marL="457200" algn="l" rtl="0" fontAlgn="base">
        <a:lnSpc>
          <a:spcPct val="90000"/>
        </a:lnSpc>
        <a:spcBef>
          <a:spcPct val="0"/>
        </a:spcBef>
        <a:spcAft>
          <a:spcPct val="0"/>
        </a:spcAft>
        <a:defRPr sz="4000">
          <a:solidFill>
            <a:schemeClr val="tx1"/>
          </a:solidFill>
          <a:latin typeface="Segoe UI Light" pitchFamily="34" charset="0"/>
          <a:ea typeface="微软雅黑 Light" pitchFamily="2" charset="-122"/>
        </a:defRPr>
      </a:lvl6pPr>
      <a:lvl7pPr marL="914400" algn="l" rtl="0" fontAlgn="base">
        <a:lnSpc>
          <a:spcPct val="90000"/>
        </a:lnSpc>
        <a:spcBef>
          <a:spcPct val="0"/>
        </a:spcBef>
        <a:spcAft>
          <a:spcPct val="0"/>
        </a:spcAft>
        <a:defRPr sz="4000">
          <a:solidFill>
            <a:schemeClr val="tx1"/>
          </a:solidFill>
          <a:latin typeface="Segoe UI Light" pitchFamily="34" charset="0"/>
          <a:ea typeface="微软雅黑 Light" pitchFamily="2" charset="-122"/>
        </a:defRPr>
      </a:lvl7pPr>
      <a:lvl8pPr marL="1371600" algn="l" rtl="0" fontAlgn="base">
        <a:lnSpc>
          <a:spcPct val="90000"/>
        </a:lnSpc>
        <a:spcBef>
          <a:spcPct val="0"/>
        </a:spcBef>
        <a:spcAft>
          <a:spcPct val="0"/>
        </a:spcAft>
        <a:defRPr sz="4000">
          <a:solidFill>
            <a:schemeClr val="tx1"/>
          </a:solidFill>
          <a:latin typeface="Segoe UI Light" pitchFamily="34" charset="0"/>
          <a:ea typeface="微软雅黑 Light" pitchFamily="2" charset="-122"/>
        </a:defRPr>
      </a:lvl8pPr>
      <a:lvl9pPr marL="1828800" algn="l" rtl="0" fontAlgn="base">
        <a:lnSpc>
          <a:spcPct val="90000"/>
        </a:lnSpc>
        <a:spcBef>
          <a:spcPct val="0"/>
        </a:spcBef>
        <a:spcAft>
          <a:spcPct val="0"/>
        </a:spcAft>
        <a:defRPr sz="4000">
          <a:solidFill>
            <a:schemeClr val="tx1"/>
          </a:solidFill>
          <a:latin typeface="Segoe UI Light" pitchFamily="34" charset="0"/>
          <a:ea typeface="微软雅黑 Light" pitchFamily="2" charset="-122"/>
        </a:defRPr>
      </a:lvl9pPr>
    </p:titleStyle>
    <p:bodyStyle>
      <a:lvl1pPr marL="228600" indent="-228600" algn="l" rtl="0" eaLnBrk="0" fontAlgn="base" hangingPunct="0">
        <a:lnSpc>
          <a:spcPct val="125000"/>
        </a:lnSpc>
        <a:spcBef>
          <a:spcPts val="1000"/>
        </a:spcBef>
        <a:spcAft>
          <a:spcPct val="0"/>
        </a:spcAft>
        <a:buFont typeface="Arial" panose="020B0604020202020204" pitchFamily="34" charset="0"/>
        <a:buChar char="•"/>
        <a:defRPr sz="2000" kern="1200">
          <a:solidFill>
            <a:schemeClr val="tx1"/>
          </a:solidFill>
          <a:latin typeface="+mn-lt"/>
          <a:ea typeface="+mn-ea"/>
          <a:cs typeface="+mn-cs"/>
        </a:defRPr>
      </a:lvl1pPr>
      <a:lvl2pPr marL="685800" lvl="1" indent="-228600" algn="l" rtl="0" eaLnBrk="0" fontAlgn="base" hangingPunct="0">
        <a:lnSpc>
          <a:spcPct val="125000"/>
        </a:lnSpc>
        <a:spcBef>
          <a:spcPts val="5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lvl="2" indent="-228600" algn="l" rtl="0" eaLnBrk="0" fontAlgn="base" hangingPunct="0">
        <a:lnSpc>
          <a:spcPct val="125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3pPr>
      <a:lvl4pPr marL="1600200" lvl="3" indent="-228600" algn="l" rtl="0" eaLnBrk="0" fontAlgn="base" hangingPunct="0">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4pPr>
      <a:lvl5pPr marL="2057400" lvl="4" indent="-228600" algn="l" rtl="0" eaLnBrk="0" fontAlgn="base" hangingPunct="0">
        <a:lnSpc>
          <a:spcPct val="125000"/>
        </a:lnSpc>
        <a:spcBef>
          <a:spcPts val="500"/>
        </a:spcBef>
        <a:spcAft>
          <a:spcPct val="0"/>
        </a:spcAft>
        <a:buFont typeface="Arial" panose="020B0604020202020204" pitchFamily="34" charset="0"/>
        <a:buChar char="•"/>
        <a:defRPr sz="1400" kern="1200">
          <a:solidFill>
            <a:schemeClr val="tx1"/>
          </a:solidFill>
          <a:latin typeface="+mn-lt"/>
          <a:ea typeface="+mn-ea"/>
          <a:cs typeface="+mn-cs"/>
        </a:defRPr>
      </a:lvl5pPr>
      <a:lvl6pPr marL="2514600" lvl="5"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6pPr>
      <a:lvl7pPr marL="2971800" lvl="6"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7pPr>
      <a:lvl8pPr marL="3429000" lvl="7"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8pPr>
      <a:lvl9pPr marL="3886200" lvl="8"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2" charset="0"/>
          <a:ea typeface="微软雅黑" panose="020B0503020204020204" pitchFamily="2" charset="-122"/>
          <a:cs typeface="+mn-cs"/>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2" charset="0"/>
          <a:ea typeface="微软雅黑" panose="020B0503020204020204" pitchFamily="2" charset="-122"/>
          <a:cs typeface="+mn-cs"/>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2" charset="0"/>
          <a:ea typeface="微软雅黑" panose="020B0503020204020204" pitchFamily="2" charset="-122"/>
          <a:cs typeface="+mn-cs"/>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2" charset="0"/>
          <a:ea typeface="微软雅黑" panose="020B0503020204020204" pitchFamily="2" charset="-122"/>
          <a:cs typeface="+mn-cs"/>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2" charset="0"/>
          <a:ea typeface="微软雅黑" panose="020B0503020204020204" pitchFamily="2" charset="-122"/>
          <a:cs typeface="+mn-cs"/>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2" charset="0"/>
          <a:ea typeface="微软雅黑" panose="020B0503020204020204" pitchFamily="2" charset="-122"/>
          <a:cs typeface="+mn-cs"/>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2" charset="0"/>
          <a:ea typeface="微软雅黑" panose="020B0503020204020204" pitchFamily="2" charset="-122"/>
          <a:cs typeface="+mn-cs"/>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2" charset="0"/>
          <a:ea typeface="微软雅黑" panose="020B0503020204020204" pitchFamily="2" charset="-122"/>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7"/>
          <a:srcRect/>
          <a:stretch>
            <a:fillRect/>
          </a:stretch>
        </a:blipFill>
        <a:effectLst/>
      </p:bgPr>
    </p:bg>
    <p:spTree>
      <p:nvGrpSpPr>
        <p:cNvPr id="1" name=""/>
        <p:cNvGrpSpPr/>
        <p:nvPr/>
      </p:nvGrpSpPr>
      <p:grpSpPr>
        <a:xfrm>
          <a:off x="0" y="0"/>
          <a:ext cx="0" cy="0"/>
          <a:chOff x="0" y="0"/>
          <a:chExt cx="0" cy="0"/>
        </a:xfrm>
      </p:grpSpPr>
      <p:grpSp>
        <p:nvGrpSpPr>
          <p:cNvPr id="2050" name="组合 6"/>
          <p:cNvGrpSpPr>
            <a:grpSpLocks/>
          </p:cNvGrpSpPr>
          <p:nvPr userDrawn="1"/>
        </p:nvGrpSpPr>
        <p:grpSpPr bwMode="auto">
          <a:xfrm>
            <a:off x="479425" y="552450"/>
            <a:ext cx="179388" cy="630238"/>
            <a:chOff x="0" y="0"/>
            <a:chExt cx="180000" cy="630000"/>
          </a:xfrm>
        </p:grpSpPr>
        <p:sp>
          <p:nvSpPr>
            <p:cNvPr id="3077" name="圆角矩形 7"/>
            <p:cNvSpPr>
              <a:spLocks noChangeArrowheads="1"/>
            </p:cNvSpPr>
            <p:nvPr userDrawn="1"/>
          </p:nvSpPr>
          <p:spPr bwMode="auto">
            <a:xfrm>
              <a:off x="0" y="0"/>
              <a:ext cx="180000" cy="179320"/>
            </a:xfrm>
            <a:prstGeom prst="roundRect">
              <a:avLst>
                <a:gd name="adj" fmla="val 16667"/>
              </a:avLst>
            </a:prstGeom>
            <a:solidFill>
              <a:srgbClr val="008080"/>
            </a:solidFill>
            <a:ln w="9525">
              <a:solidFill>
                <a:srgbClr val="008080"/>
              </a:solidFill>
              <a:round/>
              <a:headEnd/>
              <a:tailEnd/>
            </a:ln>
          </p:spPr>
          <p:txBody>
            <a:bodyPr anchor="ctr"/>
            <a:lstStyle>
              <a:lvl1pPr>
                <a:buFont typeface="Arial" charset="0"/>
                <a:defRPr>
                  <a:solidFill>
                    <a:schemeClr val="tx1"/>
                  </a:solidFill>
                  <a:latin typeface="Segoe UI" pitchFamily="34" charset="0"/>
                  <a:ea typeface="微软雅黑" pitchFamily="34" charset="-122"/>
                </a:defRPr>
              </a:lvl1pPr>
              <a:lvl2pPr marL="742950" indent="-285750">
                <a:buFont typeface="Arial" charset="0"/>
                <a:defRPr>
                  <a:solidFill>
                    <a:schemeClr val="tx1"/>
                  </a:solidFill>
                  <a:latin typeface="Segoe UI" pitchFamily="34" charset="0"/>
                  <a:ea typeface="微软雅黑" pitchFamily="34" charset="-122"/>
                </a:defRPr>
              </a:lvl2pPr>
              <a:lvl3pPr marL="1143000" indent="-228600">
                <a:buFont typeface="Arial" charset="0"/>
                <a:defRPr>
                  <a:solidFill>
                    <a:schemeClr val="tx1"/>
                  </a:solidFill>
                  <a:latin typeface="Segoe UI" pitchFamily="34" charset="0"/>
                  <a:ea typeface="微软雅黑" pitchFamily="34" charset="-122"/>
                </a:defRPr>
              </a:lvl3pPr>
              <a:lvl4pPr marL="1600200" indent="-228600">
                <a:buFont typeface="Arial" charset="0"/>
                <a:defRPr>
                  <a:solidFill>
                    <a:schemeClr val="tx1"/>
                  </a:solidFill>
                  <a:latin typeface="Segoe UI" pitchFamily="34" charset="0"/>
                  <a:ea typeface="微软雅黑" pitchFamily="34" charset="-122"/>
                </a:defRPr>
              </a:lvl4pPr>
              <a:lvl5pPr marL="2057400" indent="-228600">
                <a:buFont typeface="Arial" charset="0"/>
                <a:defRPr>
                  <a:solidFill>
                    <a:schemeClr val="tx1"/>
                  </a:solidFill>
                  <a:latin typeface="Segoe UI" pitchFamily="34" charset="0"/>
                  <a:ea typeface="微软雅黑" pitchFamily="34" charset="-122"/>
                </a:defRPr>
              </a:lvl5pPr>
              <a:lvl6pPr marL="2514600" indent="-228600" eaLnBrk="0" fontAlgn="base" hangingPunct="0">
                <a:spcBef>
                  <a:spcPct val="0"/>
                </a:spcBef>
                <a:spcAft>
                  <a:spcPct val="0"/>
                </a:spcAft>
                <a:buFont typeface="Arial" charset="0"/>
                <a:defRPr>
                  <a:solidFill>
                    <a:schemeClr val="tx1"/>
                  </a:solidFill>
                  <a:latin typeface="Segoe UI" pitchFamily="34" charset="0"/>
                  <a:ea typeface="微软雅黑" pitchFamily="34" charset="-122"/>
                </a:defRPr>
              </a:lvl6pPr>
              <a:lvl7pPr marL="2971800" indent="-228600" eaLnBrk="0" fontAlgn="base" hangingPunct="0">
                <a:spcBef>
                  <a:spcPct val="0"/>
                </a:spcBef>
                <a:spcAft>
                  <a:spcPct val="0"/>
                </a:spcAft>
                <a:buFont typeface="Arial" charset="0"/>
                <a:defRPr>
                  <a:solidFill>
                    <a:schemeClr val="tx1"/>
                  </a:solidFill>
                  <a:latin typeface="Segoe UI" pitchFamily="34" charset="0"/>
                  <a:ea typeface="微软雅黑" pitchFamily="34" charset="-122"/>
                </a:defRPr>
              </a:lvl7pPr>
              <a:lvl8pPr marL="3429000" indent="-228600" eaLnBrk="0" fontAlgn="base" hangingPunct="0">
                <a:spcBef>
                  <a:spcPct val="0"/>
                </a:spcBef>
                <a:spcAft>
                  <a:spcPct val="0"/>
                </a:spcAft>
                <a:buFont typeface="Arial" charset="0"/>
                <a:defRPr>
                  <a:solidFill>
                    <a:schemeClr val="tx1"/>
                  </a:solidFill>
                  <a:latin typeface="Segoe UI" pitchFamily="34" charset="0"/>
                  <a:ea typeface="微软雅黑" pitchFamily="34" charset="-122"/>
                </a:defRPr>
              </a:lvl8pPr>
              <a:lvl9pPr marL="3886200" indent="-228600" eaLnBrk="0" fontAlgn="base" hangingPunct="0">
                <a:spcBef>
                  <a:spcPct val="0"/>
                </a:spcBef>
                <a:spcAft>
                  <a:spcPct val="0"/>
                </a:spcAft>
                <a:buFont typeface="Arial" charset="0"/>
                <a:defRPr>
                  <a:solidFill>
                    <a:schemeClr val="tx1"/>
                  </a:solidFill>
                  <a:latin typeface="Segoe UI" pitchFamily="34" charset="0"/>
                  <a:ea typeface="微软雅黑" pitchFamily="34" charset="-122"/>
                </a:defRPr>
              </a:lvl9pPr>
            </a:lstStyle>
            <a:p>
              <a:pPr algn="ctr" fontAlgn="base">
                <a:spcBef>
                  <a:spcPct val="0"/>
                </a:spcBef>
                <a:spcAft>
                  <a:spcPct val="0"/>
                </a:spcAft>
                <a:defRPr/>
              </a:pPr>
              <a:endParaRPr lang="zh-CN" altLang="en-US">
                <a:solidFill>
                  <a:srgbClr val="FFFFFF"/>
                </a:solidFill>
              </a:endParaRPr>
            </a:p>
          </p:txBody>
        </p:sp>
        <p:sp>
          <p:nvSpPr>
            <p:cNvPr id="3078" name="圆角矩形 8"/>
            <p:cNvSpPr>
              <a:spLocks noChangeArrowheads="1"/>
            </p:cNvSpPr>
            <p:nvPr userDrawn="1"/>
          </p:nvSpPr>
          <p:spPr bwMode="auto">
            <a:xfrm>
              <a:off x="0" y="225340"/>
              <a:ext cx="180000" cy="179320"/>
            </a:xfrm>
            <a:prstGeom prst="roundRect">
              <a:avLst>
                <a:gd name="adj" fmla="val 16667"/>
              </a:avLst>
            </a:pr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buFont typeface="Arial" charset="0"/>
                <a:defRPr>
                  <a:solidFill>
                    <a:schemeClr val="tx1"/>
                  </a:solidFill>
                  <a:latin typeface="Segoe UI" pitchFamily="34" charset="0"/>
                  <a:ea typeface="微软雅黑" pitchFamily="34" charset="-122"/>
                </a:defRPr>
              </a:lvl1pPr>
              <a:lvl2pPr marL="742950" indent="-285750">
                <a:buFont typeface="Arial" charset="0"/>
                <a:defRPr>
                  <a:solidFill>
                    <a:schemeClr val="tx1"/>
                  </a:solidFill>
                  <a:latin typeface="Segoe UI" pitchFamily="34" charset="0"/>
                  <a:ea typeface="微软雅黑" pitchFamily="34" charset="-122"/>
                </a:defRPr>
              </a:lvl2pPr>
              <a:lvl3pPr marL="1143000" indent="-228600">
                <a:buFont typeface="Arial" charset="0"/>
                <a:defRPr>
                  <a:solidFill>
                    <a:schemeClr val="tx1"/>
                  </a:solidFill>
                  <a:latin typeface="Segoe UI" pitchFamily="34" charset="0"/>
                  <a:ea typeface="微软雅黑" pitchFamily="34" charset="-122"/>
                </a:defRPr>
              </a:lvl3pPr>
              <a:lvl4pPr marL="1600200" indent="-228600">
                <a:buFont typeface="Arial" charset="0"/>
                <a:defRPr>
                  <a:solidFill>
                    <a:schemeClr val="tx1"/>
                  </a:solidFill>
                  <a:latin typeface="Segoe UI" pitchFamily="34" charset="0"/>
                  <a:ea typeface="微软雅黑" pitchFamily="34" charset="-122"/>
                </a:defRPr>
              </a:lvl4pPr>
              <a:lvl5pPr marL="2057400" indent="-228600">
                <a:buFont typeface="Arial" charset="0"/>
                <a:defRPr>
                  <a:solidFill>
                    <a:schemeClr val="tx1"/>
                  </a:solidFill>
                  <a:latin typeface="Segoe UI" pitchFamily="34" charset="0"/>
                  <a:ea typeface="微软雅黑" pitchFamily="34" charset="-122"/>
                </a:defRPr>
              </a:lvl5pPr>
              <a:lvl6pPr marL="2514600" indent="-228600" eaLnBrk="0" fontAlgn="base" hangingPunct="0">
                <a:spcBef>
                  <a:spcPct val="0"/>
                </a:spcBef>
                <a:spcAft>
                  <a:spcPct val="0"/>
                </a:spcAft>
                <a:buFont typeface="Arial" charset="0"/>
                <a:defRPr>
                  <a:solidFill>
                    <a:schemeClr val="tx1"/>
                  </a:solidFill>
                  <a:latin typeface="Segoe UI" pitchFamily="34" charset="0"/>
                  <a:ea typeface="微软雅黑" pitchFamily="34" charset="-122"/>
                </a:defRPr>
              </a:lvl6pPr>
              <a:lvl7pPr marL="2971800" indent="-228600" eaLnBrk="0" fontAlgn="base" hangingPunct="0">
                <a:spcBef>
                  <a:spcPct val="0"/>
                </a:spcBef>
                <a:spcAft>
                  <a:spcPct val="0"/>
                </a:spcAft>
                <a:buFont typeface="Arial" charset="0"/>
                <a:defRPr>
                  <a:solidFill>
                    <a:schemeClr val="tx1"/>
                  </a:solidFill>
                  <a:latin typeface="Segoe UI" pitchFamily="34" charset="0"/>
                  <a:ea typeface="微软雅黑" pitchFamily="34" charset="-122"/>
                </a:defRPr>
              </a:lvl7pPr>
              <a:lvl8pPr marL="3429000" indent="-228600" eaLnBrk="0" fontAlgn="base" hangingPunct="0">
                <a:spcBef>
                  <a:spcPct val="0"/>
                </a:spcBef>
                <a:spcAft>
                  <a:spcPct val="0"/>
                </a:spcAft>
                <a:buFont typeface="Arial" charset="0"/>
                <a:defRPr>
                  <a:solidFill>
                    <a:schemeClr val="tx1"/>
                  </a:solidFill>
                  <a:latin typeface="Segoe UI" pitchFamily="34" charset="0"/>
                  <a:ea typeface="微软雅黑" pitchFamily="34" charset="-122"/>
                </a:defRPr>
              </a:lvl8pPr>
              <a:lvl9pPr marL="3886200" indent="-228600" eaLnBrk="0" fontAlgn="base" hangingPunct="0">
                <a:spcBef>
                  <a:spcPct val="0"/>
                </a:spcBef>
                <a:spcAft>
                  <a:spcPct val="0"/>
                </a:spcAft>
                <a:buFont typeface="Arial" charset="0"/>
                <a:defRPr>
                  <a:solidFill>
                    <a:schemeClr val="tx1"/>
                  </a:solidFill>
                  <a:latin typeface="Segoe UI" pitchFamily="34" charset="0"/>
                  <a:ea typeface="微软雅黑" pitchFamily="34" charset="-122"/>
                </a:defRPr>
              </a:lvl9pPr>
            </a:lstStyle>
            <a:p>
              <a:pPr algn="ctr" fontAlgn="base">
                <a:spcBef>
                  <a:spcPct val="0"/>
                </a:spcBef>
                <a:spcAft>
                  <a:spcPct val="0"/>
                </a:spcAft>
                <a:defRPr/>
              </a:pPr>
              <a:endParaRPr lang="zh-CN" altLang="en-US">
                <a:solidFill>
                  <a:srgbClr val="FFFFFF"/>
                </a:solidFill>
              </a:endParaRPr>
            </a:p>
          </p:txBody>
        </p:sp>
        <p:sp>
          <p:nvSpPr>
            <p:cNvPr id="3079" name="圆角矩形 9"/>
            <p:cNvSpPr>
              <a:spLocks noChangeArrowheads="1"/>
            </p:cNvSpPr>
            <p:nvPr userDrawn="1"/>
          </p:nvSpPr>
          <p:spPr bwMode="auto">
            <a:xfrm>
              <a:off x="0" y="450680"/>
              <a:ext cx="180000" cy="179320"/>
            </a:xfrm>
            <a:prstGeom prst="roundRect">
              <a:avLst>
                <a:gd name="adj" fmla="val 16667"/>
              </a:avLst>
            </a:prstGeom>
            <a:solidFill>
              <a:srgbClr val="008080"/>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lvl1pPr>
                <a:buFont typeface="Arial" charset="0"/>
                <a:defRPr>
                  <a:solidFill>
                    <a:schemeClr val="tx1"/>
                  </a:solidFill>
                  <a:latin typeface="Segoe UI" pitchFamily="34" charset="0"/>
                  <a:ea typeface="微软雅黑" pitchFamily="34" charset="-122"/>
                </a:defRPr>
              </a:lvl1pPr>
              <a:lvl2pPr marL="742950" indent="-285750">
                <a:buFont typeface="Arial" charset="0"/>
                <a:defRPr>
                  <a:solidFill>
                    <a:schemeClr val="tx1"/>
                  </a:solidFill>
                  <a:latin typeface="Segoe UI" pitchFamily="34" charset="0"/>
                  <a:ea typeface="微软雅黑" pitchFamily="34" charset="-122"/>
                </a:defRPr>
              </a:lvl2pPr>
              <a:lvl3pPr marL="1143000" indent="-228600">
                <a:buFont typeface="Arial" charset="0"/>
                <a:defRPr>
                  <a:solidFill>
                    <a:schemeClr val="tx1"/>
                  </a:solidFill>
                  <a:latin typeface="Segoe UI" pitchFamily="34" charset="0"/>
                  <a:ea typeface="微软雅黑" pitchFamily="34" charset="-122"/>
                </a:defRPr>
              </a:lvl3pPr>
              <a:lvl4pPr marL="1600200" indent="-228600">
                <a:buFont typeface="Arial" charset="0"/>
                <a:defRPr>
                  <a:solidFill>
                    <a:schemeClr val="tx1"/>
                  </a:solidFill>
                  <a:latin typeface="Segoe UI" pitchFamily="34" charset="0"/>
                  <a:ea typeface="微软雅黑" pitchFamily="34" charset="-122"/>
                </a:defRPr>
              </a:lvl4pPr>
              <a:lvl5pPr marL="2057400" indent="-228600">
                <a:buFont typeface="Arial" charset="0"/>
                <a:defRPr>
                  <a:solidFill>
                    <a:schemeClr val="tx1"/>
                  </a:solidFill>
                  <a:latin typeface="Segoe UI" pitchFamily="34" charset="0"/>
                  <a:ea typeface="微软雅黑" pitchFamily="34" charset="-122"/>
                </a:defRPr>
              </a:lvl5pPr>
              <a:lvl6pPr marL="2514600" indent="-228600" eaLnBrk="0" fontAlgn="base" hangingPunct="0">
                <a:spcBef>
                  <a:spcPct val="0"/>
                </a:spcBef>
                <a:spcAft>
                  <a:spcPct val="0"/>
                </a:spcAft>
                <a:buFont typeface="Arial" charset="0"/>
                <a:defRPr>
                  <a:solidFill>
                    <a:schemeClr val="tx1"/>
                  </a:solidFill>
                  <a:latin typeface="Segoe UI" pitchFamily="34" charset="0"/>
                  <a:ea typeface="微软雅黑" pitchFamily="34" charset="-122"/>
                </a:defRPr>
              </a:lvl6pPr>
              <a:lvl7pPr marL="2971800" indent="-228600" eaLnBrk="0" fontAlgn="base" hangingPunct="0">
                <a:spcBef>
                  <a:spcPct val="0"/>
                </a:spcBef>
                <a:spcAft>
                  <a:spcPct val="0"/>
                </a:spcAft>
                <a:buFont typeface="Arial" charset="0"/>
                <a:defRPr>
                  <a:solidFill>
                    <a:schemeClr val="tx1"/>
                  </a:solidFill>
                  <a:latin typeface="Segoe UI" pitchFamily="34" charset="0"/>
                  <a:ea typeface="微软雅黑" pitchFamily="34" charset="-122"/>
                </a:defRPr>
              </a:lvl7pPr>
              <a:lvl8pPr marL="3429000" indent="-228600" eaLnBrk="0" fontAlgn="base" hangingPunct="0">
                <a:spcBef>
                  <a:spcPct val="0"/>
                </a:spcBef>
                <a:spcAft>
                  <a:spcPct val="0"/>
                </a:spcAft>
                <a:buFont typeface="Arial" charset="0"/>
                <a:defRPr>
                  <a:solidFill>
                    <a:schemeClr val="tx1"/>
                  </a:solidFill>
                  <a:latin typeface="Segoe UI" pitchFamily="34" charset="0"/>
                  <a:ea typeface="微软雅黑" pitchFamily="34" charset="-122"/>
                </a:defRPr>
              </a:lvl8pPr>
              <a:lvl9pPr marL="3886200" indent="-228600" eaLnBrk="0" fontAlgn="base" hangingPunct="0">
                <a:spcBef>
                  <a:spcPct val="0"/>
                </a:spcBef>
                <a:spcAft>
                  <a:spcPct val="0"/>
                </a:spcAft>
                <a:buFont typeface="Arial" charset="0"/>
                <a:defRPr>
                  <a:solidFill>
                    <a:schemeClr val="tx1"/>
                  </a:solidFill>
                  <a:latin typeface="Segoe UI" pitchFamily="34" charset="0"/>
                  <a:ea typeface="微软雅黑" pitchFamily="34" charset="-122"/>
                </a:defRPr>
              </a:lvl9pPr>
            </a:lstStyle>
            <a:p>
              <a:pPr algn="ctr" fontAlgn="base">
                <a:spcBef>
                  <a:spcPct val="0"/>
                </a:spcBef>
                <a:spcAft>
                  <a:spcPct val="0"/>
                </a:spcAft>
                <a:defRPr/>
              </a:pPr>
              <a:endParaRPr lang="zh-CN" altLang="en-US">
                <a:solidFill>
                  <a:srgbClr val="FFFFFF"/>
                </a:solidFill>
              </a:endParaRPr>
            </a:p>
          </p:txBody>
        </p:sp>
      </p:grpSp>
      <p:sp>
        <p:nvSpPr>
          <p:cNvPr id="2051" name="标题占位符 1"/>
          <p:cNvSpPr>
            <a:spLocks noGrp="1" noChangeArrowheads="1"/>
          </p:cNvSpPr>
          <p:nvPr>
            <p:ph type="title" idx="4294967295"/>
          </p:nvPr>
        </p:nvSpPr>
        <p:spPr bwMode="auto">
          <a:xfrm>
            <a:off x="838200" y="365125"/>
            <a:ext cx="107569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dirty="0"/>
              <a:t>单击此处编辑母版标题样式</a:t>
            </a:r>
          </a:p>
        </p:txBody>
      </p:sp>
      <p:sp>
        <p:nvSpPr>
          <p:cNvPr id="2052" name="文本占位符 2"/>
          <p:cNvSpPr>
            <a:spLocks noGrp="1" noChangeArrowheads="1"/>
          </p:cNvSpPr>
          <p:nvPr>
            <p:ph type="body" idx="4294967295"/>
          </p:nvPr>
        </p:nvSpPr>
        <p:spPr bwMode="auto">
          <a:xfrm>
            <a:off x="479425" y="1619250"/>
            <a:ext cx="11115675" cy="492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dirty="0"/>
              <a:t>单击此处编辑母版文本样式</a:t>
            </a:r>
          </a:p>
        </p:txBody>
      </p:sp>
      <p:pic>
        <p:nvPicPr>
          <p:cNvPr id="8" name="图片 5" descr="pv PPT图标-01"/>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0055132" y="5646644"/>
            <a:ext cx="2144712"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0850552"/>
      </p:ext>
    </p:extLst>
  </p:cSld>
  <p:clrMap bg1="lt1" tx1="dk1" bg2="lt2" tx2="dk2" accent1="accent1" accent2="accent2" accent3="accent3" accent4="accent4" accent5="accent5" accent6="accent6" hlink="hlink" folHlink="folHlink"/>
  <p:sldLayoutIdLst>
    <p:sldLayoutId id="2147483679" r:id="rId1"/>
    <p:sldLayoutId id="2147483682" r:id="rId2"/>
    <p:sldLayoutId id="2147483683" r:id="rId3"/>
    <p:sldLayoutId id="2147483684" r:id="rId4"/>
    <p:sldLayoutId id="2147483685" r:id="rId5"/>
  </p:sldLayoutIdLst>
  <p:txStyles>
    <p:titleStyle>
      <a:lvl1pPr algn="l" rtl="0" eaLnBrk="0" fontAlgn="base" hangingPunct="0">
        <a:lnSpc>
          <a:spcPct val="90000"/>
        </a:lnSpc>
        <a:spcBef>
          <a:spcPct val="0"/>
        </a:spcBef>
        <a:spcAft>
          <a:spcPct val="0"/>
        </a:spcAft>
        <a:defRPr sz="4000" b="1" kern="1200">
          <a:solidFill>
            <a:schemeClr val="tx1"/>
          </a:solidFill>
          <a:latin typeface="+mn-ea"/>
          <a:ea typeface="+mn-ea"/>
          <a:cs typeface="+mj-cs"/>
        </a:defRPr>
      </a:lvl1pPr>
      <a:lvl2pPr algn="l" rtl="0" eaLnBrk="0" fontAlgn="base" hangingPunct="0">
        <a:lnSpc>
          <a:spcPct val="90000"/>
        </a:lnSpc>
        <a:spcBef>
          <a:spcPct val="0"/>
        </a:spcBef>
        <a:spcAft>
          <a:spcPct val="0"/>
        </a:spcAft>
        <a:defRPr sz="4000">
          <a:solidFill>
            <a:schemeClr val="tx1"/>
          </a:solidFill>
          <a:latin typeface="Segoe UI Light" pitchFamily="34" charset="0"/>
          <a:ea typeface="微软雅黑 Light" pitchFamily="2" charset="-122"/>
        </a:defRPr>
      </a:lvl2pPr>
      <a:lvl3pPr algn="l" rtl="0" eaLnBrk="0" fontAlgn="base" hangingPunct="0">
        <a:lnSpc>
          <a:spcPct val="90000"/>
        </a:lnSpc>
        <a:spcBef>
          <a:spcPct val="0"/>
        </a:spcBef>
        <a:spcAft>
          <a:spcPct val="0"/>
        </a:spcAft>
        <a:defRPr sz="4000">
          <a:solidFill>
            <a:schemeClr val="tx1"/>
          </a:solidFill>
          <a:latin typeface="Segoe UI Light" pitchFamily="34" charset="0"/>
          <a:ea typeface="微软雅黑 Light" pitchFamily="2" charset="-122"/>
        </a:defRPr>
      </a:lvl3pPr>
      <a:lvl4pPr algn="l" rtl="0" eaLnBrk="0" fontAlgn="base" hangingPunct="0">
        <a:lnSpc>
          <a:spcPct val="90000"/>
        </a:lnSpc>
        <a:spcBef>
          <a:spcPct val="0"/>
        </a:spcBef>
        <a:spcAft>
          <a:spcPct val="0"/>
        </a:spcAft>
        <a:defRPr sz="4000">
          <a:solidFill>
            <a:schemeClr val="tx1"/>
          </a:solidFill>
          <a:latin typeface="Segoe UI Light" pitchFamily="34" charset="0"/>
          <a:ea typeface="微软雅黑 Light" pitchFamily="2" charset="-122"/>
        </a:defRPr>
      </a:lvl4pPr>
      <a:lvl5pPr algn="l" rtl="0" eaLnBrk="0" fontAlgn="base" hangingPunct="0">
        <a:lnSpc>
          <a:spcPct val="90000"/>
        </a:lnSpc>
        <a:spcBef>
          <a:spcPct val="0"/>
        </a:spcBef>
        <a:spcAft>
          <a:spcPct val="0"/>
        </a:spcAft>
        <a:defRPr sz="4000">
          <a:solidFill>
            <a:schemeClr val="tx1"/>
          </a:solidFill>
          <a:latin typeface="Segoe UI Light" pitchFamily="34" charset="0"/>
          <a:ea typeface="微软雅黑 Light" pitchFamily="2" charset="-122"/>
        </a:defRPr>
      </a:lvl5pPr>
      <a:lvl6pPr marL="457200" algn="l" rtl="0" fontAlgn="base">
        <a:lnSpc>
          <a:spcPct val="90000"/>
        </a:lnSpc>
        <a:spcBef>
          <a:spcPct val="0"/>
        </a:spcBef>
        <a:spcAft>
          <a:spcPct val="0"/>
        </a:spcAft>
        <a:defRPr sz="4000">
          <a:solidFill>
            <a:schemeClr val="tx1"/>
          </a:solidFill>
          <a:latin typeface="Segoe UI Light" pitchFamily="34" charset="0"/>
          <a:ea typeface="微软雅黑 Light" pitchFamily="2" charset="-122"/>
        </a:defRPr>
      </a:lvl6pPr>
      <a:lvl7pPr marL="914400" algn="l" rtl="0" fontAlgn="base">
        <a:lnSpc>
          <a:spcPct val="90000"/>
        </a:lnSpc>
        <a:spcBef>
          <a:spcPct val="0"/>
        </a:spcBef>
        <a:spcAft>
          <a:spcPct val="0"/>
        </a:spcAft>
        <a:defRPr sz="4000">
          <a:solidFill>
            <a:schemeClr val="tx1"/>
          </a:solidFill>
          <a:latin typeface="Segoe UI Light" pitchFamily="34" charset="0"/>
          <a:ea typeface="微软雅黑 Light" pitchFamily="2" charset="-122"/>
        </a:defRPr>
      </a:lvl7pPr>
      <a:lvl8pPr marL="1371600" algn="l" rtl="0" fontAlgn="base">
        <a:lnSpc>
          <a:spcPct val="90000"/>
        </a:lnSpc>
        <a:spcBef>
          <a:spcPct val="0"/>
        </a:spcBef>
        <a:spcAft>
          <a:spcPct val="0"/>
        </a:spcAft>
        <a:defRPr sz="4000">
          <a:solidFill>
            <a:schemeClr val="tx1"/>
          </a:solidFill>
          <a:latin typeface="Segoe UI Light" pitchFamily="34" charset="0"/>
          <a:ea typeface="微软雅黑 Light" pitchFamily="2" charset="-122"/>
        </a:defRPr>
      </a:lvl8pPr>
      <a:lvl9pPr marL="1828800" algn="l" rtl="0" fontAlgn="base">
        <a:lnSpc>
          <a:spcPct val="90000"/>
        </a:lnSpc>
        <a:spcBef>
          <a:spcPct val="0"/>
        </a:spcBef>
        <a:spcAft>
          <a:spcPct val="0"/>
        </a:spcAft>
        <a:defRPr sz="4000">
          <a:solidFill>
            <a:schemeClr val="tx1"/>
          </a:solidFill>
          <a:latin typeface="Segoe UI Light" pitchFamily="34" charset="0"/>
          <a:ea typeface="微软雅黑 Light" pitchFamily="2" charset="-122"/>
        </a:defRPr>
      </a:lvl9pPr>
    </p:titleStyle>
    <p:bodyStyle>
      <a:lvl1pPr marL="228600" indent="-228600" algn="l" rtl="0" eaLnBrk="0" fontAlgn="base" hangingPunct="0">
        <a:lnSpc>
          <a:spcPct val="100000"/>
        </a:lnSpc>
        <a:spcBef>
          <a:spcPts val="1000"/>
        </a:spcBef>
        <a:spcAft>
          <a:spcPct val="0"/>
        </a:spcAft>
        <a:buFont typeface="Arial" panose="020B0604020202020204" pitchFamily="34" charset="0"/>
        <a:buChar char="•"/>
        <a:defRPr sz="2000" b="1" kern="1200">
          <a:solidFill>
            <a:schemeClr val="tx1"/>
          </a:solidFill>
          <a:latin typeface="+mn-lt"/>
          <a:ea typeface="+mn-ea"/>
          <a:cs typeface="+mn-cs"/>
        </a:defRPr>
      </a:lvl1pPr>
      <a:lvl2pPr marL="685800" lvl="1" indent="-228600" algn="l" rtl="0" eaLnBrk="0" fontAlgn="base" hangingPunct="0">
        <a:lnSpc>
          <a:spcPct val="100000"/>
        </a:lnSpc>
        <a:spcBef>
          <a:spcPts val="500"/>
        </a:spcBef>
        <a:spcAft>
          <a:spcPct val="0"/>
        </a:spcAft>
        <a:buFont typeface="Arial" panose="020B0604020202020204" pitchFamily="34" charset="0"/>
        <a:buChar char="•"/>
        <a:defRPr sz="2000" b="1" kern="1200">
          <a:solidFill>
            <a:schemeClr val="tx1"/>
          </a:solidFill>
          <a:latin typeface="+mn-lt"/>
          <a:ea typeface="+mn-ea"/>
          <a:cs typeface="+mn-cs"/>
        </a:defRPr>
      </a:lvl2pPr>
      <a:lvl3pPr marL="1143000" lvl="2" indent="-228600" algn="l" rtl="0" eaLnBrk="0" fontAlgn="base" hangingPunct="0">
        <a:lnSpc>
          <a:spcPct val="100000"/>
        </a:lnSpc>
        <a:spcBef>
          <a:spcPts val="500"/>
        </a:spcBef>
        <a:spcAft>
          <a:spcPct val="0"/>
        </a:spcAft>
        <a:buFont typeface="Arial" panose="020B0604020202020204" pitchFamily="34" charset="0"/>
        <a:buChar char="•"/>
        <a:defRPr sz="2000" b="1" kern="1200">
          <a:solidFill>
            <a:schemeClr val="tx1"/>
          </a:solidFill>
          <a:latin typeface="+mn-lt"/>
          <a:ea typeface="+mn-ea"/>
          <a:cs typeface="+mn-cs"/>
        </a:defRPr>
      </a:lvl3pPr>
      <a:lvl4pPr marL="1600200" lvl="3" indent="-228600" algn="l" rtl="0" eaLnBrk="0" fontAlgn="base" hangingPunct="0">
        <a:lnSpc>
          <a:spcPct val="100000"/>
        </a:lnSpc>
        <a:spcBef>
          <a:spcPts val="500"/>
        </a:spcBef>
        <a:spcAft>
          <a:spcPct val="0"/>
        </a:spcAft>
        <a:buFont typeface="Arial" panose="020B0604020202020204" pitchFamily="34" charset="0"/>
        <a:buChar char="•"/>
        <a:defRPr sz="2000" b="1" kern="1200">
          <a:solidFill>
            <a:schemeClr val="tx1"/>
          </a:solidFill>
          <a:latin typeface="+mn-lt"/>
          <a:ea typeface="+mn-ea"/>
          <a:cs typeface="+mn-cs"/>
        </a:defRPr>
      </a:lvl4pPr>
      <a:lvl5pPr marL="2057400" lvl="4" indent="-228600" algn="l" rtl="0" eaLnBrk="0" fontAlgn="base" hangingPunct="0">
        <a:lnSpc>
          <a:spcPct val="100000"/>
        </a:lnSpc>
        <a:spcBef>
          <a:spcPts val="500"/>
        </a:spcBef>
        <a:spcAft>
          <a:spcPct val="0"/>
        </a:spcAft>
        <a:buFont typeface="Arial" panose="020B0604020202020204" pitchFamily="34" charset="0"/>
        <a:buChar char="•"/>
        <a:defRPr sz="2000" b="1" kern="1200">
          <a:solidFill>
            <a:schemeClr val="tx1"/>
          </a:solidFill>
          <a:latin typeface="+mn-lt"/>
          <a:ea typeface="+mn-ea"/>
          <a:cs typeface="+mn-cs"/>
        </a:defRPr>
      </a:lvl5pPr>
      <a:lvl6pPr marL="2514600" lvl="5"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6pPr>
      <a:lvl7pPr marL="2971800" lvl="6"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7pPr>
      <a:lvl8pPr marL="3429000" lvl="7"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8pPr>
      <a:lvl9pPr marL="3886200" lvl="8" indent="-228600" algn="l" defTabSz="914400" eaLnBrk="1" fontAlgn="base" latinLnBrk="0" hangingPunct="1">
        <a:lnSpc>
          <a:spcPct val="125000"/>
        </a:lnSpc>
        <a:spcBef>
          <a:spcPts val="500"/>
        </a:spcBef>
        <a:spcAft>
          <a:spcPct val="0"/>
        </a:spcAft>
        <a:buFont typeface="Arial" panose="020B0604020202020204" pitchFamily="34" charset="0"/>
        <a:buChar char="•"/>
        <a:defRPr sz="14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2" charset="0"/>
          <a:ea typeface="微软雅黑" panose="020B0503020204020204" pitchFamily="2" charset="-122"/>
          <a:cs typeface="+mn-cs"/>
        </a:defRPr>
      </a:lvl2pPr>
      <a:lvl3pPr marL="914400" lvl="2"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2" charset="0"/>
          <a:ea typeface="微软雅黑" panose="020B0503020204020204" pitchFamily="2" charset="-122"/>
          <a:cs typeface="+mn-cs"/>
        </a:defRPr>
      </a:lvl3pPr>
      <a:lvl4pPr marL="1371600" lvl="3"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2" charset="0"/>
          <a:ea typeface="微软雅黑" panose="020B0503020204020204" pitchFamily="2" charset="-122"/>
          <a:cs typeface="+mn-cs"/>
        </a:defRPr>
      </a:lvl4pPr>
      <a:lvl5pPr marL="1828800" lvl="4"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2" charset="0"/>
          <a:ea typeface="微软雅黑" panose="020B0503020204020204" pitchFamily="2" charset="-122"/>
          <a:cs typeface="+mn-cs"/>
        </a:defRPr>
      </a:lvl5pPr>
      <a:lvl6pPr marL="2286000" lvl="5"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2" charset="0"/>
          <a:ea typeface="微软雅黑" panose="020B0503020204020204" pitchFamily="2" charset="-122"/>
          <a:cs typeface="+mn-cs"/>
        </a:defRPr>
      </a:lvl6pPr>
      <a:lvl7pPr marL="2743200" lvl="6"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2" charset="0"/>
          <a:ea typeface="微软雅黑" panose="020B0503020204020204" pitchFamily="2" charset="-122"/>
          <a:cs typeface="+mn-cs"/>
        </a:defRPr>
      </a:lvl7pPr>
      <a:lvl8pPr marL="3200400" lvl="7"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2" charset="0"/>
          <a:ea typeface="微软雅黑" panose="020B0503020204020204" pitchFamily="2" charset="-122"/>
          <a:cs typeface="+mn-cs"/>
        </a:defRPr>
      </a:lvl8pPr>
      <a:lvl9pPr marL="3657600" lvl="8" indent="0" algn="l" defTabSz="914400" eaLnBrk="0" fontAlgn="base" latinLnBrk="0" hangingPunct="0">
        <a:lnSpc>
          <a:spcPct val="100000"/>
        </a:lnSpc>
        <a:spcBef>
          <a:spcPct val="0"/>
        </a:spcBef>
        <a:spcAft>
          <a:spcPct val="0"/>
        </a:spcAft>
        <a:buFont typeface="Arial" panose="020B0604020202020204" pitchFamily="34" charset="0"/>
        <a:buNone/>
        <a:defRPr b="0" i="0" u="none" kern="1200" baseline="0">
          <a:solidFill>
            <a:schemeClr val="tx1"/>
          </a:solidFill>
          <a:latin typeface="Segoe UI" panose="020B0502040204020203" pitchFamily="2" charset="0"/>
          <a:ea typeface="微软雅黑" panose="020B0503020204020204" pitchFamily="2" charset="-122"/>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751911-F7A0-DA65-6DB3-C17F3C60701B}"/>
              </a:ext>
            </a:extLst>
          </p:cNvPr>
          <p:cNvSpPr>
            <a:spLocks noGrp="1"/>
          </p:cNvSpPr>
          <p:nvPr>
            <p:ph type="ctrTitle"/>
          </p:nvPr>
        </p:nvSpPr>
        <p:spPr>
          <a:xfrm>
            <a:off x="1524000" y="946309"/>
            <a:ext cx="9144000" cy="2387600"/>
          </a:xfrm>
        </p:spPr>
        <p:txBody>
          <a:bodyPr/>
          <a:lstStyle/>
          <a:p>
            <a:pPr>
              <a:lnSpc>
                <a:spcPts val="8700"/>
              </a:lnSpc>
            </a:pPr>
            <a:r>
              <a:rPr lang="zh-CN" altLang="en-US" dirty="0"/>
              <a:t>马来酸桂哌齐特注射液</a:t>
            </a:r>
            <a:br>
              <a:rPr lang="en-US" altLang="zh-CN" dirty="0"/>
            </a:br>
            <a:r>
              <a:rPr lang="zh-CN" altLang="en-US" dirty="0"/>
              <a:t>（克林澳）</a:t>
            </a:r>
          </a:p>
        </p:txBody>
      </p:sp>
      <p:sp>
        <p:nvSpPr>
          <p:cNvPr id="3" name="副标题 2">
            <a:extLst>
              <a:ext uri="{FF2B5EF4-FFF2-40B4-BE49-F238E27FC236}">
                <a16:creationId xmlns:a16="http://schemas.microsoft.com/office/drawing/2014/main" id="{57B0C8AA-90CF-333A-43E4-5D651CC57577}"/>
              </a:ext>
            </a:extLst>
          </p:cNvPr>
          <p:cNvSpPr>
            <a:spLocks noGrp="1"/>
          </p:cNvSpPr>
          <p:nvPr>
            <p:ph type="subTitle" idx="1"/>
          </p:nvPr>
        </p:nvSpPr>
        <p:spPr>
          <a:xfrm>
            <a:off x="1524000" y="4450741"/>
            <a:ext cx="9144000" cy="1655762"/>
          </a:xfrm>
        </p:spPr>
        <p:txBody>
          <a:bodyPr anchor="ctr"/>
          <a:lstStyle/>
          <a:p>
            <a:r>
              <a:rPr lang="zh-CN" altLang="en-US" sz="3200" dirty="0">
                <a:solidFill>
                  <a:schemeClr val="accent1"/>
                </a:solidFill>
              </a:rPr>
              <a:t>北京四环制药有限公司</a:t>
            </a:r>
          </a:p>
        </p:txBody>
      </p:sp>
    </p:spTree>
    <p:extLst>
      <p:ext uri="{BB962C8B-B14F-4D97-AF65-F5344CB8AC3E}">
        <p14:creationId xmlns:p14="http://schemas.microsoft.com/office/powerpoint/2010/main" val="24499904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D5FC108-EAF5-66EE-B76C-590F83E5C74E}"/>
              </a:ext>
            </a:extLst>
          </p:cNvPr>
          <p:cNvSpPr>
            <a:spLocks noGrp="1"/>
          </p:cNvSpPr>
          <p:nvPr>
            <p:ph type="title"/>
          </p:nvPr>
        </p:nvSpPr>
        <p:spPr>
          <a:xfrm>
            <a:off x="717549" y="256412"/>
            <a:ext cx="10756900" cy="1079500"/>
          </a:xfrm>
        </p:spPr>
        <p:txBody>
          <a:bodyPr/>
          <a:lstStyle/>
          <a:p>
            <a:r>
              <a:rPr lang="en-US" altLang="zh-CN" sz="3600" dirty="0"/>
              <a:t>05-</a:t>
            </a:r>
            <a:r>
              <a:rPr lang="zh-CN" altLang="en-US" sz="3600" dirty="0"/>
              <a:t>公平性</a:t>
            </a:r>
          </a:p>
        </p:txBody>
      </p:sp>
      <p:sp>
        <p:nvSpPr>
          <p:cNvPr id="3" name="内容占位符 2">
            <a:extLst>
              <a:ext uri="{FF2B5EF4-FFF2-40B4-BE49-F238E27FC236}">
                <a16:creationId xmlns:a16="http://schemas.microsoft.com/office/drawing/2014/main" id="{DC7C7393-AECB-CA79-F73A-915D8D5FE56A}"/>
              </a:ext>
            </a:extLst>
          </p:cNvPr>
          <p:cNvSpPr>
            <a:spLocks noGrp="1"/>
          </p:cNvSpPr>
          <p:nvPr>
            <p:ph idx="1"/>
          </p:nvPr>
        </p:nvSpPr>
        <p:spPr>
          <a:xfrm>
            <a:off x="438631" y="968375"/>
            <a:ext cx="11458575" cy="4921250"/>
          </a:xfrm>
        </p:spPr>
        <p:txBody>
          <a:bodyPr/>
          <a:lstStyle/>
          <a:p>
            <a:pPr marL="0" indent="0">
              <a:lnSpc>
                <a:spcPts val="2700"/>
              </a:lnSpc>
              <a:buNone/>
            </a:pPr>
            <a:r>
              <a:rPr lang="en-US" altLang="zh-CN" kern="0" dirty="0">
                <a:effectLst/>
                <a:latin typeface="+mj-ea"/>
                <a:ea typeface="+mj-ea"/>
                <a:cs typeface="宋体" panose="02010600030101010101" pitchFamily="2" charset="-122"/>
              </a:rPr>
              <a:t>【</a:t>
            </a:r>
            <a:r>
              <a:rPr lang="zh-CN" altLang="zh-CN" kern="0" dirty="0">
                <a:effectLst/>
                <a:latin typeface="+mj-ea"/>
                <a:ea typeface="+mj-ea"/>
                <a:cs typeface="宋体" panose="02010600030101010101" pitchFamily="2" charset="-122"/>
              </a:rPr>
              <a:t>所治疗疾病对公共健康的影响</a:t>
            </a:r>
            <a:r>
              <a:rPr lang="en-US" altLang="zh-CN" kern="0" dirty="0">
                <a:effectLst/>
                <a:latin typeface="+mj-ea"/>
                <a:ea typeface="+mj-ea"/>
                <a:cs typeface="宋体" panose="02010600030101010101" pitchFamily="2" charset="-122"/>
              </a:rPr>
              <a:t>】</a:t>
            </a:r>
            <a:endParaRPr lang="zh-CN" altLang="zh-CN" kern="100" dirty="0">
              <a:effectLst/>
              <a:latin typeface="+mj-ea"/>
              <a:ea typeface="+mj-ea"/>
              <a:cs typeface="Times New Roman" panose="02020603050405020304" pitchFamily="18" charset="0"/>
            </a:endParaRPr>
          </a:p>
          <a:p>
            <a:pPr marL="0" indent="0">
              <a:lnSpc>
                <a:spcPts val="2700"/>
              </a:lnSpc>
              <a:buNone/>
            </a:pPr>
            <a:r>
              <a:rPr lang="en-US" altLang="zh-CN" sz="1800" b="0" kern="0" dirty="0">
                <a:solidFill>
                  <a:srgbClr val="333333"/>
                </a:solidFill>
                <a:effectLst/>
                <a:latin typeface="+mj-ea"/>
                <a:ea typeface="+mj-ea"/>
                <a:cs typeface="宋体" panose="02010600030101010101" pitchFamily="2" charset="-122"/>
              </a:rPr>
              <a:t>        </a:t>
            </a:r>
            <a:r>
              <a:rPr lang="zh-CN" altLang="zh-CN" sz="1800" b="0" kern="0" dirty="0">
                <a:solidFill>
                  <a:srgbClr val="333333"/>
                </a:solidFill>
                <a:effectLst/>
                <a:latin typeface="+mj-ea"/>
                <a:ea typeface="+mj-ea"/>
                <a:cs typeface="宋体" panose="02010600030101010101" pitchFamily="2" charset="-122"/>
              </a:rPr>
              <a:t>我国脑卒中患者以每年</a:t>
            </a:r>
            <a:r>
              <a:rPr lang="en-US" altLang="zh-CN" sz="1800" b="0" kern="0" dirty="0">
                <a:solidFill>
                  <a:srgbClr val="333333"/>
                </a:solidFill>
                <a:effectLst/>
                <a:latin typeface="+mj-ea"/>
                <a:ea typeface="+mj-ea"/>
                <a:cs typeface="宋体" panose="02010600030101010101" pitchFamily="2" charset="-122"/>
              </a:rPr>
              <a:t>8.7%</a:t>
            </a:r>
            <a:r>
              <a:rPr lang="zh-CN" altLang="zh-CN" sz="1800" b="0" kern="0" dirty="0">
                <a:solidFill>
                  <a:srgbClr val="333333"/>
                </a:solidFill>
                <a:effectLst/>
                <a:latin typeface="+mj-ea"/>
                <a:ea typeface="+mj-ea"/>
                <a:cs typeface="宋体" panose="02010600030101010101" pitchFamily="2" charset="-122"/>
              </a:rPr>
              <a:t>的速度增加，医保费用超</a:t>
            </a:r>
            <a:r>
              <a:rPr lang="en-US" altLang="zh-CN" sz="1800" b="0" kern="0" dirty="0">
                <a:solidFill>
                  <a:srgbClr val="333333"/>
                </a:solidFill>
                <a:effectLst/>
                <a:latin typeface="+mj-ea"/>
                <a:ea typeface="+mj-ea"/>
                <a:cs typeface="宋体" panose="02010600030101010101" pitchFamily="2" charset="-122"/>
              </a:rPr>
              <a:t>500</a:t>
            </a:r>
            <a:r>
              <a:rPr lang="zh-CN" altLang="zh-CN" sz="1800" b="0" kern="0" dirty="0">
                <a:solidFill>
                  <a:srgbClr val="333333"/>
                </a:solidFill>
                <a:effectLst/>
                <a:latin typeface="+mj-ea"/>
                <a:ea typeface="+mj-ea"/>
                <a:cs typeface="宋体" panose="02010600030101010101" pitchFamily="2" charset="-122"/>
              </a:rPr>
              <a:t>亿元</a:t>
            </a:r>
            <a:r>
              <a:rPr lang="en-US" altLang="zh-CN" sz="1800" b="0" kern="0" dirty="0">
                <a:solidFill>
                  <a:srgbClr val="333333"/>
                </a:solidFill>
                <a:effectLst/>
                <a:latin typeface="+mj-ea"/>
                <a:ea typeface="+mj-ea"/>
                <a:cs typeface="宋体" panose="02010600030101010101" pitchFamily="2" charset="-122"/>
              </a:rPr>
              <a:t>/</a:t>
            </a:r>
            <a:r>
              <a:rPr lang="zh-CN" altLang="zh-CN" sz="1800" b="0" kern="0" dirty="0">
                <a:solidFill>
                  <a:srgbClr val="333333"/>
                </a:solidFill>
                <a:effectLst/>
                <a:latin typeface="+mj-ea"/>
                <a:ea typeface="+mj-ea"/>
                <a:cs typeface="宋体" panose="02010600030101010101" pitchFamily="2" charset="-122"/>
              </a:rPr>
              <a:t>年。该疾病呈高发病、高致残、高死亡、高复发、高负担特点，其筛防工程被列入国家医改重大专项。大型</a:t>
            </a:r>
            <a:r>
              <a:rPr lang="en-US" altLang="zh-CN" sz="1800" b="0" kern="0" dirty="0">
                <a:solidFill>
                  <a:srgbClr val="333333"/>
                </a:solidFill>
                <a:effectLst/>
                <a:latin typeface="+mj-ea"/>
                <a:ea typeface="+mj-ea"/>
                <a:cs typeface="宋体" panose="02010600030101010101" pitchFamily="2" charset="-122"/>
              </a:rPr>
              <a:t>RCT</a:t>
            </a:r>
            <a:r>
              <a:rPr lang="zh-CN" altLang="zh-CN" sz="1800" b="0" kern="0" dirty="0">
                <a:solidFill>
                  <a:srgbClr val="333333"/>
                </a:solidFill>
                <a:effectLst/>
                <a:latin typeface="+mj-ea"/>
                <a:ea typeface="+mj-ea"/>
                <a:cs typeface="宋体" panose="02010600030101010101" pitchFamily="2" charset="-122"/>
              </a:rPr>
              <a:t>结果证实桂哌齐特在其治疗领域独具优势。</a:t>
            </a:r>
            <a:endParaRPr lang="zh-CN" altLang="zh-CN" sz="1800" b="0" kern="100" dirty="0">
              <a:effectLst/>
              <a:latin typeface="+mj-ea"/>
              <a:ea typeface="+mj-ea"/>
              <a:cs typeface="Times New Roman" panose="02020603050405020304" pitchFamily="18" charset="0"/>
            </a:endParaRPr>
          </a:p>
          <a:p>
            <a:pPr marL="0" indent="0">
              <a:lnSpc>
                <a:spcPts val="2700"/>
              </a:lnSpc>
              <a:buNone/>
            </a:pPr>
            <a:r>
              <a:rPr lang="en-US" altLang="zh-CN" kern="0" dirty="0">
                <a:effectLst/>
                <a:latin typeface="+mj-ea"/>
                <a:ea typeface="+mj-ea"/>
                <a:cs typeface="宋体" panose="02010600030101010101" pitchFamily="2" charset="-122"/>
              </a:rPr>
              <a:t>【</a:t>
            </a:r>
            <a:r>
              <a:rPr lang="zh-CN" altLang="zh-CN" kern="0" dirty="0">
                <a:effectLst/>
                <a:latin typeface="+mj-ea"/>
                <a:ea typeface="+mj-ea"/>
                <a:cs typeface="宋体" panose="02010600030101010101" pitchFamily="2" charset="-122"/>
              </a:rPr>
              <a:t>符合“保基本”原则</a:t>
            </a:r>
            <a:r>
              <a:rPr lang="en-US" altLang="zh-CN" kern="0" dirty="0">
                <a:effectLst/>
                <a:latin typeface="+mj-ea"/>
                <a:ea typeface="+mj-ea"/>
                <a:cs typeface="宋体" panose="02010600030101010101" pitchFamily="2" charset="-122"/>
              </a:rPr>
              <a:t>】</a:t>
            </a:r>
          </a:p>
          <a:p>
            <a:pPr marL="0" indent="0">
              <a:lnSpc>
                <a:spcPts val="2700"/>
              </a:lnSpc>
              <a:buNone/>
            </a:pPr>
            <a:r>
              <a:rPr lang="en-US" altLang="zh-CN" sz="1800" b="0" kern="0" dirty="0">
                <a:solidFill>
                  <a:srgbClr val="333333"/>
                </a:solidFill>
                <a:effectLst/>
                <a:latin typeface="+mj-ea"/>
                <a:ea typeface="+mj-ea"/>
                <a:cs typeface="宋体" panose="02010600030101010101" pitchFamily="2" charset="-122"/>
              </a:rPr>
              <a:t>        </a:t>
            </a:r>
            <a:r>
              <a:rPr lang="zh-CN" altLang="zh-CN" sz="1800" b="0" kern="0" dirty="0">
                <a:solidFill>
                  <a:srgbClr val="333333"/>
                </a:solidFill>
                <a:effectLst/>
                <a:latin typeface="+mj-ea"/>
                <a:ea typeface="+mj-ea"/>
                <a:cs typeface="宋体" panose="02010600030101010101" pitchFamily="2" charset="-122"/>
              </a:rPr>
              <a:t>据《</a:t>
            </a:r>
            <a:r>
              <a:rPr lang="en-US" altLang="zh-CN" sz="1800" b="0" kern="0" dirty="0">
                <a:solidFill>
                  <a:srgbClr val="333333"/>
                </a:solidFill>
                <a:effectLst/>
                <a:latin typeface="+mj-ea"/>
                <a:ea typeface="+mj-ea"/>
                <a:cs typeface="宋体" panose="02010600030101010101" pitchFamily="2" charset="-122"/>
              </a:rPr>
              <a:t>2020</a:t>
            </a:r>
            <a:r>
              <a:rPr lang="zh-CN" altLang="zh-CN" sz="1800" b="0" kern="0" dirty="0">
                <a:solidFill>
                  <a:srgbClr val="333333"/>
                </a:solidFill>
                <a:effectLst/>
                <a:latin typeface="+mj-ea"/>
                <a:ea typeface="+mj-ea"/>
                <a:cs typeface="宋体" panose="02010600030101010101" pitchFamily="2" charset="-122"/>
              </a:rPr>
              <a:t>中国卫生健康统计年鉴》，</a:t>
            </a:r>
            <a:r>
              <a:rPr lang="en-US" altLang="zh-CN" sz="1800" b="0" kern="0" dirty="0">
                <a:solidFill>
                  <a:srgbClr val="333333"/>
                </a:solidFill>
                <a:effectLst/>
                <a:latin typeface="+mj-ea"/>
                <a:ea typeface="+mj-ea"/>
                <a:cs typeface="宋体" panose="02010600030101010101" pitchFamily="2" charset="-122"/>
              </a:rPr>
              <a:t>2019</a:t>
            </a:r>
            <a:r>
              <a:rPr lang="zh-CN" altLang="zh-CN" sz="1800" b="0" kern="0" dirty="0">
                <a:solidFill>
                  <a:srgbClr val="333333"/>
                </a:solidFill>
                <a:effectLst/>
                <a:latin typeface="+mj-ea"/>
                <a:ea typeface="+mj-ea"/>
                <a:cs typeface="宋体" panose="02010600030101010101" pitchFamily="2" charset="-122"/>
              </a:rPr>
              <a:t>年公立医院缺血性脑卒中出院人数</a:t>
            </a:r>
            <a:r>
              <a:rPr lang="en-US" altLang="zh-CN" sz="1800" b="0" kern="0" dirty="0">
                <a:solidFill>
                  <a:srgbClr val="333333"/>
                </a:solidFill>
                <a:effectLst/>
                <a:latin typeface="+mj-ea"/>
                <a:ea typeface="+mj-ea"/>
                <a:cs typeface="宋体" panose="02010600030101010101" pitchFamily="2" charset="-122"/>
              </a:rPr>
              <a:t>433.5</a:t>
            </a:r>
            <a:r>
              <a:rPr lang="zh-CN" altLang="zh-CN" sz="1800" b="0" kern="0" dirty="0">
                <a:solidFill>
                  <a:srgbClr val="333333"/>
                </a:solidFill>
                <a:effectLst/>
                <a:latin typeface="+mj-ea"/>
                <a:ea typeface="+mj-ea"/>
                <a:cs typeface="宋体" panose="02010600030101010101" pitchFamily="2" charset="-122"/>
              </a:rPr>
              <a:t>万，人均医药费</a:t>
            </a:r>
            <a:r>
              <a:rPr lang="en-US" altLang="zh-CN" sz="1800" b="0" kern="0" dirty="0">
                <a:solidFill>
                  <a:srgbClr val="333333"/>
                </a:solidFill>
                <a:effectLst/>
                <a:latin typeface="+mj-ea"/>
                <a:ea typeface="+mj-ea"/>
                <a:cs typeface="宋体" panose="02010600030101010101" pitchFamily="2" charset="-122"/>
              </a:rPr>
              <a:t>9809</a:t>
            </a:r>
            <a:r>
              <a:rPr lang="zh-CN" altLang="zh-CN" sz="1800" b="0" kern="0" dirty="0">
                <a:solidFill>
                  <a:srgbClr val="333333"/>
                </a:solidFill>
                <a:effectLst/>
                <a:latin typeface="+mj-ea"/>
                <a:ea typeface="+mj-ea"/>
                <a:cs typeface="宋体" panose="02010600030101010101" pitchFamily="2" charset="-122"/>
              </a:rPr>
              <a:t>元。该疾病治疗药短缺且具循证治疗药物少，桂哌齐特</a:t>
            </a:r>
            <a:r>
              <a:rPr lang="zh-CN" altLang="en-US" sz="1800" b="0" kern="0" dirty="0">
                <a:solidFill>
                  <a:srgbClr val="333333"/>
                </a:solidFill>
                <a:effectLst/>
                <a:latin typeface="+mj-ea"/>
                <a:ea typeface="+mj-ea"/>
                <a:cs typeface="宋体" panose="02010600030101010101" pitchFamily="2" charset="-122"/>
              </a:rPr>
              <a:t>经大型</a:t>
            </a:r>
            <a:r>
              <a:rPr lang="zh-CN" altLang="zh-CN" sz="1800" b="0" kern="0" dirty="0">
                <a:solidFill>
                  <a:srgbClr val="333333"/>
                </a:solidFill>
                <a:effectLst/>
                <a:latin typeface="+mj-ea"/>
                <a:ea typeface="+mj-ea"/>
                <a:cs typeface="宋体" panose="02010600030101010101" pitchFamily="2" charset="-122"/>
              </a:rPr>
              <a:t>循证</a:t>
            </a:r>
            <a:r>
              <a:rPr lang="zh-CN" altLang="en-US" sz="1800" b="0" kern="0" dirty="0">
                <a:solidFill>
                  <a:srgbClr val="333333"/>
                </a:solidFill>
                <a:effectLst/>
                <a:latin typeface="+mj-ea"/>
                <a:ea typeface="+mj-ea"/>
                <a:cs typeface="宋体" panose="02010600030101010101" pitchFamily="2" charset="-122"/>
              </a:rPr>
              <a:t>验证</a:t>
            </a:r>
            <a:r>
              <a:rPr lang="zh-CN" altLang="zh-CN" sz="1800" b="0" kern="0" dirty="0">
                <a:solidFill>
                  <a:srgbClr val="333333"/>
                </a:solidFill>
                <a:effectLst/>
                <a:latin typeface="+mj-ea"/>
                <a:ea typeface="+mj-ea"/>
                <a:cs typeface="宋体" panose="02010600030101010101" pitchFamily="2" charset="-122"/>
              </a:rPr>
              <a:t>且日治疗费用仅</a:t>
            </a:r>
            <a:r>
              <a:rPr lang="en-US" altLang="zh-CN" sz="1800" b="0" kern="0" dirty="0">
                <a:solidFill>
                  <a:srgbClr val="333333"/>
                </a:solidFill>
                <a:effectLst/>
                <a:latin typeface="+mj-ea"/>
                <a:ea typeface="+mj-ea"/>
                <a:cs typeface="宋体" panose="02010600030101010101" pitchFamily="2" charset="-122"/>
              </a:rPr>
              <a:t>150</a:t>
            </a:r>
            <a:r>
              <a:rPr lang="zh-CN" altLang="zh-CN" sz="1800" b="0" kern="0" dirty="0">
                <a:solidFill>
                  <a:srgbClr val="333333"/>
                </a:solidFill>
                <a:effectLst/>
                <a:latin typeface="+mj-ea"/>
                <a:ea typeface="+mj-ea"/>
                <a:cs typeface="宋体" panose="02010600030101010101" pitchFamily="2" charset="-122"/>
              </a:rPr>
              <a:t>余元</a:t>
            </a:r>
            <a:r>
              <a:rPr lang="zh-CN" altLang="en-US" sz="1800" b="0" kern="0" dirty="0">
                <a:solidFill>
                  <a:srgbClr val="333333"/>
                </a:solidFill>
                <a:effectLst/>
                <a:latin typeface="+mj-ea"/>
                <a:ea typeface="+mj-ea"/>
                <a:cs typeface="宋体" panose="02010600030101010101" pitchFamily="2" charset="-122"/>
              </a:rPr>
              <a:t>，临床价值高、价格合理、能够满足基本医疗需求</a:t>
            </a:r>
            <a:r>
              <a:rPr lang="zh-CN" altLang="zh-CN" sz="1800" b="0" kern="0" dirty="0">
                <a:solidFill>
                  <a:srgbClr val="333333"/>
                </a:solidFill>
                <a:effectLst/>
                <a:latin typeface="+mj-ea"/>
                <a:ea typeface="+mj-ea"/>
                <a:cs typeface="宋体" panose="02010600030101010101" pitchFamily="2" charset="-122"/>
              </a:rPr>
              <a:t>。</a:t>
            </a:r>
            <a:endParaRPr lang="zh-CN" altLang="zh-CN" sz="1800" b="0" kern="100" dirty="0">
              <a:effectLst/>
              <a:latin typeface="+mj-ea"/>
              <a:ea typeface="+mj-ea"/>
              <a:cs typeface="Times New Roman" panose="02020603050405020304" pitchFamily="18" charset="0"/>
            </a:endParaRPr>
          </a:p>
          <a:p>
            <a:pPr marL="0" indent="0" algn="l" latinLnBrk="1">
              <a:lnSpc>
                <a:spcPts val="2700"/>
              </a:lnSpc>
              <a:buNone/>
            </a:pPr>
            <a:r>
              <a:rPr lang="en-US" altLang="zh-CN" kern="0" dirty="0">
                <a:effectLst/>
                <a:latin typeface="+mj-ea"/>
                <a:ea typeface="+mj-ea"/>
                <a:cs typeface="宋体" panose="02010600030101010101" pitchFamily="2" charset="-122"/>
              </a:rPr>
              <a:t>【</a:t>
            </a:r>
            <a:r>
              <a:rPr lang="zh-CN" altLang="zh-CN" kern="0" dirty="0">
                <a:effectLst/>
                <a:latin typeface="+mj-ea"/>
                <a:ea typeface="+mj-ea"/>
                <a:cs typeface="宋体" panose="02010600030101010101" pitchFamily="2" charset="-122"/>
              </a:rPr>
              <a:t>弥补目录短板</a:t>
            </a:r>
            <a:r>
              <a:rPr lang="en-US" altLang="zh-CN" kern="0" dirty="0">
                <a:effectLst/>
                <a:latin typeface="+mj-ea"/>
                <a:ea typeface="+mj-ea"/>
                <a:cs typeface="宋体" panose="02010600030101010101" pitchFamily="2" charset="-122"/>
              </a:rPr>
              <a:t>】</a:t>
            </a:r>
            <a:endParaRPr lang="zh-CN" altLang="zh-CN" kern="100" dirty="0">
              <a:effectLst/>
              <a:latin typeface="+mj-ea"/>
              <a:ea typeface="+mj-ea"/>
              <a:cs typeface="Times New Roman" panose="02020603050405020304" pitchFamily="18" charset="0"/>
            </a:endParaRPr>
          </a:p>
          <a:p>
            <a:pPr marL="0" indent="0" algn="l">
              <a:lnSpc>
                <a:spcPts val="2700"/>
              </a:lnSpc>
              <a:buNone/>
            </a:pPr>
            <a:r>
              <a:rPr lang="en-US" altLang="zh-CN" sz="1800" b="0" kern="0" dirty="0">
                <a:solidFill>
                  <a:srgbClr val="333333"/>
                </a:solidFill>
                <a:latin typeface="+mj-ea"/>
                <a:ea typeface="+mj-ea"/>
              </a:rPr>
              <a:t>        </a:t>
            </a:r>
            <a:r>
              <a:rPr lang="zh-CN" altLang="zh-CN" sz="1800" b="0" kern="0" dirty="0">
                <a:solidFill>
                  <a:srgbClr val="333333"/>
                </a:solidFill>
                <a:latin typeface="+mj-ea"/>
                <a:ea typeface="+mj-ea"/>
              </a:rPr>
              <a:t>现目录内治疗脑卒中有充分循证的药物只有</a:t>
            </a:r>
            <a:r>
              <a:rPr lang="en-US" altLang="zh-CN" sz="1800" b="0" kern="0" dirty="0">
                <a:solidFill>
                  <a:srgbClr val="333333"/>
                </a:solidFill>
                <a:latin typeface="+mj-ea"/>
                <a:ea typeface="+mj-ea"/>
              </a:rPr>
              <a:t>2</a:t>
            </a:r>
            <a:r>
              <a:rPr lang="zh-CN" altLang="zh-CN" sz="1800" b="0" kern="0" dirty="0">
                <a:solidFill>
                  <a:srgbClr val="333333"/>
                </a:solidFill>
                <a:latin typeface="+mj-ea"/>
                <a:ea typeface="+mj-ea"/>
              </a:rPr>
              <a:t>款，桂哌齐特历经</a:t>
            </a:r>
            <a:r>
              <a:rPr lang="en-US" altLang="zh-CN" sz="1800" b="0" kern="0" dirty="0">
                <a:solidFill>
                  <a:srgbClr val="333333"/>
                </a:solidFill>
                <a:latin typeface="+mj-ea"/>
                <a:ea typeface="+mj-ea"/>
              </a:rPr>
              <a:t>3</a:t>
            </a:r>
            <a:r>
              <a:rPr lang="zh-CN" altLang="zh-CN" sz="1800" b="0" kern="0" dirty="0">
                <a:solidFill>
                  <a:srgbClr val="333333"/>
                </a:solidFill>
                <a:latin typeface="+mj-ea"/>
                <a:ea typeface="+mj-ea"/>
              </a:rPr>
              <a:t>年完成确证性临床研究、</a:t>
            </a:r>
            <a:r>
              <a:rPr lang="en-US" altLang="zh-CN" sz="1800" b="0" kern="0" dirty="0">
                <a:solidFill>
                  <a:srgbClr val="333333"/>
                </a:solidFill>
                <a:latin typeface="+mj-ea"/>
                <a:ea typeface="+mj-ea"/>
              </a:rPr>
              <a:t>2020</a:t>
            </a:r>
            <a:r>
              <a:rPr lang="zh-CN" altLang="zh-CN" sz="1800" b="0" kern="0" dirty="0">
                <a:solidFill>
                  <a:srgbClr val="333333"/>
                </a:solidFill>
                <a:latin typeface="+mj-ea"/>
                <a:ea typeface="+mj-ea"/>
              </a:rPr>
              <a:t>年获批新适应症。其有效性、安全性、经济性成为临床不可或缺的治疗性药物，此品种既可弥补目录短缺，又可满足临床实际需求，提高患者可及性。</a:t>
            </a:r>
          </a:p>
          <a:p>
            <a:pPr marL="0" indent="0" algn="l" latinLnBrk="1">
              <a:lnSpc>
                <a:spcPts val="2700"/>
              </a:lnSpc>
              <a:buNone/>
            </a:pPr>
            <a:r>
              <a:rPr lang="en-US" altLang="zh-CN" kern="0" dirty="0">
                <a:effectLst/>
                <a:latin typeface="+mj-ea"/>
                <a:ea typeface="+mj-ea"/>
                <a:cs typeface="宋体" panose="02010600030101010101" pitchFamily="2" charset="-122"/>
              </a:rPr>
              <a:t>【</a:t>
            </a:r>
            <a:r>
              <a:rPr lang="zh-CN" altLang="en-US" kern="0" dirty="0">
                <a:effectLst/>
                <a:latin typeface="+mj-ea"/>
                <a:ea typeface="+mj-ea"/>
                <a:cs typeface="宋体" panose="02010600030101010101" pitchFamily="2" charset="-122"/>
              </a:rPr>
              <a:t>有效降低</a:t>
            </a:r>
            <a:r>
              <a:rPr lang="zh-CN" altLang="zh-CN" kern="0" dirty="0">
                <a:effectLst/>
                <a:latin typeface="+mj-ea"/>
                <a:ea typeface="+mj-ea"/>
                <a:cs typeface="宋体" panose="02010600030101010101" pitchFamily="2" charset="-122"/>
              </a:rPr>
              <a:t>临床管理难度</a:t>
            </a:r>
            <a:r>
              <a:rPr lang="en-US" altLang="zh-CN" kern="0" dirty="0">
                <a:effectLst/>
                <a:latin typeface="+mj-ea"/>
                <a:ea typeface="+mj-ea"/>
                <a:cs typeface="宋体" panose="02010600030101010101" pitchFamily="2" charset="-122"/>
              </a:rPr>
              <a:t>】</a:t>
            </a:r>
            <a:endParaRPr lang="zh-CN" altLang="zh-CN" kern="100" dirty="0">
              <a:effectLst/>
              <a:latin typeface="+mj-ea"/>
              <a:ea typeface="+mj-ea"/>
              <a:cs typeface="Times New Roman" panose="02020603050405020304" pitchFamily="18" charset="0"/>
            </a:endParaRPr>
          </a:p>
          <a:p>
            <a:pPr marL="0" indent="0" algn="l" latinLnBrk="1">
              <a:lnSpc>
                <a:spcPts val="2700"/>
              </a:lnSpc>
              <a:buNone/>
            </a:pPr>
            <a:r>
              <a:rPr lang="en-US" altLang="zh-CN" sz="1800" b="0" kern="0" dirty="0">
                <a:solidFill>
                  <a:srgbClr val="333333"/>
                </a:solidFill>
                <a:effectLst/>
                <a:latin typeface="+mj-ea"/>
                <a:ea typeface="+mj-ea"/>
                <a:cs typeface="宋体" panose="02010600030101010101" pitchFamily="2" charset="-122"/>
              </a:rPr>
              <a:t>        </a:t>
            </a:r>
            <a:r>
              <a:rPr lang="zh-CN" altLang="zh-CN" sz="1800" b="0" kern="0" dirty="0">
                <a:solidFill>
                  <a:srgbClr val="333333"/>
                </a:solidFill>
                <a:effectLst/>
                <a:latin typeface="+mj-ea"/>
                <a:ea typeface="+mj-ea"/>
                <a:cs typeface="宋体" panose="02010600030101010101" pitchFamily="2" charset="-122"/>
              </a:rPr>
              <a:t>根据北京四环桂哌齐特</a:t>
            </a:r>
            <a:r>
              <a:rPr lang="en-US" altLang="zh-CN" sz="1800" b="0" kern="0" dirty="0">
                <a:solidFill>
                  <a:srgbClr val="333333"/>
                </a:solidFill>
                <a:effectLst/>
                <a:latin typeface="+mj-ea"/>
                <a:ea typeface="+mj-ea"/>
                <a:cs typeface="宋体" panose="02010600030101010101" pitchFamily="2" charset="-122"/>
              </a:rPr>
              <a:t>RCT</a:t>
            </a:r>
            <a:r>
              <a:rPr lang="zh-CN" altLang="zh-CN" sz="1800" b="0" kern="0" dirty="0">
                <a:solidFill>
                  <a:srgbClr val="333333"/>
                </a:solidFill>
                <a:effectLst/>
                <a:latin typeface="+mj-ea"/>
                <a:ea typeface="+mj-ea"/>
                <a:cs typeface="宋体" panose="02010600030101010101" pitchFamily="2" charset="-122"/>
              </a:rPr>
              <a:t>研究结果，</a:t>
            </a:r>
            <a:r>
              <a:rPr lang="en-US" altLang="zh-CN" sz="1800" b="0" kern="0" dirty="0">
                <a:solidFill>
                  <a:srgbClr val="333333"/>
                </a:solidFill>
                <a:effectLst/>
                <a:latin typeface="+mj-ea"/>
                <a:ea typeface="+mj-ea"/>
                <a:cs typeface="宋体" panose="02010600030101010101" pitchFamily="2" charset="-122"/>
              </a:rPr>
              <a:t>2020</a:t>
            </a:r>
            <a:r>
              <a:rPr lang="zh-CN" altLang="en-US" sz="1800" b="0" kern="0" dirty="0">
                <a:solidFill>
                  <a:srgbClr val="333333"/>
                </a:solidFill>
                <a:effectLst/>
                <a:latin typeface="+mj-ea"/>
                <a:ea typeface="+mj-ea"/>
                <a:cs typeface="宋体" panose="02010600030101010101" pitchFamily="2" charset="-122"/>
              </a:rPr>
              <a:t>年</a:t>
            </a:r>
            <a:r>
              <a:rPr lang="en-US" altLang="zh-CN" sz="1800" b="0" kern="0" dirty="0">
                <a:solidFill>
                  <a:srgbClr val="333333"/>
                </a:solidFill>
                <a:effectLst/>
                <a:latin typeface="+mj-ea"/>
                <a:ea typeface="+mj-ea"/>
                <a:cs typeface="宋体" panose="02010600030101010101" pitchFamily="2" charset="-122"/>
              </a:rPr>
              <a:t>10</a:t>
            </a:r>
            <a:r>
              <a:rPr lang="zh-CN" altLang="en-US" sz="1800" b="0" kern="0" dirty="0">
                <a:solidFill>
                  <a:srgbClr val="333333"/>
                </a:solidFill>
                <a:effectLst/>
                <a:latin typeface="+mj-ea"/>
                <a:ea typeface="+mj-ea"/>
                <a:cs typeface="宋体" panose="02010600030101010101" pitchFamily="2" charset="-122"/>
              </a:rPr>
              <a:t>月</a:t>
            </a:r>
            <a:r>
              <a:rPr lang="zh-CN" altLang="zh-CN" sz="1800" b="0" kern="0" dirty="0">
                <a:solidFill>
                  <a:srgbClr val="333333"/>
                </a:solidFill>
                <a:effectLst/>
                <a:latin typeface="+mj-ea"/>
                <a:ea typeface="+mj-ea"/>
                <a:cs typeface="宋体" panose="02010600030101010101" pitchFamily="2" charset="-122"/>
              </a:rPr>
              <a:t>国家药监局批准新的适应症：桂哌齐特用于治疗急性缺血性脑卒中患者。适应症单一且非常明确，便于临床及医保管理。</a:t>
            </a:r>
            <a:endParaRPr lang="zh-CN" altLang="zh-CN" sz="1800" b="0" kern="100" dirty="0">
              <a:effectLst/>
              <a:latin typeface="+mj-ea"/>
              <a:ea typeface="+mj-ea"/>
              <a:cs typeface="Times New Roman" panose="02020603050405020304" pitchFamily="18" charset="0"/>
            </a:endParaRPr>
          </a:p>
          <a:p>
            <a:endParaRPr lang="zh-CN" altLang="en-US" sz="2400" b="0" dirty="0">
              <a:latin typeface="+mj-ea"/>
              <a:ea typeface="+mj-ea"/>
            </a:endParaRPr>
          </a:p>
        </p:txBody>
      </p:sp>
    </p:spTree>
    <p:extLst>
      <p:ext uri="{BB962C8B-B14F-4D97-AF65-F5344CB8AC3E}">
        <p14:creationId xmlns:p14="http://schemas.microsoft.com/office/powerpoint/2010/main" val="697472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0E14FF6-562D-DBA9-F87E-82AAA480877C}"/>
              </a:ext>
            </a:extLst>
          </p:cNvPr>
          <p:cNvSpPr>
            <a:spLocks noGrp="1"/>
          </p:cNvSpPr>
          <p:nvPr>
            <p:ph type="title"/>
          </p:nvPr>
        </p:nvSpPr>
        <p:spPr/>
        <p:txBody>
          <a:bodyPr/>
          <a:lstStyle/>
          <a:p>
            <a:r>
              <a:rPr lang="zh-CN" altLang="en-US" dirty="0"/>
              <a:t>目录</a:t>
            </a:r>
            <a:r>
              <a:rPr lang="en-US" altLang="zh-CN" sz="2000" dirty="0"/>
              <a:t>CONTENTS</a:t>
            </a:r>
            <a:endParaRPr lang="zh-CN" altLang="en-US" dirty="0"/>
          </a:p>
        </p:txBody>
      </p:sp>
      <p:graphicFrame>
        <p:nvGraphicFramePr>
          <p:cNvPr id="4" name="内容占位符 3">
            <a:extLst>
              <a:ext uri="{FF2B5EF4-FFF2-40B4-BE49-F238E27FC236}">
                <a16:creationId xmlns:a16="http://schemas.microsoft.com/office/drawing/2014/main" id="{7E40D068-1538-462C-1223-ABA758FA1BC3}"/>
              </a:ext>
            </a:extLst>
          </p:cNvPr>
          <p:cNvGraphicFramePr>
            <a:graphicFrameLocks noGrp="1"/>
          </p:cNvGraphicFramePr>
          <p:nvPr>
            <p:ph idx="1"/>
            <p:extLst>
              <p:ext uri="{D42A27DB-BD31-4B8C-83A1-F6EECF244321}">
                <p14:modId xmlns:p14="http://schemas.microsoft.com/office/powerpoint/2010/main" val="13004467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74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9DEEEFB-BF86-68D5-C566-D4E7B8CD6982}"/>
              </a:ext>
            </a:extLst>
          </p:cNvPr>
          <p:cNvSpPr>
            <a:spLocks noGrp="1"/>
          </p:cNvSpPr>
          <p:nvPr>
            <p:ph type="title"/>
          </p:nvPr>
        </p:nvSpPr>
        <p:spPr>
          <a:xfrm>
            <a:off x="896937" y="97997"/>
            <a:ext cx="10756900" cy="1079500"/>
          </a:xfrm>
        </p:spPr>
        <p:txBody>
          <a:bodyPr/>
          <a:lstStyle/>
          <a:p>
            <a:r>
              <a:rPr lang="en-US" altLang="zh-CN" sz="3600" dirty="0"/>
              <a:t>01-</a:t>
            </a:r>
            <a:r>
              <a:rPr lang="zh-CN" altLang="en-US" sz="3600" dirty="0"/>
              <a:t>药品基本信息</a:t>
            </a:r>
          </a:p>
        </p:txBody>
      </p:sp>
      <p:sp>
        <p:nvSpPr>
          <p:cNvPr id="3" name="内容占位符 2">
            <a:extLst>
              <a:ext uri="{FF2B5EF4-FFF2-40B4-BE49-F238E27FC236}">
                <a16:creationId xmlns:a16="http://schemas.microsoft.com/office/drawing/2014/main" id="{7BA836E1-C2C6-3CE3-1828-04CEE35E03C5}"/>
              </a:ext>
            </a:extLst>
          </p:cNvPr>
          <p:cNvSpPr>
            <a:spLocks noGrp="1"/>
          </p:cNvSpPr>
          <p:nvPr>
            <p:ph idx="1"/>
          </p:nvPr>
        </p:nvSpPr>
        <p:spPr>
          <a:xfrm>
            <a:off x="538162" y="1064446"/>
            <a:ext cx="11115675" cy="4921250"/>
          </a:xfrm>
        </p:spPr>
        <p:txBody>
          <a:bodyPr>
            <a:noAutofit/>
          </a:bodyPr>
          <a:lstStyle/>
          <a:p>
            <a:pPr marL="0" indent="0">
              <a:buNone/>
            </a:pPr>
            <a:r>
              <a:rPr lang="en-US" altLang="zh-CN" dirty="0"/>
              <a:t>【</a:t>
            </a:r>
            <a:r>
              <a:rPr lang="zh-CN" altLang="en-US" dirty="0"/>
              <a:t>通用名</a:t>
            </a:r>
            <a:r>
              <a:rPr lang="en-US" altLang="zh-CN" dirty="0"/>
              <a:t>】</a:t>
            </a:r>
            <a:r>
              <a:rPr lang="zh-CN" altLang="en-US" dirty="0"/>
              <a:t>：</a:t>
            </a:r>
            <a:r>
              <a:rPr lang="zh-CN" altLang="en-US" b="0" dirty="0"/>
              <a:t>马来酸桂哌齐特注射液。</a:t>
            </a:r>
            <a:endParaRPr lang="en-US" altLang="zh-CN" b="0" dirty="0"/>
          </a:p>
          <a:p>
            <a:pPr marL="0" indent="0">
              <a:buNone/>
            </a:pPr>
            <a:r>
              <a:rPr lang="en-US" altLang="zh-CN" dirty="0"/>
              <a:t>【</a:t>
            </a:r>
            <a:r>
              <a:rPr lang="zh-CN" altLang="en-US" dirty="0"/>
              <a:t>注册规格</a:t>
            </a:r>
            <a:r>
              <a:rPr lang="en-US" altLang="zh-CN" dirty="0"/>
              <a:t>】</a:t>
            </a:r>
            <a:r>
              <a:rPr lang="zh-CN" altLang="en-US" dirty="0"/>
              <a:t>：</a:t>
            </a:r>
            <a:r>
              <a:rPr lang="en-US" altLang="zh-CN" b="0" dirty="0"/>
              <a:t>2ml:80mg </a:t>
            </a:r>
            <a:r>
              <a:rPr lang="zh-CN" altLang="en-US" b="0" dirty="0"/>
              <a:t>，</a:t>
            </a:r>
            <a:r>
              <a:rPr lang="en-US" altLang="zh-CN" b="0" dirty="0"/>
              <a:t>10ml:320mg</a:t>
            </a:r>
            <a:r>
              <a:rPr lang="zh-CN" altLang="en-US" b="0" dirty="0"/>
              <a:t>。</a:t>
            </a:r>
            <a:endParaRPr lang="en-US" altLang="zh-CN" b="0" dirty="0"/>
          </a:p>
          <a:p>
            <a:pPr marL="0" indent="0">
              <a:buNone/>
            </a:pPr>
            <a:r>
              <a:rPr lang="en-US" altLang="zh-CN" dirty="0"/>
              <a:t>【</a:t>
            </a:r>
            <a:r>
              <a:rPr lang="zh-CN" altLang="en-US" dirty="0"/>
              <a:t>中国大陆首次上市时间</a:t>
            </a:r>
            <a:r>
              <a:rPr lang="en-US" altLang="zh-CN" dirty="0"/>
              <a:t>】</a:t>
            </a:r>
            <a:r>
              <a:rPr lang="zh-CN" altLang="en-US" dirty="0"/>
              <a:t>：</a:t>
            </a:r>
            <a:r>
              <a:rPr lang="en-US" altLang="zh-CN" b="0" kern="0" dirty="0">
                <a:effectLst/>
                <a:latin typeface="+mj-ea"/>
                <a:ea typeface="+mj-ea"/>
                <a:cs typeface="宋体" panose="02010600030101010101" pitchFamily="2" charset="-122"/>
              </a:rPr>
              <a:t>2002</a:t>
            </a:r>
            <a:r>
              <a:rPr lang="zh-CN" altLang="en-US" b="0" kern="0" dirty="0">
                <a:effectLst/>
                <a:latin typeface="+mj-ea"/>
                <a:ea typeface="+mj-ea"/>
                <a:cs typeface="宋体" panose="02010600030101010101" pitchFamily="2" charset="-122"/>
              </a:rPr>
              <a:t>年。</a:t>
            </a:r>
            <a:endParaRPr lang="en-US" altLang="zh-CN" b="0" dirty="0">
              <a:latin typeface="+mj-ea"/>
              <a:ea typeface="+mj-ea"/>
            </a:endParaRPr>
          </a:p>
          <a:p>
            <a:pPr marL="0" indent="0">
              <a:buNone/>
            </a:pPr>
            <a:r>
              <a:rPr lang="en-US" altLang="zh-CN" dirty="0"/>
              <a:t>【</a:t>
            </a:r>
            <a:r>
              <a:rPr lang="zh-CN" altLang="en-US" dirty="0"/>
              <a:t>目前大陆地区同通用名药品的上市情况</a:t>
            </a:r>
            <a:r>
              <a:rPr lang="en-US" altLang="zh-CN" dirty="0"/>
              <a:t>】</a:t>
            </a:r>
            <a:r>
              <a:rPr lang="zh-CN" altLang="en-US" dirty="0"/>
              <a:t>：</a:t>
            </a:r>
            <a:endParaRPr lang="en-US" altLang="zh-CN" dirty="0"/>
          </a:p>
          <a:p>
            <a:pPr marL="0" indent="0" algn="just">
              <a:buNone/>
            </a:pPr>
            <a:r>
              <a:rPr lang="en-US" altLang="zh-CN" b="0" dirty="0"/>
              <a:t>  </a:t>
            </a:r>
            <a:r>
              <a:rPr lang="zh-CN" altLang="en-US" b="0" dirty="0"/>
              <a:t>北京四环制药有限公司、福建金山生物制药股份有限公司、齐鲁制药有限公司等</a:t>
            </a:r>
            <a:r>
              <a:rPr lang="en-US" altLang="zh-CN" b="0" dirty="0"/>
              <a:t>3</a:t>
            </a:r>
            <a:r>
              <a:rPr lang="zh-CN" altLang="en-US" b="0" dirty="0"/>
              <a:t>家企业。</a:t>
            </a:r>
            <a:r>
              <a:rPr lang="zh-CN" altLang="en-US" b="0" dirty="0">
                <a:solidFill>
                  <a:srgbClr val="FF0000"/>
                </a:solidFill>
              </a:rPr>
              <a:t>应国家药监局要求</a:t>
            </a:r>
            <a:r>
              <a:rPr lang="en-US" altLang="zh-CN" b="0" dirty="0">
                <a:solidFill>
                  <a:srgbClr val="FF0000"/>
                </a:solidFill>
              </a:rPr>
              <a:t>2019</a:t>
            </a:r>
            <a:r>
              <a:rPr lang="zh-CN" altLang="en-US" b="0" dirty="0">
                <a:solidFill>
                  <a:srgbClr val="FF0000"/>
                </a:solidFill>
              </a:rPr>
              <a:t>年</a:t>
            </a:r>
            <a:r>
              <a:rPr lang="en-US" altLang="zh-CN" b="0" dirty="0">
                <a:solidFill>
                  <a:srgbClr val="FF0000"/>
                </a:solidFill>
              </a:rPr>
              <a:t>12</a:t>
            </a:r>
            <a:r>
              <a:rPr lang="zh-CN" altLang="en-US" b="0" dirty="0">
                <a:solidFill>
                  <a:srgbClr val="FF0000"/>
                </a:solidFill>
              </a:rPr>
              <a:t>月完成确证性临床研究，北京四环桂哌齐特是唯一如期完成并获批新适应症的企业，新</a:t>
            </a:r>
            <a:r>
              <a:rPr lang="zh-CN" altLang="en-US" sz="2000" b="0" dirty="0">
                <a:solidFill>
                  <a:srgbClr val="FF0000"/>
                </a:solidFill>
              </a:rPr>
              <a:t>适应症单一、疗效明确。</a:t>
            </a:r>
            <a:endParaRPr lang="en-US" altLang="zh-CN" b="0" dirty="0">
              <a:solidFill>
                <a:srgbClr val="FF0000"/>
              </a:solidFill>
            </a:endParaRPr>
          </a:p>
          <a:p>
            <a:pPr marL="0" indent="0">
              <a:buNone/>
            </a:pPr>
            <a:r>
              <a:rPr lang="en-US" altLang="zh-CN" dirty="0"/>
              <a:t>【</a:t>
            </a:r>
            <a:r>
              <a:rPr lang="zh-CN" altLang="en-US" dirty="0"/>
              <a:t>全球首个上市国家</a:t>
            </a:r>
            <a:r>
              <a:rPr lang="en-US" altLang="zh-CN" dirty="0"/>
              <a:t>/</a:t>
            </a:r>
            <a:r>
              <a:rPr lang="zh-CN" altLang="en-US" dirty="0"/>
              <a:t>地区及上市时间</a:t>
            </a:r>
            <a:r>
              <a:rPr lang="en-US" altLang="zh-CN" dirty="0"/>
              <a:t>】</a:t>
            </a:r>
            <a:r>
              <a:rPr lang="zh-CN" altLang="en-US" dirty="0"/>
              <a:t>：</a:t>
            </a:r>
            <a:r>
              <a:rPr lang="zh-CN" altLang="en-US" b="0" dirty="0"/>
              <a:t>法国，</a:t>
            </a:r>
            <a:r>
              <a:rPr lang="en-US" altLang="zh-CN" b="0" kern="0" dirty="0">
                <a:effectLst/>
                <a:latin typeface="+mj-ea"/>
                <a:ea typeface="+mj-ea"/>
                <a:cs typeface="宋体" panose="02010600030101010101" pitchFamily="2" charset="-122"/>
              </a:rPr>
              <a:t>1974</a:t>
            </a:r>
            <a:r>
              <a:rPr lang="zh-CN" altLang="en-US" b="0" kern="0" dirty="0">
                <a:effectLst/>
                <a:latin typeface="+mj-ea"/>
                <a:ea typeface="+mj-ea"/>
                <a:cs typeface="宋体" panose="02010600030101010101" pitchFamily="2" charset="-122"/>
              </a:rPr>
              <a:t>年。</a:t>
            </a:r>
            <a:endParaRPr lang="en-US" altLang="zh-CN" b="0" dirty="0">
              <a:latin typeface="+mj-ea"/>
              <a:ea typeface="+mj-ea"/>
            </a:endParaRPr>
          </a:p>
          <a:p>
            <a:pPr marL="0" indent="0">
              <a:buNone/>
            </a:pPr>
            <a:r>
              <a:rPr lang="en-US" altLang="zh-CN" dirty="0"/>
              <a:t>【</a:t>
            </a:r>
            <a:r>
              <a:rPr lang="zh-CN" altLang="en-US" dirty="0"/>
              <a:t>是否为</a:t>
            </a:r>
            <a:r>
              <a:rPr lang="en-US" altLang="zh-CN" dirty="0"/>
              <a:t>OTC</a:t>
            </a:r>
            <a:r>
              <a:rPr lang="zh-CN" altLang="en-US" dirty="0"/>
              <a:t>药品</a:t>
            </a:r>
            <a:r>
              <a:rPr lang="en-US" altLang="zh-CN" dirty="0"/>
              <a:t>】</a:t>
            </a:r>
            <a:r>
              <a:rPr lang="zh-CN" altLang="en-US" dirty="0"/>
              <a:t>：</a:t>
            </a:r>
            <a:r>
              <a:rPr lang="zh-CN" altLang="en-US" b="0" dirty="0"/>
              <a:t>否。</a:t>
            </a:r>
            <a:endParaRPr lang="en-US" altLang="zh-CN" b="0" dirty="0"/>
          </a:p>
          <a:p>
            <a:pPr marL="0" indent="0">
              <a:buNone/>
            </a:pPr>
            <a:r>
              <a:rPr lang="en-US" altLang="zh-CN" dirty="0"/>
              <a:t>【</a:t>
            </a:r>
            <a:r>
              <a:rPr lang="zh-CN" altLang="en-US" dirty="0"/>
              <a:t>参照药品建议</a:t>
            </a:r>
            <a:r>
              <a:rPr lang="en-US" altLang="zh-CN" dirty="0"/>
              <a:t>】</a:t>
            </a:r>
            <a:r>
              <a:rPr lang="zh-CN" altLang="en-US" dirty="0"/>
              <a:t>：</a:t>
            </a:r>
            <a:endParaRPr lang="en-US" altLang="zh-CN" dirty="0"/>
          </a:p>
          <a:p>
            <a:pPr marL="0" indent="0">
              <a:buNone/>
            </a:pPr>
            <a:r>
              <a:rPr lang="en-US" altLang="zh-CN" b="0" dirty="0"/>
              <a:t>        </a:t>
            </a:r>
            <a:r>
              <a:rPr lang="zh-CN" altLang="en-US" b="0" dirty="0"/>
              <a:t>依达拉奉右莰醇</a:t>
            </a:r>
            <a:r>
              <a:rPr lang="zh-CN" altLang="en-US" b="0" i="0" dirty="0">
                <a:effectLst/>
                <a:latin typeface="Arial" panose="020B0604020202020204" pitchFamily="34" charset="0"/>
              </a:rPr>
              <a:t>注射用浓溶液</a:t>
            </a:r>
            <a:r>
              <a:rPr lang="zh-CN" altLang="en-US" b="0" dirty="0">
                <a:latin typeface="Arial" panose="020B0604020202020204" pitchFamily="34" charset="0"/>
              </a:rPr>
              <a:t>（</a:t>
            </a:r>
            <a:r>
              <a:rPr lang="zh-CN" altLang="en-US" b="0" i="0" dirty="0">
                <a:effectLst/>
                <a:latin typeface="Arial" panose="020B0604020202020204" pitchFamily="34" charset="0"/>
              </a:rPr>
              <a:t>规格</a:t>
            </a:r>
            <a:r>
              <a:rPr lang="en-US" altLang="zh-CN" b="0" i="0" dirty="0">
                <a:effectLst/>
                <a:latin typeface="Arial" panose="020B0604020202020204" pitchFamily="34" charset="0"/>
              </a:rPr>
              <a:t>:5ml:10mg:2.5mg</a:t>
            </a:r>
            <a:r>
              <a:rPr lang="zh-CN" altLang="en-US" b="0" i="0" dirty="0">
                <a:effectLst/>
                <a:latin typeface="Arial" panose="020B0604020202020204" pitchFamily="34" charset="0"/>
              </a:rPr>
              <a:t>）</a:t>
            </a:r>
            <a:endParaRPr lang="en-US" altLang="zh-CN" b="0" i="0" dirty="0">
              <a:effectLst/>
              <a:latin typeface="Arial" panose="020B0604020202020204" pitchFamily="34" charset="0"/>
            </a:endParaRPr>
          </a:p>
          <a:p>
            <a:pPr marL="457200" indent="-457200">
              <a:buFont typeface="+mj-lt"/>
              <a:buAutoNum type="arabicPeriod"/>
            </a:pPr>
            <a:r>
              <a:rPr lang="zh-CN" altLang="zh-CN" b="0" kern="0" dirty="0">
                <a:effectLst/>
                <a:ea typeface="微软雅黑" panose="020B0503020204020204" pitchFamily="34" charset="-122"/>
                <a:cs typeface="宋体" panose="02010600030101010101" pitchFamily="2" charset="-122"/>
              </a:rPr>
              <a:t>与</a:t>
            </a:r>
            <a:r>
              <a:rPr lang="zh-CN" altLang="en-US" b="0" kern="0" dirty="0">
                <a:effectLst/>
                <a:ea typeface="微软雅黑" panose="020B0503020204020204" pitchFamily="34" charset="-122"/>
                <a:cs typeface="宋体" panose="02010600030101010101" pitchFamily="2" charset="-122"/>
              </a:rPr>
              <a:t>马来酸</a:t>
            </a:r>
            <a:r>
              <a:rPr lang="zh-CN" altLang="zh-CN" b="0" kern="0" dirty="0">
                <a:effectLst/>
                <a:ea typeface="微软雅黑" panose="020B0503020204020204" pitchFamily="34" charset="-122"/>
                <a:cs typeface="宋体" panose="02010600030101010101" pitchFamily="2" charset="-122"/>
              </a:rPr>
              <a:t>桂哌齐特属于同剂型同治疗领域，用于急性缺血性脑卒中患者的治疗；</a:t>
            </a:r>
            <a:endParaRPr lang="en-US" altLang="zh-CN" b="0" kern="0" dirty="0">
              <a:effectLst/>
              <a:ea typeface="微软雅黑" panose="020B0503020204020204" pitchFamily="34" charset="-122"/>
              <a:cs typeface="宋体" panose="02010600030101010101" pitchFamily="2" charset="-122"/>
            </a:endParaRPr>
          </a:p>
          <a:p>
            <a:pPr marL="457200" indent="-457200">
              <a:buFont typeface="+mj-lt"/>
              <a:buAutoNum type="arabicPeriod"/>
            </a:pPr>
            <a:r>
              <a:rPr lang="zh-CN" altLang="zh-CN" b="0" kern="0" dirty="0">
                <a:effectLst/>
                <a:ea typeface="微软雅黑" panose="020B0503020204020204" pitchFamily="34" charset="-122"/>
                <a:cs typeface="宋体" panose="02010600030101010101" pitchFamily="2" charset="-122"/>
              </a:rPr>
              <a:t>疗效和安全性均经过大型循证验证；</a:t>
            </a:r>
            <a:endParaRPr lang="en-US" altLang="zh-CN" b="0" kern="0" dirty="0">
              <a:effectLst/>
              <a:ea typeface="微软雅黑" panose="020B0503020204020204" pitchFamily="34" charset="-122"/>
              <a:cs typeface="宋体" panose="02010600030101010101" pitchFamily="2" charset="-122"/>
            </a:endParaRPr>
          </a:p>
          <a:p>
            <a:pPr marL="457200" indent="-457200">
              <a:buFont typeface="+mj-lt"/>
              <a:buAutoNum type="arabicPeriod"/>
            </a:pPr>
            <a:r>
              <a:rPr lang="zh-CN" altLang="en-US" b="0" kern="0" dirty="0">
                <a:ea typeface="微软雅黑" panose="020B0503020204020204" pitchFamily="34" charset="-122"/>
                <a:cs typeface="宋体" panose="02010600030101010101" pitchFamily="2" charset="-122"/>
              </a:rPr>
              <a:t>依达拉奉右莰醇已</a:t>
            </a:r>
            <a:r>
              <a:rPr lang="zh-CN" altLang="en-US" b="0" kern="0" dirty="0">
                <a:effectLst/>
                <a:ea typeface="微软雅黑" panose="020B0503020204020204" pitchFamily="34" charset="-122"/>
                <a:cs typeface="宋体" panose="02010600030101010101" pitchFamily="2" charset="-122"/>
              </a:rPr>
              <a:t>纳入</a:t>
            </a:r>
            <a:r>
              <a:rPr lang="en-US" altLang="zh-CN" b="0" kern="0" dirty="0">
                <a:effectLst/>
                <a:ea typeface="微软雅黑" panose="020B0503020204020204" pitchFamily="34" charset="-122"/>
                <a:cs typeface="宋体" panose="02010600030101010101" pitchFamily="2" charset="-122"/>
              </a:rPr>
              <a:t>2020</a:t>
            </a:r>
            <a:r>
              <a:rPr lang="zh-CN" altLang="en-US" b="0" kern="0" dirty="0">
                <a:effectLst/>
                <a:ea typeface="微软雅黑" panose="020B0503020204020204" pitchFamily="34" charset="-122"/>
                <a:cs typeface="宋体" panose="02010600030101010101" pitchFamily="2" charset="-122"/>
              </a:rPr>
              <a:t>年</a:t>
            </a:r>
            <a:r>
              <a:rPr lang="zh-CN" altLang="zh-CN" b="0" kern="0" dirty="0">
                <a:effectLst/>
                <a:ea typeface="微软雅黑" panose="020B0503020204020204" pitchFamily="34" charset="-122"/>
                <a:cs typeface="宋体" panose="02010600030101010101" pitchFamily="2" charset="-122"/>
              </a:rPr>
              <a:t>国谈目录</a:t>
            </a:r>
            <a:r>
              <a:rPr lang="zh-CN" altLang="en-US" b="0" kern="0" dirty="0">
                <a:effectLst/>
                <a:ea typeface="微软雅黑" panose="020B0503020204020204" pitchFamily="34" charset="-122"/>
                <a:cs typeface="宋体" panose="02010600030101010101" pitchFamily="2" charset="-122"/>
              </a:rPr>
              <a:t>，</a:t>
            </a:r>
            <a:r>
              <a:rPr lang="en-US" altLang="zh-CN" b="0" kern="0" dirty="0">
                <a:effectLst/>
                <a:ea typeface="微软雅黑" panose="020B0503020204020204" pitchFamily="34" charset="-122"/>
                <a:cs typeface="宋体" panose="02010600030101010101" pitchFamily="2" charset="-122"/>
              </a:rPr>
              <a:t>IQVIA</a:t>
            </a:r>
            <a:r>
              <a:rPr lang="zh-CN" altLang="en-US" b="0" kern="0" dirty="0">
                <a:effectLst/>
                <a:ea typeface="微软雅黑" panose="020B0503020204020204" pitchFamily="34" charset="-122"/>
                <a:cs typeface="宋体" panose="02010600030101010101" pitchFamily="2" charset="-122"/>
              </a:rPr>
              <a:t>数据显示</a:t>
            </a:r>
            <a:r>
              <a:rPr lang="en-US" altLang="zh-CN" b="0" kern="0" dirty="0">
                <a:effectLst/>
                <a:ea typeface="微软雅黑" panose="020B0503020204020204" pitchFamily="34" charset="-122"/>
                <a:cs typeface="宋体" panose="02010600030101010101" pitchFamily="2" charset="-122"/>
              </a:rPr>
              <a:t>2021</a:t>
            </a:r>
            <a:r>
              <a:rPr lang="zh-CN" altLang="en-US" b="0" kern="0" dirty="0">
                <a:effectLst/>
                <a:ea typeface="微软雅黑" panose="020B0503020204020204" pitchFamily="34" charset="-122"/>
                <a:cs typeface="宋体" panose="02010600030101010101" pitchFamily="2" charset="-122"/>
              </a:rPr>
              <a:t>年其销售金额</a:t>
            </a:r>
            <a:r>
              <a:rPr lang="en-US" altLang="zh-CN" b="0" kern="0" dirty="0">
                <a:ea typeface="微软雅黑" panose="020B0503020204020204" pitchFamily="34" charset="-122"/>
                <a:cs typeface="宋体" panose="02010600030101010101" pitchFamily="2" charset="-122"/>
              </a:rPr>
              <a:t>9.8</a:t>
            </a:r>
            <a:r>
              <a:rPr lang="zh-CN" altLang="en-US" b="0" kern="0" dirty="0">
                <a:ea typeface="微软雅黑" panose="020B0503020204020204" pitchFamily="34" charset="-122"/>
                <a:cs typeface="宋体" panose="02010600030101010101" pitchFamily="2" charset="-122"/>
              </a:rPr>
              <a:t>亿元。</a:t>
            </a:r>
            <a:endParaRPr lang="en-US" altLang="zh-CN" b="0" dirty="0"/>
          </a:p>
        </p:txBody>
      </p:sp>
    </p:spTree>
    <p:extLst>
      <p:ext uri="{BB962C8B-B14F-4D97-AF65-F5344CB8AC3E}">
        <p14:creationId xmlns:p14="http://schemas.microsoft.com/office/powerpoint/2010/main" val="2093100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570EF90-60FC-593C-09AE-2252909F4F6E}"/>
              </a:ext>
            </a:extLst>
          </p:cNvPr>
          <p:cNvSpPr>
            <a:spLocks noGrp="1"/>
          </p:cNvSpPr>
          <p:nvPr>
            <p:ph type="title"/>
          </p:nvPr>
        </p:nvSpPr>
        <p:spPr/>
        <p:txBody>
          <a:bodyPr/>
          <a:lstStyle/>
          <a:p>
            <a:r>
              <a:rPr lang="en-US" altLang="zh-CN" sz="3600" dirty="0"/>
              <a:t>01-</a:t>
            </a:r>
            <a:r>
              <a:rPr lang="zh-CN" altLang="en-US" sz="3600" dirty="0"/>
              <a:t>药品基本信息（续）</a:t>
            </a:r>
          </a:p>
        </p:txBody>
      </p:sp>
      <p:sp>
        <p:nvSpPr>
          <p:cNvPr id="3" name="内容占位符 2">
            <a:extLst>
              <a:ext uri="{FF2B5EF4-FFF2-40B4-BE49-F238E27FC236}">
                <a16:creationId xmlns:a16="http://schemas.microsoft.com/office/drawing/2014/main" id="{8532E762-7299-907F-D3FE-29CDF4C91E4E}"/>
              </a:ext>
            </a:extLst>
          </p:cNvPr>
          <p:cNvSpPr>
            <a:spLocks noGrp="1"/>
          </p:cNvSpPr>
          <p:nvPr>
            <p:ph idx="1"/>
          </p:nvPr>
        </p:nvSpPr>
        <p:spPr>
          <a:xfrm>
            <a:off x="199072" y="1241425"/>
            <a:ext cx="11489055" cy="4921250"/>
          </a:xfrm>
        </p:spPr>
        <p:txBody>
          <a:bodyPr>
            <a:noAutofit/>
          </a:bodyPr>
          <a:lstStyle/>
          <a:p>
            <a:pPr marL="0" indent="0" algn="just">
              <a:buNone/>
            </a:pPr>
            <a:r>
              <a:rPr lang="en-US" altLang="zh-CN" dirty="0"/>
              <a:t>【</a:t>
            </a:r>
            <a:r>
              <a:rPr lang="zh-CN" altLang="en-US" dirty="0"/>
              <a:t>说明书适应症</a:t>
            </a:r>
            <a:r>
              <a:rPr lang="en-US" altLang="zh-CN" dirty="0"/>
              <a:t>/</a:t>
            </a:r>
            <a:r>
              <a:rPr lang="zh-CN" altLang="en-US" dirty="0"/>
              <a:t>功能主治</a:t>
            </a:r>
            <a:r>
              <a:rPr lang="en-US" altLang="zh-CN" dirty="0"/>
              <a:t>】</a:t>
            </a:r>
            <a:r>
              <a:rPr lang="zh-CN" altLang="en-US" dirty="0"/>
              <a:t>：</a:t>
            </a:r>
            <a:endParaRPr lang="en-US" altLang="zh-CN" dirty="0"/>
          </a:p>
          <a:p>
            <a:pPr marL="0" indent="0" algn="just">
              <a:buNone/>
            </a:pPr>
            <a:r>
              <a:rPr lang="zh-CN" altLang="zh-CN" b="0" kern="0" dirty="0">
                <a:solidFill>
                  <a:srgbClr val="333333"/>
                </a:solidFill>
                <a:effectLst/>
                <a:latin typeface="等线" panose="02010600030101010101" pitchFamily="2" charset="-122"/>
                <a:ea typeface="微软雅黑" panose="020B0503020204020204" pitchFamily="34" charset="-122"/>
                <a:cs typeface="宋体" panose="02010600030101010101" pitchFamily="2" charset="-122"/>
              </a:rPr>
              <a:t>用于改善急性缺血性脑卒中所致的神经症状、日常生活活动能力和功能障碍。</a:t>
            </a:r>
            <a:r>
              <a:rPr lang="zh-CN" altLang="zh-CN" b="0" kern="0" dirty="0">
                <a:solidFill>
                  <a:srgbClr val="FF0000"/>
                </a:solidFill>
                <a:latin typeface="等线" panose="02010600030101010101" pitchFamily="2" charset="-122"/>
                <a:ea typeface="微软雅黑" panose="020B0503020204020204" pitchFamily="34" charset="-122"/>
              </a:rPr>
              <a:t>（</a:t>
            </a:r>
            <a:r>
              <a:rPr lang="zh-CN" altLang="en-US" b="0" kern="0" dirty="0">
                <a:solidFill>
                  <a:srgbClr val="FF0000"/>
                </a:solidFill>
                <a:latin typeface="等线" panose="02010600030101010101" pitchFamily="2" charset="-122"/>
                <a:ea typeface="微软雅黑" panose="020B0503020204020204" pitchFamily="34" charset="-122"/>
              </a:rPr>
              <a:t>桂哌齐特</a:t>
            </a:r>
            <a:r>
              <a:rPr lang="en-US" altLang="zh-CN" b="0" kern="0" dirty="0">
                <a:solidFill>
                  <a:srgbClr val="FF0000"/>
                </a:solidFill>
                <a:latin typeface="等线" panose="02010600030101010101" pitchFamily="2" charset="-122"/>
                <a:ea typeface="微软雅黑" panose="020B0503020204020204" pitchFamily="34" charset="-122"/>
              </a:rPr>
              <a:t>2020</a:t>
            </a:r>
            <a:r>
              <a:rPr lang="zh-CN" altLang="en-US" b="0" kern="0" dirty="0">
                <a:solidFill>
                  <a:srgbClr val="FF0000"/>
                </a:solidFill>
                <a:latin typeface="等线" panose="02010600030101010101" pitchFamily="2" charset="-122"/>
                <a:ea typeface="微软雅黑" panose="020B0503020204020204" pitchFamily="34" charset="-122"/>
              </a:rPr>
              <a:t>获批的新适应症，</a:t>
            </a:r>
            <a:r>
              <a:rPr lang="zh-CN" altLang="zh-CN" b="0" kern="0" dirty="0">
                <a:solidFill>
                  <a:srgbClr val="FF0000"/>
                </a:solidFill>
                <a:latin typeface="等线" panose="02010600030101010101" pitchFamily="2" charset="-122"/>
                <a:ea typeface="微软雅黑" panose="020B0503020204020204" pitchFamily="34" charset="-122"/>
              </a:rPr>
              <a:t>与</a:t>
            </a:r>
            <a:r>
              <a:rPr lang="en-US" altLang="zh-CN" b="0" kern="0" dirty="0">
                <a:solidFill>
                  <a:srgbClr val="FF0000"/>
                </a:solidFill>
                <a:latin typeface="等线" panose="02010600030101010101" pitchFamily="2" charset="-122"/>
                <a:ea typeface="微软雅黑" panose="020B0503020204020204" pitchFamily="34" charset="-122"/>
              </a:rPr>
              <a:t>2019</a:t>
            </a:r>
            <a:r>
              <a:rPr lang="zh-CN" altLang="zh-CN" b="0" kern="0" dirty="0">
                <a:solidFill>
                  <a:srgbClr val="FF0000"/>
                </a:solidFill>
                <a:latin typeface="等线" panose="02010600030101010101" pitchFamily="2" charset="-122"/>
                <a:ea typeface="微软雅黑" panose="020B0503020204020204" pitchFamily="34" charset="-122"/>
              </a:rPr>
              <a:t>国家卫健委下发的重点监控</a:t>
            </a:r>
            <a:r>
              <a:rPr lang="zh-CN" altLang="en-US" b="0" kern="0" dirty="0">
                <a:solidFill>
                  <a:srgbClr val="FF0000"/>
                </a:solidFill>
                <a:latin typeface="等线" panose="02010600030101010101" pitchFamily="2" charset="-122"/>
                <a:ea typeface="微软雅黑" panose="020B0503020204020204" pitchFamily="34" charset="-122"/>
              </a:rPr>
              <a:t>合理用药</a:t>
            </a:r>
            <a:r>
              <a:rPr lang="zh-CN" altLang="zh-CN" b="0" kern="0" dirty="0">
                <a:solidFill>
                  <a:srgbClr val="FF0000"/>
                </a:solidFill>
                <a:latin typeface="等线" panose="02010600030101010101" pitchFamily="2" charset="-122"/>
                <a:ea typeface="微软雅黑" panose="020B0503020204020204" pitchFamily="34" charset="-122"/>
              </a:rPr>
              <a:t>目录的药品适应症完全不一样，故此品种不属于重点监控范围）</a:t>
            </a:r>
            <a:r>
              <a:rPr lang="zh-CN" altLang="en-US" b="0" kern="0" dirty="0">
                <a:solidFill>
                  <a:srgbClr val="FF0000"/>
                </a:solidFill>
                <a:latin typeface="等线" panose="02010600030101010101" pitchFamily="2" charset="-122"/>
                <a:ea typeface="微软雅黑" panose="020B0503020204020204" pitchFamily="34" charset="-122"/>
              </a:rPr>
              <a:t>。</a:t>
            </a:r>
            <a:endParaRPr lang="zh-CN" altLang="zh-CN" b="0" kern="0" dirty="0">
              <a:solidFill>
                <a:srgbClr val="FF0000"/>
              </a:solidFill>
              <a:latin typeface="等线" panose="02010600030101010101" pitchFamily="2" charset="-122"/>
              <a:ea typeface="微软雅黑" panose="020B0503020204020204" pitchFamily="34" charset="-122"/>
            </a:endParaRPr>
          </a:p>
          <a:p>
            <a:pPr marL="0" indent="0" algn="just">
              <a:buNone/>
            </a:pPr>
            <a:r>
              <a:rPr lang="en-US" altLang="zh-CN" b="0" kern="100" dirty="0">
                <a:latin typeface="等线" panose="02010600030101010101" pitchFamily="2" charset="-122"/>
                <a:ea typeface="等线" panose="02010600030101010101" pitchFamily="2" charset="-122"/>
                <a:cs typeface="Times New Roman" panose="02020603050405020304" pitchFamily="18" charset="0"/>
              </a:rPr>
              <a:t> 【</a:t>
            </a:r>
            <a:r>
              <a:rPr lang="zh-CN" altLang="en-US" dirty="0"/>
              <a:t>用法用量</a:t>
            </a:r>
            <a:r>
              <a:rPr lang="en-US" altLang="zh-CN" dirty="0"/>
              <a:t>】</a:t>
            </a:r>
            <a:r>
              <a:rPr lang="zh-CN" altLang="en-US" dirty="0"/>
              <a:t>：</a:t>
            </a:r>
            <a:endParaRPr lang="en-US" altLang="zh-CN" dirty="0"/>
          </a:p>
          <a:p>
            <a:pPr marL="0" indent="0" algn="just">
              <a:buNone/>
            </a:pPr>
            <a:r>
              <a:rPr lang="zh-CN" altLang="zh-CN" b="0" kern="0" dirty="0">
                <a:solidFill>
                  <a:srgbClr val="333333"/>
                </a:solidFill>
                <a:effectLst/>
                <a:latin typeface="等线" panose="02010600030101010101" pitchFamily="2" charset="-122"/>
                <a:ea typeface="微软雅黑" panose="020B0503020204020204" pitchFamily="34" charset="-122"/>
                <a:cs typeface="宋体" panose="02010600030101010101" pitchFamily="2" charset="-122"/>
              </a:rPr>
              <a:t>一次</a:t>
            </a:r>
            <a:r>
              <a:rPr lang="en-US" altLang="zh-CN" b="0" kern="0" dirty="0">
                <a:solidFill>
                  <a:srgbClr val="333333"/>
                </a:solidFill>
                <a:effectLst/>
                <a:latin typeface="等线" panose="02010600030101010101" pitchFamily="2" charset="-122"/>
                <a:ea typeface="微软雅黑" panose="020B0503020204020204" pitchFamily="34" charset="-122"/>
                <a:cs typeface="宋体" panose="02010600030101010101" pitchFamily="2" charset="-122"/>
              </a:rPr>
              <a:t>320mg</a:t>
            </a:r>
            <a:r>
              <a:rPr lang="zh-CN" altLang="zh-CN" b="0" kern="0" dirty="0">
                <a:solidFill>
                  <a:srgbClr val="333333"/>
                </a:solidFill>
                <a:effectLst/>
                <a:latin typeface="等线" panose="02010600030101010101" pitchFamily="2" charset="-122"/>
                <a:ea typeface="微软雅黑" panose="020B0503020204020204" pitchFamily="34" charset="-122"/>
                <a:cs typeface="宋体" panose="02010600030101010101" pitchFamily="2" charset="-122"/>
              </a:rPr>
              <a:t>，溶于</a:t>
            </a:r>
            <a:r>
              <a:rPr lang="en-US" altLang="zh-CN" b="0" kern="0" dirty="0">
                <a:solidFill>
                  <a:srgbClr val="333333"/>
                </a:solidFill>
                <a:effectLst/>
                <a:latin typeface="等线" panose="02010600030101010101" pitchFamily="2" charset="-122"/>
                <a:ea typeface="微软雅黑" panose="020B0503020204020204" pitchFamily="34" charset="-122"/>
                <a:cs typeface="宋体" panose="02010600030101010101" pitchFamily="2" charset="-122"/>
              </a:rPr>
              <a:t>500ml</a:t>
            </a:r>
            <a:r>
              <a:rPr lang="zh-CN" altLang="zh-CN" b="0" kern="0" dirty="0">
                <a:solidFill>
                  <a:srgbClr val="333333"/>
                </a:solidFill>
                <a:effectLst/>
                <a:latin typeface="等线" panose="02010600030101010101" pitchFamily="2" charset="-122"/>
                <a:ea typeface="微软雅黑" panose="020B0503020204020204" pitchFamily="34" charset="-122"/>
                <a:cs typeface="宋体" panose="02010600030101010101" pitchFamily="2" charset="-122"/>
              </a:rPr>
              <a:t>生理盐水或</a:t>
            </a:r>
            <a:r>
              <a:rPr lang="en-US" altLang="zh-CN" b="0" kern="0" dirty="0">
                <a:solidFill>
                  <a:srgbClr val="333333"/>
                </a:solidFill>
                <a:effectLst/>
                <a:latin typeface="等线" panose="02010600030101010101" pitchFamily="2" charset="-122"/>
                <a:ea typeface="微软雅黑" panose="020B0503020204020204" pitchFamily="34" charset="-122"/>
                <a:cs typeface="宋体" panose="02010600030101010101" pitchFamily="2" charset="-122"/>
              </a:rPr>
              <a:t>10%</a:t>
            </a:r>
            <a:r>
              <a:rPr lang="zh-CN" altLang="zh-CN" b="0" kern="0" dirty="0">
                <a:solidFill>
                  <a:srgbClr val="333333"/>
                </a:solidFill>
                <a:effectLst/>
                <a:latin typeface="等线" panose="02010600030101010101" pitchFamily="2" charset="-122"/>
                <a:ea typeface="微软雅黑" panose="020B0503020204020204" pitchFamily="34" charset="-122"/>
                <a:cs typeface="宋体" panose="02010600030101010101" pitchFamily="2" charset="-122"/>
              </a:rPr>
              <a:t>葡萄糖或生理盐水注射液中 ，缓慢静脉滴注</a:t>
            </a:r>
            <a:r>
              <a:rPr lang="en-US" altLang="zh-CN" b="0" kern="0" dirty="0">
                <a:solidFill>
                  <a:srgbClr val="333333"/>
                </a:solidFill>
                <a:effectLst/>
                <a:latin typeface="等线" panose="02010600030101010101" pitchFamily="2" charset="-122"/>
                <a:ea typeface="微软雅黑" panose="020B0503020204020204" pitchFamily="34" charset="-122"/>
                <a:cs typeface="宋体" panose="02010600030101010101" pitchFamily="2" charset="-122"/>
              </a:rPr>
              <a:t>3</a:t>
            </a:r>
            <a:r>
              <a:rPr lang="zh-CN" altLang="zh-CN" b="0" kern="0" dirty="0">
                <a:solidFill>
                  <a:srgbClr val="333333"/>
                </a:solidFill>
                <a:effectLst/>
                <a:latin typeface="等线" panose="02010600030101010101" pitchFamily="2" charset="-122"/>
                <a:ea typeface="微软雅黑" panose="020B0503020204020204" pitchFamily="34" charset="-122"/>
                <a:cs typeface="宋体" panose="02010600030101010101" pitchFamily="2" charset="-122"/>
              </a:rPr>
              <a:t>小时，一日</a:t>
            </a:r>
            <a:r>
              <a:rPr lang="en-US" altLang="zh-CN" b="0" kern="0" dirty="0">
                <a:solidFill>
                  <a:srgbClr val="333333"/>
                </a:solidFill>
                <a:effectLst/>
                <a:latin typeface="等线" panose="02010600030101010101" pitchFamily="2" charset="-122"/>
                <a:ea typeface="微软雅黑" panose="020B0503020204020204" pitchFamily="34" charset="-122"/>
                <a:cs typeface="宋体" panose="02010600030101010101" pitchFamily="2" charset="-122"/>
              </a:rPr>
              <a:t>1</a:t>
            </a:r>
            <a:r>
              <a:rPr lang="zh-CN" altLang="zh-CN" b="0" kern="0" dirty="0">
                <a:solidFill>
                  <a:srgbClr val="333333"/>
                </a:solidFill>
                <a:effectLst/>
                <a:latin typeface="等线" panose="02010600030101010101" pitchFamily="2" charset="-122"/>
                <a:ea typeface="微软雅黑" panose="020B0503020204020204" pitchFamily="34" charset="-122"/>
                <a:cs typeface="宋体" panose="02010600030101010101" pitchFamily="2" charset="-122"/>
              </a:rPr>
              <a:t>次。</a:t>
            </a:r>
            <a:endParaRPr lang="zh-CN" altLang="zh-CN" b="0" kern="100" dirty="0">
              <a:effectLst/>
              <a:latin typeface="等线" panose="02010600030101010101" pitchFamily="2" charset="-122"/>
              <a:ea typeface="等线" panose="02010600030101010101" pitchFamily="2" charset="-122"/>
              <a:cs typeface="Times New Roman" panose="02020603050405020304" pitchFamily="18" charset="0"/>
            </a:endParaRPr>
          </a:p>
          <a:p>
            <a:pPr marL="0" indent="0" algn="just">
              <a:buNone/>
            </a:pPr>
            <a:r>
              <a:rPr lang="en-US" altLang="zh-CN" dirty="0"/>
              <a:t>【</a:t>
            </a:r>
            <a:r>
              <a:rPr lang="zh-CN" altLang="en-US" dirty="0"/>
              <a:t>所治疗疾病基本情况</a:t>
            </a:r>
            <a:r>
              <a:rPr lang="en-US" altLang="zh-CN" dirty="0"/>
              <a:t>】</a:t>
            </a:r>
            <a:r>
              <a:rPr lang="zh-CN" altLang="en-US" dirty="0"/>
              <a:t>：</a:t>
            </a:r>
            <a:endParaRPr lang="en-US" altLang="zh-CN" dirty="0"/>
          </a:p>
          <a:p>
            <a:pPr marL="0" indent="0" algn="just">
              <a:buNone/>
            </a:pPr>
            <a:r>
              <a:rPr lang="zh-CN" altLang="en-US" b="0" i="0" dirty="0">
                <a:solidFill>
                  <a:srgbClr val="222222"/>
                </a:solidFill>
                <a:effectLst/>
                <a:latin typeface="arial" panose="020B0604020202020204" pitchFamily="34" charset="0"/>
              </a:rPr>
              <a:t>        我国是脑卒中大国，发病率居全球首位。</a:t>
            </a:r>
            <a:r>
              <a:rPr lang="zh-CN" altLang="zh-CN" b="0" kern="0" dirty="0">
                <a:solidFill>
                  <a:srgbClr val="333333"/>
                </a:solidFill>
                <a:effectLst/>
                <a:ea typeface="微软雅黑" panose="020B0503020204020204" pitchFamily="34" charset="-122"/>
                <a:cs typeface="宋体" panose="02010600030101010101" pitchFamily="2" charset="-122"/>
              </a:rPr>
              <a:t>我国脑卒中患者以每年</a:t>
            </a:r>
            <a:r>
              <a:rPr lang="en-US" altLang="zh-CN" b="0" kern="0" dirty="0">
                <a:solidFill>
                  <a:srgbClr val="333333"/>
                </a:solidFill>
                <a:effectLst/>
                <a:ea typeface="微软雅黑" panose="020B0503020204020204" pitchFamily="34" charset="-122"/>
                <a:cs typeface="宋体" panose="02010600030101010101" pitchFamily="2" charset="-122"/>
              </a:rPr>
              <a:t>8.7%</a:t>
            </a:r>
            <a:r>
              <a:rPr lang="zh-CN" altLang="zh-CN" b="0" kern="0" dirty="0">
                <a:solidFill>
                  <a:srgbClr val="333333"/>
                </a:solidFill>
                <a:effectLst/>
                <a:ea typeface="微软雅黑" panose="020B0503020204020204" pitchFamily="34" charset="-122"/>
                <a:cs typeface="宋体" panose="02010600030101010101" pitchFamily="2" charset="-122"/>
              </a:rPr>
              <a:t>的速度增加，医保费用超</a:t>
            </a:r>
            <a:r>
              <a:rPr lang="en-US" altLang="zh-CN" b="0" kern="0" dirty="0">
                <a:solidFill>
                  <a:srgbClr val="333333"/>
                </a:solidFill>
                <a:effectLst/>
                <a:ea typeface="微软雅黑" panose="020B0503020204020204" pitchFamily="34" charset="-122"/>
                <a:cs typeface="宋体" panose="02010600030101010101" pitchFamily="2" charset="-122"/>
              </a:rPr>
              <a:t>500</a:t>
            </a:r>
            <a:r>
              <a:rPr lang="zh-CN" altLang="zh-CN" b="0" kern="0" dirty="0">
                <a:solidFill>
                  <a:srgbClr val="333333"/>
                </a:solidFill>
                <a:effectLst/>
                <a:ea typeface="微软雅黑" panose="020B0503020204020204" pitchFamily="34" charset="-122"/>
                <a:cs typeface="宋体" panose="02010600030101010101" pitchFamily="2" charset="-122"/>
              </a:rPr>
              <a:t>亿元</a:t>
            </a:r>
            <a:r>
              <a:rPr lang="en-US" altLang="zh-CN" b="0" kern="0" dirty="0">
                <a:solidFill>
                  <a:srgbClr val="333333"/>
                </a:solidFill>
                <a:effectLst/>
                <a:ea typeface="微软雅黑" panose="020B0503020204020204" pitchFamily="34" charset="-122"/>
                <a:cs typeface="宋体" panose="02010600030101010101" pitchFamily="2" charset="-122"/>
              </a:rPr>
              <a:t>/</a:t>
            </a:r>
            <a:r>
              <a:rPr lang="zh-CN" altLang="zh-CN" b="0" kern="0" dirty="0">
                <a:solidFill>
                  <a:srgbClr val="333333"/>
                </a:solidFill>
                <a:effectLst/>
                <a:ea typeface="微软雅黑" panose="020B0503020204020204" pitchFamily="34" charset="-122"/>
                <a:cs typeface="宋体" panose="02010600030101010101" pitchFamily="2" charset="-122"/>
              </a:rPr>
              <a:t>年。该疾病呈高发病、高致残、高死亡、高复发、高负担特点，其筛防工程被列入国家医改重大专项。据《</a:t>
            </a:r>
            <a:r>
              <a:rPr lang="en-US" altLang="zh-CN" b="0" kern="0" dirty="0">
                <a:solidFill>
                  <a:srgbClr val="333333"/>
                </a:solidFill>
                <a:effectLst/>
                <a:ea typeface="微软雅黑" panose="020B0503020204020204" pitchFamily="34" charset="-122"/>
                <a:cs typeface="宋体" panose="02010600030101010101" pitchFamily="2" charset="-122"/>
              </a:rPr>
              <a:t>2020</a:t>
            </a:r>
            <a:r>
              <a:rPr lang="zh-CN" altLang="zh-CN" b="0" kern="0" dirty="0">
                <a:solidFill>
                  <a:srgbClr val="333333"/>
                </a:solidFill>
                <a:effectLst/>
                <a:ea typeface="微软雅黑" panose="020B0503020204020204" pitchFamily="34" charset="-122"/>
                <a:cs typeface="宋体" panose="02010600030101010101" pitchFamily="2" charset="-122"/>
              </a:rPr>
              <a:t>中国卫生健康统计年鉴》，</a:t>
            </a:r>
            <a:r>
              <a:rPr lang="en-US" altLang="zh-CN" b="0" kern="0" dirty="0">
                <a:solidFill>
                  <a:srgbClr val="333333"/>
                </a:solidFill>
                <a:effectLst/>
                <a:ea typeface="微软雅黑" panose="020B0503020204020204" pitchFamily="34" charset="-122"/>
                <a:cs typeface="宋体" panose="02010600030101010101" pitchFamily="2" charset="-122"/>
              </a:rPr>
              <a:t>2019</a:t>
            </a:r>
            <a:r>
              <a:rPr lang="zh-CN" altLang="zh-CN" b="0" kern="0" dirty="0">
                <a:solidFill>
                  <a:srgbClr val="333333"/>
                </a:solidFill>
                <a:effectLst/>
                <a:ea typeface="微软雅黑" panose="020B0503020204020204" pitchFamily="34" charset="-122"/>
                <a:cs typeface="宋体" panose="02010600030101010101" pitchFamily="2" charset="-122"/>
              </a:rPr>
              <a:t>年公立医院缺血性脑卒中出院人数</a:t>
            </a:r>
            <a:r>
              <a:rPr lang="en-US" altLang="zh-CN" b="0" kern="0" dirty="0">
                <a:solidFill>
                  <a:srgbClr val="333333"/>
                </a:solidFill>
                <a:effectLst/>
                <a:ea typeface="微软雅黑" panose="020B0503020204020204" pitchFamily="34" charset="-122"/>
                <a:cs typeface="宋体" panose="02010600030101010101" pitchFamily="2" charset="-122"/>
              </a:rPr>
              <a:t>433.5</a:t>
            </a:r>
            <a:r>
              <a:rPr lang="zh-CN" altLang="zh-CN" b="0" kern="0" dirty="0">
                <a:solidFill>
                  <a:srgbClr val="333333"/>
                </a:solidFill>
                <a:effectLst/>
                <a:ea typeface="微软雅黑" panose="020B0503020204020204" pitchFamily="34" charset="-122"/>
                <a:cs typeface="宋体" panose="02010600030101010101" pitchFamily="2" charset="-122"/>
              </a:rPr>
              <a:t>万，人均医药费</a:t>
            </a:r>
            <a:r>
              <a:rPr lang="en-US" altLang="zh-CN" b="0" kern="0" dirty="0">
                <a:solidFill>
                  <a:srgbClr val="333333"/>
                </a:solidFill>
                <a:effectLst/>
                <a:ea typeface="微软雅黑" panose="020B0503020204020204" pitchFamily="34" charset="-122"/>
                <a:cs typeface="宋体" panose="02010600030101010101" pitchFamily="2" charset="-122"/>
              </a:rPr>
              <a:t>9809</a:t>
            </a:r>
            <a:r>
              <a:rPr lang="zh-CN" altLang="zh-CN" b="0" kern="0" dirty="0">
                <a:solidFill>
                  <a:srgbClr val="333333"/>
                </a:solidFill>
                <a:effectLst/>
                <a:ea typeface="微软雅黑" panose="020B0503020204020204" pitchFamily="34" charset="-122"/>
                <a:cs typeface="宋体" panose="02010600030101010101" pitchFamily="2" charset="-122"/>
              </a:rPr>
              <a:t>元。该疾病治疗药短缺且具循证治疗药物少</a:t>
            </a:r>
            <a:r>
              <a:rPr lang="zh-CN" altLang="en-US" b="0" kern="0" dirty="0">
                <a:solidFill>
                  <a:srgbClr val="333333"/>
                </a:solidFill>
                <a:effectLst/>
                <a:ea typeface="微软雅黑" panose="020B0503020204020204" pitchFamily="34" charset="-122"/>
                <a:cs typeface="宋体" panose="02010600030101010101" pitchFamily="2" charset="-122"/>
              </a:rPr>
              <a:t>。</a:t>
            </a:r>
            <a:endParaRPr lang="en-US" altLang="zh-CN" b="0" dirty="0"/>
          </a:p>
          <a:p>
            <a:pPr marL="0" indent="0" algn="just">
              <a:buNone/>
            </a:pPr>
            <a:r>
              <a:rPr lang="en-US" altLang="zh-CN" dirty="0"/>
              <a:t>【</a:t>
            </a:r>
            <a:r>
              <a:rPr lang="zh-CN" altLang="en-US" dirty="0"/>
              <a:t>未满足的治疗需求</a:t>
            </a:r>
            <a:r>
              <a:rPr lang="en-US" altLang="zh-CN" dirty="0"/>
              <a:t>】</a:t>
            </a:r>
            <a:r>
              <a:rPr lang="zh-CN" altLang="en-US" dirty="0"/>
              <a:t>：</a:t>
            </a:r>
            <a:endParaRPr lang="en-US" altLang="zh-CN" dirty="0"/>
          </a:p>
          <a:p>
            <a:pPr marL="0" indent="0" algn="just">
              <a:buNone/>
            </a:pPr>
            <a:r>
              <a:rPr lang="zh-CN" altLang="en-US" b="0" kern="0" dirty="0">
                <a:solidFill>
                  <a:srgbClr val="333333"/>
                </a:solidFill>
                <a:effectLst/>
                <a:ea typeface="微软雅黑" panose="020B0503020204020204" pitchFamily="34" charset="-122"/>
                <a:cs typeface="宋体" panose="02010600030101010101" pitchFamily="2" charset="-122"/>
              </a:rPr>
              <a:t>        现目录内治疗脑卒中有充分循证的药物只有</a:t>
            </a:r>
            <a:r>
              <a:rPr lang="en-US" altLang="zh-CN" b="0" kern="0" dirty="0">
                <a:solidFill>
                  <a:srgbClr val="333333"/>
                </a:solidFill>
                <a:effectLst/>
                <a:ea typeface="微软雅黑" panose="020B0503020204020204" pitchFamily="34" charset="-122"/>
                <a:cs typeface="宋体" panose="02010600030101010101" pitchFamily="2" charset="-122"/>
              </a:rPr>
              <a:t>2</a:t>
            </a:r>
            <a:r>
              <a:rPr lang="zh-CN" altLang="en-US" b="0" kern="0" dirty="0">
                <a:solidFill>
                  <a:srgbClr val="333333"/>
                </a:solidFill>
                <a:effectLst/>
                <a:ea typeface="微软雅黑" panose="020B0503020204020204" pitchFamily="34" charset="-122"/>
                <a:cs typeface="宋体" panose="02010600030101010101" pitchFamily="2" charset="-122"/>
              </a:rPr>
              <a:t>款，桂哌齐特历经</a:t>
            </a:r>
            <a:r>
              <a:rPr lang="en-US" altLang="zh-CN" b="0" kern="0" dirty="0">
                <a:solidFill>
                  <a:srgbClr val="333333"/>
                </a:solidFill>
                <a:effectLst/>
                <a:ea typeface="微软雅黑" panose="020B0503020204020204" pitchFamily="34" charset="-122"/>
                <a:cs typeface="宋体" panose="02010600030101010101" pitchFamily="2" charset="-122"/>
              </a:rPr>
              <a:t>3</a:t>
            </a:r>
            <a:r>
              <a:rPr lang="zh-CN" altLang="en-US" b="0" kern="0" dirty="0">
                <a:solidFill>
                  <a:srgbClr val="333333"/>
                </a:solidFill>
                <a:effectLst/>
                <a:ea typeface="微软雅黑" panose="020B0503020204020204" pitchFamily="34" charset="-122"/>
                <a:cs typeface="宋体" panose="02010600030101010101" pitchFamily="2" charset="-122"/>
              </a:rPr>
              <a:t>年完成确证性临床研究、</a:t>
            </a:r>
            <a:r>
              <a:rPr lang="en-US" altLang="zh-CN" b="0" kern="0" dirty="0">
                <a:solidFill>
                  <a:srgbClr val="333333"/>
                </a:solidFill>
                <a:effectLst/>
                <a:ea typeface="微软雅黑" panose="020B0503020204020204" pitchFamily="34" charset="-122"/>
                <a:cs typeface="宋体" panose="02010600030101010101" pitchFamily="2" charset="-122"/>
              </a:rPr>
              <a:t>2020</a:t>
            </a:r>
            <a:r>
              <a:rPr lang="zh-CN" altLang="en-US" b="0" kern="0" dirty="0">
                <a:solidFill>
                  <a:srgbClr val="333333"/>
                </a:solidFill>
                <a:effectLst/>
                <a:ea typeface="微软雅黑" panose="020B0503020204020204" pitchFamily="34" charset="-122"/>
                <a:cs typeface="宋体" panose="02010600030101010101" pitchFamily="2" charset="-122"/>
              </a:rPr>
              <a:t>年获批新适应症。其有效性、安全性、经济性成为临床不可或缺的治疗性药物，此品种既可弥补目录短缺，又可满足临床实际需求，提高患者可及性。</a:t>
            </a:r>
            <a:endParaRPr lang="zh-CN" altLang="en-US" b="0" dirty="0"/>
          </a:p>
        </p:txBody>
      </p:sp>
    </p:spTree>
    <p:extLst>
      <p:ext uri="{BB962C8B-B14F-4D97-AF65-F5344CB8AC3E}">
        <p14:creationId xmlns:p14="http://schemas.microsoft.com/office/powerpoint/2010/main" val="3165969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6010956-2209-90AF-1E8B-CED4EA375C1F}"/>
              </a:ext>
            </a:extLst>
          </p:cNvPr>
          <p:cNvSpPr>
            <a:spLocks noGrp="1"/>
          </p:cNvSpPr>
          <p:nvPr>
            <p:ph type="title"/>
          </p:nvPr>
        </p:nvSpPr>
        <p:spPr/>
        <p:txBody>
          <a:bodyPr/>
          <a:lstStyle/>
          <a:p>
            <a:r>
              <a:rPr lang="en-US" altLang="zh-CN" sz="3600" dirty="0"/>
              <a:t>01-</a:t>
            </a:r>
            <a:r>
              <a:rPr lang="zh-CN" altLang="en-US" sz="3600" dirty="0"/>
              <a:t>药品基本信息（续）</a:t>
            </a:r>
            <a:r>
              <a:rPr lang="en-US" altLang="zh-CN" sz="3600" dirty="0"/>
              <a:t>:</a:t>
            </a:r>
            <a:br>
              <a:rPr lang="en-US" altLang="zh-CN" sz="3600" dirty="0"/>
            </a:br>
            <a:r>
              <a:rPr lang="zh-CN" altLang="en-US" sz="2800" dirty="0">
                <a:solidFill>
                  <a:srgbClr val="FF0000"/>
                </a:solidFill>
              </a:rPr>
              <a:t>马来酸桂哌齐特注射液获批新适应症，不再属于重点监控范围</a:t>
            </a:r>
            <a:endParaRPr lang="zh-CN" altLang="en-US" sz="3600" dirty="0">
              <a:solidFill>
                <a:srgbClr val="FF0000"/>
              </a:solidFill>
            </a:endParaRPr>
          </a:p>
        </p:txBody>
      </p:sp>
      <p:sp>
        <p:nvSpPr>
          <p:cNvPr id="3" name="内容占位符 2">
            <a:extLst>
              <a:ext uri="{FF2B5EF4-FFF2-40B4-BE49-F238E27FC236}">
                <a16:creationId xmlns:a16="http://schemas.microsoft.com/office/drawing/2014/main" id="{4372DEE4-E3B1-6C18-5925-395442A89061}"/>
              </a:ext>
            </a:extLst>
          </p:cNvPr>
          <p:cNvSpPr>
            <a:spLocks noGrp="1"/>
          </p:cNvSpPr>
          <p:nvPr>
            <p:ph idx="1"/>
          </p:nvPr>
        </p:nvSpPr>
        <p:spPr>
          <a:xfrm>
            <a:off x="150652" y="1571625"/>
            <a:ext cx="11346130" cy="4921250"/>
          </a:xfrm>
        </p:spPr>
        <p:txBody>
          <a:bodyPr/>
          <a:lstStyle/>
          <a:p>
            <a:pPr algn="just">
              <a:lnSpc>
                <a:spcPts val="2500"/>
              </a:lnSpc>
            </a:pPr>
            <a:r>
              <a:rPr lang="zh-CN" altLang="en-US" sz="1800" b="0" dirty="0"/>
              <a:t>北京四环马来酸桂哌齐特上市多年，临床疗效好，数百万患者获益。但由于其适应症过于宽泛易被滥用，</a:t>
            </a:r>
            <a:r>
              <a:rPr lang="en-US" altLang="zh-CN" sz="1800" b="0" dirty="0"/>
              <a:t>2019</a:t>
            </a:r>
            <a:r>
              <a:rPr lang="zh-CN" altLang="en-US" sz="1800" b="0" dirty="0"/>
              <a:t>年国内所有企业生产的桂哌齐特被列入国家第一批重点监控药物目录。</a:t>
            </a:r>
            <a:endParaRPr lang="en-US" altLang="zh-CN" sz="1800" b="0" dirty="0"/>
          </a:p>
          <a:p>
            <a:pPr algn="just">
              <a:lnSpc>
                <a:spcPts val="2500"/>
              </a:lnSpc>
            </a:pPr>
            <a:r>
              <a:rPr lang="zh-CN" altLang="en-US" sz="1800" b="0" dirty="0"/>
              <a:t>我司按照新药研发要求，重新开展了确证性临床研究（</a:t>
            </a:r>
            <a:r>
              <a:rPr lang="en-US" altLang="zh-CN" sz="1800" b="0" dirty="0"/>
              <a:t>RCT</a:t>
            </a:r>
            <a:r>
              <a:rPr lang="zh-CN" altLang="en-US" sz="1800" b="0" dirty="0"/>
              <a:t>）。该研究由北京协和医院牵头，全国</a:t>
            </a:r>
            <a:r>
              <a:rPr lang="en-US" altLang="zh-CN" sz="1800" b="0" dirty="0"/>
              <a:t>65</a:t>
            </a:r>
            <a:r>
              <a:rPr lang="zh-CN" altLang="en-US" sz="1800" b="0" dirty="0"/>
              <a:t>家中心参与，入组</a:t>
            </a:r>
            <a:r>
              <a:rPr lang="en-US" altLang="zh-CN" sz="1800" b="0" dirty="0"/>
              <a:t>1301</a:t>
            </a:r>
            <a:r>
              <a:rPr lang="zh-CN" altLang="en-US" sz="1800" b="0" dirty="0"/>
              <a:t>例受试者，历时</a:t>
            </a:r>
            <a:r>
              <a:rPr lang="en-US" altLang="zh-CN" sz="1800" b="0" dirty="0"/>
              <a:t>3</a:t>
            </a:r>
            <a:r>
              <a:rPr lang="zh-CN" altLang="en-US" sz="1800" b="0" dirty="0"/>
              <a:t>年研究结果证实了马来酸桂哌齐特注射液在缺血性脑卒中的治疗价值。</a:t>
            </a:r>
            <a:endParaRPr lang="en-US" altLang="zh-CN" sz="1800" b="0" dirty="0"/>
          </a:p>
          <a:p>
            <a:pPr algn="just">
              <a:lnSpc>
                <a:spcPts val="2500"/>
              </a:lnSpc>
            </a:pPr>
            <a:r>
              <a:rPr lang="zh-CN" altLang="en-US" sz="1800" b="0" dirty="0"/>
              <a:t>基于此确切循证结果，我司生产的马来酸桂哌齐特注射液于</a:t>
            </a:r>
            <a:r>
              <a:rPr lang="en-US" altLang="zh-CN" sz="1800" b="0" dirty="0"/>
              <a:t>2020</a:t>
            </a:r>
            <a:r>
              <a:rPr lang="zh-CN" altLang="en-US" sz="1800" b="0" dirty="0"/>
              <a:t>年</a:t>
            </a:r>
            <a:r>
              <a:rPr lang="en-US" altLang="zh-CN" sz="1800" b="0" dirty="0"/>
              <a:t>10</a:t>
            </a:r>
            <a:r>
              <a:rPr lang="zh-CN" altLang="en-US" sz="1800" b="0" dirty="0"/>
              <a:t>月</a:t>
            </a:r>
            <a:r>
              <a:rPr lang="en-US" altLang="zh-CN" sz="1800" b="0" dirty="0"/>
              <a:t>27</a:t>
            </a:r>
            <a:r>
              <a:rPr lang="zh-CN" altLang="en-US" sz="1800" b="0" dirty="0"/>
              <a:t>日获得国家药监局药品注册批件，适应症批准为：“用于改善缺血性脑卒中所致的神经症状，日常生活活动能力和功能障碍”。适应症单一、疗效明确。</a:t>
            </a:r>
            <a:endParaRPr lang="en-US" altLang="zh-CN" sz="1800" b="0" dirty="0"/>
          </a:p>
          <a:p>
            <a:pPr algn="just">
              <a:lnSpc>
                <a:spcPts val="2500"/>
              </a:lnSpc>
            </a:pPr>
            <a:r>
              <a:rPr lang="en-US" altLang="zh-CN" sz="1800" b="0" dirty="0"/>
              <a:t>RCT</a:t>
            </a:r>
            <a:r>
              <a:rPr lang="zh-CN" altLang="en-US" sz="1800" b="0" dirty="0"/>
              <a:t>相关研究结果分别于</a:t>
            </a:r>
            <a:r>
              <a:rPr lang="en-US" altLang="zh-CN" sz="1800" b="0" dirty="0"/>
              <a:t>2020</a:t>
            </a:r>
            <a:r>
              <a:rPr lang="zh-CN" altLang="en-US" sz="1800" b="0" dirty="0"/>
              <a:t>年发表在国际神经病学期刊</a:t>
            </a:r>
            <a:r>
              <a:rPr lang="en-US" altLang="zh-CN" sz="1800" b="0" dirty="0"/>
              <a:t>《BMC neurology》</a:t>
            </a:r>
            <a:r>
              <a:rPr lang="zh-CN" altLang="en-US" sz="1800" b="0" dirty="0"/>
              <a:t>和</a:t>
            </a:r>
            <a:r>
              <a:rPr lang="en-US" altLang="zh-CN" sz="1800" b="0" dirty="0"/>
              <a:t>《</a:t>
            </a:r>
            <a:r>
              <a:rPr lang="zh-CN" altLang="en-US" sz="1800" b="0" dirty="0"/>
              <a:t>中华神经科杂志</a:t>
            </a:r>
            <a:r>
              <a:rPr lang="en-US" altLang="zh-CN" sz="1800" b="0" dirty="0"/>
              <a:t>》</a:t>
            </a:r>
            <a:r>
              <a:rPr lang="zh-CN" altLang="en-US" sz="1800" b="0" dirty="0"/>
              <a:t>上。桂哌齐特</a:t>
            </a:r>
            <a:r>
              <a:rPr lang="en-US" altLang="zh-CN" sz="1800" b="0" dirty="0"/>
              <a:t>RCT</a:t>
            </a:r>
            <a:r>
              <a:rPr lang="zh-CN" altLang="en-US" sz="1800" b="0" dirty="0"/>
              <a:t>也得到了各行业协会的高度认可，</a:t>
            </a:r>
            <a:r>
              <a:rPr lang="en-US" altLang="zh-CN" sz="1800" b="0" dirty="0"/>
              <a:t>2021</a:t>
            </a:r>
            <a:r>
              <a:rPr lang="zh-CN" altLang="en-US" sz="1800" b="0" dirty="0"/>
              <a:t>年马来酸桂哌齐特被纳入国家卫健委牵头中华医学会组织编写的基层指南、收入人民卫生出版社的</a:t>
            </a:r>
            <a:r>
              <a:rPr lang="en-US" altLang="zh-CN" sz="1800" b="0" dirty="0"/>
              <a:t>《</a:t>
            </a:r>
            <a:r>
              <a:rPr lang="zh-CN" altLang="en-US" sz="1800" b="0" dirty="0"/>
              <a:t>神经病学</a:t>
            </a:r>
            <a:r>
              <a:rPr lang="en-US" altLang="zh-CN" sz="1800" b="0" dirty="0"/>
              <a:t>》(</a:t>
            </a:r>
            <a:r>
              <a:rPr lang="zh-CN" altLang="en-US" sz="1800" b="0" dirty="0"/>
              <a:t>第</a:t>
            </a:r>
            <a:r>
              <a:rPr lang="en-US" altLang="zh-CN" sz="1800" b="0" dirty="0"/>
              <a:t>3</a:t>
            </a:r>
            <a:r>
              <a:rPr lang="zh-CN" altLang="en-US" sz="1800" b="0" dirty="0"/>
              <a:t>版）教材等。</a:t>
            </a:r>
            <a:endParaRPr lang="en-US" altLang="zh-CN" sz="1800" b="0" dirty="0"/>
          </a:p>
          <a:p>
            <a:pPr algn="just">
              <a:lnSpc>
                <a:spcPts val="2500"/>
              </a:lnSpc>
            </a:pPr>
            <a:r>
              <a:rPr lang="zh-CN" altLang="en-US" sz="1800" b="0" dirty="0">
                <a:solidFill>
                  <a:srgbClr val="FF0000"/>
                </a:solidFill>
              </a:rPr>
              <a:t>经与国家卫健委沟通确认，我司马来酸桂哌齐特系国家药监局按照新药标准批准用于新的适应症治疗卒中病人的唯一产品，已与国家卫健委当初建立</a:t>
            </a:r>
            <a:r>
              <a:rPr lang="en-US" altLang="zh-CN" sz="1800" b="0" dirty="0">
                <a:solidFill>
                  <a:srgbClr val="FF0000"/>
                </a:solidFill>
              </a:rPr>
              <a:t>《</a:t>
            </a:r>
            <a:r>
              <a:rPr lang="zh-CN" altLang="en-US" sz="1800" b="0" dirty="0">
                <a:solidFill>
                  <a:srgbClr val="FF0000"/>
                </a:solidFill>
              </a:rPr>
              <a:t>第一批国家重点监控合理用药药品目录（化药及生物制品）国卫办医函</a:t>
            </a:r>
            <a:r>
              <a:rPr lang="en-US" altLang="zh-CN" sz="1800" b="0" dirty="0">
                <a:solidFill>
                  <a:srgbClr val="FF0000"/>
                </a:solidFill>
              </a:rPr>
              <a:t>[2019]558</a:t>
            </a:r>
            <a:r>
              <a:rPr lang="zh-CN" altLang="en-US" sz="1800" b="0" dirty="0">
                <a:solidFill>
                  <a:srgbClr val="FF0000"/>
                </a:solidFill>
              </a:rPr>
              <a:t>号）</a:t>
            </a:r>
            <a:r>
              <a:rPr lang="en-US" altLang="zh-CN" sz="1800" b="0" dirty="0">
                <a:solidFill>
                  <a:srgbClr val="FF0000"/>
                </a:solidFill>
              </a:rPr>
              <a:t>》</a:t>
            </a:r>
            <a:r>
              <a:rPr lang="zh-CN" altLang="en-US" sz="1800" b="0" dirty="0">
                <a:solidFill>
                  <a:srgbClr val="FF0000"/>
                </a:solidFill>
              </a:rPr>
              <a:t>的原意、标准不符，不再属于重点监控范围之列。</a:t>
            </a:r>
          </a:p>
        </p:txBody>
      </p:sp>
    </p:spTree>
    <p:extLst>
      <p:ext uri="{BB962C8B-B14F-4D97-AF65-F5344CB8AC3E}">
        <p14:creationId xmlns:p14="http://schemas.microsoft.com/office/powerpoint/2010/main" val="954013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0C0AD6-2B02-EAAA-CE6F-E15809C65DE7}"/>
              </a:ext>
            </a:extLst>
          </p:cNvPr>
          <p:cNvSpPr>
            <a:spLocks noGrp="1"/>
          </p:cNvSpPr>
          <p:nvPr>
            <p:ph type="title"/>
          </p:nvPr>
        </p:nvSpPr>
        <p:spPr/>
        <p:txBody>
          <a:bodyPr/>
          <a:lstStyle/>
          <a:p>
            <a:r>
              <a:rPr lang="en-US" altLang="zh-CN" sz="3600" dirty="0"/>
              <a:t>01-</a:t>
            </a:r>
            <a:r>
              <a:rPr lang="zh-CN" altLang="en-US" sz="3600" dirty="0"/>
              <a:t>药品基本信息（续）</a:t>
            </a:r>
            <a:r>
              <a:rPr lang="en-US" altLang="zh-CN" sz="3600" dirty="0"/>
              <a:t>:</a:t>
            </a:r>
            <a:br>
              <a:rPr lang="en-US" altLang="zh-CN" sz="3600" dirty="0"/>
            </a:br>
            <a:r>
              <a:rPr lang="zh-CN" altLang="en-US" sz="3200" dirty="0"/>
              <a:t>马来酸桂哌齐特注射液最新适应症获各级部门的认可</a:t>
            </a:r>
            <a:endParaRPr lang="zh-CN" altLang="en-US" sz="3600" dirty="0"/>
          </a:p>
        </p:txBody>
      </p:sp>
      <p:pic>
        <p:nvPicPr>
          <p:cNvPr id="4" name="内容占位符 3">
            <a:extLst>
              <a:ext uri="{FF2B5EF4-FFF2-40B4-BE49-F238E27FC236}">
                <a16:creationId xmlns:a16="http://schemas.microsoft.com/office/drawing/2014/main" id="{3AD2BC61-AC9E-98B0-B8B8-79892D67481E}"/>
              </a:ext>
            </a:extLst>
          </p:cNvPr>
          <p:cNvPicPr>
            <a:picLocks noGrp="1" noChangeAspect="1"/>
          </p:cNvPicPr>
          <p:nvPr>
            <p:ph idx="1"/>
          </p:nvPr>
        </p:nvPicPr>
        <p:blipFill>
          <a:blip r:embed="rId2"/>
          <a:stretch>
            <a:fillRect/>
          </a:stretch>
        </p:blipFill>
        <p:spPr>
          <a:xfrm>
            <a:off x="1926108" y="1783026"/>
            <a:ext cx="3438372" cy="4861476"/>
          </a:xfrm>
          <a:prstGeom prst="rect">
            <a:avLst/>
          </a:prstGeom>
        </p:spPr>
      </p:pic>
      <p:pic>
        <p:nvPicPr>
          <p:cNvPr id="3" name="图片 2">
            <a:extLst>
              <a:ext uri="{FF2B5EF4-FFF2-40B4-BE49-F238E27FC236}">
                <a16:creationId xmlns:a16="http://schemas.microsoft.com/office/drawing/2014/main" id="{1A5ECDE7-6C04-1D7F-0350-B2C0F95C3A58}"/>
              </a:ext>
            </a:extLst>
          </p:cNvPr>
          <p:cNvPicPr>
            <a:picLocks noChangeAspect="1"/>
          </p:cNvPicPr>
          <p:nvPr/>
        </p:nvPicPr>
        <p:blipFill>
          <a:blip r:embed="rId3"/>
          <a:stretch>
            <a:fillRect/>
          </a:stretch>
        </p:blipFill>
        <p:spPr>
          <a:xfrm>
            <a:off x="6016774" y="1783025"/>
            <a:ext cx="3438372" cy="4811890"/>
          </a:xfrm>
          <a:prstGeom prst="rect">
            <a:avLst/>
          </a:prstGeom>
        </p:spPr>
      </p:pic>
    </p:spTree>
    <p:extLst>
      <p:ext uri="{BB962C8B-B14F-4D97-AF65-F5344CB8AC3E}">
        <p14:creationId xmlns:p14="http://schemas.microsoft.com/office/powerpoint/2010/main" val="4997237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DD3714-409E-0B88-95E4-F40BB406C683}"/>
              </a:ext>
            </a:extLst>
          </p:cNvPr>
          <p:cNvSpPr>
            <a:spLocks noGrp="1"/>
          </p:cNvSpPr>
          <p:nvPr>
            <p:ph type="title"/>
          </p:nvPr>
        </p:nvSpPr>
        <p:spPr/>
        <p:txBody>
          <a:bodyPr/>
          <a:lstStyle/>
          <a:p>
            <a:r>
              <a:rPr lang="en-US" altLang="zh-CN" sz="3600" dirty="0"/>
              <a:t>02-</a:t>
            </a:r>
            <a:r>
              <a:rPr lang="zh-CN" altLang="en-US" sz="3600" dirty="0"/>
              <a:t>安全性</a:t>
            </a:r>
          </a:p>
        </p:txBody>
      </p:sp>
      <p:sp>
        <p:nvSpPr>
          <p:cNvPr id="3" name="内容占位符 2">
            <a:extLst>
              <a:ext uri="{FF2B5EF4-FFF2-40B4-BE49-F238E27FC236}">
                <a16:creationId xmlns:a16="http://schemas.microsoft.com/office/drawing/2014/main" id="{C8F70F2B-AECA-DB60-5AA2-FEBA3BADF138}"/>
              </a:ext>
            </a:extLst>
          </p:cNvPr>
          <p:cNvSpPr>
            <a:spLocks noGrp="1"/>
          </p:cNvSpPr>
          <p:nvPr>
            <p:ph idx="1"/>
          </p:nvPr>
        </p:nvSpPr>
        <p:spPr/>
        <p:txBody>
          <a:bodyPr/>
          <a:lstStyle/>
          <a:p>
            <a:pPr marL="0" indent="0" algn="just">
              <a:buNone/>
            </a:pPr>
            <a:r>
              <a:rPr lang="en-US" altLang="zh-CN" dirty="0"/>
              <a:t>【</a:t>
            </a:r>
            <a:r>
              <a:rPr lang="zh-CN" altLang="en-US" dirty="0"/>
              <a:t>不良反应情况</a:t>
            </a:r>
            <a:r>
              <a:rPr lang="en-US" altLang="zh-CN" dirty="0"/>
              <a:t>】</a:t>
            </a:r>
            <a:r>
              <a:rPr lang="zh-CN" altLang="en-US" dirty="0"/>
              <a:t>：</a:t>
            </a:r>
            <a:endParaRPr lang="en-US" altLang="zh-CN" dirty="0"/>
          </a:p>
          <a:p>
            <a:pPr marL="0" indent="0" algn="just">
              <a:buNone/>
            </a:pPr>
            <a:r>
              <a:rPr lang="zh-CN" altLang="en-US" b="0" dirty="0"/>
              <a:t>       药品说明书收载的安全性信息为：</a:t>
            </a:r>
            <a:r>
              <a:rPr lang="zh-CN" altLang="zh-CN" b="0" kern="0" dirty="0">
                <a:solidFill>
                  <a:srgbClr val="333333"/>
                </a:solidFill>
                <a:effectLst/>
                <a:ea typeface="微软雅黑" panose="020B0503020204020204" pitchFamily="34" charset="-122"/>
                <a:cs typeface="宋体" panose="02010600030101010101" pitchFamily="2" charset="-122"/>
              </a:rPr>
              <a:t>头痛常见；</a:t>
            </a:r>
            <a:r>
              <a:rPr lang="zh-CN" altLang="en-US" b="0" kern="0" dirty="0">
                <a:solidFill>
                  <a:srgbClr val="333333"/>
                </a:solidFill>
                <a:effectLst/>
                <a:ea typeface="微软雅黑" panose="020B0503020204020204" pitchFamily="34" charset="-122"/>
                <a:cs typeface="宋体" panose="02010600030101010101" pitchFamily="2" charset="-122"/>
              </a:rPr>
              <a:t>头晕、头部不适、</a:t>
            </a:r>
            <a:r>
              <a:rPr lang="zh-CN" altLang="zh-CN" b="0" kern="0" dirty="0">
                <a:solidFill>
                  <a:srgbClr val="333333"/>
                </a:solidFill>
                <a:effectLst/>
                <a:ea typeface="微软雅黑" panose="020B0503020204020204" pitchFamily="34" charset="-122"/>
                <a:cs typeface="宋体" panose="02010600030101010101" pitchFamily="2" charset="-122"/>
              </a:rPr>
              <a:t>恶心、</a:t>
            </a:r>
            <a:r>
              <a:rPr lang="zh-CN" altLang="en-US" b="0" kern="0" dirty="0">
                <a:solidFill>
                  <a:srgbClr val="333333"/>
                </a:solidFill>
                <a:effectLst/>
                <a:ea typeface="微软雅黑" panose="020B0503020204020204" pitchFamily="34" charset="-122"/>
                <a:cs typeface="宋体" panose="02010600030101010101" pitchFamily="2" charset="-122"/>
              </a:rPr>
              <a:t>腹泻、腹痛、</a:t>
            </a:r>
            <a:r>
              <a:rPr lang="zh-CN" altLang="zh-CN" b="0" kern="0" dirty="0">
                <a:solidFill>
                  <a:srgbClr val="333333"/>
                </a:solidFill>
                <a:effectLst/>
                <a:ea typeface="微软雅黑" panose="020B0503020204020204" pitchFamily="34" charset="-122"/>
                <a:cs typeface="宋体" panose="02010600030101010101" pitchFamily="2" charset="-122"/>
              </a:rPr>
              <a:t>心悸、潮红、过敏反应、呼吸困难、肝肾功能异常、白细胞减少、</a:t>
            </a:r>
            <a:r>
              <a:rPr lang="zh-CN" altLang="en-US" b="0" kern="0" dirty="0">
                <a:solidFill>
                  <a:srgbClr val="333333"/>
                </a:solidFill>
                <a:effectLst/>
                <a:ea typeface="微软雅黑" panose="020B0503020204020204" pitchFamily="34" charset="-122"/>
                <a:cs typeface="宋体" panose="02010600030101010101" pitchFamily="2" charset="-122"/>
              </a:rPr>
              <a:t>肾功能损害、</a:t>
            </a:r>
            <a:r>
              <a:rPr lang="zh-CN" altLang="zh-CN" b="0" kern="0" dirty="0">
                <a:solidFill>
                  <a:srgbClr val="333333"/>
                </a:solidFill>
                <a:effectLst/>
                <a:ea typeface="微软雅黑" panose="020B0503020204020204" pitchFamily="34" charset="-122"/>
                <a:cs typeface="宋体" panose="02010600030101010101" pitchFamily="2" charset="-122"/>
              </a:rPr>
              <a:t>皮疹、瘙痒、胸部不适等少见；粒细胞缺乏、血小板减少罕见。</a:t>
            </a:r>
            <a:endParaRPr lang="en-US" altLang="zh-CN" b="0" kern="0" dirty="0">
              <a:solidFill>
                <a:srgbClr val="333333"/>
              </a:solidFill>
              <a:effectLst/>
              <a:ea typeface="微软雅黑" panose="020B0503020204020204" pitchFamily="34" charset="-122"/>
              <a:cs typeface="宋体" panose="02010600030101010101" pitchFamily="2" charset="-122"/>
            </a:endParaRPr>
          </a:p>
          <a:p>
            <a:pPr marL="0" indent="0" algn="just">
              <a:buNone/>
            </a:pPr>
            <a:r>
              <a:rPr lang="en-US" altLang="zh-CN" dirty="0"/>
              <a:t>【</a:t>
            </a:r>
            <a:r>
              <a:rPr lang="zh-CN" altLang="en-US" dirty="0"/>
              <a:t>国内外不良反应发生情况、安全性方面优势</a:t>
            </a:r>
            <a:r>
              <a:rPr lang="en-US" altLang="zh-CN" dirty="0"/>
              <a:t>】</a:t>
            </a:r>
            <a:r>
              <a:rPr lang="zh-CN" altLang="en-US" dirty="0"/>
              <a:t>：</a:t>
            </a:r>
            <a:endParaRPr lang="en-US" altLang="zh-CN" dirty="0"/>
          </a:p>
          <a:p>
            <a:pPr marL="0" indent="0" algn="just">
              <a:buNone/>
            </a:pPr>
            <a:r>
              <a:rPr lang="en-US" altLang="zh-CN" b="0" kern="0" dirty="0">
                <a:solidFill>
                  <a:srgbClr val="333333"/>
                </a:solidFill>
                <a:effectLst/>
                <a:ea typeface="微软雅黑" panose="020B0503020204020204" pitchFamily="34" charset="-122"/>
                <a:cs typeface="宋体" panose="02010600030101010101" pitchFamily="2" charset="-122"/>
              </a:rPr>
              <a:t>        </a:t>
            </a:r>
            <a:r>
              <a:rPr lang="zh-CN" altLang="zh-CN" b="0" kern="0" dirty="0">
                <a:solidFill>
                  <a:srgbClr val="333333"/>
                </a:solidFill>
                <a:effectLst/>
                <a:ea typeface="微软雅黑" panose="020B0503020204020204" pitchFamily="34" charset="-122"/>
                <a:cs typeface="宋体" panose="02010600030101010101" pitchFamily="2" charset="-122"/>
              </a:rPr>
              <a:t>由国家</a:t>
            </a:r>
            <a:r>
              <a:rPr lang="zh-CN" altLang="en-US" b="0" kern="0" dirty="0">
                <a:solidFill>
                  <a:srgbClr val="333333"/>
                </a:solidFill>
                <a:effectLst/>
                <a:ea typeface="微软雅黑" panose="020B0503020204020204" pitchFamily="34" charset="-122"/>
                <a:cs typeface="宋体" panose="02010600030101010101" pitchFamily="2" charset="-122"/>
              </a:rPr>
              <a:t>药监</a:t>
            </a:r>
            <a:r>
              <a:rPr lang="zh-CN" altLang="zh-CN" b="0" kern="0" dirty="0">
                <a:solidFill>
                  <a:srgbClr val="333333"/>
                </a:solidFill>
                <a:effectLst/>
                <a:ea typeface="微软雅黑" panose="020B0503020204020204" pitchFamily="34" charset="-122"/>
                <a:cs typeface="宋体" panose="02010600030101010101" pitchFamily="2" charset="-122"/>
              </a:rPr>
              <a:t>局药品评价中心委托</a:t>
            </a:r>
            <a:r>
              <a:rPr lang="zh-CN" altLang="en-US" b="0" kern="0" dirty="0">
                <a:solidFill>
                  <a:srgbClr val="333333"/>
                </a:solidFill>
                <a:ea typeface="微软雅黑" panose="020B0503020204020204" pitchFamily="34" charset="-122"/>
                <a:cs typeface="宋体" panose="02010600030101010101" pitchFamily="2" charset="-122"/>
              </a:rPr>
              <a:t>解放军总医院第一医学中心</a:t>
            </a:r>
            <a:r>
              <a:rPr lang="zh-CN" altLang="zh-CN" b="0" kern="0" dirty="0">
                <a:solidFill>
                  <a:srgbClr val="333333"/>
                </a:solidFill>
                <a:effectLst/>
                <a:ea typeface="微软雅黑" panose="020B0503020204020204" pitchFamily="34" charset="-122"/>
                <a:cs typeface="宋体" panose="02010600030101010101" pitchFamily="2" charset="-122"/>
              </a:rPr>
              <a:t>郭代红</a:t>
            </a:r>
            <a:r>
              <a:rPr lang="zh-CN" altLang="en-US" b="0" kern="0" dirty="0">
                <a:solidFill>
                  <a:srgbClr val="333333"/>
                </a:solidFill>
                <a:effectLst/>
                <a:ea typeface="微软雅黑" panose="020B0503020204020204" pitchFamily="34" charset="-122"/>
                <a:cs typeface="宋体" panose="02010600030101010101" pitchFamily="2" charset="-122"/>
              </a:rPr>
              <a:t>主任</a:t>
            </a:r>
            <a:r>
              <a:rPr lang="zh-CN" altLang="zh-CN" b="0" kern="0" dirty="0">
                <a:solidFill>
                  <a:srgbClr val="333333"/>
                </a:solidFill>
                <a:effectLst/>
                <a:ea typeface="微软雅黑" panose="020B0503020204020204" pitchFamily="34" charset="-122"/>
                <a:cs typeface="宋体" panose="02010600030101010101" pitchFamily="2" charset="-122"/>
              </a:rPr>
              <a:t>启动桂哌齐特安全性评价工作，利用“医疗机构药品不良事件主动监测与智能评估警示系统”，于</a:t>
            </a:r>
            <a:r>
              <a:rPr lang="en-US" altLang="zh-CN" b="0" kern="0" dirty="0">
                <a:solidFill>
                  <a:srgbClr val="333333"/>
                </a:solidFill>
                <a:effectLst/>
                <a:ea typeface="微软雅黑" panose="020B0503020204020204" pitchFamily="34" charset="-122"/>
                <a:cs typeface="宋体" panose="02010600030101010101" pitchFamily="2" charset="-122"/>
              </a:rPr>
              <a:t>2014~2016</a:t>
            </a:r>
            <a:r>
              <a:rPr lang="zh-CN" altLang="zh-CN" b="0" kern="0" dirty="0">
                <a:solidFill>
                  <a:srgbClr val="333333"/>
                </a:solidFill>
                <a:effectLst/>
                <a:ea typeface="微软雅黑" panose="020B0503020204020204" pitchFamily="34" charset="-122"/>
                <a:cs typeface="宋体" panose="02010600030101010101" pitchFamily="2" charset="-122"/>
              </a:rPr>
              <a:t>年期间分别对</a:t>
            </a:r>
            <a:r>
              <a:rPr lang="en-US" altLang="zh-CN" b="0" kern="0" dirty="0">
                <a:solidFill>
                  <a:srgbClr val="333333"/>
                </a:solidFill>
                <a:effectLst/>
                <a:ea typeface="微软雅黑" panose="020B0503020204020204" pitchFamily="34" charset="-122"/>
                <a:cs typeface="宋体" panose="02010600030101010101" pitchFamily="2" charset="-122"/>
              </a:rPr>
              <a:t>11665</a:t>
            </a:r>
            <a:r>
              <a:rPr lang="zh-CN" altLang="zh-CN" b="0" kern="0" dirty="0">
                <a:solidFill>
                  <a:srgbClr val="333333"/>
                </a:solidFill>
                <a:effectLst/>
                <a:ea typeface="微软雅黑" panose="020B0503020204020204" pitchFamily="34" charset="-122"/>
                <a:cs typeface="宋体" panose="02010600030101010101" pitchFamily="2" charset="-122"/>
              </a:rPr>
              <a:t>例、</a:t>
            </a:r>
            <a:r>
              <a:rPr lang="en-US" altLang="zh-CN" b="0" kern="0" dirty="0">
                <a:solidFill>
                  <a:srgbClr val="333333"/>
                </a:solidFill>
                <a:effectLst/>
                <a:ea typeface="微软雅黑" panose="020B0503020204020204" pitchFamily="34" charset="-122"/>
                <a:cs typeface="宋体" panose="02010600030101010101" pitchFamily="2" charset="-122"/>
              </a:rPr>
              <a:t>19487</a:t>
            </a:r>
            <a:r>
              <a:rPr lang="zh-CN" altLang="zh-CN" b="0" kern="0" dirty="0">
                <a:solidFill>
                  <a:srgbClr val="333333"/>
                </a:solidFill>
                <a:effectLst/>
                <a:ea typeface="微软雅黑" panose="020B0503020204020204" pitchFamily="34" charset="-122"/>
                <a:cs typeface="宋体" panose="02010600030101010101" pitchFamily="2" charset="-122"/>
              </a:rPr>
              <a:t>例使用桂哌齐特的住院患者进行自动监测，结果显示，血小板、血红蛋白、白细胞减少的发生率分别为</a:t>
            </a:r>
            <a:r>
              <a:rPr lang="en-US" altLang="zh-CN" b="0" kern="0" dirty="0">
                <a:solidFill>
                  <a:srgbClr val="333333"/>
                </a:solidFill>
                <a:effectLst/>
                <a:ea typeface="微软雅黑" panose="020B0503020204020204" pitchFamily="34" charset="-122"/>
                <a:cs typeface="宋体" panose="02010600030101010101" pitchFamily="2" charset="-122"/>
              </a:rPr>
              <a:t>0.12%</a:t>
            </a:r>
            <a:r>
              <a:rPr lang="zh-CN" altLang="zh-CN" b="0" kern="0" dirty="0">
                <a:solidFill>
                  <a:srgbClr val="333333"/>
                </a:solidFill>
                <a:effectLst/>
                <a:ea typeface="微软雅黑" panose="020B0503020204020204" pitchFamily="34" charset="-122"/>
                <a:cs typeface="宋体" panose="02010600030101010101" pitchFamily="2" charset="-122"/>
              </a:rPr>
              <a:t>、</a:t>
            </a:r>
            <a:r>
              <a:rPr lang="en-US" altLang="zh-CN" b="0" kern="0" dirty="0">
                <a:solidFill>
                  <a:srgbClr val="333333"/>
                </a:solidFill>
                <a:effectLst/>
                <a:ea typeface="微软雅黑" panose="020B0503020204020204" pitchFamily="34" charset="-122"/>
                <a:cs typeface="宋体" panose="02010600030101010101" pitchFamily="2" charset="-122"/>
              </a:rPr>
              <a:t>0.34%</a:t>
            </a:r>
            <a:r>
              <a:rPr lang="zh-CN" altLang="zh-CN" b="0" kern="0" dirty="0">
                <a:solidFill>
                  <a:srgbClr val="333333"/>
                </a:solidFill>
                <a:effectLst/>
                <a:ea typeface="微软雅黑" panose="020B0503020204020204" pitchFamily="34" charset="-122"/>
                <a:cs typeface="宋体" panose="02010600030101010101" pitchFamily="2" charset="-122"/>
              </a:rPr>
              <a:t>和</a:t>
            </a:r>
            <a:r>
              <a:rPr lang="en-US" altLang="zh-CN" b="0" kern="0" dirty="0">
                <a:solidFill>
                  <a:srgbClr val="333333"/>
                </a:solidFill>
                <a:effectLst/>
                <a:ea typeface="微软雅黑" panose="020B0503020204020204" pitchFamily="34" charset="-122"/>
                <a:cs typeface="宋体" panose="02010600030101010101" pitchFamily="2" charset="-122"/>
              </a:rPr>
              <a:t>0.20%</a:t>
            </a:r>
            <a:r>
              <a:rPr lang="zh-CN" altLang="zh-CN" b="0" kern="0" dirty="0">
                <a:solidFill>
                  <a:srgbClr val="333333"/>
                </a:solidFill>
                <a:effectLst/>
                <a:ea typeface="微软雅黑" panose="020B0503020204020204" pitchFamily="34" charset="-122"/>
                <a:cs typeface="宋体" panose="02010600030101010101" pitchFamily="2" charset="-122"/>
              </a:rPr>
              <a:t>，总发生率</a:t>
            </a:r>
            <a:r>
              <a:rPr lang="en-US" altLang="zh-CN" b="0" kern="0" dirty="0">
                <a:solidFill>
                  <a:srgbClr val="333333"/>
                </a:solidFill>
                <a:effectLst/>
                <a:ea typeface="微软雅黑" panose="020B0503020204020204" pitchFamily="34" charset="-122"/>
                <a:cs typeface="宋体" panose="02010600030101010101" pitchFamily="2" charset="-122"/>
              </a:rPr>
              <a:t>0.66%</a:t>
            </a:r>
            <a:r>
              <a:rPr lang="zh-CN" altLang="zh-CN" b="0" kern="0" dirty="0">
                <a:solidFill>
                  <a:srgbClr val="333333"/>
                </a:solidFill>
                <a:effectLst/>
                <a:ea typeface="微软雅黑" panose="020B0503020204020204" pitchFamily="34" charset="-122"/>
                <a:cs typeface="宋体" panose="02010600030101010101" pitchFamily="2" charset="-122"/>
              </a:rPr>
              <a:t>，肝损害总发生率</a:t>
            </a:r>
            <a:r>
              <a:rPr lang="en-US" altLang="zh-CN" b="0" kern="0" dirty="0">
                <a:solidFill>
                  <a:srgbClr val="333333"/>
                </a:solidFill>
                <a:effectLst/>
                <a:ea typeface="微软雅黑" panose="020B0503020204020204" pitchFamily="34" charset="-122"/>
                <a:cs typeface="宋体" panose="02010600030101010101" pitchFamily="2" charset="-122"/>
              </a:rPr>
              <a:t>0.82%</a:t>
            </a:r>
            <a:r>
              <a:rPr lang="zh-CN" altLang="zh-CN" b="0" kern="0" dirty="0">
                <a:solidFill>
                  <a:srgbClr val="333333"/>
                </a:solidFill>
                <a:effectLst/>
                <a:ea typeface="微软雅黑" panose="020B0503020204020204" pitchFamily="34" charset="-122"/>
                <a:cs typeface="宋体" panose="02010600030101010101" pitchFamily="2" charset="-122"/>
              </a:rPr>
              <a:t>，均属偶见。</a:t>
            </a:r>
            <a:endParaRPr lang="en-US" altLang="zh-CN" b="0" kern="0" dirty="0">
              <a:solidFill>
                <a:srgbClr val="333333"/>
              </a:solidFill>
              <a:effectLst/>
              <a:ea typeface="微软雅黑" panose="020B0503020204020204" pitchFamily="34" charset="-122"/>
              <a:cs typeface="宋体" panose="02010600030101010101" pitchFamily="2" charset="-122"/>
            </a:endParaRPr>
          </a:p>
          <a:p>
            <a:pPr marL="0" indent="0" algn="just">
              <a:buNone/>
            </a:pPr>
            <a:r>
              <a:rPr lang="zh-CN" altLang="en-US" b="0" dirty="0"/>
              <a:t>        北京四环马来酸桂哌齐特注射液，经过</a:t>
            </a:r>
            <a:r>
              <a:rPr lang="en-US" altLang="zh-CN" b="0" dirty="0"/>
              <a:t>5</a:t>
            </a:r>
            <a:r>
              <a:rPr lang="zh-CN" altLang="en-US" b="0" dirty="0"/>
              <a:t>次原料药及注射液的工艺改进，药品质量全面提升，临床用药更安全。</a:t>
            </a:r>
            <a:endParaRPr lang="en-US" altLang="zh-CN" b="0" dirty="0"/>
          </a:p>
          <a:p>
            <a:pPr marL="0" indent="0" algn="just">
              <a:buNone/>
            </a:pPr>
            <a:endParaRPr lang="zh-CN" altLang="en-US" b="0" dirty="0"/>
          </a:p>
        </p:txBody>
      </p:sp>
    </p:spTree>
    <p:extLst>
      <p:ext uri="{BB962C8B-B14F-4D97-AF65-F5344CB8AC3E}">
        <p14:creationId xmlns:p14="http://schemas.microsoft.com/office/powerpoint/2010/main" val="2732332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95E737-7494-F817-CFD8-81FED5F7DFFE}"/>
              </a:ext>
            </a:extLst>
          </p:cNvPr>
          <p:cNvSpPr>
            <a:spLocks noGrp="1"/>
          </p:cNvSpPr>
          <p:nvPr>
            <p:ph type="title"/>
          </p:nvPr>
        </p:nvSpPr>
        <p:spPr/>
        <p:txBody>
          <a:bodyPr/>
          <a:lstStyle/>
          <a:p>
            <a:r>
              <a:rPr lang="en-US" altLang="zh-CN" sz="3600" dirty="0"/>
              <a:t>03-</a:t>
            </a:r>
            <a:r>
              <a:rPr lang="zh-CN" altLang="en-US" sz="3600" dirty="0"/>
              <a:t>有效性</a:t>
            </a:r>
          </a:p>
        </p:txBody>
      </p:sp>
      <p:sp>
        <p:nvSpPr>
          <p:cNvPr id="3" name="内容占位符 2">
            <a:extLst>
              <a:ext uri="{FF2B5EF4-FFF2-40B4-BE49-F238E27FC236}">
                <a16:creationId xmlns:a16="http://schemas.microsoft.com/office/drawing/2014/main" id="{C6B6A5B2-356C-0DEF-B1DC-7C37B7FE4F58}"/>
              </a:ext>
            </a:extLst>
          </p:cNvPr>
          <p:cNvSpPr>
            <a:spLocks noGrp="1"/>
          </p:cNvSpPr>
          <p:nvPr>
            <p:ph idx="1"/>
          </p:nvPr>
        </p:nvSpPr>
        <p:spPr>
          <a:xfrm>
            <a:off x="351472" y="1344930"/>
            <a:ext cx="11667808" cy="4921250"/>
          </a:xfrm>
        </p:spPr>
        <p:txBody>
          <a:bodyPr>
            <a:noAutofit/>
          </a:bodyPr>
          <a:lstStyle/>
          <a:p>
            <a:pPr marL="0" indent="0" algn="just">
              <a:buNone/>
            </a:pPr>
            <a:r>
              <a:rPr lang="en-US" altLang="zh-CN" dirty="0"/>
              <a:t>【</a:t>
            </a:r>
            <a:r>
              <a:rPr lang="zh-CN" altLang="en-US" dirty="0"/>
              <a:t>与对照药品疗效方面优势</a:t>
            </a:r>
            <a:r>
              <a:rPr lang="en-US" altLang="zh-CN" dirty="0"/>
              <a:t>】</a:t>
            </a:r>
            <a:r>
              <a:rPr lang="zh-CN" altLang="en-US" dirty="0"/>
              <a:t>：</a:t>
            </a:r>
            <a:endParaRPr lang="en-US" altLang="zh-CN" dirty="0"/>
          </a:p>
          <a:p>
            <a:pPr marL="0" indent="0" algn="just">
              <a:lnSpc>
                <a:spcPts val="2700"/>
              </a:lnSpc>
              <a:buNone/>
            </a:pPr>
            <a:r>
              <a:rPr lang="en-US" altLang="zh-CN" sz="1800" kern="0" dirty="0">
                <a:solidFill>
                  <a:srgbClr val="333333"/>
                </a:solidFill>
                <a:effectLst/>
                <a:ea typeface="微软雅黑" panose="020B0503020204020204" pitchFamily="34" charset="-122"/>
                <a:cs typeface="宋体" panose="02010600030101010101" pitchFamily="2" charset="-122"/>
              </a:rPr>
              <a:t>       </a:t>
            </a:r>
            <a:r>
              <a:rPr lang="zh-CN" altLang="zh-CN" sz="1800" b="0" kern="0" dirty="0">
                <a:solidFill>
                  <a:srgbClr val="333333"/>
                </a:solidFill>
                <a:effectLst/>
                <a:latin typeface="+mj-ea"/>
                <a:ea typeface="+mj-ea"/>
                <a:cs typeface="宋体" panose="02010600030101010101" pitchFamily="2" charset="-122"/>
              </a:rPr>
              <a:t>目前国内确证性临床试验规模最大质量最高、</a:t>
            </a:r>
            <a:r>
              <a:rPr lang="en-US" altLang="zh-CN" sz="1800" b="0" kern="0" dirty="0">
                <a:solidFill>
                  <a:srgbClr val="333333"/>
                </a:solidFill>
                <a:effectLst/>
                <a:latin typeface="+mj-ea"/>
                <a:ea typeface="+mj-ea"/>
                <a:cs typeface="宋体" panose="02010600030101010101" pitchFamily="2" charset="-122"/>
              </a:rPr>
              <a:t>65</a:t>
            </a:r>
            <a:r>
              <a:rPr lang="zh-CN" altLang="zh-CN" sz="1800" b="0" kern="0" dirty="0">
                <a:solidFill>
                  <a:srgbClr val="333333"/>
                </a:solidFill>
                <a:effectLst/>
                <a:latin typeface="+mj-ea"/>
                <a:ea typeface="+mj-ea"/>
                <a:cs typeface="宋体" panose="02010600030101010101" pitchFamily="2" charset="-122"/>
              </a:rPr>
              <a:t>家中心开展、入组</a:t>
            </a:r>
            <a:r>
              <a:rPr lang="en-US" altLang="zh-CN" sz="1800" b="0" kern="0" dirty="0">
                <a:solidFill>
                  <a:srgbClr val="333333"/>
                </a:solidFill>
                <a:effectLst/>
                <a:latin typeface="+mj-ea"/>
                <a:ea typeface="+mj-ea"/>
                <a:cs typeface="宋体" panose="02010600030101010101" pitchFamily="2" charset="-122"/>
              </a:rPr>
              <a:t>1301</a:t>
            </a:r>
            <a:r>
              <a:rPr lang="zh-CN" altLang="zh-CN" sz="1800" b="0" kern="0" dirty="0">
                <a:solidFill>
                  <a:srgbClr val="333333"/>
                </a:solidFill>
                <a:effectLst/>
                <a:latin typeface="+mj-ea"/>
                <a:ea typeface="+mj-ea"/>
                <a:cs typeface="宋体" panose="02010600030101010101" pitchFamily="2" charset="-122"/>
              </a:rPr>
              <a:t>例的桂哌齐特治疗急性缺血性脑卒中研究结果显示，桂哌齐特组第</a:t>
            </a:r>
            <a:r>
              <a:rPr lang="en-US" altLang="zh-CN" sz="1800" b="0" kern="0" dirty="0">
                <a:solidFill>
                  <a:srgbClr val="333333"/>
                </a:solidFill>
                <a:effectLst/>
                <a:latin typeface="+mj-ea"/>
                <a:ea typeface="+mj-ea"/>
                <a:cs typeface="宋体" panose="02010600030101010101" pitchFamily="2" charset="-122"/>
              </a:rPr>
              <a:t>90d </a:t>
            </a:r>
            <a:r>
              <a:rPr lang="en-US" altLang="zh-CN" sz="1800" b="0" kern="0" dirty="0" err="1">
                <a:solidFill>
                  <a:srgbClr val="333333"/>
                </a:solidFill>
                <a:effectLst/>
                <a:latin typeface="+mj-ea"/>
                <a:ea typeface="+mj-ea"/>
                <a:cs typeface="宋体" panose="02010600030101010101" pitchFamily="2" charset="-122"/>
              </a:rPr>
              <a:t>mRS</a:t>
            </a:r>
            <a:r>
              <a:rPr lang="zh-CN" altLang="zh-CN" sz="1800" b="0" kern="0" dirty="0">
                <a:solidFill>
                  <a:srgbClr val="333333"/>
                </a:solidFill>
                <a:effectLst/>
                <a:latin typeface="+mj-ea"/>
                <a:ea typeface="+mj-ea"/>
                <a:cs typeface="宋体" panose="02010600030101010101" pitchFamily="2" charset="-122"/>
              </a:rPr>
              <a:t>评分≤</a:t>
            </a:r>
            <a:r>
              <a:rPr lang="en-US" altLang="zh-CN" sz="1800" b="0" kern="0" dirty="0">
                <a:solidFill>
                  <a:srgbClr val="333333"/>
                </a:solidFill>
                <a:effectLst/>
                <a:latin typeface="+mj-ea"/>
                <a:ea typeface="+mj-ea"/>
                <a:cs typeface="宋体" panose="02010600030101010101" pitchFamily="2" charset="-122"/>
              </a:rPr>
              <a:t>2</a:t>
            </a:r>
            <a:r>
              <a:rPr lang="zh-CN" altLang="zh-CN" sz="1800" b="0" kern="0" dirty="0">
                <a:solidFill>
                  <a:srgbClr val="333333"/>
                </a:solidFill>
                <a:effectLst/>
                <a:latin typeface="+mj-ea"/>
                <a:ea typeface="+mj-ea"/>
                <a:cs typeface="宋体" panose="02010600030101010101" pitchFamily="2" charset="-122"/>
              </a:rPr>
              <a:t>分受试者比例显著高于对照组</a:t>
            </a:r>
            <a:r>
              <a:rPr lang="en-US" altLang="zh-CN" sz="1800" b="0" kern="0" dirty="0">
                <a:solidFill>
                  <a:srgbClr val="333333"/>
                </a:solidFill>
                <a:effectLst/>
                <a:latin typeface="+mj-ea"/>
                <a:ea typeface="+mj-ea"/>
                <a:cs typeface="宋体" panose="02010600030101010101" pitchFamily="2" charset="-122"/>
              </a:rPr>
              <a:t>(p=0.0004</a:t>
            </a:r>
            <a:r>
              <a:rPr lang="zh-CN" altLang="zh-CN" sz="1800" b="0" kern="0" dirty="0">
                <a:solidFill>
                  <a:srgbClr val="333333"/>
                </a:solidFill>
                <a:effectLst/>
                <a:latin typeface="+mj-ea"/>
                <a:ea typeface="+mj-ea"/>
                <a:cs typeface="宋体" panose="02010600030101010101" pitchFamily="2" charset="-122"/>
              </a:rPr>
              <a:t>），第</a:t>
            </a:r>
            <a:r>
              <a:rPr lang="en-US" altLang="zh-CN" sz="1800" b="0" kern="0" dirty="0">
                <a:solidFill>
                  <a:srgbClr val="333333"/>
                </a:solidFill>
                <a:effectLst/>
                <a:latin typeface="+mj-ea"/>
                <a:ea typeface="+mj-ea"/>
                <a:cs typeface="宋体" panose="02010600030101010101" pitchFamily="2" charset="-122"/>
              </a:rPr>
              <a:t>90d Bl</a:t>
            </a:r>
            <a:r>
              <a:rPr lang="zh-CN" altLang="zh-CN" sz="1800" b="0" kern="0" dirty="0">
                <a:solidFill>
                  <a:srgbClr val="333333"/>
                </a:solidFill>
                <a:effectLst/>
                <a:latin typeface="+mj-ea"/>
                <a:ea typeface="+mj-ea"/>
                <a:cs typeface="宋体" panose="02010600030101010101" pitchFamily="2" charset="-122"/>
              </a:rPr>
              <a:t>指数≥</a:t>
            </a:r>
            <a:r>
              <a:rPr lang="en-US" altLang="zh-CN" sz="1800" b="0" kern="0" dirty="0">
                <a:solidFill>
                  <a:srgbClr val="333333"/>
                </a:solidFill>
                <a:effectLst/>
                <a:latin typeface="+mj-ea"/>
                <a:ea typeface="+mj-ea"/>
                <a:cs typeface="宋体" panose="02010600030101010101" pitchFamily="2" charset="-122"/>
              </a:rPr>
              <a:t>95</a:t>
            </a:r>
            <a:r>
              <a:rPr lang="zh-CN" altLang="zh-CN" sz="1800" b="0" kern="0" dirty="0">
                <a:solidFill>
                  <a:srgbClr val="333333"/>
                </a:solidFill>
                <a:effectLst/>
                <a:latin typeface="+mj-ea"/>
                <a:ea typeface="+mj-ea"/>
                <a:cs typeface="宋体" panose="02010600030101010101" pitchFamily="2" charset="-122"/>
              </a:rPr>
              <a:t>分受试者比例显著高于对照组，两组间安全性指标无显著差异。结果表明：该药可显著改善患者预后降低残疾率；显著改善患者神经功能和日常生活活动能力；安全性耐受性良好，未见非预期不良事件。</a:t>
            </a:r>
            <a:endParaRPr lang="en-US" altLang="zh-CN" sz="1800" b="0" kern="0" dirty="0">
              <a:solidFill>
                <a:srgbClr val="333333"/>
              </a:solidFill>
              <a:effectLst/>
              <a:latin typeface="+mj-ea"/>
              <a:ea typeface="+mj-ea"/>
              <a:cs typeface="宋体" panose="02010600030101010101" pitchFamily="2" charset="-122"/>
            </a:endParaRPr>
          </a:p>
          <a:p>
            <a:pPr marL="0" indent="0" algn="just">
              <a:lnSpc>
                <a:spcPts val="2700"/>
              </a:lnSpc>
              <a:buNone/>
            </a:pPr>
            <a:endParaRPr lang="en-US" altLang="zh-CN" sz="1800" kern="0" dirty="0">
              <a:solidFill>
                <a:srgbClr val="333333"/>
              </a:solidFill>
              <a:ea typeface="微软雅黑" panose="020B0503020204020204" pitchFamily="34" charset="-122"/>
            </a:endParaRPr>
          </a:p>
          <a:p>
            <a:pPr marL="0" indent="0" algn="just">
              <a:buNone/>
            </a:pPr>
            <a:r>
              <a:rPr lang="en-US" altLang="zh-CN" dirty="0"/>
              <a:t>【</a:t>
            </a:r>
            <a:r>
              <a:rPr lang="zh-CN" altLang="en-US" dirty="0"/>
              <a:t>临床指南</a:t>
            </a:r>
            <a:r>
              <a:rPr lang="en-US" altLang="zh-CN" dirty="0"/>
              <a:t>/</a:t>
            </a:r>
            <a:r>
              <a:rPr lang="zh-CN" altLang="en-US" dirty="0"/>
              <a:t>诊疗规范推荐</a:t>
            </a:r>
            <a:r>
              <a:rPr lang="en-US" altLang="zh-CN" dirty="0"/>
              <a:t>】</a:t>
            </a:r>
            <a:r>
              <a:rPr lang="zh-CN" altLang="en-US" dirty="0"/>
              <a:t>：</a:t>
            </a:r>
            <a:endParaRPr lang="en-US" altLang="zh-CN" dirty="0"/>
          </a:p>
          <a:p>
            <a:pPr marL="342900" indent="-342900" algn="just">
              <a:buFont typeface="+mj-lt"/>
              <a:buAutoNum type="arabicPeriod"/>
            </a:pPr>
            <a:r>
              <a:rPr lang="zh-CN" altLang="en-US" sz="1800" b="0" dirty="0">
                <a:latin typeface="+mj-ea"/>
                <a:ea typeface="+mj-ea"/>
                <a:cs typeface="Times New Roman" panose="02020603050405020304" pitchFamily="18" charset="0"/>
              </a:rPr>
              <a:t>中华医学会</a:t>
            </a:r>
            <a:r>
              <a:rPr lang="zh-CN" altLang="zh-CN" sz="1800" b="0" dirty="0">
                <a:effectLst/>
                <a:latin typeface="+mj-ea"/>
                <a:ea typeface="+mj-ea"/>
                <a:cs typeface="Times New Roman" panose="02020603050405020304" pitchFamily="18" charset="0"/>
              </a:rPr>
              <a:t>《缺血性卒中基层诊疗指南（</a:t>
            </a:r>
            <a:r>
              <a:rPr lang="en-US" altLang="zh-CN" sz="1800" b="0" dirty="0">
                <a:effectLst/>
                <a:latin typeface="+mj-ea"/>
                <a:ea typeface="+mj-ea"/>
              </a:rPr>
              <a:t>2021</a:t>
            </a:r>
            <a:r>
              <a:rPr lang="zh-CN" altLang="zh-CN" sz="1800" b="0" dirty="0">
                <a:effectLst/>
                <a:latin typeface="+mj-ea"/>
                <a:ea typeface="+mj-ea"/>
                <a:cs typeface="Times New Roman" panose="02020603050405020304" pitchFamily="18" charset="0"/>
              </a:rPr>
              <a:t>）》</a:t>
            </a:r>
            <a:r>
              <a:rPr lang="zh-CN" altLang="en-US" sz="1800" b="0" dirty="0">
                <a:effectLst/>
                <a:latin typeface="+mj-ea"/>
                <a:ea typeface="+mj-ea"/>
                <a:cs typeface="Times New Roman" panose="02020603050405020304" pitchFamily="18" charset="0"/>
              </a:rPr>
              <a:t>：</a:t>
            </a:r>
            <a:r>
              <a:rPr lang="zh-CN" altLang="zh-CN" sz="1800" b="0" dirty="0">
                <a:effectLst/>
                <a:latin typeface="+mj-ea"/>
                <a:ea typeface="+mj-ea"/>
                <a:cs typeface="Times New Roman" panose="02020603050405020304" pitchFamily="18" charset="0"/>
              </a:rPr>
              <a:t>“大样本临床试验显示马来酸桂哌齐特注射液有</a:t>
            </a:r>
            <a:r>
              <a:rPr lang="zh-CN" altLang="zh-CN" sz="1800" dirty="0">
                <a:solidFill>
                  <a:srgbClr val="FF0000"/>
                </a:solidFill>
                <a:effectLst/>
                <a:latin typeface="+mj-ea"/>
                <a:ea typeface="+mj-ea"/>
                <a:cs typeface="Times New Roman" panose="02020603050405020304" pitchFamily="18" charset="0"/>
              </a:rPr>
              <a:t>明确改善</a:t>
            </a:r>
            <a:r>
              <a:rPr lang="zh-CN" altLang="zh-CN" sz="1800" b="0" dirty="0">
                <a:effectLst/>
                <a:latin typeface="+mj-ea"/>
                <a:ea typeface="+mj-ea"/>
                <a:cs typeface="Times New Roman" panose="02020603050405020304" pitchFamily="18" charset="0"/>
              </a:rPr>
              <a:t>缺血区微循环作用”</a:t>
            </a:r>
            <a:r>
              <a:rPr lang="zh-CN" altLang="en-US" sz="1800" b="0" dirty="0">
                <a:effectLst/>
                <a:latin typeface="+mj-ea"/>
                <a:ea typeface="+mj-ea"/>
                <a:cs typeface="Times New Roman" panose="02020603050405020304" pitchFamily="18" charset="0"/>
              </a:rPr>
              <a:t>。</a:t>
            </a:r>
            <a:r>
              <a:rPr lang="zh-CN" altLang="zh-CN" sz="1800" b="0" dirty="0">
                <a:effectLst/>
                <a:latin typeface="+mj-ea"/>
                <a:ea typeface="+mj-ea"/>
                <a:cs typeface="Times New Roman" panose="02020603050405020304" pitchFamily="18" charset="0"/>
              </a:rPr>
              <a:t>该指南由国家卫健委基层司委托中华医学会</a:t>
            </a:r>
            <a:r>
              <a:rPr lang="zh-CN" altLang="en-US" sz="1800" b="0" dirty="0">
                <a:effectLst/>
                <a:latin typeface="+mj-ea"/>
                <a:ea typeface="+mj-ea"/>
                <a:cs typeface="Times New Roman" panose="02020603050405020304" pitchFamily="18" charset="0"/>
              </a:rPr>
              <a:t>及</a:t>
            </a:r>
            <a:r>
              <a:rPr lang="zh-CN" altLang="zh-CN" sz="1800" b="0" dirty="0">
                <a:effectLst/>
                <a:latin typeface="+mj-ea"/>
                <a:ea typeface="+mj-ea"/>
                <a:cs typeface="Times New Roman" panose="02020603050405020304" pitchFamily="18" charset="0"/>
              </a:rPr>
              <a:t>中华医学会神经病学分会</a:t>
            </a:r>
            <a:r>
              <a:rPr lang="zh-CN" altLang="en-US" sz="1800" b="0" dirty="0">
                <a:effectLst/>
                <a:latin typeface="+mj-ea"/>
                <a:ea typeface="+mj-ea"/>
                <a:cs typeface="Times New Roman" panose="02020603050405020304" pitchFamily="18" charset="0"/>
              </a:rPr>
              <a:t>编写。</a:t>
            </a:r>
            <a:endParaRPr lang="en-US" altLang="zh-CN" sz="1800" b="0" dirty="0">
              <a:effectLst/>
              <a:latin typeface="+mj-ea"/>
              <a:ea typeface="+mj-ea"/>
              <a:cs typeface="Times New Roman" panose="02020603050405020304" pitchFamily="18" charset="0"/>
            </a:endParaRPr>
          </a:p>
          <a:p>
            <a:pPr marL="342900" indent="-342900" algn="just">
              <a:buFont typeface="+mj-lt"/>
              <a:buAutoNum type="arabicPeriod"/>
            </a:pPr>
            <a:r>
              <a:rPr lang="zh-CN" altLang="en-US" sz="1800" b="0" kern="0" dirty="0">
                <a:effectLst/>
                <a:latin typeface="+mj-ea"/>
                <a:ea typeface="+mj-ea"/>
                <a:cs typeface="宋体" panose="02010600030101010101" pitchFamily="2" charset="-122"/>
              </a:rPr>
              <a:t>人民卫生</a:t>
            </a:r>
            <a:r>
              <a:rPr lang="zh-CN" altLang="zh-CN" sz="1800" b="0" kern="0" dirty="0">
                <a:effectLst/>
                <a:latin typeface="+mj-ea"/>
                <a:ea typeface="+mj-ea"/>
                <a:cs typeface="宋体" panose="02010600030101010101" pitchFamily="2" charset="-122"/>
              </a:rPr>
              <a:t>出版社《神经病学》第</a:t>
            </a:r>
            <a:r>
              <a:rPr lang="en-US" altLang="zh-CN" sz="1800" b="0" kern="0" dirty="0">
                <a:effectLst/>
                <a:latin typeface="+mj-ea"/>
                <a:ea typeface="+mj-ea"/>
                <a:cs typeface="宋体" panose="02010600030101010101" pitchFamily="2" charset="-122"/>
              </a:rPr>
              <a:t>3</a:t>
            </a:r>
            <a:r>
              <a:rPr lang="zh-CN" altLang="zh-CN" sz="1800" b="0" kern="0" dirty="0">
                <a:effectLst/>
                <a:latin typeface="+mj-ea"/>
                <a:ea typeface="+mj-ea"/>
                <a:cs typeface="宋体" panose="02010600030101010101" pitchFamily="2" charset="-122"/>
              </a:rPr>
              <a:t>版</a:t>
            </a:r>
            <a:r>
              <a:rPr lang="zh-CN" altLang="en-US" sz="1800" b="0" kern="0" dirty="0">
                <a:effectLst/>
                <a:latin typeface="+mj-ea"/>
                <a:ea typeface="+mj-ea"/>
                <a:cs typeface="宋体" panose="02010600030101010101" pitchFamily="2" charset="-122"/>
              </a:rPr>
              <a:t>（</a:t>
            </a:r>
            <a:r>
              <a:rPr lang="en-US" altLang="zh-CN" sz="1800" b="0" kern="0" dirty="0">
                <a:effectLst/>
                <a:latin typeface="+mj-ea"/>
                <a:ea typeface="+mj-ea"/>
                <a:cs typeface="宋体" panose="02010600030101010101" pitchFamily="2" charset="-122"/>
              </a:rPr>
              <a:t>2021</a:t>
            </a:r>
            <a:r>
              <a:rPr lang="zh-CN" altLang="en-US" sz="1800" b="0" kern="0" dirty="0">
                <a:effectLst/>
                <a:latin typeface="+mj-ea"/>
                <a:ea typeface="+mj-ea"/>
                <a:cs typeface="宋体" panose="02010600030101010101" pitchFamily="2" charset="-122"/>
              </a:rPr>
              <a:t>）</a:t>
            </a:r>
            <a:r>
              <a:rPr lang="en-US" altLang="zh-CN" sz="1800" b="0" kern="0" dirty="0">
                <a:effectLst/>
                <a:latin typeface="+mj-ea"/>
                <a:ea typeface="+mj-ea"/>
                <a:cs typeface="宋体" panose="02010600030101010101" pitchFamily="2" charset="-122"/>
              </a:rPr>
              <a:t>&lt;</a:t>
            </a:r>
            <a:r>
              <a:rPr lang="zh-CN" altLang="zh-CN" sz="1800" b="0" kern="0" dirty="0">
                <a:effectLst/>
                <a:latin typeface="+mj-ea"/>
                <a:ea typeface="+mj-ea"/>
                <a:cs typeface="宋体" panose="02010600030101010101" pitchFamily="2" charset="-122"/>
              </a:rPr>
              <a:t>血栓形成性脑梗死</a:t>
            </a:r>
            <a:r>
              <a:rPr lang="en-US" altLang="zh-CN" sz="1800" b="0" kern="0" dirty="0">
                <a:effectLst/>
                <a:latin typeface="+mj-ea"/>
                <a:ea typeface="+mj-ea"/>
                <a:cs typeface="宋体" panose="02010600030101010101" pitchFamily="2" charset="-122"/>
              </a:rPr>
              <a:t>&gt;</a:t>
            </a:r>
            <a:r>
              <a:rPr lang="zh-CN" altLang="zh-CN" sz="1800" b="0" kern="0" dirty="0">
                <a:effectLst/>
                <a:latin typeface="+mj-ea"/>
                <a:ea typeface="+mj-ea"/>
                <a:cs typeface="宋体" panose="02010600030101010101" pitchFamily="2" charset="-122"/>
              </a:rPr>
              <a:t>章节推荐</a:t>
            </a:r>
            <a:r>
              <a:rPr lang="zh-CN" altLang="en-US" sz="1800" b="0" kern="0" dirty="0">
                <a:effectLst/>
                <a:latin typeface="+mj-ea"/>
                <a:ea typeface="+mj-ea"/>
                <a:cs typeface="宋体" panose="02010600030101010101" pitchFamily="2" charset="-122"/>
              </a:rPr>
              <a:t>：“马来酸</a:t>
            </a:r>
            <a:r>
              <a:rPr lang="zh-CN" altLang="zh-CN" sz="1800" b="0" kern="0" dirty="0">
                <a:effectLst/>
                <a:latin typeface="+mj-ea"/>
                <a:ea typeface="+mj-ea"/>
                <a:cs typeface="宋体" panose="02010600030101010101" pitchFamily="2" charset="-122"/>
              </a:rPr>
              <a:t>桂哌齐特</a:t>
            </a:r>
            <a:r>
              <a:rPr lang="zh-CN" altLang="en-US" sz="1800" b="0" kern="0" dirty="0">
                <a:effectLst/>
                <a:latin typeface="+mj-ea"/>
                <a:ea typeface="+mj-ea"/>
                <a:cs typeface="宋体" panose="02010600030101010101" pitchFamily="2" charset="-122"/>
              </a:rPr>
              <a:t>注射液</a:t>
            </a:r>
            <a:r>
              <a:rPr lang="zh-CN" altLang="zh-CN" sz="1800" b="0" kern="0" dirty="0">
                <a:effectLst/>
                <a:latin typeface="+mj-ea"/>
                <a:ea typeface="+mj-ea"/>
                <a:cs typeface="宋体" panose="02010600030101010101" pitchFamily="2" charset="-122"/>
              </a:rPr>
              <a:t>作为内源性腺苷增效剂，有改善血流、细胞保护等多靶点作用，可改善急性缺血性卒中患者神经功能缺损评分。</a:t>
            </a:r>
            <a:r>
              <a:rPr lang="zh-CN" altLang="en-US" sz="1800" b="0" kern="0" dirty="0">
                <a:solidFill>
                  <a:srgbClr val="333333"/>
                </a:solidFill>
                <a:effectLst/>
                <a:ea typeface="微软雅黑" panose="020B0503020204020204" pitchFamily="34" charset="-122"/>
                <a:cs typeface="宋体" panose="02010600030101010101" pitchFamily="2" charset="-122"/>
              </a:rPr>
              <a:t>”</a:t>
            </a:r>
            <a:endParaRPr lang="en-US" altLang="zh-CN" sz="1800" b="0" kern="0" dirty="0">
              <a:solidFill>
                <a:srgbClr val="333333"/>
              </a:solidFill>
              <a:effectLst/>
              <a:ea typeface="微软雅黑" panose="020B0503020204020204" pitchFamily="34" charset="-122"/>
              <a:cs typeface="宋体" panose="02010600030101010101" pitchFamily="2" charset="-122"/>
            </a:endParaRPr>
          </a:p>
          <a:p>
            <a:pPr marL="342900" indent="-342900" algn="just">
              <a:buFont typeface="+mj-lt"/>
              <a:buAutoNum type="arabicPeriod"/>
            </a:pPr>
            <a:r>
              <a:rPr lang="zh-CN" altLang="en-US" sz="1800" b="0" dirty="0">
                <a:latin typeface="+mj-ea"/>
                <a:ea typeface="+mj-ea"/>
                <a:cs typeface="Times New Roman" panose="02020603050405020304" pitchFamily="18" charset="0"/>
              </a:rPr>
              <a:t>北京慢性病防治与健康教育研究会</a:t>
            </a:r>
            <a:r>
              <a:rPr lang="en-US" altLang="zh-CN" sz="1800" b="0" dirty="0">
                <a:latin typeface="+mj-ea"/>
                <a:ea typeface="+mj-ea"/>
                <a:cs typeface="Times New Roman" panose="02020603050405020304" pitchFamily="18" charset="0"/>
              </a:rPr>
              <a:t>《</a:t>
            </a:r>
            <a:r>
              <a:rPr lang="zh-CN" altLang="en-US" sz="1800" b="0" dirty="0">
                <a:latin typeface="+mj-ea"/>
                <a:ea typeface="+mj-ea"/>
                <a:cs typeface="Times New Roman" panose="02020603050405020304" pitchFamily="18" charset="0"/>
              </a:rPr>
              <a:t>脑血管病社区防治指南</a:t>
            </a:r>
            <a:r>
              <a:rPr lang="en-US" altLang="zh-CN" sz="1800" b="0" dirty="0">
                <a:latin typeface="+mj-ea"/>
                <a:ea typeface="+mj-ea"/>
                <a:cs typeface="Times New Roman" panose="02020603050405020304" pitchFamily="18" charset="0"/>
              </a:rPr>
              <a:t>》</a:t>
            </a:r>
            <a:r>
              <a:rPr lang="zh-CN" altLang="en-US" sz="1800" b="0" dirty="0">
                <a:latin typeface="+mj-ea"/>
                <a:ea typeface="+mj-ea"/>
                <a:cs typeface="Times New Roman" panose="02020603050405020304" pitchFamily="18" charset="0"/>
              </a:rPr>
              <a:t>：“</a:t>
            </a:r>
            <a:r>
              <a:rPr lang="zh-CN" altLang="zh-CN" sz="1800" b="0" kern="0" dirty="0">
                <a:effectLst/>
                <a:latin typeface="+mj-ea"/>
                <a:ea typeface="+mj-ea"/>
                <a:cs typeface="宋体" panose="02010600030101010101" pitchFamily="2" charset="-122"/>
              </a:rPr>
              <a:t>脑梗死急性损伤期、损伤和修复并存期，可选用马来酸桂哌齐特注射液。</a:t>
            </a:r>
            <a:r>
              <a:rPr lang="zh-CN" altLang="en-US" sz="1800" b="0" kern="0" dirty="0">
                <a:effectLst/>
                <a:latin typeface="+mj-ea"/>
                <a:ea typeface="+mj-ea"/>
                <a:cs typeface="宋体" panose="02010600030101010101" pitchFamily="2" charset="-122"/>
              </a:rPr>
              <a:t>”</a:t>
            </a:r>
            <a:endParaRPr lang="zh-CN" altLang="zh-CN" sz="1800" b="0" kern="100" dirty="0">
              <a:effectLst/>
              <a:ea typeface="等线" panose="02010600030101010101" pitchFamily="2" charset="-122"/>
              <a:cs typeface="Times New Roman" panose="02020603050405020304" pitchFamily="18" charset="0"/>
            </a:endParaRPr>
          </a:p>
          <a:p>
            <a:pPr algn="just"/>
            <a:endParaRPr lang="en-US" altLang="zh-CN" dirty="0"/>
          </a:p>
        </p:txBody>
      </p:sp>
    </p:spTree>
    <p:extLst>
      <p:ext uri="{BB962C8B-B14F-4D97-AF65-F5344CB8AC3E}">
        <p14:creationId xmlns:p14="http://schemas.microsoft.com/office/powerpoint/2010/main" val="3467176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2303F0-AA68-4C8F-F08C-99204C16B715}"/>
              </a:ext>
            </a:extLst>
          </p:cNvPr>
          <p:cNvSpPr>
            <a:spLocks noGrp="1"/>
          </p:cNvSpPr>
          <p:nvPr>
            <p:ph type="title"/>
          </p:nvPr>
        </p:nvSpPr>
        <p:spPr/>
        <p:txBody>
          <a:bodyPr/>
          <a:lstStyle/>
          <a:p>
            <a:r>
              <a:rPr lang="en-US" altLang="zh-CN" sz="3600" dirty="0"/>
              <a:t>04-</a:t>
            </a:r>
            <a:r>
              <a:rPr lang="zh-CN" altLang="en-US" sz="3600" dirty="0"/>
              <a:t>创新性</a:t>
            </a:r>
          </a:p>
        </p:txBody>
      </p:sp>
      <p:sp>
        <p:nvSpPr>
          <p:cNvPr id="3" name="内容占位符 2">
            <a:extLst>
              <a:ext uri="{FF2B5EF4-FFF2-40B4-BE49-F238E27FC236}">
                <a16:creationId xmlns:a16="http://schemas.microsoft.com/office/drawing/2014/main" id="{5C6D4323-DEAF-07B3-4041-4C43103E9E50}"/>
              </a:ext>
            </a:extLst>
          </p:cNvPr>
          <p:cNvSpPr>
            <a:spLocks noGrp="1"/>
          </p:cNvSpPr>
          <p:nvPr>
            <p:ph idx="1"/>
          </p:nvPr>
        </p:nvSpPr>
        <p:spPr/>
        <p:txBody>
          <a:bodyPr/>
          <a:lstStyle/>
          <a:p>
            <a:pPr marL="457200" indent="-457200" algn="just">
              <a:lnSpc>
                <a:spcPts val="3400"/>
              </a:lnSpc>
              <a:buFont typeface="+mj-lt"/>
              <a:buAutoNum type="arabicPeriod"/>
            </a:pPr>
            <a:r>
              <a:rPr lang="zh-CN" altLang="zh-CN" b="0" kern="0" dirty="0">
                <a:solidFill>
                  <a:srgbClr val="333333"/>
                </a:solidFill>
                <a:effectLst/>
                <a:latin typeface="+mj-ea"/>
                <a:ea typeface="+mj-ea"/>
                <a:cs typeface="宋体" panose="02010600030101010101" pitchFamily="2" charset="-122"/>
              </a:rPr>
              <a:t>原研</a:t>
            </a:r>
            <a:r>
              <a:rPr lang="zh-CN" altLang="en-US" b="0" kern="0" dirty="0">
                <a:solidFill>
                  <a:srgbClr val="333333"/>
                </a:solidFill>
                <a:effectLst/>
                <a:latin typeface="+mj-ea"/>
                <a:ea typeface="+mj-ea"/>
                <a:cs typeface="宋体" panose="02010600030101010101" pitchFamily="2" charset="-122"/>
              </a:rPr>
              <a:t>对于</a:t>
            </a:r>
            <a:r>
              <a:rPr lang="zh-CN" altLang="zh-CN" b="0" kern="0" dirty="0">
                <a:solidFill>
                  <a:srgbClr val="333333"/>
                </a:solidFill>
                <a:effectLst/>
                <a:latin typeface="+mj-ea"/>
                <a:ea typeface="+mj-ea"/>
                <a:cs typeface="宋体" panose="02010600030101010101" pitchFamily="2" charset="-122"/>
              </a:rPr>
              <a:t>桂哌齐特氮氧化合物</a:t>
            </a:r>
            <a:r>
              <a:rPr lang="zh-CN" altLang="en-US" b="0" kern="0" dirty="0">
                <a:solidFill>
                  <a:srgbClr val="333333"/>
                </a:solidFill>
                <a:effectLst/>
                <a:latin typeface="+mj-ea"/>
                <a:ea typeface="+mj-ea"/>
                <a:cs typeface="宋体" panose="02010600030101010101" pitchFamily="2" charset="-122"/>
              </a:rPr>
              <a:t>的</a:t>
            </a:r>
            <a:r>
              <a:rPr lang="zh-CN" altLang="zh-CN" b="0" kern="0" dirty="0">
                <a:solidFill>
                  <a:srgbClr val="333333"/>
                </a:solidFill>
                <a:effectLst/>
                <a:latin typeface="+mj-ea"/>
                <a:ea typeface="+mj-ea"/>
                <a:cs typeface="宋体" panose="02010600030101010101" pitchFamily="2" charset="-122"/>
              </a:rPr>
              <a:t>含量无控制</a:t>
            </a:r>
            <a:r>
              <a:rPr lang="zh-CN" altLang="en-US" b="0" kern="0" dirty="0">
                <a:solidFill>
                  <a:srgbClr val="333333"/>
                </a:solidFill>
                <a:effectLst/>
                <a:latin typeface="+mj-ea"/>
                <a:ea typeface="+mj-ea"/>
                <a:cs typeface="宋体" panose="02010600030101010101" pitchFamily="2" charset="-122"/>
              </a:rPr>
              <a:t>要求</a:t>
            </a:r>
            <a:r>
              <a:rPr lang="zh-CN" altLang="zh-CN" b="0" kern="0" dirty="0">
                <a:solidFill>
                  <a:srgbClr val="333333"/>
                </a:solidFill>
                <a:effectLst/>
                <a:latin typeface="+mj-ea"/>
                <a:ea typeface="+mj-ea"/>
                <a:cs typeface="宋体" panose="02010600030101010101" pitchFamily="2" charset="-122"/>
              </a:rPr>
              <a:t>，北京四环先后</a:t>
            </a:r>
            <a:r>
              <a:rPr lang="en-US" altLang="zh-CN" b="0" kern="0" dirty="0">
                <a:solidFill>
                  <a:srgbClr val="333333"/>
                </a:solidFill>
                <a:effectLst/>
                <a:latin typeface="+mj-ea"/>
                <a:ea typeface="+mj-ea"/>
                <a:cs typeface="宋体" panose="02010600030101010101" pitchFamily="2" charset="-122"/>
              </a:rPr>
              <a:t>5</a:t>
            </a:r>
            <a:r>
              <a:rPr lang="zh-CN" altLang="zh-CN" b="0" kern="0" dirty="0">
                <a:solidFill>
                  <a:srgbClr val="333333"/>
                </a:solidFill>
                <a:effectLst/>
                <a:latin typeface="+mj-ea"/>
                <a:ea typeface="+mj-ea"/>
                <a:cs typeface="宋体" panose="02010600030101010101" pitchFamily="2" charset="-122"/>
              </a:rPr>
              <a:t>次提升桂哌齐特原料药、注射液质量标准，把氮氧化合物含量降到最低。</a:t>
            </a:r>
            <a:r>
              <a:rPr lang="zh-CN" altLang="en-US" b="0" kern="0" dirty="0">
                <a:solidFill>
                  <a:srgbClr val="333333"/>
                </a:solidFill>
                <a:effectLst/>
                <a:latin typeface="+mj-ea"/>
                <a:ea typeface="+mj-ea"/>
                <a:cs typeface="宋体" panose="02010600030101010101" pitchFamily="2" charset="-122"/>
              </a:rPr>
              <a:t>马来酸</a:t>
            </a:r>
            <a:r>
              <a:rPr lang="zh-CN" altLang="zh-CN" b="0" kern="0" dirty="0">
                <a:solidFill>
                  <a:srgbClr val="333333"/>
                </a:solidFill>
                <a:effectLst/>
                <a:latin typeface="+mj-ea"/>
                <a:ea typeface="+mj-ea"/>
                <a:cs typeface="宋体" panose="02010600030101010101" pitchFamily="2" charset="-122"/>
              </a:rPr>
              <a:t>桂哌齐特工艺改进后，临床用药安全有效</a:t>
            </a:r>
            <a:r>
              <a:rPr lang="zh-CN" altLang="en-US" b="0" kern="0" dirty="0">
                <a:solidFill>
                  <a:srgbClr val="333333"/>
                </a:solidFill>
                <a:effectLst/>
                <a:latin typeface="+mj-ea"/>
                <a:ea typeface="+mj-ea"/>
                <a:cs typeface="宋体" panose="02010600030101010101" pitchFamily="2" charset="-122"/>
              </a:rPr>
              <a:t>、</a:t>
            </a:r>
            <a:r>
              <a:rPr lang="zh-CN" altLang="zh-CN" b="0" kern="0" dirty="0">
                <a:solidFill>
                  <a:srgbClr val="333333"/>
                </a:solidFill>
                <a:effectLst/>
                <a:latin typeface="+mj-ea"/>
                <a:ea typeface="+mj-ea"/>
                <a:cs typeface="宋体" panose="02010600030101010101" pitchFamily="2" charset="-122"/>
              </a:rPr>
              <a:t>质量可控。</a:t>
            </a:r>
            <a:endParaRPr lang="zh-CN" altLang="zh-CN" b="0" kern="100" dirty="0">
              <a:effectLst/>
              <a:latin typeface="+mj-ea"/>
              <a:ea typeface="+mj-ea"/>
              <a:cs typeface="Times New Roman" panose="02020603050405020304" pitchFamily="18" charset="0"/>
            </a:endParaRPr>
          </a:p>
          <a:p>
            <a:pPr marL="457200" indent="-457200" algn="just">
              <a:lnSpc>
                <a:spcPts val="3400"/>
              </a:lnSpc>
              <a:buFont typeface="+mj-lt"/>
              <a:buAutoNum type="arabicPeriod"/>
            </a:pPr>
            <a:r>
              <a:rPr lang="en-US" altLang="zh-CN" b="0" dirty="0">
                <a:latin typeface="+mj-ea"/>
                <a:ea typeface="+mj-ea"/>
              </a:rPr>
              <a:t>2011</a:t>
            </a:r>
            <a:r>
              <a:rPr lang="zh-CN" altLang="en-US" b="0" dirty="0">
                <a:latin typeface="+mj-ea"/>
                <a:ea typeface="+mj-ea"/>
              </a:rPr>
              <a:t>年，北京四环马来酸桂哌齐特原料药及注射液技术改造课题，获国家“重大新药创制”科技重大专项支持。</a:t>
            </a:r>
            <a:endParaRPr lang="en-US" altLang="zh-CN" b="0" dirty="0">
              <a:latin typeface="+mj-ea"/>
              <a:ea typeface="+mj-ea"/>
            </a:endParaRPr>
          </a:p>
          <a:p>
            <a:pPr marL="457200" indent="-457200" algn="just">
              <a:lnSpc>
                <a:spcPts val="3400"/>
              </a:lnSpc>
              <a:buFont typeface="+mj-lt"/>
              <a:buAutoNum type="arabicPeriod"/>
            </a:pPr>
            <a:r>
              <a:rPr lang="en-US" altLang="zh-CN" b="0" dirty="0">
                <a:latin typeface="+mj-ea"/>
                <a:ea typeface="+mj-ea"/>
              </a:rPr>
              <a:t>2017</a:t>
            </a:r>
            <a:r>
              <a:rPr lang="zh-CN" altLang="en-US" b="0" dirty="0">
                <a:latin typeface="+mj-ea"/>
                <a:ea typeface="+mj-ea"/>
              </a:rPr>
              <a:t>年，北京四环“一种安全性高的桂哌齐特药用组合物及其制备方法和其应用”（专利号</a:t>
            </a:r>
            <a:r>
              <a:rPr lang="en-US" altLang="zh-CN" b="0" dirty="0">
                <a:latin typeface="+mj-ea"/>
                <a:ea typeface="+mj-ea"/>
              </a:rPr>
              <a:t>:ZL201110006357.7</a:t>
            </a:r>
            <a:r>
              <a:rPr lang="zh-CN" altLang="en-US" b="0" dirty="0">
                <a:latin typeface="+mj-ea"/>
                <a:ea typeface="+mj-ea"/>
              </a:rPr>
              <a:t>）荣膺国家知识产权局</a:t>
            </a:r>
            <a:r>
              <a:rPr lang="en-US" altLang="zh-CN" b="0" dirty="0">
                <a:latin typeface="+mj-ea"/>
                <a:ea typeface="+mj-ea"/>
              </a:rPr>
              <a:t>&amp;</a:t>
            </a:r>
            <a:r>
              <a:rPr lang="zh-CN" altLang="en-US" b="0" dirty="0">
                <a:latin typeface="+mj-ea"/>
                <a:ea typeface="+mj-ea"/>
              </a:rPr>
              <a:t>世界知识产权组织的第</a:t>
            </a:r>
            <a:r>
              <a:rPr lang="en-US" altLang="zh-CN" b="0" dirty="0">
                <a:latin typeface="+mj-ea"/>
                <a:ea typeface="+mj-ea"/>
              </a:rPr>
              <a:t>19</a:t>
            </a:r>
            <a:r>
              <a:rPr lang="zh-CN" altLang="en-US" b="0" dirty="0">
                <a:latin typeface="+mj-ea"/>
                <a:ea typeface="+mj-ea"/>
              </a:rPr>
              <a:t>届中国专利金奖。</a:t>
            </a:r>
            <a:endParaRPr lang="en-US" altLang="zh-CN" b="0" dirty="0">
              <a:latin typeface="+mj-ea"/>
              <a:ea typeface="+mj-ea"/>
            </a:endParaRPr>
          </a:p>
          <a:p>
            <a:pPr marL="457200" indent="-457200" algn="just">
              <a:lnSpc>
                <a:spcPts val="3400"/>
              </a:lnSpc>
              <a:buFont typeface="+mj-lt"/>
              <a:buAutoNum type="arabicPeriod"/>
            </a:pPr>
            <a:r>
              <a:rPr lang="zh-CN" altLang="en-US" b="0" kern="0" dirty="0">
                <a:solidFill>
                  <a:srgbClr val="333333"/>
                </a:solidFill>
                <a:effectLst/>
                <a:latin typeface="+mj-ea"/>
                <a:ea typeface="+mj-ea"/>
                <a:cs typeface="宋体" panose="02010600030101010101" pitchFamily="2" charset="-122"/>
              </a:rPr>
              <a:t>北京</a:t>
            </a:r>
            <a:r>
              <a:rPr lang="zh-CN" altLang="zh-CN" b="0" kern="0" dirty="0">
                <a:solidFill>
                  <a:srgbClr val="333333"/>
                </a:solidFill>
                <a:effectLst/>
                <a:latin typeface="+mj-ea"/>
                <a:ea typeface="+mj-ea"/>
                <a:cs typeface="宋体" panose="02010600030101010101" pitchFamily="2" charset="-122"/>
              </a:rPr>
              <a:t>四环</a:t>
            </a:r>
            <a:r>
              <a:rPr lang="zh-CN" altLang="en-US" b="0" kern="0" dirty="0">
                <a:solidFill>
                  <a:srgbClr val="333333"/>
                </a:solidFill>
                <a:effectLst/>
                <a:latin typeface="+mj-ea"/>
                <a:ea typeface="+mj-ea"/>
                <a:cs typeface="宋体" panose="02010600030101010101" pitchFamily="2" charset="-122"/>
              </a:rPr>
              <a:t>马来酸</a:t>
            </a:r>
            <a:r>
              <a:rPr lang="zh-CN" altLang="zh-CN" b="0" kern="0" dirty="0">
                <a:solidFill>
                  <a:srgbClr val="333333"/>
                </a:solidFill>
                <a:effectLst/>
                <a:latin typeface="+mj-ea"/>
                <a:ea typeface="+mj-ea"/>
                <a:cs typeface="宋体" panose="02010600030101010101" pitchFamily="2" charset="-122"/>
              </a:rPr>
              <a:t>桂哌齐特</a:t>
            </a:r>
            <a:r>
              <a:rPr lang="zh-CN" altLang="en-US" b="0" kern="0" dirty="0">
                <a:solidFill>
                  <a:srgbClr val="333333"/>
                </a:solidFill>
                <a:effectLst/>
                <a:latin typeface="+mj-ea"/>
                <a:ea typeface="+mj-ea"/>
                <a:cs typeface="宋体" panose="02010600030101010101" pitchFamily="2" charset="-122"/>
              </a:rPr>
              <a:t>注射液</a:t>
            </a:r>
            <a:r>
              <a:rPr lang="zh-CN" altLang="zh-CN" b="0" kern="0" dirty="0">
                <a:solidFill>
                  <a:srgbClr val="333333"/>
                </a:solidFill>
                <a:effectLst/>
                <a:latin typeface="+mj-ea"/>
                <a:ea typeface="+mj-ea"/>
                <a:cs typeface="宋体" panose="02010600030101010101" pitchFamily="2" charset="-122"/>
              </a:rPr>
              <a:t>有效期为</a:t>
            </a:r>
            <a:r>
              <a:rPr lang="en-US" altLang="zh-CN" b="0" kern="0" dirty="0">
                <a:solidFill>
                  <a:srgbClr val="333333"/>
                </a:solidFill>
                <a:effectLst/>
                <a:latin typeface="+mj-ea"/>
                <a:ea typeface="+mj-ea"/>
                <a:cs typeface="宋体" panose="02010600030101010101" pitchFamily="2" charset="-122"/>
              </a:rPr>
              <a:t>3</a:t>
            </a:r>
            <a:r>
              <a:rPr lang="zh-CN" altLang="zh-CN" b="0" kern="0" dirty="0">
                <a:solidFill>
                  <a:srgbClr val="333333"/>
                </a:solidFill>
                <a:effectLst/>
                <a:latin typeface="+mj-ea"/>
                <a:ea typeface="+mj-ea"/>
                <a:cs typeface="宋体" panose="02010600030101010101" pitchFamily="2" charset="-122"/>
              </a:rPr>
              <a:t>年</a:t>
            </a:r>
            <a:r>
              <a:rPr lang="zh-CN" altLang="en-US" b="0" kern="0" dirty="0">
                <a:solidFill>
                  <a:srgbClr val="333333"/>
                </a:solidFill>
                <a:effectLst/>
                <a:latin typeface="+mj-ea"/>
                <a:ea typeface="+mj-ea"/>
                <a:cs typeface="宋体" panose="02010600030101010101" pitchFamily="2" charset="-122"/>
              </a:rPr>
              <a:t>，</a:t>
            </a:r>
            <a:r>
              <a:rPr lang="zh-CN" altLang="zh-CN" b="0" kern="0" dirty="0">
                <a:solidFill>
                  <a:srgbClr val="333333"/>
                </a:solidFill>
                <a:effectLst/>
                <a:latin typeface="+mj-ea"/>
                <a:ea typeface="+mj-ea"/>
                <a:cs typeface="宋体" panose="02010600030101010101" pitchFamily="2" charset="-122"/>
              </a:rPr>
              <a:t>其他企业的桂哌齐特有效期</a:t>
            </a:r>
            <a:r>
              <a:rPr lang="zh-CN" altLang="en-US" b="0" kern="0" dirty="0">
                <a:solidFill>
                  <a:srgbClr val="333333"/>
                </a:solidFill>
                <a:effectLst/>
                <a:latin typeface="+mj-ea"/>
                <a:ea typeface="+mj-ea"/>
                <a:cs typeface="宋体" panose="02010600030101010101" pitchFamily="2" charset="-122"/>
              </a:rPr>
              <a:t>为</a:t>
            </a:r>
            <a:r>
              <a:rPr lang="en-US" altLang="zh-CN" b="0" kern="0" dirty="0">
                <a:solidFill>
                  <a:srgbClr val="333333"/>
                </a:solidFill>
                <a:effectLst/>
                <a:latin typeface="+mj-ea"/>
                <a:ea typeface="+mj-ea"/>
                <a:cs typeface="宋体" panose="02010600030101010101" pitchFamily="2" charset="-122"/>
              </a:rPr>
              <a:t>2</a:t>
            </a:r>
            <a:r>
              <a:rPr lang="zh-CN" altLang="zh-CN" b="0" kern="0" dirty="0">
                <a:solidFill>
                  <a:srgbClr val="333333"/>
                </a:solidFill>
                <a:effectLst/>
                <a:latin typeface="+mj-ea"/>
                <a:ea typeface="+mj-ea"/>
                <a:cs typeface="宋体" panose="02010600030101010101" pitchFamily="2" charset="-122"/>
              </a:rPr>
              <a:t>年</a:t>
            </a:r>
            <a:r>
              <a:rPr lang="zh-CN" altLang="en-US" b="0" kern="0" dirty="0">
                <a:solidFill>
                  <a:srgbClr val="333333"/>
                </a:solidFill>
                <a:effectLst/>
                <a:latin typeface="+mj-ea"/>
                <a:ea typeface="+mj-ea"/>
                <a:cs typeface="宋体" panose="02010600030101010101" pitchFamily="2" charset="-122"/>
              </a:rPr>
              <a:t>。</a:t>
            </a:r>
            <a:endParaRPr lang="zh-CN" altLang="en-US" b="0" dirty="0">
              <a:latin typeface="+mj-ea"/>
              <a:ea typeface="+mj-ea"/>
            </a:endParaRPr>
          </a:p>
        </p:txBody>
      </p:sp>
    </p:spTree>
    <p:extLst>
      <p:ext uri="{BB962C8B-B14F-4D97-AF65-F5344CB8AC3E}">
        <p14:creationId xmlns:p14="http://schemas.microsoft.com/office/powerpoint/2010/main" val="3052436509"/>
      </p:ext>
    </p:extLst>
  </p:cSld>
  <p:clrMapOvr>
    <a:masterClrMapping/>
  </p:clrMapOvr>
</p:sld>
</file>

<file path=ppt/theme/theme1.xml><?xml version="1.0" encoding="utf-8"?>
<a:theme xmlns:a="http://schemas.openxmlformats.org/drawingml/2006/main" name="1_Office 主题">
  <a:themeElements>
    <a:clrScheme name="">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7BE"/>
      </a:accent5>
      <a:accent6>
        <a:srgbClr val="C14343"/>
      </a:accent6>
      <a:hlink>
        <a:srgbClr val="D74B4B"/>
      </a:hlink>
      <a:folHlink>
        <a:srgbClr val="869FB7"/>
      </a:folHlink>
    </a:clrScheme>
    <a:fontScheme name="">
      <a:majorFont>
        <a:latin typeface="Segoe UI Light"/>
        <a:ea typeface="微软雅黑 Light"/>
        <a:cs typeface=""/>
      </a:majorFont>
      <a:minorFont>
        <a:latin typeface="Segoe U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1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主题">
  <a:themeElements>
    <a:clrScheme name="">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7BE"/>
      </a:accent5>
      <a:accent6>
        <a:srgbClr val="C14343"/>
      </a:accent6>
      <a:hlink>
        <a:srgbClr val="D74B4B"/>
      </a:hlink>
      <a:folHlink>
        <a:srgbClr val="869FB7"/>
      </a:folHlink>
    </a:clrScheme>
    <a:fontScheme name="标准微软雅黑">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主题">
  <a:themeElements>
    <a:clrScheme name="">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7BE"/>
      </a:accent5>
      <a:accent6>
        <a:srgbClr val="C14343"/>
      </a:accent6>
      <a:hlink>
        <a:srgbClr val="D74B4B"/>
      </a:hlink>
      <a:folHlink>
        <a:srgbClr val="869FB7"/>
      </a:folHlink>
    </a:clrScheme>
    <a:fontScheme name="标准微软雅黑">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9_Office 主题">
  <a:themeElements>
    <a:clrScheme name="">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7BE"/>
      </a:accent5>
      <a:accent6>
        <a:srgbClr val="C14343"/>
      </a:accent6>
      <a:hlink>
        <a:srgbClr val="D74B4B"/>
      </a:hlink>
      <a:folHlink>
        <a:srgbClr val="869FB7"/>
      </a:folHlink>
    </a:clrScheme>
    <a:fontScheme name="">
      <a:majorFont>
        <a:latin typeface="Segoe UI Light"/>
        <a:ea typeface="微软雅黑 Light"/>
        <a:cs typeface=""/>
      </a:majorFont>
      <a:minorFont>
        <a:latin typeface="Segoe U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9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主题">
  <a:themeElements>
    <a:clrScheme name="">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7BE"/>
      </a:accent5>
      <a:accent6>
        <a:srgbClr val="C14343"/>
      </a:accent6>
      <a:hlink>
        <a:srgbClr val="D74B4B"/>
      </a:hlink>
      <a:folHlink>
        <a:srgbClr val="869FB7"/>
      </a:folHlink>
    </a:clrScheme>
    <a:fontScheme name="标准微软雅黑">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Office 主题">
  <a:themeElements>
    <a:clrScheme name="">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7BE"/>
      </a:accent5>
      <a:accent6>
        <a:srgbClr val="C14343"/>
      </a:accent6>
      <a:hlink>
        <a:srgbClr val="D74B4B"/>
      </a:hlink>
      <a:folHlink>
        <a:srgbClr val="869FB7"/>
      </a:folHlink>
    </a:clrScheme>
    <a:fontScheme name="标准微软雅黑">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4_Office 主题 1">
        <a:dk1>
          <a:srgbClr val="000000"/>
        </a:dk1>
        <a:lt1>
          <a:srgbClr val="FFFFFF"/>
        </a:lt1>
        <a:dk2>
          <a:srgbClr val="44546A"/>
        </a:dk2>
        <a:lt2>
          <a:srgbClr val="E7E6E6"/>
        </a:lt2>
        <a:accent1>
          <a:srgbClr val="475F77"/>
        </a:accent1>
        <a:accent2>
          <a:srgbClr val="D74B4B"/>
        </a:accent2>
        <a:accent3>
          <a:srgbClr val="FFFFFF"/>
        </a:accent3>
        <a:accent4>
          <a:srgbClr val="000000"/>
        </a:accent4>
        <a:accent5>
          <a:srgbClr val="B1B6BD"/>
        </a:accent5>
        <a:accent6>
          <a:srgbClr val="C34343"/>
        </a:accent6>
        <a:hlink>
          <a:srgbClr val="D74B4B"/>
        </a:hlink>
        <a:folHlink>
          <a:srgbClr val="869FB7"/>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649</TotalTime>
  <Words>1812</Words>
  <Application>Microsoft Office PowerPoint</Application>
  <PresentationFormat>宽屏</PresentationFormat>
  <Paragraphs>71</Paragraphs>
  <Slides>10</Slides>
  <Notes>1</Notes>
  <HiddenSlides>0</HiddenSlides>
  <MMClips>0</MMClips>
  <ScaleCrop>false</ScaleCrop>
  <HeadingPairs>
    <vt:vector size="6" baseType="variant">
      <vt:variant>
        <vt:lpstr>已用的字体</vt:lpstr>
      </vt:variant>
      <vt:variant>
        <vt:i4>7</vt:i4>
      </vt:variant>
      <vt:variant>
        <vt:lpstr>主题</vt:lpstr>
      </vt:variant>
      <vt:variant>
        <vt:i4>6</vt:i4>
      </vt:variant>
      <vt:variant>
        <vt:lpstr>幻灯片标题</vt:lpstr>
      </vt:variant>
      <vt:variant>
        <vt:i4>10</vt:i4>
      </vt:variant>
    </vt:vector>
  </HeadingPairs>
  <TitlesOfParts>
    <vt:vector size="23" baseType="lpstr">
      <vt:lpstr>等线</vt:lpstr>
      <vt:lpstr>微软雅黑</vt:lpstr>
      <vt:lpstr>arial</vt:lpstr>
      <vt:lpstr>arial</vt:lpstr>
      <vt:lpstr>Calibri</vt:lpstr>
      <vt:lpstr>Segoe UI</vt:lpstr>
      <vt:lpstr>Segoe UI Light</vt:lpstr>
      <vt:lpstr>1_Office 主题</vt:lpstr>
      <vt:lpstr>5_Office 主题</vt:lpstr>
      <vt:lpstr>4_Office 主题</vt:lpstr>
      <vt:lpstr>9_Office 主题</vt:lpstr>
      <vt:lpstr>6_Office 主题</vt:lpstr>
      <vt:lpstr>7_Office 主题</vt:lpstr>
      <vt:lpstr>马来酸桂哌齐特注射液 （克林澳）</vt:lpstr>
      <vt:lpstr>目录CONTENTS</vt:lpstr>
      <vt:lpstr>01-药品基本信息</vt:lpstr>
      <vt:lpstr>01-药品基本信息（续）</vt:lpstr>
      <vt:lpstr>01-药品基本信息（续）: 马来酸桂哌齐特注射液获批新适应症，不再属于重点监控范围</vt:lpstr>
      <vt:lpstr>01-药品基本信息（续）: 马来酸桂哌齐特注射液最新适应症获各级部门的认可</vt:lpstr>
      <vt:lpstr>02-安全性</vt:lpstr>
      <vt:lpstr>03-有效性</vt:lpstr>
      <vt:lpstr>04-创新性</vt:lpstr>
      <vt:lpstr>05-公平性</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Annie</dc:creator>
  <cp:lastModifiedBy>赵行以</cp:lastModifiedBy>
  <cp:revision>67</cp:revision>
  <dcterms:created xsi:type="dcterms:W3CDTF">2018-11-29T01:58:44Z</dcterms:created>
  <dcterms:modified xsi:type="dcterms:W3CDTF">2022-07-14T06:28:23Z</dcterms:modified>
</cp:coreProperties>
</file>