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69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9F656-2D60-DC9E-7C8F-98B4818BD7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71DAF7-007B-FE17-EE79-040EE6F5D1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652A8-35BA-A9B3-E4A1-219DD5E44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085E-77AE-43B1-BCEC-D9E25E9709A4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8F7BC-A293-B749-89EB-D2F7BBE0A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1BC1A-1150-CA63-0355-9597B50F4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925A-5C14-433B-83C9-FC385E8EAD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12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96039-A9A4-60B4-6F82-0ED22734C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7B7B11-3199-0121-C304-CA85BC1047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764AD-2837-DD25-BE2A-5E1C106F7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085E-77AE-43B1-BCEC-D9E25E9709A4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794A3-96E7-9F91-2B75-0914A5CB5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7FC94-3651-F16B-1B70-89D45C430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925A-5C14-433B-83C9-FC385E8EAD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8827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8F2D60-4481-7A49-21E8-F9BD327A0C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F22649-634A-625A-C183-2505D8508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ADB67-22C0-7B93-F397-7D2EFAC51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085E-77AE-43B1-BCEC-D9E25E9709A4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77313-D7E6-751E-7E6F-F71D05A03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78BA6-1C46-9D62-6FCF-BBB432CA9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925A-5C14-433B-83C9-FC385E8EAD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177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F1799-F034-6884-50E2-626A1D4B6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A8AA7-5750-ACEC-E485-7C1FA6789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68D46-60CE-D98D-7E58-98D602685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085E-77AE-43B1-BCEC-D9E25E9709A4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7DDB7-3CC4-AB50-4E1D-AA4F0A39A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37F9A-2B53-C40F-66FE-9DE539831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925A-5C14-433B-83C9-FC385E8EAD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0041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04E82-0922-01A3-4775-3630B6D45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A03935-B414-80E7-D074-DF0925DB0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11909-33BE-5B1F-D05B-76BBA5625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085E-77AE-43B1-BCEC-D9E25E9709A4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D31C0-9A1B-C8E6-8023-FF735B29A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7FF0B-ABD2-DCD3-21D3-758510718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925A-5C14-433B-83C9-FC385E8EAD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3352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6F380-2819-45C6-7B88-1241624D5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FF569-B1EF-6F7B-7711-FE2E9495C1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F64186-B550-7F13-CD8A-13125B0D2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C20E8C-9C27-79B3-4DA8-83D314288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085E-77AE-43B1-BCEC-D9E25E9709A4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66B015-3F43-BF92-562A-87C31C3AE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B46C2E-0D77-B77E-9050-43745CB72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925A-5C14-433B-83C9-FC385E8EAD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8492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E109E-FDE9-F78F-B228-F08759AE2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06A09D-8890-AAAE-8F1A-9A1A6E442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BF0314-5993-84D7-D834-95FD587AB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1830F8-B20F-E86C-617D-6C0304A5B6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43408F-0574-7896-660E-9A7C52D8FA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6C7CA5-BF7F-FB2C-8639-380F79FFF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085E-77AE-43B1-BCEC-D9E25E9709A4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EF8453-AEA4-DA4E-AB19-050090BBB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7D6B05-DFE6-F382-DA51-09BD615D3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925A-5C14-433B-83C9-FC385E8EAD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79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7B7FD-E454-CBCB-5098-EA36F8A41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FB04FF-A3A6-D9BC-BAEA-1EE3D806D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085E-77AE-43B1-BCEC-D9E25E9709A4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99C5FE-ACF2-AB2E-B04A-5C0C5F349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6A5883-FFF2-35E9-2EDD-97D089CFE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925A-5C14-433B-83C9-FC385E8EAD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2730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1576CA-6EA6-29CA-1F96-2F12856DD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085E-77AE-43B1-BCEC-D9E25E9709A4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431540-D45A-9D26-C6AC-6778B1C36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325FD-6912-0EE8-AE7D-D427AFF10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925A-5C14-433B-83C9-FC385E8EAD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96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8B1C4-08AD-4538-CBD3-0D33BD0B9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57AD2-44BB-0706-9996-1A36AB36A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FAA632-B214-2F42-98F8-6E8088288A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A0EE96-8DC0-369E-6BE0-067B48F56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085E-77AE-43B1-BCEC-D9E25E9709A4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2CE60C-FFCA-69AF-3A5B-AF4AE33BE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832C2C-2F6D-3619-68DD-BED439896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925A-5C14-433B-83C9-FC385E8EAD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9652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46249-76DE-E462-DB1B-4AFE516B9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FDFC3A-B20E-30A0-BAD8-A92E25C58A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E38A0D-8C6C-0601-85CE-E17BD3BAA0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43FF9C-48D7-9A0F-408C-BB9D9A672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085E-77AE-43B1-BCEC-D9E25E9709A4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7ECAA5-53FB-CF3E-49F6-7644D823A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D9B1E0-AA33-A316-79B6-3C01E903F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925A-5C14-433B-83C9-FC385E8EAD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0687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42FAA6-CBAC-1CA2-4AB1-EEB7E5F03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535CD5-F29E-2C5A-0F95-70CBB019B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6D7DF-4E65-3B17-F65B-DE464D4012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8085E-77AE-43B1-BCEC-D9E25E9709A4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74B76-6917-C207-CCBD-781FA6F07B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35378-6327-FFFD-AD69-25128AD807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7925A-5C14-433B-83C9-FC385E8EAD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9188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38D865-43F1-5B80-6A2C-65AC2108FD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672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93DE90C2-D284-BF8D-1B0E-50B2B8CCDC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90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60913D-D0F9-3360-0953-668989940A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03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197E0F-4C24-C89D-EC88-F15184F278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20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BB3608-8F57-D85C-DA86-0E1565B1C2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57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3CD416-2F33-1ECC-CC48-AF895847E6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48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AC7A5F-5FE1-A77E-2F44-CCA1068491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904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020FC0-70A8-27AC-169E-757370A2C3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60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74FC8C-9A2E-C414-2348-F52F6249E0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25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9E8A1D-646A-390D-68C2-2CA799B47E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574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Eli Lilly and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Pan</dc:creator>
  <cp:lastModifiedBy>Megan Pan</cp:lastModifiedBy>
  <cp:revision>1</cp:revision>
  <dcterms:created xsi:type="dcterms:W3CDTF">2023-07-13T14:15:36Z</dcterms:created>
  <dcterms:modified xsi:type="dcterms:W3CDTF">2023-07-13T14:20:45Z</dcterms:modified>
</cp:coreProperties>
</file>